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68" r:id="rId3"/>
    <p:sldMasterId id="2147483685" r:id="rId4"/>
    <p:sldMasterId id="2147483694" r:id="rId5"/>
    <p:sldMasterId id="2147483718" r:id="rId6"/>
    <p:sldMasterId id="2147483730" r:id="rId7"/>
    <p:sldMasterId id="2147483742" r:id="rId8"/>
    <p:sldMasterId id="2147483751" r:id="rId9"/>
    <p:sldMasterId id="2147483762" r:id="rId10"/>
    <p:sldMasterId id="2147483772" r:id="rId11"/>
    <p:sldMasterId id="2147483784" r:id="rId12"/>
  </p:sldMasterIdLst>
  <p:notesMasterIdLst>
    <p:notesMasterId r:id="rId98"/>
  </p:notesMasterIdLst>
  <p:sldIdLst>
    <p:sldId id="2007578042" r:id="rId13"/>
    <p:sldId id="2007578095" r:id="rId14"/>
    <p:sldId id="2007578059" r:id="rId15"/>
    <p:sldId id="2007579014" r:id="rId16"/>
    <p:sldId id="2007579015" r:id="rId17"/>
    <p:sldId id="258" r:id="rId18"/>
    <p:sldId id="2007578375" r:id="rId19"/>
    <p:sldId id="2007579016" r:id="rId20"/>
    <p:sldId id="2007579018" r:id="rId21"/>
    <p:sldId id="2007579017" r:id="rId22"/>
    <p:sldId id="2007579019" r:id="rId23"/>
    <p:sldId id="2007578378" r:id="rId24"/>
    <p:sldId id="2007578100" r:id="rId25"/>
    <p:sldId id="2007579020" r:id="rId26"/>
    <p:sldId id="2007579201" r:id="rId27"/>
    <p:sldId id="2007579204" r:id="rId28"/>
    <p:sldId id="2007579205" r:id="rId29"/>
    <p:sldId id="2007579021" r:id="rId30"/>
    <p:sldId id="2007579013" r:id="rId31"/>
    <p:sldId id="2007579022" r:id="rId32"/>
    <p:sldId id="2007579212" r:id="rId33"/>
    <p:sldId id="2007579207" r:id="rId34"/>
    <p:sldId id="2007579206" r:id="rId35"/>
    <p:sldId id="2007579012" r:id="rId36"/>
    <p:sldId id="2007578102" r:id="rId37"/>
    <p:sldId id="2007578377" r:id="rId38"/>
    <p:sldId id="2007579220" r:id="rId39"/>
    <p:sldId id="513" r:id="rId40"/>
    <p:sldId id="2007579234" r:id="rId41"/>
    <p:sldId id="2007579221" r:id="rId42"/>
    <p:sldId id="2007579208" r:id="rId43"/>
    <p:sldId id="2007579236" r:id="rId44"/>
    <p:sldId id="2007579215" r:id="rId45"/>
    <p:sldId id="2007579235" r:id="rId46"/>
    <p:sldId id="2007579238" r:id="rId47"/>
    <p:sldId id="2007579239" r:id="rId48"/>
    <p:sldId id="2007579218" r:id="rId49"/>
    <p:sldId id="2007579237" r:id="rId50"/>
    <p:sldId id="2007579233" r:id="rId51"/>
    <p:sldId id="2007579242" r:id="rId52"/>
    <p:sldId id="2007579244" r:id="rId53"/>
    <p:sldId id="2007579245" r:id="rId54"/>
    <p:sldId id="2007579246" r:id="rId55"/>
    <p:sldId id="2007579241" r:id="rId56"/>
    <p:sldId id="2007579243" r:id="rId57"/>
    <p:sldId id="2007579216" r:id="rId58"/>
    <p:sldId id="2007579247" r:id="rId59"/>
    <p:sldId id="2007579240" r:id="rId60"/>
    <p:sldId id="2007579262" r:id="rId61"/>
    <p:sldId id="2007579265" r:id="rId62"/>
    <p:sldId id="2007579266" r:id="rId63"/>
    <p:sldId id="2007579217" r:id="rId64"/>
    <p:sldId id="2007579248" r:id="rId65"/>
    <p:sldId id="2007579211" r:id="rId66"/>
    <p:sldId id="2007579261" r:id="rId67"/>
    <p:sldId id="2007579264" r:id="rId68"/>
    <p:sldId id="2007579213" r:id="rId69"/>
    <p:sldId id="2007579249" r:id="rId70"/>
    <p:sldId id="2007579209" r:id="rId71"/>
    <p:sldId id="2007579219" r:id="rId72"/>
    <p:sldId id="2007579250" r:id="rId73"/>
    <p:sldId id="2007579251" r:id="rId74"/>
    <p:sldId id="2007579252" r:id="rId75"/>
    <p:sldId id="2007579214" r:id="rId76"/>
    <p:sldId id="2007579254" r:id="rId77"/>
    <p:sldId id="2007578409" r:id="rId78"/>
    <p:sldId id="2007577608" r:id="rId79"/>
    <p:sldId id="2007579255" r:id="rId80"/>
    <p:sldId id="2007579256" r:id="rId81"/>
    <p:sldId id="2007579260" r:id="rId82"/>
    <p:sldId id="2007579257" r:id="rId83"/>
    <p:sldId id="371" r:id="rId84"/>
    <p:sldId id="373" r:id="rId85"/>
    <p:sldId id="374" r:id="rId86"/>
    <p:sldId id="375" r:id="rId87"/>
    <p:sldId id="376" r:id="rId88"/>
    <p:sldId id="377" r:id="rId89"/>
    <p:sldId id="381" r:id="rId90"/>
    <p:sldId id="2007578089" r:id="rId91"/>
    <p:sldId id="2007578090" r:id="rId92"/>
    <p:sldId id="2007578091" r:id="rId93"/>
    <p:sldId id="2007579189" r:id="rId94"/>
    <p:sldId id="2007579258" r:id="rId95"/>
    <p:sldId id="2007579259" r:id="rId96"/>
    <p:sldId id="2007579075"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1ED"/>
    <a:srgbClr val="FFFFFF"/>
    <a:srgbClr val="E7F4D8"/>
    <a:srgbClr val="FFD8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6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slide" Target="slides/slide72.xml"/><Relationship Id="rId89" Type="http://schemas.openxmlformats.org/officeDocument/2006/relationships/slide" Target="slides/slide77.xml"/><Relationship Id="rId97"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88574-33CD-4536-910E-744ECEB13F12}" type="datetimeFigureOut">
              <a:rPr lang="en-SG" smtClean="0"/>
              <a:t>27/12/2024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3CFA5-BDAF-4AEF-86C3-7C2F734C5D27}" type="slidenum">
              <a:rPr lang="en-SG" smtClean="0"/>
              <a:t>‹#›</a:t>
            </a:fld>
            <a:endParaRPr lang="en-SG"/>
          </a:p>
        </p:txBody>
      </p:sp>
    </p:spTree>
    <p:extLst>
      <p:ext uri="{BB962C8B-B14F-4D97-AF65-F5344CB8AC3E}">
        <p14:creationId xmlns:p14="http://schemas.microsoft.com/office/powerpoint/2010/main" val="217719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0D3CFA5-BDAF-4AEF-86C3-7C2F734C5D27}" type="slidenum">
              <a:rPr lang="en-SG" smtClean="0"/>
              <a:t>1</a:t>
            </a:fld>
            <a:endParaRPr lang="en-SG"/>
          </a:p>
        </p:txBody>
      </p:sp>
    </p:spTree>
    <p:extLst>
      <p:ext uri="{BB962C8B-B14F-4D97-AF65-F5344CB8AC3E}">
        <p14:creationId xmlns:p14="http://schemas.microsoft.com/office/powerpoint/2010/main" val="844233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10D3CFA5-BDAF-4AEF-86C3-7C2F734C5D27}" type="slidenum">
              <a:rPr lang="en-SG" smtClean="0"/>
              <a:t>4</a:t>
            </a:fld>
            <a:endParaRPr lang="en-SG"/>
          </a:p>
        </p:txBody>
      </p:sp>
    </p:spTree>
    <p:extLst>
      <p:ext uri="{BB962C8B-B14F-4D97-AF65-F5344CB8AC3E}">
        <p14:creationId xmlns:p14="http://schemas.microsoft.com/office/powerpoint/2010/main" val="945673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10D3CFA5-BDAF-4AEF-86C3-7C2F734C5D27}" type="slidenum">
              <a:rPr lang="en-SG" smtClean="0"/>
              <a:t>13</a:t>
            </a:fld>
            <a:endParaRPr lang="en-SG"/>
          </a:p>
        </p:txBody>
      </p:sp>
    </p:spTree>
    <p:extLst>
      <p:ext uri="{BB962C8B-B14F-4D97-AF65-F5344CB8AC3E}">
        <p14:creationId xmlns:p14="http://schemas.microsoft.com/office/powerpoint/2010/main" val="2472392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0D3CFA5-BDAF-4AEF-86C3-7C2F734C5D27}" type="slidenum">
              <a:rPr lang="en-SG" smtClean="0"/>
              <a:t>42</a:t>
            </a:fld>
            <a:endParaRPr lang="en-SG"/>
          </a:p>
        </p:txBody>
      </p:sp>
    </p:spTree>
    <p:extLst>
      <p:ext uri="{BB962C8B-B14F-4D97-AF65-F5344CB8AC3E}">
        <p14:creationId xmlns:p14="http://schemas.microsoft.com/office/powerpoint/2010/main" val="326334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75582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BAF87E7-E808-932D-4B9C-2441EECD183D}"/>
            </a:ext>
          </a:extLst>
        </p:cNvPr>
        <p:cNvGrpSpPr/>
        <p:nvPr/>
      </p:nvGrpSpPr>
      <p:grpSpPr>
        <a:xfrm>
          <a:off x="0" y="0"/>
          <a:ext cx="0" cy="0"/>
          <a:chOff x="0" y="0"/>
          <a:chExt cx="0" cy="0"/>
        </a:xfrm>
      </p:grpSpPr>
      <p:sp>
        <p:nvSpPr>
          <p:cNvPr id="2" name="Slide Image Placeholder 1">
            <a:extLst>
              <a:ext uri="{FF2B5EF4-FFF2-40B4-BE49-F238E27FC236}">
                <a16:creationId xmlns="" xmlns:a16="http://schemas.microsoft.com/office/drawing/2014/main" id="{4ACA2703-F34A-C423-8835-55DAF9C1AC4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 xmlns:a16="http://schemas.microsoft.com/office/drawing/2014/main" id="{B12016F3-D24E-69FA-0353-1CE64A0B1D19}"/>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 xmlns:a16="http://schemas.microsoft.com/office/drawing/2014/main" id="{F10E6C16-ADAA-FB87-0B05-E7088A5FE2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4247849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64BE0-00D9-40A0-AB64-9EC0621D2FD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100809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https://www.facebook.com/baokefb</a:t>
            </a:r>
          </a:p>
        </p:txBody>
      </p:sp>
    </p:spTree>
    <p:extLst>
      <p:ext uri="{BB962C8B-B14F-4D97-AF65-F5344CB8AC3E}">
        <p14:creationId xmlns:p14="http://schemas.microsoft.com/office/powerpoint/2010/main" val="2985951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731202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6.xml"/><Relationship Id="rId5" Type="http://schemas.openxmlformats.org/officeDocument/2006/relationships/tags" Target="../tags/tag11.xml"/><Relationship Id="rId4" Type="http://schemas.openxmlformats.org/officeDocument/2006/relationships/tags" Target="../tags/tag10.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6.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6.xml"/><Relationship Id="rId5" Type="http://schemas.openxmlformats.org/officeDocument/2006/relationships/tags" Target="../tags/tag21.xml"/><Relationship Id="rId4" Type="http://schemas.openxmlformats.org/officeDocument/2006/relationships/tags" Target="../tags/tag20.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6.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6.xml"/><Relationship Id="rId4" Type="http://schemas.openxmlformats.org/officeDocument/2006/relationships/tags" Target="../tags/tag39.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6.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6.xml"/><Relationship Id="rId5" Type="http://schemas.openxmlformats.org/officeDocument/2006/relationships/tags" Target="../tags/tag53.xml"/><Relationship Id="rId4" Type="http://schemas.openxmlformats.org/officeDocument/2006/relationships/tags" Target="../tags/tag52.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6.xml"/><Relationship Id="rId4" Type="http://schemas.openxmlformats.org/officeDocument/2006/relationships/tags" Target="../tags/tag57.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6.xml"/><Relationship Id="rId5" Type="http://schemas.openxmlformats.org/officeDocument/2006/relationships/tags" Target="../tags/tag62.xml"/><Relationship Id="rId4" Type="http://schemas.openxmlformats.org/officeDocument/2006/relationships/tags" Target="../tags/tag6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jp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jpg"/><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0.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0.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58339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48235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3847776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41392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34824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310405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76491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1566436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5" name="Footer Placeholder 4">
            <a:extLst>
              <a:ext uri="{FF2B5EF4-FFF2-40B4-BE49-F238E27FC236}">
                <a16:creationId xmlns=""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19399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5" name="Footer Placeholder 4">
            <a:extLst>
              <a:ext uri="{FF2B5EF4-FFF2-40B4-BE49-F238E27FC236}">
                <a16:creationId xmlns=""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371656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5" name="Footer Placeholder 4">
            <a:extLst>
              <a:ext uri="{FF2B5EF4-FFF2-40B4-BE49-F238E27FC236}">
                <a16:creationId xmlns=""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9635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006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6" name="Footer Placeholder 5">
            <a:extLst>
              <a:ext uri="{FF2B5EF4-FFF2-40B4-BE49-F238E27FC236}">
                <a16:creationId xmlns=""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84566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8" name="Footer Placeholder 7">
            <a:extLst>
              <a:ext uri="{FF2B5EF4-FFF2-40B4-BE49-F238E27FC236}">
                <a16:creationId xmlns=""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82045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4" name="Footer Placeholder 3">
            <a:extLst>
              <a:ext uri="{FF2B5EF4-FFF2-40B4-BE49-F238E27FC236}">
                <a16:creationId xmlns=""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40755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3" name="Footer Placeholder 2">
            <a:extLst>
              <a:ext uri="{FF2B5EF4-FFF2-40B4-BE49-F238E27FC236}">
                <a16:creationId xmlns=""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05562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6" name="Footer Placeholder 5">
            <a:extLst>
              <a:ext uri="{FF2B5EF4-FFF2-40B4-BE49-F238E27FC236}">
                <a16:creationId xmlns=""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149104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6" name="Footer Placeholder 5">
            <a:extLst>
              <a:ext uri="{FF2B5EF4-FFF2-40B4-BE49-F238E27FC236}">
                <a16:creationId xmlns=""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827269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5" name="Footer Placeholder 4">
            <a:extLst>
              <a:ext uri="{FF2B5EF4-FFF2-40B4-BE49-F238E27FC236}">
                <a16:creationId xmlns=""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05840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12/27/2024</a:t>
            </a:fld>
            <a:endParaRPr lang="en-US"/>
          </a:p>
        </p:txBody>
      </p:sp>
      <p:sp>
        <p:nvSpPr>
          <p:cNvPr id="5" name="Footer Placeholder 4">
            <a:extLst>
              <a:ext uri="{FF2B5EF4-FFF2-40B4-BE49-F238E27FC236}">
                <a16:creationId xmlns=""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325405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t" anchorCtr="0">
            <a:normAutofit/>
          </a:bodyPr>
          <a:lstStyle>
            <a:lvl1pPr algn="ctr">
              <a:defRPr sz="6000"/>
            </a:lvl1pPr>
          </a:lstStyle>
          <a:p>
            <a:r>
              <a:rPr lang="en-US" altLang="en-US"/>
              <a:t>Click here to edit title</a:t>
            </a:r>
            <a:endParaRPr lang="zh-CN" altLang="en-US"/>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subtitle</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2024/12/27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70778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9338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172" y="0"/>
            <a:ext cx="12886872" cy="6858000"/>
          </a:xfrm>
          <a:prstGeom prst="rect">
            <a:avLst/>
          </a:prstGeom>
        </p:spPr>
      </p:pic>
    </p:spTree>
    <p:extLst>
      <p:ext uri="{BB962C8B-B14F-4D97-AF65-F5344CB8AC3E}">
        <p14:creationId xmlns:p14="http://schemas.microsoft.com/office/powerpoint/2010/main" val="345883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t" anchorCtr="0">
            <a:normAutofit/>
          </a:bodyPr>
          <a:lstStyle>
            <a:lvl1pPr>
              <a:defRPr sz="4400"/>
            </a:lvl1pPr>
          </a:lstStyle>
          <a:p>
            <a:r>
              <a:rPr lang="en-US" altLang="en-US"/>
              <a:t>Click here to edit title</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text</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1366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2024/12/27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6569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2024/12/27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4761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2024/12/27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54479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2024/12/27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99917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en-US" altLang="en-US"/>
              <a:t>Click here to edit master</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2024/12/27</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normAutofit/>
          </a:bodyPr>
          <a:lstStyle/>
          <a:p>
            <a:r>
              <a:rPr lang="en-US" altLang="en-US"/>
              <a:t>Click here to edit master header styles</a:t>
            </a:r>
            <a:endParaRPr lang="zh-CN" altLang="en-US"/>
          </a:p>
        </p:txBody>
      </p:sp>
    </p:spTree>
    <p:extLst>
      <p:ext uri="{BB962C8B-B14F-4D97-AF65-F5344CB8AC3E}">
        <p14:creationId xmlns:p14="http://schemas.microsoft.com/office/powerpoint/2010/main" val="2842519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vert" lIns="90000" tIns="46800" rIns="90000" bIns="46800" rtlCol="0" anchor="ctr" anchorCtr="0">
            <a:normAutofit/>
          </a:bodyPr>
          <a:lstStyle>
            <a:lvl1pPr>
              <a:buNone/>
              <a:defRPr sz="2800"/>
            </a:lvl1pPr>
          </a:lstStyle>
          <a:p>
            <a:pPr lvl="0"/>
            <a:r>
              <a:rPr lang="en-US" altLang="en-US"/>
              <a:t>Click here to</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vert" lIns="46800" tIns="46800" rIns="46800" bIns="46800">
            <a:normAutofit/>
          </a:bodyPr>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2024/12/27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80634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2024/12/27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Tree>
    <p:extLst>
      <p:ext uri="{BB962C8B-B14F-4D97-AF65-F5344CB8AC3E}">
        <p14:creationId xmlns:p14="http://schemas.microsoft.com/office/powerpoint/2010/main" val="212762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2024/12/27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en-US" altLang="en-US"/>
              <a:t>Click here to edit title</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fontScale="97500" lnSpcReduction="10000"/>
          </a:bodyPr>
          <a:lstStyle>
            <a:lvl1pPr algn="ctr">
              <a:lnSpc>
                <a:spcPct val="110000"/>
              </a:lnSpc>
              <a:buNone/>
              <a:defRPr sz="2400" spc="200"/>
            </a:lvl1pPr>
          </a:lstStyle>
          <a:p>
            <a:pPr lvl="0"/>
            <a:r>
              <a:rPr lang="en-US" altLang="en-US"/>
              <a:t>Click here to edit master text styles</a:t>
            </a:r>
            <a:endParaRPr lang="zh-CN" altLang="en-US"/>
          </a:p>
        </p:txBody>
      </p:sp>
    </p:spTree>
    <p:extLst>
      <p:ext uri="{BB962C8B-B14F-4D97-AF65-F5344CB8AC3E}">
        <p14:creationId xmlns:p14="http://schemas.microsoft.com/office/powerpoint/2010/main" val="3065200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7" indent="0" algn="ctr">
              <a:buNone/>
              <a:defRPr>
                <a:solidFill>
                  <a:schemeClr val="tx1">
                    <a:tint val="75000"/>
                  </a:schemeClr>
                </a:solidFill>
              </a:defRPr>
            </a:lvl2pPr>
            <a:lvl3pPr marL="609615" indent="0" algn="ctr">
              <a:buNone/>
              <a:defRPr>
                <a:solidFill>
                  <a:schemeClr val="tx1">
                    <a:tint val="75000"/>
                  </a:schemeClr>
                </a:solidFill>
              </a:defRPr>
            </a:lvl3pPr>
            <a:lvl4pPr marL="914424" indent="0" algn="ctr">
              <a:buNone/>
              <a:defRPr>
                <a:solidFill>
                  <a:schemeClr val="tx1">
                    <a:tint val="75000"/>
                  </a:schemeClr>
                </a:solidFill>
              </a:defRPr>
            </a:lvl4pPr>
            <a:lvl5pPr marL="1219231"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80768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6"/>
            <a:ext cx="775136" cy="296876"/>
          </a:xfrm>
          <a:prstGeom prst="rect">
            <a:avLst/>
          </a:prstGeom>
        </p:spPr>
        <p:txBody>
          <a:bodyPr wrap="square">
            <a:spAutoFit/>
          </a:bodyPr>
          <a:lstStyle/>
          <a:p>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素材下载：</a:t>
            </a:r>
            <a:r>
              <a:rPr lang="en-US" altLang="zh-CN" sz="133" dirty="0">
                <a:solidFill>
                  <a:prstClr val="white"/>
                </a:solidFill>
                <a:latin typeface="Calibri"/>
                <a:ea typeface="宋体"/>
              </a:rPr>
              <a:t>www.1ppt.com/sucai/</a:t>
            </a:r>
          </a:p>
          <a:p>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图表下载：</a:t>
            </a:r>
            <a:r>
              <a:rPr lang="en-US" altLang="zh-CN" sz="133" dirty="0">
                <a:solidFill>
                  <a:prstClr val="white"/>
                </a:solidFill>
                <a:latin typeface="Calibri"/>
                <a:ea typeface="宋体"/>
              </a:rPr>
              <a:t>www.1ppt.com/tubiao/      </a:t>
            </a:r>
          </a:p>
          <a:p>
            <a:r>
              <a:rPr lang="zh-CN" altLang="en-US" sz="133" dirty="0">
                <a:solidFill>
                  <a:prstClr val="white"/>
                </a:solidFill>
                <a:latin typeface="Calibri"/>
                <a:ea typeface="宋体"/>
              </a:rPr>
              <a:t>优秀</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r>
              <a:rPr lang="en-US" altLang="zh-CN" sz="133" dirty="0">
                <a:solidFill>
                  <a:prstClr val="white"/>
                </a:solidFill>
                <a:latin typeface="Calibri"/>
                <a:ea typeface="宋体"/>
              </a:rPr>
              <a:t>Word</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www.1ppt.com/word/              Excel</a:t>
            </a:r>
            <a:r>
              <a:rPr lang="zh-CN" altLang="en-US" sz="133" dirty="0">
                <a:solidFill>
                  <a:prstClr val="white"/>
                </a:solidFill>
                <a:latin typeface="Calibri"/>
                <a:ea typeface="宋体"/>
              </a:rPr>
              <a:t>教程：</a:t>
            </a:r>
            <a:r>
              <a:rPr lang="en-US" altLang="zh-CN" sz="133" dirty="0">
                <a:solidFill>
                  <a:prstClr val="white"/>
                </a:solidFill>
                <a:latin typeface="Calibri"/>
                <a:ea typeface="宋体"/>
              </a:rPr>
              <a:t>www.1ppt.com/excel/  </a:t>
            </a:r>
          </a:p>
          <a:p>
            <a:r>
              <a:rPr lang="zh-CN" altLang="en-US" sz="133" dirty="0">
                <a:solidFill>
                  <a:prstClr val="white"/>
                </a:solidFill>
                <a:latin typeface="Calibri"/>
                <a:ea typeface="宋体"/>
              </a:rPr>
              <a:t>资料下载：</a:t>
            </a:r>
            <a:r>
              <a:rPr lang="en-US" altLang="zh-CN" sz="133" dirty="0">
                <a:solidFill>
                  <a:prstClr val="white"/>
                </a:solidFill>
                <a:latin typeface="Calibri"/>
                <a:ea typeface="宋体"/>
              </a:rPr>
              <a:t>www.1ppt.com/ziliao/                PPT</a:t>
            </a:r>
            <a:r>
              <a:rPr lang="zh-CN" altLang="en-US" sz="133" dirty="0">
                <a:solidFill>
                  <a:prstClr val="white"/>
                </a:solidFill>
                <a:latin typeface="Calibri"/>
                <a:ea typeface="宋体"/>
              </a:rPr>
              <a:t>课件下载：</a:t>
            </a:r>
            <a:r>
              <a:rPr lang="en-US" altLang="zh-CN" sz="133" dirty="0">
                <a:solidFill>
                  <a:prstClr val="white"/>
                </a:solidFill>
                <a:latin typeface="Calibri"/>
                <a:ea typeface="宋体"/>
              </a:rPr>
              <a:t>www.1ppt.com/kejian/ </a:t>
            </a:r>
          </a:p>
          <a:p>
            <a:r>
              <a:rPr lang="zh-CN" altLang="en-US" sz="133" dirty="0">
                <a:solidFill>
                  <a:prstClr val="white"/>
                </a:solidFill>
                <a:latin typeface="Calibri"/>
                <a:ea typeface="宋体"/>
              </a:rPr>
              <a:t>范文下载：</a:t>
            </a:r>
            <a:r>
              <a:rPr lang="en-US" altLang="zh-CN" sz="133" dirty="0">
                <a:solidFill>
                  <a:prstClr val="white"/>
                </a:solidFill>
                <a:latin typeface="Calibri"/>
                <a:ea typeface="宋体"/>
              </a:rPr>
              <a:t>www.1ppt.com/fanwen/             </a:t>
            </a:r>
            <a:r>
              <a:rPr lang="zh-CN" altLang="en-US" sz="133" dirty="0">
                <a:solidFill>
                  <a:prstClr val="white"/>
                </a:solidFill>
                <a:latin typeface="Calibri"/>
                <a:ea typeface="宋体"/>
              </a:rPr>
              <a:t>试卷下载：</a:t>
            </a:r>
            <a:r>
              <a:rPr lang="en-US" altLang="zh-CN" sz="133" dirty="0">
                <a:solidFill>
                  <a:prstClr val="white"/>
                </a:solidFill>
                <a:latin typeface="Calibri"/>
                <a:ea typeface="宋体"/>
              </a:rPr>
              <a:t>www.1ppt.com/shiti/  </a:t>
            </a:r>
          </a:p>
          <a:p>
            <a:r>
              <a:rPr lang="zh-CN" altLang="en-US" sz="133" dirty="0">
                <a:solidFill>
                  <a:prstClr val="white"/>
                </a:solidFill>
                <a:latin typeface="Calibri"/>
                <a:ea typeface="宋体"/>
              </a:rPr>
              <a:t>教案下载：</a:t>
            </a:r>
            <a:r>
              <a:rPr lang="en-US" altLang="zh-CN" sz="133" dirty="0">
                <a:solidFill>
                  <a:prstClr val="white"/>
                </a:solidFill>
                <a:latin typeface="Calibri"/>
                <a:ea typeface="宋体"/>
              </a:rPr>
              <a:t>www.1ppt.com/jiaoan/        </a:t>
            </a:r>
          </a:p>
          <a:p>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r>
              <a:rPr lang="en-US" altLang="zh-CN" sz="133" dirty="0">
                <a:solidFill>
                  <a:prstClr val="white"/>
                </a:solidFill>
                <a:latin typeface="Calibri"/>
                <a:ea typeface="宋体"/>
              </a:rPr>
              <a:t> </a:t>
            </a:r>
            <a:endParaRPr lang="zh-CN" altLang="en-US" sz="133" dirty="0">
              <a:solidFill>
                <a:prstClr val="white"/>
              </a:solidFill>
              <a:latin typeface="Calibri"/>
              <a:ea typeface="宋体"/>
            </a:endParaRPr>
          </a:p>
        </p:txBody>
      </p:sp>
      <p:pic>
        <p:nvPicPr>
          <p:cNvPr id="5" name="图片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2172" y="0"/>
            <a:ext cx="12886872" cy="6858000"/>
          </a:xfrm>
          <a:prstGeom prst="rect">
            <a:avLst/>
          </a:prstGeom>
        </p:spPr>
      </p:pic>
    </p:spTree>
    <p:extLst>
      <p:ext uri="{BB962C8B-B14F-4D97-AF65-F5344CB8AC3E}">
        <p14:creationId xmlns:p14="http://schemas.microsoft.com/office/powerpoint/2010/main" val="3364092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420262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807" indent="0">
              <a:buNone/>
              <a:defRPr sz="1200">
                <a:solidFill>
                  <a:schemeClr val="tx1">
                    <a:tint val="75000"/>
                  </a:schemeClr>
                </a:solidFill>
              </a:defRPr>
            </a:lvl2pPr>
            <a:lvl3pPr marL="609615" indent="0">
              <a:buNone/>
              <a:defRPr sz="1067">
                <a:solidFill>
                  <a:schemeClr val="tx1">
                    <a:tint val="75000"/>
                  </a:schemeClr>
                </a:solidFill>
              </a:defRPr>
            </a:lvl3pPr>
            <a:lvl4pPr marL="914424" indent="0">
              <a:buNone/>
              <a:defRPr sz="933">
                <a:solidFill>
                  <a:schemeClr val="tx1">
                    <a:tint val="75000"/>
                  </a:schemeClr>
                </a:solidFill>
              </a:defRPr>
            </a:lvl4pPr>
            <a:lvl5pPr marL="1219231"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924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52705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0"/>
            <a:ext cx="2693459"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0"/>
            <a:ext cx="2694517"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72340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18522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087137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48780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7" indent="0">
              <a:buNone/>
              <a:defRPr sz="1867"/>
            </a:lvl2pPr>
            <a:lvl3pPr marL="609615" indent="0">
              <a:buNone/>
              <a:defRPr sz="1600"/>
            </a:lvl3pPr>
            <a:lvl4pPr marL="914424" indent="0">
              <a:buNone/>
              <a:defRPr sz="1333"/>
            </a:lvl4pPr>
            <a:lvl5pPr marL="1219231" indent="0">
              <a:buNone/>
              <a:defRPr sz="1333"/>
            </a:lvl5pPr>
            <a:lvl6pPr marL="1524038" indent="0">
              <a:buNone/>
              <a:defRPr sz="1333"/>
            </a:lvl6pPr>
            <a:lvl7pPr marL="1828845" indent="0">
              <a:buNone/>
              <a:defRPr sz="1333"/>
            </a:lvl7pPr>
            <a:lvl8pPr marL="2133653" indent="0">
              <a:buNone/>
              <a:defRPr sz="1333"/>
            </a:lvl8pPr>
            <a:lvl9pPr marL="2438462"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33782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9626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9331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3756000" y="0"/>
            <a:ext cx="4680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9" name="图片 8">
            <a:extLst>
              <a:ext uri="{FF2B5EF4-FFF2-40B4-BE49-F238E27FC236}">
                <a16:creationId xmlns="" xmlns:a16="http://schemas.microsoft.com/office/drawing/2014/main" id="{6590CD7A-E4B3-4048-8F2C-C834B45D4B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3703502">
            <a:off x="-358218" y="-1172812"/>
            <a:ext cx="3150980" cy="3478683"/>
          </a:xfrm>
          <a:prstGeom prst="rect">
            <a:avLst/>
          </a:prstGeom>
        </p:spPr>
      </p:pic>
      <p:sp>
        <p:nvSpPr>
          <p:cNvPr id="21" name="矩形 20"/>
          <p:cNvSpPr/>
          <p:nvPr userDrawn="1"/>
        </p:nvSpPr>
        <p:spPr>
          <a:xfrm>
            <a:off x="542926" y="864704"/>
            <a:ext cx="11106151" cy="5695123"/>
          </a:xfrm>
          <a:prstGeom prst="rect">
            <a:avLst/>
          </a:prstGeom>
          <a:blipFill>
            <a:blip r:embed="rId5"/>
            <a:stretch>
              <a:fillRect/>
            </a:stretch>
          </a:blipFill>
          <a:ln w="12700">
            <a:noFill/>
            <a:miter lim="800000"/>
          </a:ln>
          <a:effectLst>
            <a:outerShdw blurRad="190500" dist="1016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400"/>
          </a:p>
        </p:txBody>
      </p:sp>
    </p:spTree>
    <p:extLst>
      <p:ext uri="{BB962C8B-B14F-4D97-AF65-F5344CB8AC3E}">
        <p14:creationId xmlns:p14="http://schemas.microsoft.com/office/powerpoint/2010/main" val="3158788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5000"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70" lvl="0" indent="-372515" rtl="0">
              <a:lnSpc>
                <a:spcPct val="100000"/>
              </a:lnSpc>
              <a:spcBef>
                <a:spcPts val="0"/>
              </a:spcBef>
              <a:spcAft>
                <a:spcPts val="0"/>
              </a:spcAft>
              <a:buClr>
                <a:srgbClr val="191919"/>
              </a:buClr>
              <a:buSzPts val="800"/>
              <a:buFont typeface="Anaheim"/>
              <a:buChar char="●"/>
              <a:defRPr sz="1600">
                <a:solidFill>
                  <a:srgbClr val="434343"/>
                </a:solidFill>
              </a:defRPr>
            </a:lvl1pPr>
            <a:lvl2pPr marL="1219140" lvl="1" indent="-406381"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09" lvl="2" indent="-406381"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278" lvl="3" indent="-406381"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848" lvl="4" indent="-406381"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418" lvl="5" indent="-406381"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6987" lvl="6" indent="-406381"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557" lvl="7" indent="-406381"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126" lvl="8" indent="-406381"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3567906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3"/>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5" y="275264"/>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057087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6" y="6082910"/>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6"/>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5" y="275264"/>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1085708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8"/>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8"/>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74430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9" y="-718705"/>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5" y="275264"/>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2873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436418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8"/>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246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1225383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163385637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920447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3756000" y="0"/>
            <a:ext cx="4680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9" name="图片 8">
            <a:extLst>
              <a:ext uri="{FF2B5EF4-FFF2-40B4-BE49-F238E27FC236}">
                <a16:creationId xmlns="" xmlns:a16="http://schemas.microsoft.com/office/drawing/2014/main" id="{6590CD7A-E4B3-4048-8F2C-C834B45D4B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3703502">
            <a:off x="207367" y="-1276536"/>
            <a:ext cx="3623976" cy="4000871"/>
          </a:xfrm>
          <a:prstGeom prst="rect">
            <a:avLst/>
          </a:prstGeom>
        </p:spPr>
      </p:pic>
      <p:sp>
        <p:nvSpPr>
          <p:cNvPr id="21" name="矩形 20"/>
          <p:cNvSpPr/>
          <p:nvPr userDrawn="1"/>
        </p:nvSpPr>
        <p:spPr>
          <a:xfrm>
            <a:off x="542926" y="1193801"/>
            <a:ext cx="11106151" cy="5194300"/>
          </a:xfrm>
          <a:prstGeom prst="rect">
            <a:avLst/>
          </a:prstGeom>
          <a:blipFill>
            <a:blip r:embed="rId5"/>
            <a:stretch>
              <a:fillRect/>
            </a:stretch>
          </a:blipFill>
          <a:ln w="12700">
            <a:noFill/>
            <a:miter lim="800000"/>
          </a:ln>
          <a:effectLst>
            <a:outerShdw blurRad="190500" dist="101600" dir="5400000" algn="t" rotWithShape="0">
              <a:schemeClr val="bg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400"/>
          </a:p>
        </p:txBody>
      </p:sp>
    </p:spTree>
    <p:extLst>
      <p:ext uri="{BB962C8B-B14F-4D97-AF65-F5344CB8AC3E}">
        <p14:creationId xmlns:p14="http://schemas.microsoft.com/office/powerpoint/2010/main" val="2962042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65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56500">
                                          <p:cBhvr additive="base">
                                            <p:cTn id="7" dur="2000" fill="hold"/>
                                            <p:tgtEl>
                                              <p:spTgt spid="21"/>
                                            </p:tgtEl>
                                            <p:attrNameLst>
                                              <p:attrName>ppt_x</p:attrName>
                                            </p:attrNameLst>
                                          </p:cBhvr>
                                          <p:tavLst>
                                            <p:tav tm="0">
                                              <p:val>
                                                <p:strVal val="1+#ppt_w/2"/>
                                              </p:val>
                                            </p:tav>
                                            <p:tav tm="100000">
                                              <p:val>
                                                <p:strVal val="#ppt_x"/>
                                              </p:val>
                                            </p:tav>
                                          </p:tavLst>
                                        </p:anim>
                                        <p:anim calcmode="lin" valueType="num" p14:bounceEnd="56500">
                                          <p:cBhvr additive="base">
                                            <p:cTn id="8" dur="2000" fill="hold"/>
                                            <p:tgtEl>
                                              <p:spTgt spid="2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1+#ppt_w/2"/>
                                              </p:val>
                                            </p:tav>
                                            <p:tav tm="100000">
                                              <p:val>
                                                <p:strVal val="#ppt_x"/>
                                              </p:val>
                                            </p:tav>
                                          </p:tavLst>
                                        </p:anim>
                                        <p:anim calcmode="lin" valueType="num">
                                          <p:cBhvr additive="base">
                                            <p:cTn id="8" dur="2000" fill="hold"/>
                                            <p:tgtEl>
                                              <p:spTgt spid="21"/>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446688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2024/12/27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37652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2024/12/27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13662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2024/12/27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856155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2024/12/27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778377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2024/12/27</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4225449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2024/12/27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9498437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2024/12/27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1567531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44733" y="3216805"/>
            <a:ext cx="12236733" cy="3382888"/>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4" y="3830279"/>
            <a:ext cx="12269233" cy="3027720"/>
          </a:xfrm>
          <a:prstGeom prst="rect">
            <a:avLst/>
          </a:prstGeom>
          <a:noFill/>
          <a:ln>
            <a:noFill/>
          </a:ln>
        </p:spPr>
      </p:pic>
      <p:sp>
        <p:nvSpPr>
          <p:cNvPr id="56" name="Google Shape;56;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960000" y="1536633"/>
            <a:ext cx="5992000" cy="3860800"/>
          </a:xfrm>
          <a:prstGeom prst="rect">
            <a:avLst/>
          </a:prstGeom>
        </p:spPr>
        <p:txBody>
          <a:bodyPr spcFirstLastPara="1" wrap="square" lIns="91425" tIns="91425" rIns="91425" bIns="91425" anchor="ctr" anchorCtr="0">
            <a:noAutofit/>
          </a:bodyPr>
          <a:lstStyle>
            <a:lvl1pPr marL="609555" lvl="0" indent="-389438" rtl="0">
              <a:spcBef>
                <a:spcPts val="0"/>
              </a:spcBef>
              <a:spcAft>
                <a:spcPts val="0"/>
              </a:spcAft>
              <a:buClr>
                <a:srgbClr val="595959"/>
              </a:buClr>
              <a:buSzPts val="1000"/>
              <a:buFont typeface="Anaheim"/>
              <a:buChar char="●"/>
              <a:defRPr sz="1867">
                <a:solidFill>
                  <a:srgbClr val="434343"/>
                </a:solidFill>
              </a:defRPr>
            </a:lvl1pPr>
            <a:lvl2pPr marL="1219110" lvl="1" indent="-423301" rtl="0">
              <a:lnSpc>
                <a:spcPct val="115000"/>
              </a:lnSpc>
              <a:spcBef>
                <a:spcPts val="0"/>
              </a:spcBef>
              <a:spcAft>
                <a:spcPts val="0"/>
              </a:spcAft>
              <a:buClr>
                <a:srgbClr val="595959"/>
              </a:buClr>
              <a:buSzPts val="1400"/>
              <a:buFont typeface="Anaheim"/>
              <a:buChar char="○"/>
              <a:defRPr>
                <a:solidFill>
                  <a:srgbClr val="434343"/>
                </a:solidFill>
              </a:defRPr>
            </a:lvl2pPr>
            <a:lvl3pPr marL="1828664" lvl="2" indent="-423301" rtl="0">
              <a:lnSpc>
                <a:spcPct val="115000"/>
              </a:lnSpc>
              <a:spcBef>
                <a:spcPts val="0"/>
              </a:spcBef>
              <a:spcAft>
                <a:spcPts val="0"/>
              </a:spcAft>
              <a:buClr>
                <a:srgbClr val="595959"/>
              </a:buClr>
              <a:buSzPts val="1400"/>
              <a:buFont typeface="Anaheim"/>
              <a:buChar char="■"/>
              <a:defRPr>
                <a:solidFill>
                  <a:srgbClr val="434343"/>
                </a:solidFill>
              </a:defRPr>
            </a:lvl3pPr>
            <a:lvl4pPr marL="2438218" lvl="3" indent="-423301" rtl="0">
              <a:lnSpc>
                <a:spcPct val="115000"/>
              </a:lnSpc>
              <a:spcBef>
                <a:spcPts val="0"/>
              </a:spcBef>
              <a:spcAft>
                <a:spcPts val="0"/>
              </a:spcAft>
              <a:buClr>
                <a:srgbClr val="595959"/>
              </a:buClr>
              <a:buSzPts val="1400"/>
              <a:buFont typeface="Anaheim"/>
              <a:buChar char="●"/>
              <a:defRPr>
                <a:solidFill>
                  <a:srgbClr val="434343"/>
                </a:solidFill>
              </a:defRPr>
            </a:lvl4pPr>
            <a:lvl5pPr marL="3047772" lvl="4" indent="-423301" rtl="0">
              <a:lnSpc>
                <a:spcPct val="115000"/>
              </a:lnSpc>
              <a:spcBef>
                <a:spcPts val="0"/>
              </a:spcBef>
              <a:spcAft>
                <a:spcPts val="0"/>
              </a:spcAft>
              <a:buClr>
                <a:srgbClr val="595959"/>
              </a:buClr>
              <a:buSzPts val="1400"/>
              <a:buFont typeface="Anaheim"/>
              <a:buChar char="○"/>
              <a:defRPr>
                <a:solidFill>
                  <a:srgbClr val="434343"/>
                </a:solidFill>
              </a:defRPr>
            </a:lvl5pPr>
            <a:lvl6pPr marL="3657327" lvl="5" indent="-423301" rtl="0">
              <a:lnSpc>
                <a:spcPct val="115000"/>
              </a:lnSpc>
              <a:spcBef>
                <a:spcPts val="0"/>
              </a:spcBef>
              <a:spcAft>
                <a:spcPts val="0"/>
              </a:spcAft>
              <a:buClr>
                <a:srgbClr val="595959"/>
              </a:buClr>
              <a:buSzPts val="1400"/>
              <a:buFont typeface="Anaheim"/>
              <a:buChar char="■"/>
              <a:defRPr>
                <a:solidFill>
                  <a:srgbClr val="434343"/>
                </a:solidFill>
              </a:defRPr>
            </a:lvl6pPr>
            <a:lvl7pPr marL="4266880" lvl="6" indent="-423301" rtl="0">
              <a:lnSpc>
                <a:spcPct val="115000"/>
              </a:lnSpc>
              <a:spcBef>
                <a:spcPts val="0"/>
              </a:spcBef>
              <a:spcAft>
                <a:spcPts val="0"/>
              </a:spcAft>
              <a:buClr>
                <a:srgbClr val="595959"/>
              </a:buClr>
              <a:buSzPts val="1400"/>
              <a:buFont typeface="Anaheim"/>
              <a:buChar char="●"/>
              <a:defRPr>
                <a:solidFill>
                  <a:srgbClr val="434343"/>
                </a:solidFill>
              </a:defRPr>
            </a:lvl7pPr>
            <a:lvl8pPr marL="4876435" lvl="7" indent="-423301" rtl="0">
              <a:lnSpc>
                <a:spcPct val="115000"/>
              </a:lnSpc>
              <a:spcBef>
                <a:spcPts val="0"/>
              </a:spcBef>
              <a:spcAft>
                <a:spcPts val="0"/>
              </a:spcAft>
              <a:buClr>
                <a:srgbClr val="595959"/>
              </a:buClr>
              <a:buSzPts val="1400"/>
              <a:buFont typeface="Anaheim"/>
              <a:buChar char="○"/>
              <a:defRPr>
                <a:solidFill>
                  <a:srgbClr val="434343"/>
                </a:solidFill>
              </a:defRPr>
            </a:lvl8pPr>
            <a:lvl9pPr marL="5485990" lvl="8" indent="-423301"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10743635" y="423461"/>
            <a:ext cx="3182032" cy="403867"/>
          </a:xfrm>
          <a:prstGeom prst="rect">
            <a:avLst/>
          </a:prstGeom>
          <a:noFill/>
          <a:ln>
            <a:noFill/>
          </a:ln>
        </p:spPr>
      </p:pic>
      <p:pic>
        <p:nvPicPr>
          <p:cNvPr id="59" name="Google Shape;59;p7"/>
          <p:cNvPicPr preferRelativeResize="0"/>
          <p:nvPr/>
        </p:nvPicPr>
        <p:blipFill>
          <a:blip r:embed="rId4">
            <a:alphaModFix/>
          </a:blip>
          <a:stretch>
            <a:fillRect/>
          </a:stretch>
        </p:blipFill>
        <p:spPr>
          <a:xfrm>
            <a:off x="-1254368" y="1036933"/>
            <a:ext cx="2863445" cy="403867"/>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9794868" y="2074267"/>
            <a:ext cx="3392733" cy="4783732"/>
          </a:xfrm>
          <a:prstGeom prst="rect">
            <a:avLst/>
          </a:prstGeom>
          <a:noFill/>
          <a:ln>
            <a:noFill/>
          </a:ln>
        </p:spPr>
      </p:pic>
    </p:spTree>
    <p:extLst>
      <p:ext uri="{BB962C8B-B14F-4D97-AF65-F5344CB8AC3E}">
        <p14:creationId xmlns:p14="http://schemas.microsoft.com/office/powerpoint/2010/main" val="4081352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519688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74"/>
        <p:cNvGrpSpPr/>
        <p:nvPr/>
      </p:nvGrpSpPr>
      <p:grpSpPr>
        <a:xfrm>
          <a:off x="0" y="0"/>
          <a:ext cx="0" cy="0"/>
          <a:chOff x="0" y="0"/>
          <a:chExt cx="0" cy="0"/>
        </a:xfrm>
      </p:grpSpPr>
    </p:spTree>
    <p:extLst>
      <p:ext uri="{BB962C8B-B14F-4D97-AF65-F5344CB8AC3E}">
        <p14:creationId xmlns:p14="http://schemas.microsoft.com/office/powerpoint/2010/main" val="31203996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50"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9"/>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7" y="-561321"/>
            <a:ext cx="1603447" cy="2458212"/>
          </a:xfrm>
          <a:prstGeom prst="rect">
            <a:avLst/>
          </a:prstGeom>
          <a:noFill/>
          <a:ln>
            <a:noFill/>
          </a:ln>
        </p:spPr>
      </p:pic>
    </p:spTree>
    <p:extLst>
      <p:ext uri="{BB962C8B-B14F-4D97-AF65-F5344CB8AC3E}">
        <p14:creationId xmlns:p14="http://schemas.microsoft.com/office/powerpoint/2010/main" val="146945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95254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82733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3449807" y="1319333"/>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3449807" y="1981364"/>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4161025" y="3539015"/>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4872133" y="5096667"/>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4161024" y="2876984"/>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4872132" y="4434636"/>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10163" y="5993733"/>
            <a:ext cx="12220567" cy="844827"/>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 xmlns:a16="http://schemas.microsoft.com/office/drawing/2014/main" id="{9D1D38C6-58ED-37E4-D13C-AAF6BFBC7D97}"/>
              </a:ext>
            </a:extLst>
          </p:cNvPr>
          <p:cNvPicPr preferRelativeResize="0"/>
          <p:nvPr userDrawn="1"/>
        </p:nvPicPr>
        <p:blipFill rotWithShape="1">
          <a:blip r:embed="rId2">
            <a:alphaModFix/>
          </a:blip>
          <a:srcRect r="11917" b="45459"/>
          <a:stretch/>
        </p:blipFill>
        <p:spPr>
          <a:xfrm flipH="1">
            <a:off x="-1" y="5957471"/>
            <a:ext cx="13033828" cy="2272100"/>
          </a:xfrm>
          <a:prstGeom prst="rect">
            <a:avLst/>
          </a:prstGeom>
          <a:noFill/>
          <a:ln>
            <a:noFill/>
          </a:ln>
        </p:spPr>
      </p:pic>
    </p:spTree>
    <p:extLst>
      <p:ext uri="{BB962C8B-B14F-4D97-AF65-F5344CB8AC3E}">
        <p14:creationId xmlns:p14="http://schemas.microsoft.com/office/powerpoint/2010/main" val="1629146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3"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3"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4" y="876737"/>
            <a:ext cx="3404889" cy="480233"/>
          </a:xfrm>
          <a:prstGeom prst="rect">
            <a:avLst/>
          </a:prstGeom>
          <a:noFill/>
          <a:ln>
            <a:noFill/>
          </a:ln>
        </p:spPr>
      </p:pic>
    </p:spTree>
    <p:extLst>
      <p:ext uri="{BB962C8B-B14F-4D97-AF65-F5344CB8AC3E}">
        <p14:creationId xmlns:p14="http://schemas.microsoft.com/office/powerpoint/2010/main" val="3451144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288" name="Google Shape;288;p34"/>
          <p:cNvPicPr preferRelativeResize="0"/>
          <p:nvPr/>
        </p:nvPicPr>
        <p:blipFill rotWithShape="1">
          <a:blip r:embed="rId2">
            <a:alphaModFix/>
          </a:blip>
          <a:srcRect r="19935" b="63875"/>
          <a:stretch/>
        </p:blipFill>
        <p:spPr>
          <a:xfrm>
            <a:off x="2010400" y="5353103"/>
            <a:ext cx="10181600" cy="1504900"/>
          </a:xfrm>
          <a:prstGeom prst="rect">
            <a:avLst/>
          </a:prstGeom>
          <a:noFill/>
          <a:ln>
            <a:noFill/>
          </a:ln>
        </p:spPr>
      </p:pic>
      <p:pic>
        <p:nvPicPr>
          <p:cNvPr id="289" name="Google Shape;289;p34"/>
          <p:cNvPicPr preferRelativeResize="0"/>
          <p:nvPr/>
        </p:nvPicPr>
        <p:blipFill rotWithShape="1">
          <a:blip r:embed="rId3">
            <a:alphaModFix/>
          </a:blip>
          <a:srcRect l="27756" b="10754"/>
          <a:stretch/>
        </p:blipFill>
        <p:spPr>
          <a:xfrm>
            <a:off x="0" y="2093567"/>
            <a:ext cx="5201565" cy="4764432"/>
          </a:xfrm>
          <a:prstGeom prst="rect">
            <a:avLst/>
          </a:prstGeom>
          <a:noFill/>
          <a:ln>
            <a:noFill/>
          </a:ln>
        </p:spPr>
      </p:pic>
      <p:pic>
        <p:nvPicPr>
          <p:cNvPr id="290" name="Google Shape;290;p34"/>
          <p:cNvPicPr preferRelativeResize="0"/>
          <p:nvPr/>
        </p:nvPicPr>
        <p:blipFill>
          <a:blip r:embed="rId4">
            <a:alphaModFix/>
          </a:blip>
          <a:stretch>
            <a:fillRect/>
          </a:stretch>
        </p:blipFill>
        <p:spPr>
          <a:xfrm>
            <a:off x="164335" y="5249033"/>
            <a:ext cx="1387500" cy="1718467"/>
          </a:xfrm>
          <a:prstGeom prst="rect">
            <a:avLst/>
          </a:prstGeom>
          <a:noFill/>
          <a:ln>
            <a:noFill/>
          </a:ln>
        </p:spPr>
      </p:pic>
      <p:pic>
        <p:nvPicPr>
          <p:cNvPr id="291" name="Google Shape;291;p34"/>
          <p:cNvPicPr preferRelativeResize="0"/>
          <p:nvPr/>
        </p:nvPicPr>
        <p:blipFill>
          <a:blip r:embed="rId5">
            <a:alphaModFix/>
          </a:blip>
          <a:stretch>
            <a:fillRect/>
          </a:stretch>
        </p:blipFill>
        <p:spPr>
          <a:xfrm>
            <a:off x="-3018867" y="2084989"/>
            <a:ext cx="4373003" cy="555033"/>
          </a:xfrm>
          <a:prstGeom prst="rect">
            <a:avLst/>
          </a:prstGeom>
          <a:noFill/>
          <a:ln>
            <a:noFill/>
          </a:ln>
        </p:spPr>
      </p:pic>
      <p:pic>
        <p:nvPicPr>
          <p:cNvPr id="292" name="Google Shape;292;p34"/>
          <p:cNvPicPr preferRelativeResize="0"/>
          <p:nvPr/>
        </p:nvPicPr>
        <p:blipFill>
          <a:blip r:embed="rId6">
            <a:alphaModFix/>
          </a:blip>
          <a:stretch>
            <a:fillRect/>
          </a:stretch>
        </p:blipFill>
        <p:spPr>
          <a:xfrm>
            <a:off x="10193264" y="285403"/>
            <a:ext cx="3348733" cy="472300"/>
          </a:xfrm>
          <a:prstGeom prst="rect">
            <a:avLst/>
          </a:prstGeom>
          <a:noFill/>
          <a:ln>
            <a:noFill/>
          </a:ln>
        </p:spPr>
      </p:pic>
      <p:pic>
        <p:nvPicPr>
          <p:cNvPr id="293" name="Google Shape;293;p34"/>
          <p:cNvPicPr preferRelativeResize="0"/>
          <p:nvPr/>
        </p:nvPicPr>
        <p:blipFill>
          <a:blip r:embed="rId7">
            <a:alphaModFix/>
          </a:blip>
          <a:stretch>
            <a:fillRect/>
          </a:stretch>
        </p:blipFill>
        <p:spPr>
          <a:xfrm rot="-8254457">
            <a:off x="144302" y="-167626"/>
            <a:ext cx="1971041" cy="1653123"/>
          </a:xfrm>
          <a:prstGeom prst="rect">
            <a:avLst/>
          </a:prstGeom>
          <a:noFill/>
          <a:ln>
            <a:noFill/>
          </a:ln>
        </p:spPr>
      </p:pic>
    </p:spTree>
    <p:extLst>
      <p:ext uri="{BB962C8B-B14F-4D97-AF65-F5344CB8AC3E}">
        <p14:creationId xmlns:p14="http://schemas.microsoft.com/office/powerpoint/2010/main" val="4129768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87892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733323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67" indent="0">
              <a:buNone/>
              <a:defRPr sz="1800">
                <a:solidFill>
                  <a:schemeClr val="tx1">
                    <a:tint val="75000"/>
                  </a:schemeClr>
                </a:solidFill>
              </a:defRPr>
            </a:lvl2pPr>
            <a:lvl3pPr marL="914332" indent="0">
              <a:buNone/>
              <a:defRPr sz="1600">
                <a:solidFill>
                  <a:schemeClr val="tx1">
                    <a:tint val="75000"/>
                  </a:schemeClr>
                </a:solidFill>
              </a:defRPr>
            </a:lvl3pPr>
            <a:lvl4pPr marL="1371498" indent="0">
              <a:buNone/>
              <a:defRPr sz="1400">
                <a:solidFill>
                  <a:schemeClr val="tx1">
                    <a:tint val="75000"/>
                  </a:schemeClr>
                </a:solidFill>
              </a:defRPr>
            </a:lvl4pPr>
            <a:lvl5pPr marL="1828664" indent="0">
              <a:buNone/>
              <a:defRPr sz="1400">
                <a:solidFill>
                  <a:schemeClr val="tx1">
                    <a:tint val="75000"/>
                  </a:schemeClr>
                </a:solidFill>
              </a:defRPr>
            </a:lvl5pPr>
            <a:lvl6pPr marL="2285830" indent="0">
              <a:buNone/>
              <a:defRPr sz="1400">
                <a:solidFill>
                  <a:schemeClr val="tx1">
                    <a:tint val="75000"/>
                  </a:schemeClr>
                </a:solidFill>
              </a:defRPr>
            </a:lvl6pPr>
            <a:lvl7pPr marL="2742994" indent="0">
              <a:buNone/>
              <a:defRPr sz="1400">
                <a:solidFill>
                  <a:schemeClr val="tx1">
                    <a:tint val="75000"/>
                  </a:schemeClr>
                </a:solidFill>
              </a:defRPr>
            </a:lvl7pPr>
            <a:lvl8pPr marL="3200160" indent="0">
              <a:buNone/>
              <a:defRPr sz="1400">
                <a:solidFill>
                  <a:schemeClr val="tx1">
                    <a:tint val="75000"/>
                  </a:schemeClr>
                </a:solidFill>
              </a:defRPr>
            </a:lvl8pPr>
            <a:lvl9pPr marL="365732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969314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418183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58"/>
        <p:cNvGrpSpPr/>
        <p:nvPr/>
      </p:nvGrpSpPr>
      <p:grpSpPr>
        <a:xfrm>
          <a:off x="0" y="0"/>
          <a:ext cx="0" cy="0"/>
          <a:chOff x="0" y="0"/>
          <a:chExt cx="0" cy="0"/>
        </a:xfrm>
      </p:grpSpPr>
      <p:sp>
        <p:nvSpPr>
          <p:cNvPr id="3359" name="Google Shape;3359;p31"/>
          <p:cNvSpPr/>
          <p:nvPr/>
        </p:nvSpPr>
        <p:spPr>
          <a:xfrm>
            <a:off x="18" y="5718316"/>
            <a:ext cx="2968809" cy="1139673"/>
          </a:xfrm>
          <a:custGeom>
            <a:avLst/>
            <a:gdLst/>
            <a:ahLst/>
            <a:cxnLst/>
            <a:rect l="l" t="t" r="r" b="b"/>
            <a:pathLst>
              <a:path w="15703" h="6028" extrusionOk="0">
                <a:moveTo>
                  <a:pt x="1882" y="0"/>
                </a:moveTo>
                <a:lnTo>
                  <a:pt x="1498" y="39"/>
                </a:lnTo>
                <a:lnTo>
                  <a:pt x="730" y="154"/>
                </a:lnTo>
                <a:lnTo>
                  <a:pt x="1" y="346"/>
                </a:lnTo>
                <a:lnTo>
                  <a:pt x="1" y="6028"/>
                </a:lnTo>
                <a:lnTo>
                  <a:pt x="15588" y="6028"/>
                </a:lnTo>
                <a:lnTo>
                  <a:pt x="15664" y="5490"/>
                </a:lnTo>
                <a:lnTo>
                  <a:pt x="15703" y="5068"/>
                </a:lnTo>
                <a:lnTo>
                  <a:pt x="15664" y="4607"/>
                </a:lnTo>
                <a:lnTo>
                  <a:pt x="15549" y="4223"/>
                </a:lnTo>
                <a:lnTo>
                  <a:pt x="15472" y="3993"/>
                </a:lnTo>
                <a:lnTo>
                  <a:pt x="15357" y="3801"/>
                </a:lnTo>
                <a:lnTo>
                  <a:pt x="15165" y="3532"/>
                </a:lnTo>
                <a:lnTo>
                  <a:pt x="14897" y="3302"/>
                </a:lnTo>
                <a:lnTo>
                  <a:pt x="14628" y="3110"/>
                </a:lnTo>
                <a:lnTo>
                  <a:pt x="14282" y="2995"/>
                </a:lnTo>
                <a:lnTo>
                  <a:pt x="13937" y="2918"/>
                </a:lnTo>
                <a:lnTo>
                  <a:pt x="13591" y="2880"/>
                </a:lnTo>
                <a:lnTo>
                  <a:pt x="13246" y="2880"/>
                </a:lnTo>
                <a:lnTo>
                  <a:pt x="12900" y="2918"/>
                </a:lnTo>
                <a:lnTo>
                  <a:pt x="12516" y="3071"/>
                </a:lnTo>
                <a:lnTo>
                  <a:pt x="12132" y="3187"/>
                </a:lnTo>
                <a:lnTo>
                  <a:pt x="11748" y="3379"/>
                </a:lnTo>
                <a:lnTo>
                  <a:pt x="11364" y="3494"/>
                </a:lnTo>
                <a:lnTo>
                  <a:pt x="11019" y="3571"/>
                </a:lnTo>
                <a:lnTo>
                  <a:pt x="10712" y="3609"/>
                </a:lnTo>
                <a:lnTo>
                  <a:pt x="10366" y="3647"/>
                </a:lnTo>
                <a:lnTo>
                  <a:pt x="10059" y="3647"/>
                </a:lnTo>
                <a:lnTo>
                  <a:pt x="9714" y="3609"/>
                </a:lnTo>
                <a:lnTo>
                  <a:pt x="9407" y="3532"/>
                </a:lnTo>
                <a:lnTo>
                  <a:pt x="9099" y="3455"/>
                </a:lnTo>
                <a:lnTo>
                  <a:pt x="8792" y="3302"/>
                </a:lnTo>
                <a:lnTo>
                  <a:pt x="8408" y="3110"/>
                </a:lnTo>
                <a:lnTo>
                  <a:pt x="8063" y="2918"/>
                </a:lnTo>
                <a:lnTo>
                  <a:pt x="7410" y="2380"/>
                </a:lnTo>
                <a:lnTo>
                  <a:pt x="6796" y="1843"/>
                </a:lnTo>
                <a:lnTo>
                  <a:pt x="6143" y="1305"/>
                </a:lnTo>
                <a:lnTo>
                  <a:pt x="5798" y="1075"/>
                </a:lnTo>
                <a:lnTo>
                  <a:pt x="5452" y="845"/>
                </a:lnTo>
                <a:lnTo>
                  <a:pt x="5068" y="653"/>
                </a:lnTo>
                <a:lnTo>
                  <a:pt x="4684" y="499"/>
                </a:lnTo>
                <a:lnTo>
                  <a:pt x="4300" y="346"/>
                </a:lnTo>
                <a:lnTo>
                  <a:pt x="3916" y="230"/>
                </a:lnTo>
                <a:lnTo>
                  <a:pt x="3494" y="115"/>
                </a:lnTo>
                <a:lnTo>
                  <a:pt x="3072" y="39"/>
                </a:lnTo>
                <a:lnTo>
                  <a:pt x="268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60" name="Google Shape;3360;p31"/>
          <p:cNvSpPr/>
          <p:nvPr/>
        </p:nvSpPr>
        <p:spPr>
          <a:xfrm>
            <a:off x="8454338" y="0"/>
            <a:ext cx="3737657" cy="907765"/>
          </a:xfrm>
          <a:custGeom>
            <a:avLst/>
            <a:gdLst/>
            <a:ahLst/>
            <a:cxnLst/>
            <a:rect l="l" t="t" r="r" b="b"/>
            <a:pathLst>
              <a:path w="17392" h="4224" extrusionOk="0">
                <a:moveTo>
                  <a:pt x="0" y="0"/>
                </a:moveTo>
                <a:lnTo>
                  <a:pt x="116" y="384"/>
                </a:lnTo>
                <a:lnTo>
                  <a:pt x="269" y="729"/>
                </a:lnTo>
                <a:lnTo>
                  <a:pt x="499" y="1075"/>
                </a:lnTo>
                <a:lnTo>
                  <a:pt x="768" y="1382"/>
                </a:lnTo>
                <a:lnTo>
                  <a:pt x="1037" y="1651"/>
                </a:lnTo>
                <a:lnTo>
                  <a:pt x="1382" y="1843"/>
                </a:lnTo>
                <a:lnTo>
                  <a:pt x="1728" y="2035"/>
                </a:lnTo>
                <a:lnTo>
                  <a:pt x="2112" y="2188"/>
                </a:lnTo>
                <a:lnTo>
                  <a:pt x="2573" y="2265"/>
                </a:lnTo>
                <a:lnTo>
                  <a:pt x="3033" y="2342"/>
                </a:lnTo>
                <a:lnTo>
                  <a:pt x="3955" y="2419"/>
                </a:lnTo>
                <a:lnTo>
                  <a:pt x="4876" y="2457"/>
                </a:lnTo>
                <a:lnTo>
                  <a:pt x="5798" y="2457"/>
                </a:lnTo>
                <a:lnTo>
                  <a:pt x="6719" y="2495"/>
                </a:lnTo>
                <a:lnTo>
                  <a:pt x="7602" y="2572"/>
                </a:lnTo>
                <a:lnTo>
                  <a:pt x="8063" y="2611"/>
                </a:lnTo>
                <a:lnTo>
                  <a:pt x="8523" y="2687"/>
                </a:lnTo>
                <a:lnTo>
                  <a:pt x="8946" y="2803"/>
                </a:lnTo>
                <a:lnTo>
                  <a:pt x="9368" y="2956"/>
                </a:lnTo>
                <a:lnTo>
                  <a:pt x="10021" y="3225"/>
                </a:lnTo>
                <a:lnTo>
                  <a:pt x="10635" y="3532"/>
                </a:lnTo>
                <a:lnTo>
                  <a:pt x="11249" y="3801"/>
                </a:lnTo>
                <a:lnTo>
                  <a:pt x="11863" y="4070"/>
                </a:lnTo>
                <a:lnTo>
                  <a:pt x="12247" y="4146"/>
                </a:lnTo>
                <a:lnTo>
                  <a:pt x="12631" y="4185"/>
                </a:lnTo>
                <a:lnTo>
                  <a:pt x="13015" y="4223"/>
                </a:lnTo>
                <a:lnTo>
                  <a:pt x="13399" y="4185"/>
                </a:lnTo>
                <a:lnTo>
                  <a:pt x="13783" y="4146"/>
                </a:lnTo>
                <a:lnTo>
                  <a:pt x="14167" y="4070"/>
                </a:lnTo>
                <a:lnTo>
                  <a:pt x="14551" y="3916"/>
                </a:lnTo>
                <a:lnTo>
                  <a:pt x="14896" y="3801"/>
                </a:lnTo>
                <a:lnTo>
                  <a:pt x="15242" y="3609"/>
                </a:lnTo>
                <a:lnTo>
                  <a:pt x="15587" y="3378"/>
                </a:lnTo>
                <a:lnTo>
                  <a:pt x="15895" y="3148"/>
                </a:lnTo>
                <a:lnTo>
                  <a:pt x="16202" y="2918"/>
                </a:lnTo>
                <a:lnTo>
                  <a:pt x="16432" y="2611"/>
                </a:lnTo>
                <a:lnTo>
                  <a:pt x="16701" y="2304"/>
                </a:lnTo>
                <a:lnTo>
                  <a:pt x="16893" y="1996"/>
                </a:lnTo>
                <a:lnTo>
                  <a:pt x="17046" y="1651"/>
                </a:lnTo>
                <a:lnTo>
                  <a:pt x="17200" y="1229"/>
                </a:lnTo>
                <a:lnTo>
                  <a:pt x="17315" y="845"/>
                </a:lnTo>
                <a:lnTo>
                  <a:pt x="17353" y="422"/>
                </a:lnTo>
                <a:lnTo>
                  <a:pt x="173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61" name="Google Shape;3361;p31"/>
          <p:cNvSpPr/>
          <p:nvPr/>
        </p:nvSpPr>
        <p:spPr>
          <a:xfrm>
            <a:off x="10989977" y="5582834"/>
            <a:ext cx="1202035" cy="1275172"/>
          </a:xfrm>
          <a:custGeom>
            <a:avLst/>
            <a:gdLst/>
            <a:ahLst/>
            <a:cxnLst/>
            <a:rect l="l" t="t" r="r" b="b"/>
            <a:pathLst>
              <a:path w="9446" h="10021" extrusionOk="0">
                <a:moveTo>
                  <a:pt x="9445" y="0"/>
                </a:moveTo>
                <a:lnTo>
                  <a:pt x="9138" y="77"/>
                </a:lnTo>
                <a:lnTo>
                  <a:pt x="8831" y="192"/>
                </a:lnTo>
                <a:lnTo>
                  <a:pt x="8293" y="500"/>
                </a:lnTo>
                <a:lnTo>
                  <a:pt x="7756" y="807"/>
                </a:lnTo>
                <a:lnTo>
                  <a:pt x="7487" y="960"/>
                </a:lnTo>
                <a:lnTo>
                  <a:pt x="7180" y="1075"/>
                </a:lnTo>
                <a:lnTo>
                  <a:pt x="6911" y="1114"/>
                </a:lnTo>
                <a:lnTo>
                  <a:pt x="6642" y="1152"/>
                </a:lnTo>
                <a:lnTo>
                  <a:pt x="6067" y="1152"/>
                </a:lnTo>
                <a:lnTo>
                  <a:pt x="5491" y="1037"/>
                </a:lnTo>
                <a:lnTo>
                  <a:pt x="4953" y="922"/>
                </a:lnTo>
                <a:lnTo>
                  <a:pt x="4377" y="768"/>
                </a:lnTo>
                <a:lnTo>
                  <a:pt x="3801" y="653"/>
                </a:lnTo>
                <a:lnTo>
                  <a:pt x="3226" y="576"/>
                </a:lnTo>
                <a:lnTo>
                  <a:pt x="2957" y="615"/>
                </a:lnTo>
                <a:lnTo>
                  <a:pt x="2688" y="615"/>
                </a:lnTo>
                <a:lnTo>
                  <a:pt x="2343" y="730"/>
                </a:lnTo>
                <a:lnTo>
                  <a:pt x="2035" y="845"/>
                </a:lnTo>
                <a:lnTo>
                  <a:pt x="1728" y="999"/>
                </a:lnTo>
                <a:lnTo>
                  <a:pt x="1460" y="1191"/>
                </a:lnTo>
                <a:lnTo>
                  <a:pt x="1191" y="1421"/>
                </a:lnTo>
                <a:lnTo>
                  <a:pt x="960" y="1690"/>
                </a:lnTo>
                <a:lnTo>
                  <a:pt x="730" y="1958"/>
                </a:lnTo>
                <a:lnTo>
                  <a:pt x="577" y="2227"/>
                </a:lnTo>
                <a:lnTo>
                  <a:pt x="423" y="2534"/>
                </a:lnTo>
                <a:lnTo>
                  <a:pt x="308" y="2880"/>
                </a:lnTo>
                <a:lnTo>
                  <a:pt x="193" y="3187"/>
                </a:lnTo>
                <a:lnTo>
                  <a:pt x="116" y="3532"/>
                </a:lnTo>
                <a:lnTo>
                  <a:pt x="39" y="4224"/>
                </a:lnTo>
                <a:lnTo>
                  <a:pt x="1" y="4915"/>
                </a:lnTo>
                <a:lnTo>
                  <a:pt x="77" y="5606"/>
                </a:lnTo>
                <a:lnTo>
                  <a:pt x="193" y="6297"/>
                </a:lnTo>
                <a:lnTo>
                  <a:pt x="346" y="6988"/>
                </a:lnTo>
                <a:lnTo>
                  <a:pt x="577" y="7640"/>
                </a:lnTo>
                <a:lnTo>
                  <a:pt x="884" y="8293"/>
                </a:lnTo>
                <a:lnTo>
                  <a:pt x="1229" y="8907"/>
                </a:lnTo>
                <a:lnTo>
                  <a:pt x="1613" y="9483"/>
                </a:lnTo>
                <a:lnTo>
                  <a:pt x="2035" y="10021"/>
                </a:lnTo>
                <a:lnTo>
                  <a:pt x="9445" y="10021"/>
                </a:lnTo>
                <a:lnTo>
                  <a:pt x="9445"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362" name="Google Shape;3362;p31"/>
          <p:cNvSpPr/>
          <p:nvPr/>
        </p:nvSpPr>
        <p:spPr>
          <a:xfrm>
            <a:off x="0" y="-15"/>
            <a:ext cx="2968848" cy="1275161"/>
          </a:xfrm>
          <a:custGeom>
            <a:avLst/>
            <a:gdLst/>
            <a:ahLst/>
            <a:cxnLst/>
            <a:rect l="l" t="t" r="r" b="b"/>
            <a:pathLst>
              <a:path w="17431" h="7487" extrusionOk="0">
                <a:moveTo>
                  <a:pt x="1" y="0"/>
                </a:moveTo>
                <a:lnTo>
                  <a:pt x="1" y="5068"/>
                </a:lnTo>
                <a:lnTo>
                  <a:pt x="615" y="5605"/>
                </a:lnTo>
                <a:lnTo>
                  <a:pt x="1306" y="6104"/>
                </a:lnTo>
                <a:lnTo>
                  <a:pt x="1997" y="6527"/>
                </a:lnTo>
                <a:lnTo>
                  <a:pt x="2726" y="6911"/>
                </a:lnTo>
                <a:lnTo>
                  <a:pt x="3494" y="7179"/>
                </a:lnTo>
                <a:lnTo>
                  <a:pt x="3878" y="7294"/>
                </a:lnTo>
                <a:lnTo>
                  <a:pt x="4300" y="7371"/>
                </a:lnTo>
                <a:lnTo>
                  <a:pt x="4684" y="7448"/>
                </a:lnTo>
                <a:lnTo>
                  <a:pt x="5068" y="7448"/>
                </a:lnTo>
                <a:lnTo>
                  <a:pt x="5491" y="7486"/>
                </a:lnTo>
                <a:lnTo>
                  <a:pt x="5874" y="7448"/>
                </a:lnTo>
                <a:lnTo>
                  <a:pt x="6258" y="7410"/>
                </a:lnTo>
                <a:lnTo>
                  <a:pt x="6642" y="7294"/>
                </a:lnTo>
                <a:lnTo>
                  <a:pt x="7026" y="7179"/>
                </a:lnTo>
                <a:lnTo>
                  <a:pt x="7372" y="7026"/>
                </a:lnTo>
                <a:lnTo>
                  <a:pt x="7679" y="6872"/>
                </a:lnTo>
                <a:lnTo>
                  <a:pt x="7986" y="6680"/>
                </a:lnTo>
                <a:lnTo>
                  <a:pt x="8524" y="6296"/>
                </a:lnTo>
                <a:lnTo>
                  <a:pt x="9023" y="5836"/>
                </a:lnTo>
                <a:lnTo>
                  <a:pt x="9483" y="5336"/>
                </a:lnTo>
                <a:lnTo>
                  <a:pt x="10405" y="4300"/>
                </a:lnTo>
                <a:lnTo>
                  <a:pt x="10865" y="3801"/>
                </a:lnTo>
                <a:lnTo>
                  <a:pt x="11364" y="3302"/>
                </a:lnTo>
                <a:lnTo>
                  <a:pt x="11748" y="3033"/>
                </a:lnTo>
                <a:lnTo>
                  <a:pt x="12132" y="2726"/>
                </a:lnTo>
                <a:lnTo>
                  <a:pt x="12555" y="2495"/>
                </a:lnTo>
                <a:lnTo>
                  <a:pt x="12977" y="2265"/>
                </a:lnTo>
                <a:lnTo>
                  <a:pt x="13399" y="2073"/>
                </a:lnTo>
                <a:lnTo>
                  <a:pt x="13860" y="1920"/>
                </a:lnTo>
                <a:lnTo>
                  <a:pt x="14321" y="1766"/>
                </a:lnTo>
                <a:lnTo>
                  <a:pt x="14781" y="1651"/>
                </a:lnTo>
                <a:lnTo>
                  <a:pt x="15396" y="1536"/>
                </a:lnTo>
                <a:lnTo>
                  <a:pt x="16010" y="1420"/>
                </a:lnTo>
                <a:lnTo>
                  <a:pt x="16317" y="1305"/>
                </a:lnTo>
                <a:lnTo>
                  <a:pt x="16586" y="1190"/>
                </a:lnTo>
                <a:lnTo>
                  <a:pt x="16855" y="998"/>
                </a:lnTo>
                <a:lnTo>
                  <a:pt x="17046" y="806"/>
                </a:lnTo>
                <a:lnTo>
                  <a:pt x="17200" y="614"/>
                </a:lnTo>
                <a:lnTo>
                  <a:pt x="17277" y="422"/>
                </a:lnTo>
                <a:lnTo>
                  <a:pt x="17354" y="192"/>
                </a:lnTo>
                <a:lnTo>
                  <a:pt x="1743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3363" name="Google Shape;3363;p31"/>
          <p:cNvGrpSpPr/>
          <p:nvPr/>
        </p:nvGrpSpPr>
        <p:grpSpPr>
          <a:xfrm rot="6936836">
            <a:off x="10883152" y="-320627"/>
            <a:ext cx="1605545" cy="1619813"/>
            <a:chOff x="2409725" y="1406375"/>
            <a:chExt cx="751175" cy="757850"/>
          </a:xfrm>
        </p:grpSpPr>
        <p:sp>
          <p:nvSpPr>
            <p:cNvPr id="3364" name="Google Shape;3364;p31"/>
            <p:cNvSpPr/>
            <p:nvPr/>
          </p:nvSpPr>
          <p:spPr>
            <a:xfrm>
              <a:off x="2483325" y="1406375"/>
              <a:ext cx="454325" cy="381825"/>
            </a:xfrm>
            <a:custGeom>
              <a:avLst/>
              <a:gdLst/>
              <a:ahLst/>
              <a:cxnLst/>
              <a:rect l="l" t="t" r="r" b="b"/>
              <a:pathLst>
                <a:path w="18173" h="15273" extrusionOk="0">
                  <a:moveTo>
                    <a:pt x="17815" y="0"/>
                  </a:moveTo>
                  <a:cubicBezTo>
                    <a:pt x="13810" y="464"/>
                    <a:pt x="9688" y="2204"/>
                    <a:pt x="5897" y="5040"/>
                  </a:cubicBezTo>
                  <a:cubicBezTo>
                    <a:pt x="3667" y="6709"/>
                    <a:pt x="1695" y="8636"/>
                    <a:pt x="0" y="10491"/>
                  </a:cubicBezTo>
                  <a:lnTo>
                    <a:pt x="0" y="15273"/>
                  </a:lnTo>
                  <a:cubicBezTo>
                    <a:pt x="2016" y="12820"/>
                    <a:pt x="4639" y="9885"/>
                    <a:pt x="7761" y="7547"/>
                  </a:cubicBezTo>
                  <a:cubicBezTo>
                    <a:pt x="11116" y="5031"/>
                    <a:pt x="14720" y="3497"/>
                    <a:pt x="18172" y="3105"/>
                  </a:cubicBezTo>
                  <a:lnTo>
                    <a:pt x="17815" y="0"/>
                  </a:lnTo>
                  <a:close/>
                </a:path>
              </a:pathLst>
            </a:custGeom>
            <a:solidFill>
              <a:srgbClr val="A561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31"/>
            <p:cNvSpPr/>
            <p:nvPr/>
          </p:nvSpPr>
          <p:spPr>
            <a:xfrm>
              <a:off x="2633200" y="1443875"/>
              <a:ext cx="527700" cy="213250"/>
            </a:xfrm>
            <a:custGeom>
              <a:avLst/>
              <a:gdLst/>
              <a:ahLst/>
              <a:cxnLst/>
              <a:rect l="l" t="t" r="r" b="b"/>
              <a:pathLst>
                <a:path w="21108" h="8530" extrusionOk="0">
                  <a:moveTo>
                    <a:pt x="12483" y="1"/>
                  </a:moveTo>
                  <a:cubicBezTo>
                    <a:pt x="10274" y="1"/>
                    <a:pt x="8059" y="433"/>
                    <a:pt x="5986" y="1301"/>
                  </a:cubicBezTo>
                  <a:cubicBezTo>
                    <a:pt x="2168" y="2898"/>
                    <a:pt x="0" y="6235"/>
                    <a:pt x="0" y="6235"/>
                  </a:cubicBezTo>
                  <a:cubicBezTo>
                    <a:pt x="1994" y="7471"/>
                    <a:pt x="4685" y="8529"/>
                    <a:pt x="7053" y="8529"/>
                  </a:cubicBezTo>
                  <a:cubicBezTo>
                    <a:pt x="7111" y="8529"/>
                    <a:pt x="7169" y="8529"/>
                    <a:pt x="7226" y="8527"/>
                  </a:cubicBezTo>
                  <a:cubicBezTo>
                    <a:pt x="15157" y="8358"/>
                    <a:pt x="19243" y="4575"/>
                    <a:pt x="21107" y="2399"/>
                  </a:cubicBezTo>
                  <a:cubicBezTo>
                    <a:pt x="18493" y="803"/>
                    <a:pt x="15494" y="1"/>
                    <a:pt x="124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31"/>
            <p:cNvSpPr/>
            <p:nvPr/>
          </p:nvSpPr>
          <p:spPr>
            <a:xfrm>
              <a:off x="2643450" y="1444275"/>
              <a:ext cx="517450" cy="211000"/>
            </a:xfrm>
            <a:custGeom>
              <a:avLst/>
              <a:gdLst/>
              <a:ahLst/>
              <a:cxnLst/>
              <a:rect l="l" t="t" r="r" b="b"/>
              <a:pathLst>
                <a:path w="20698" h="8440" extrusionOk="0">
                  <a:moveTo>
                    <a:pt x="12749" y="1"/>
                  </a:moveTo>
                  <a:cubicBezTo>
                    <a:pt x="12169" y="946"/>
                    <a:pt x="11785" y="2026"/>
                    <a:pt x="11678" y="3141"/>
                  </a:cubicBezTo>
                  <a:cubicBezTo>
                    <a:pt x="10581" y="3284"/>
                    <a:pt x="9484" y="3444"/>
                    <a:pt x="8395" y="3631"/>
                  </a:cubicBezTo>
                  <a:cubicBezTo>
                    <a:pt x="8467" y="2427"/>
                    <a:pt x="8832" y="1232"/>
                    <a:pt x="9421" y="197"/>
                  </a:cubicBezTo>
                  <a:lnTo>
                    <a:pt x="9421" y="197"/>
                  </a:lnTo>
                  <a:cubicBezTo>
                    <a:pt x="9296" y="215"/>
                    <a:pt x="9180" y="233"/>
                    <a:pt x="9055" y="259"/>
                  </a:cubicBezTo>
                  <a:cubicBezTo>
                    <a:pt x="8502" y="1303"/>
                    <a:pt x="8163" y="2490"/>
                    <a:pt x="8101" y="3685"/>
                  </a:cubicBezTo>
                  <a:cubicBezTo>
                    <a:pt x="7182" y="3846"/>
                    <a:pt x="6263" y="4033"/>
                    <a:pt x="5353" y="4229"/>
                  </a:cubicBezTo>
                  <a:cubicBezTo>
                    <a:pt x="5371" y="3150"/>
                    <a:pt x="5603" y="2079"/>
                    <a:pt x="6022" y="1107"/>
                  </a:cubicBezTo>
                  <a:lnTo>
                    <a:pt x="6022" y="1107"/>
                  </a:lnTo>
                  <a:cubicBezTo>
                    <a:pt x="5897" y="1151"/>
                    <a:pt x="5772" y="1205"/>
                    <a:pt x="5647" y="1258"/>
                  </a:cubicBezTo>
                  <a:cubicBezTo>
                    <a:pt x="5273" y="2213"/>
                    <a:pt x="5068" y="3257"/>
                    <a:pt x="5059" y="4301"/>
                  </a:cubicBezTo>
                  <a:cubicBezTo>
                    <a:pt x="4086" y="4524"/>
                    <a:pt x="3114" y="4773"/>
                    <a:pt x="2168" y="5059"/>
                  </a:cubicBezTo>
                  <a:cubicBezTo>
                    <a:pt x="2258" y="4318"/>
                    <a:pt x="2454" y="3605"/>
                    <a:pt x="2748" y="2936"/>
                  </a:cubicBezTo>
                  <a:lnTo>
                    <a:pt x="2748" y="2936"/>
                  </a:lnTo>
                  <a:cubicBezTo>
                    <a:pt x="2588" y="3061"/>
                    <a:pt x="2436" y="3176"/>
                    <a:pt x="2293" y="3301"/>
                  </a:cubicBezTo>
                  <a:cubicBezTo>
                    <a:pt x="2079" y="3890"/>
                    <a:pt x="1927" y="4515"/>
                    <a:pt x="1865" y="5148"/>
                  </a:cubicBezTo>
                  <a:cubicBezTo>
                    <a:pt x="1312" y="5318"/>
                    <a:pt x="759" y="5496"/>
                    <a:pt x="215" y="5692"/>
                  </a:cubicBezTo>
                  <a:cubicBezTo>
                    <a:pt x="72" y="5746"/>
                    <a:pt x="0" y="5897"/>
                    <a:pt x="45" y="6040"/>
                  </a:cubicBezTo>
                  <a:cubicBezTo>
                    <a:pt x="90" y="6147"/>
                    <a:pt x="188" y="6219"/>
                    <a:pt x="304" y="6219"/>
                  </a:cubicBezTo>
                  <a:cubicBezTo>
                    <a:pt x="331" y="6219"/>
                    <a:pt x="357" y="6210"/>
                    <a:pt x="393" y="6201"/>
                  </a:cubicBezTo>
                  <a:cubicBezTo>
                    <a:pt x="910" y="6022"/>
                    <a:pt x="1428" y="5844"/>
                    <a:pt x="1954" y="5683"/>
                  </a:cubicBezTo>
                  <a:cubicBezTo>
                    <a:pt x="2623" y="6763"/>
                    <a:pt x="3551" y="7664"/>
                    <a:pt x="4604" y="8279"/>
                  </a:cubicBezTo>
                  <a:cubicBezTo>
                    <a:pt x="4925" y="8351"/>
                    <a:pt x="5255" y="8404"/>
                    <a:pt x="5576" y="8440"/>
                  </a:cubicBezTo>
                  <a:cubicBezTo>
                    <a:pt x="4265" y="7905"/>
                    <a:pt x="3060" y="6888"/>
                    <a:pt x="2240" y="5603"/>
                  </a:cubicBezTo>
                  <a:cubicBezTo>
                    <a:pt x="3185" y="5318"/>
                    <a:pt x="4149" y="5068"/>
                    <a:pt x="5121" y="4836"/>
                  </a:cubicBezTo>
                  <a:cubicBezTo>
                    <a:pt x="5799" y="6317"/>
                    <a:pt x="6905" y="7592"/>
                    <a:pt x="8217" y="8440"/>
                  </a:cubicBezTo>
                  <a:cubicBezTo>
                    <a:pt x="8377" y="8431"/>
                    <a:pt x="8538" y="8413"/>
                    <a:pt x="8698" y="8395"/>
                  </a:cubicBezTo>
                  <a:cubicBezTo>
                    <a:pt x="7307" y="7592"/>
                    <a:pt x="6120" y="6299"/>
                    <a:pt x="5416" y="4773"/>
                  </a:cubicBezTo>
                  <a:cubicBezTo>
                    <a:pt x="6334" y="4568"/>
                    <a:pt x="7271" y="4381"/>
                    <a:pt x="8217" y="4211"/>
                  </a:cubicBezTo>
                  <a:cubicBezTo>
                    <a:pt x="9046" y="5790"/>
                    <a:pt x="10420" y="7084"/>
                    <a:pt x="11999" y="7806"/>
                  </a:cubicBezTo>
                  <a:cubicBezTo>
                    <a:pt x="12151" y="7762"/>
                    <a:pt x="12294" y="7726"/>
                    <a:pt x="12445" y="7682"/>
                  </a:cubicBezTo>
                  <a:cubicBezTo>
                    <a:pt x="10813" y="7030"/>
                    <a:pt x="9385" y="5755"/>
                    <a:pt x="8520" y="4158"/>
                  </a:cubicBezTo>
                  <a:cubicBezTo>
                    <a:pt x="9600" y="3979"/>
                    <a:pt x="10688" y="3819"/>
                    <a:pt x="11776" y="3676"/>
                  </a:cubicBezTo>
                  <a:cubicBezTo>
                    <a:pt x="12570" y="4987"/>
                    <a:pt x="13801" y="6040"/>
                    <a:pt x="15202" y="6629"/>
                  </a:cubicBezTo>
                  <a:cubicBezTo>
                    <a:pt x="15318" y="6566"/>
                    <a:pt x="15434" y="6513"/>
                    <a:pt x="15550" y="6450"/>
                  </a:cubicBezTo>
                  <a:cubicBezTo>
                    <a:pt x="14149" y="5933"/>
                    <a:pt x="12900" y="4916"/>
                    <a:pt x="12097" y="3631"/>
                  </a:cubicBezTo>
                  <a:cubicBezTo>
                    <a:pt x="13257" y="3480"/>
                    <a:pt x="14435" y="3346"/>
                    <a:pt x="15603" y="3230"/>
                  </a:cubicBezTo>
                  <a:cubicBezTo>
                    <a:pt x="16130" y="4042"/>
                    <a:pt x="16924" y="4684"/>
                    <a:pt x="17825" y="5059"/>
                  </a:cubicBezTo>
                  <a:cubicBezTo>
                    <a:pt x="17923" y="4987"/>
                    <a:pt x="18012" y="4916"/>
                    <a:pt x="18101" y="4854"/>
                  </a:cubicBezTo>
                  <a:cubicBezTo>
                    <a:pt x="17236" y="4532"/>
                    <a:pt x="16460" y="3953"/>
                    <a:pt x="15925" y="3194"/>
                  </a:cubicBezTo>
                  <a:cubicBezTo>
                    <a:pt x="17102" y="3078"/>
                    <a:pt x="18280" y="2962"/>
                    <a:pt x="19448" y="2855"/>
                  </a:cubicBezTo>
                  <a:cubicBezTo>
                    <a:pt x="19752" y="2829"/>
                    <a:pt x="20055" y="2802"/>
                    <a:pt x="20358" y="2766"/>
                  </a:cubicBezTo>
                  <a:cubicBezTo>
                    <a:pt x="20483" y="2641"/>
                    <a:pt x="20599" y="2507"/>
                    <a:pt x="20697" y="2383"/>
                  </a:cubicBezTo>
                  <a:cubicBezTo>
                    <a:pt x="20608" y="2329"/>
                    <a:pt x="20519" y="2275"/>
                    <a:pt x="20421" y="2222"/>
                  </a:cubicBezTo>
                  <a:cubicBezTo>
                    <a:pt x="20082" y="2258"/>
                    <a:pt x="19743" y="2284"/>
                    <a:pt x="19395" y="2320"/>
                  </a:cubicBezTo>
                  <a:cubicBezTo>
                    <a:pt x="18182" y="2427"/>
                    <a:pt x="16968" y="2543"/>
                    <a:pt x="15746" y="2668"/>
                  </a:cubicBezTo>
                  <a:cubicBezTo>
                    <a:pt x="15853" y="1928"/>
                    <a:pt x="16165" y="1214"/>
                    <a:pt x="16620" y="607"/>
                  </a:cubicBezTo>
                  <a:cubicBezTo>
                    <a:pt x="16522" y="580"/>
                    <a:pt x="16415" y="554"/>
                    <a:pt x="16317" y="527"/>
                  </a:cubicBezTo>
                  <a:cubicBezTo>
                    <a:pt x="15862" y="1169"/>
                    <a:pt x="15550" y="1928"/>
                    <a:pt x="15443" y="2704"/>
                  </a:cubicBezTo>
                  <a:cubicBezTo>
                    <a:pt x="14292" y="2820"/>
                    <a:pt x="13132" y="2953"/>
                    <a:pt x="11981" y="3105"/>
                  </a:cubicBezTo>
                  <a:cubicBezTo>
                    <a:pt x="12097" y="2008"/>
                    <a:pt x="12481" y="937"/>
                    <a:pt x="13088" y="18"/>
                  </a:cubicBezTo>
                  <a:cubicBezTo>
                    <a:pt x="12972" y="10"/>
                    <a:pt x="12865" y="1"/>
                    <a:pt x="127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31"/>
            <p:cNvSpPr/>
            <p:nvPr/>
          </p:nvSpPr>
          <p:spPr>
            <a:xfrm>
              <a:off x="2409725" y="1654375"/>
              <a:ext cx="236875" cy="509850"/>
            </a:xfrm>
            <a:custGeom>
              <a:avLst/>
              <a:gdLst/>
              <a:ahLst/>
              <a:cxnLst/>
              <a:rect l="l" t="t" r="r" b="b"/>
              <a:pathLst>
                <a:path w="9475" h="20394" extrusionOk="0">
                  <a:moveTo>
                    <a:pt x="5897" y="0"/>
                  </a:moveTo>
                  <a:cubicBezTo>
                    <a:pt x="4202" y="1552"/>
                    <a:pt x="2489" y="3818"/>
                    <a:pt x="1909" y="6040"/>
                  </a:cubicBezTo>
                  <a:cubicBezTo>
                    <a:pt x="0" y="13382"/>
                    <a:pt x="2409" y="18119"/>
                    <a:pt x="3917" y="20394"/>
                  </a:cubicBezTo>
                  <a:cubicBezTo>
                    <a:pt x="7646" y="16950"/>
                    <a:pt x="9474" y="11829"/>
                    <a:pt x="8868" y="6789"/>
                  </a:cubicBezTo>
                  <a:cubicBezTo>
                    <a:pt x="8404" y="2864"/>
                    <a:pt x="5897" y="0"/>
                    <a:pt x="5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31"/>
            <p:cNvSpPr/>
            <p:nvPr/>
          </p:nvSpPr>
          <p:spPr>
            <a:xfrm>
              <a:off x="2439825" y="1666175"/>
              <a:ext cx="192950" cy="498050"/>
            </a:xfrm>
            <a:custGeom>
              <a:avLst/>
              <a:gdLst/>
              <a:ahLst/>
              <a:cxnLst/>
              <a:rect l="l" t="t" r="r" b="b"/>
              <a:pathLst>
                <a:path w="7718" h="19922" extrusionOk="0">
                  <a:moveTo>
                    <a:pt x="4755" y="0"/>
                  </a:moveTo>
                  <a:cubicBezTo>
                    <a:pt x="4749" y="0"/>
                    <a:pt x="4744" y="1"/>
                    <a:pt x="4738" y="1"/>
                  </a:cubicBezTo>
                  <a:cubicBezTo>
                    <a:pt x="4595" y="10"/>
                    <a:pt x="4488" y="135"/>
                    <a:pt x="4497" y="278"/>
                  </a:cubicBezTo>
                  <a:cubicBezTo>
                    <a:pt x="4532" y="795"/>
                    <a:pt x="4550" y="1321"/>
                    <a:pt x="4568" y="1848"/>
                  </a:cubicBezTo>
                  <a:cubicBezTo>
                    <a:pt x="3399" y="2178"/>
                    <a:pt x="2329" y="2802"/>
                    <a:pt x="1490" y="3596"/>
                  </a:cubicBezTo>
                  <a:cubicBezTo>
                    <a:pt x="1348" y="3882"/>
                    <a:pt x="1205" y="4167"/>
                    <a:pt x="1089" y="4453"/>
                  </a:cubicBezTo>
                  <a:cubicBezTo>
                    <a:pt x="1928" y="3382"/>
                    <a:pt x="3176" y="2552"/>
                    <a:pt x="4568" y="2133"/>
                  </a:cubicBezTo>
                  <a:lnTo>
                    <a:pt x="4568" y="2133"/>
                  </a:lnTo>
                  <a:cubicBezTo>
                    <a:pt x="4586" y="3079"/>
                    <a:pt x="4568" y="4024"/>
                    <a:pt x="4515" y="4970"/>
                  </a:cubicBezTo>
                  <a:cubicBezTo>
                    <a:pt x="2980" y="5211"/>
                    <a:pt x="1526" y="5889"/>
                    <a:pt x="402" y="6879"/>
                  </a:cubicBezTo>
                  <a:cubicBezTo>
                    <a:pt x="375" y="7031"/>
                    <a:pt x="348" y="7182"/>
                    <a:pt x="322" y="7334"/>
                  </a:cubicBezTo>
                  <a:cubicBezTo>
                    <a:pt x="1419" y="6264"/>
                    <a:pt x="2918" y="5514"/>
                    <a:pt x="4506" y="5255"/>
                  </a:cubicBezTo>
                  <a:lnTo>
                    <a:pt x="4506" y="5255"/>
                  </a:lnTo>
                  <a:cubicBezTo>
                    <a:pt x="4452" y="6165"/>
                    <a:pt x="4381" y="7075"/>
                    <a:pt x="4283" y="7985"/>
                  </a:cubicBezTo>
                  <a:cubicBezTo>
                    <a:pt x="2623" y="8333"/>
                    <a:pt x="1080" y="9261"/>
                    <a:pt x="1" y="10519"/>
                  </a:cubicBezTo>
                  <a:cubicBezTo>
                    <a:pt x="1" y="10671"/>
                    <a:pt x="1" y="10813"/>
                    <a:pt x="1" y="10956"/>
                  </a:cubicBezTo>
                  <a:cubicBezTo>
                    <a:pt x="1026" y="9636"/>
                    <a:pt x="2570" y="8654"/>
                    <a:pt x="4256" y="8271"/>
                  </a:cubicBezTo>
                  <a:lnTo>
                    <a:pt x="4256" y="8271"/>
                  </a:lnTo>
                  <a:cubicBezTo>
                    <a:pt x="4149" y="9315"/>
                    <a:pt x="4006" y="10349"/>
                    <a:pt x="3854" y="11393"/>
                  </a:cubicBezTo>
                  <a:cubicBezTo>
                    <a:pt x="2445" y="11777"/>
                    <a:pt x="1151" y="12633"/>
                    <a:pt x="250" y="13766"/>
                  </a:cubicBezTo>
                  <a:cubicBezTo>
                    <a:pt x="268" y="13891"/>
                    <a:pt x="295" y="14016"/>
                    <a:pt x="322" y="14141"/>
                  </a:cubicBezTo>
                  <a:cubicBezTo>
                    <a:pt x="1169" y="12981"/>
                    <a:pt x="2418" y="12098"/>
                    <a:pt x="3810" y="11696"/>
                  </a:cubicBezTo>
                  <a:lnTo>
                    <a:pt x="3810" y="11696"/>
                  </a:lnTo>
                  <a:cubicBezTo>
                    <a:pt x="3649" y="12803"/>
                    <a:pt x="3462" y="13918"/>
                    <a:pt x="3266" y="15024"/>
                  </a:cubicBezTo>
                  <a:cubicBezTo>
                    <a:pt x="2382" y="15292"/>
                    <a:pt x="1580" y="15854"/>
                    <a:pt x="1009" y="16585"/>
                  </a:cubicBezTo>
                  <a:cubicBezTo>
                    <a:pt x="1053" y="16692"/>
                    <a:pt x="1089" y="16790"/>
                    <a:pt x="1125" y="16897"/>
                  </a:cubicBezTo>
                  <a:cubicBezTo>
                    <a:pt x="1642" y="16184"/>
                    <a:pt x="2382" y="15622"/>
                    <a:pt x="3212" y="15327"/>
                  </a:cubicBezTo>
                  <a:lnTo>
                    <a:pt x="3212" y="15327"/>
                  </a:lnTo>
                  <a:cubicBezTo>
                    <a:pt x="3016" y="16442"/>
                    <a:pt x="2811" y="17549"/>
                    <a:pt x="2606" y="18655"/>
                  </a:cubicBezTo>
                  <a:cubicBezTo>
                    <a:pt x="2552" y="18940"/>
                    <a:pt x="2507" y="19226"/>
                    <a:pt x="2454" y="19511"/>
                  </a:cubicBezTo>
                  <a:cubicBezTo>
                    <a:pt x="2543" y="19663"/>
                    <a:pt x="2632" y="19797"/>
                    <a:pt x="2713" y="19922"/>
                  </a:cubicBezTo>
                  <a:cubicBezTo>
                    <a:pt x="2793" y="19859"/>
                    <a:pt x="2864" y="19788"/>
                    <a:pt x="2936" y="19716"/>
                  </a:cubicBezTo>
                  <a:cubicBezTo>
                    <a:pt x="2998" y="19395"/>
                    <a:pt x="3060" y="19074"/>
                    <a:pt x="3114" y="18744"/>
                  </a:cubicBezTo>
                  <a:cubicBezTo>
                    <a:pt x="3328" y="17602"/>
                    <a:pt x="3542" y="16451"/>
                    <a:pt x="3747" y="15301"/>
                  </a:cubicBezTo>
                  <a:cubicBezTo>
                    <a:pt x="4399" y="15595"/>
                    <a:pt x="4979" y="16068"/>
                    <a:pt x="5407" y="16639"/>
                  </a:cubicBezTo>
                  <a:cubicBezTo>
                    <a:pt x="5460" y="16558"/>
                    <a:pt x="5514" y="16469"/>
                    <a:pt x="5558" y="16380"/>
                  </a:cubicBezTo>
                  <a:cubicBezTo>
                    <a:pt x="5094" y="15791"/>
                    <a:pt x="4479" y="15318"/>
                    <a:pt x="3792" y="15015"/>
                  </a:cubicBezTo>
                  <a:cubicBezTo>
                    <a:pt x="3988" y="13927"/>
                    <a:pt x="4167" y="12829"/>
                    <a:pt x="4327" y="11723"/>
                  </a:cubicBezTo>
                  <a:cubicBezTo>
                    <a:pt x="5309" y="12116"/>
                    <a:pt x="6183" y="12758"/>
                    <a:pt x="6879" y="13543"/>
                  </a:cubicBezTo>
                  <a:cubicBezTo>
                    <a:pt x="6914" y="13445"/>
                    <a:pt x="6941" y="13347"/>
                    <a:pt x="6977" y="13249"/>
                  </a:cubicBezTo>
                  <a:cubicBezTo>
                    <a:pt x="6263" y="12464"/>
                    <a:pt x="5362" y="11830"/>
                    <a:pt x="4372" y="11447"/>
                  </a:cubicBezTo>
                  <a:cubicBezTo>
                    <a:pt x="4524" y="10394"/>
                    <a:pt x="4666" y="9341"/>
                    <a:pt x="4773" y="8298"/>
                  </a:cubicBezTo>
                  <a:cubicBezTo>
                    <a:pt x="5862" y="8681"/>
                    <a:pt x="6870" y="9323"/>
                    <a:pt x="7664" y="10135"/>
                  </a:cubicBezTo>
                  <a:cubicBezTo>
                    <a:pt x="7682" y="10019"/>
                    <a:pt x="7691" y="9903"/>
                    <a:pt x="7699" y="9787"/>
                  </a:cubicBezTo>
                  <a:cubicBezTo>
                    <a:pt x="6888" y="9002"/>
                    <a:pt x="5888" y="8387"/>
                    <a:pt x="4800" y="8012"/>
                  </a:cubicBezTo>
                  <a:cubicBezTo>
                    <a:pt x="4889" y="7120"/>
                    <a:pt x="4970" y="6228"/>
                    <a:pt x="5014" y="5345"/>
                  </a:cubicBezTo>
                  <a:cubicBezTo>
                    <a:pt x="6004" y="5639"/>
                    <a:pt x="6932" y="6139"/>
                    <a:pt x="7717" y="6781"/>
                  </a:cubicBezTo>
                  <a:cubicBezTo>
                    <a:pt x="7699" y="6647"/>
                    <a:pt x="7691" y="6522"/>
                    <a:pt x="7673" y="6388"/>
                  </a:cubicBezTo>
                  <a:cubicBezTo>
                    <a:pt x="6897" y="5800"/>
                    <a:pt x="5987" y="5336"/>
                    <a:pt x="5032" y="5059"/>
                  </a:cubicBezTo>
                  <a:cubicBezTo>
                    <a:pt x="5077" y="4105"/>
                    <a:pt x="5103" y="3150"/>
                    <a:pt x="5086" y="2204"/>
                  </a:cubicBezTo>
                  <a:lnTo>
                    <a:pt x="5086" y="2204"/>
                  </a:lnTo>
                  <a:cubicBezTo>
                    <a:pt x="5746" y="2472"/>
                    <a:pt x="6352" y="2847"/>
                    <a:pt x="6888" y="3293"/>
                  </a:cubicBezTo>
                  <a:cubicBezTo>
                    <a:pt x="6816" y="3114"/>
                    <a:pt x="6745" y="2945"/>
                    <a:pt x="6674" y="2775"/>
                  </a:cubicBezTo>
                  <a:cubicBezTo>
                    <a:pt x="6183" y="2428"/>
                    <a:pt x="5648" y="2124"/>
                    <a:pt x="5086" y="1901"/>
                  </a:cubicBezTo>
                  <a:cubicBezTo>
                    <a:pt x="5077" y="1348"/>
                    <a:pt x="5050" y="795"/>
                    <a:pt x="5014" y="242"/>
                  </a:cubicBezTo>
                  <a:cubicBezTo>
                    <a:pt x="5006" y="105"/>
                    <a:pt x="4898" y="0"/>
                    <a:pt x="47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31"/>
            <p:cNvSpPr/>
            <p:nvPr/>
          </p:nvSpPr>
          <p:spPr>
            <a:xfrm>
              <a:off x="2483325" y="1406375"/>
              <a:ext cx="454325" cy="381825"/>
            </a:xfrm>
            <a:custGeom>
              <a:avLst/>
              <a:gdLst/>
              <a:ahLst/>
              <a:cxnLst/>
              <a:rect l="l" t="t" r="r" b="b"/>
              <a:pathLst>
                <a:path w="18173" h="15273" extrusionOk="0">
                  <a:moveTo>
                    <a:pt x="17815" y="0"/>
                  </a:moveTo>
                  <a:cubicBezTo>
                    <a:pt x="13810" y="464"/>
                    <a:pt x="9688" y="2204"/>
                    <a:pt x="5897" y="5040"/>
                  </a:cubicBezTo>
                  <a:cubicBezTo>
                    <a:pt x="3667" y="6709"/>
                    <a:pt x="1695" y="8636"/>
                    <a:pt x="0" y="10491"/>
                  </a:cubicBezTo>
                  <a:lnTo>
                    <a:pt x="0" y="15273"/>
                  </a:lnTo>
                  <a:cubicBezTo>
                    <a:pt x="2016" y="12820"/>
                    <a:pt x="4639" y="9885"/>
                    <a:pt x="7761" y="7547"/>
                  </a:cubicBezTo>
                  <a:cubicBezTo>
                    <a:pt x="11116" y="5031"/>
                    <a:pt x="14720" y="3497"/>
                    <a:pt x="18172" y="3105"/>
                  </a:cubicBezTo>
                  <a:lnTo>
                    <a:pt x="17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31"/>
            <p:cNvSpPr/>
            <p:nvPr/>
          </p:nvSpPr>
          <p:spPr>
            <a:xfrm>
              <a:off x="2483325" y="1419975"/>
              <a:ext cx="447400" cy="263400"/>
            </a:xfrm>
            <a:custGeom>
              <a:avLst/>
              <a:gdLst/>
              <a:ahLst/>
              <a:cxnLst/>
              <a:rect l="l" t="t" r="r" b="b"/>
              <a:pathLst>
                <a:path w="17896" h="10536" extrusionOk="0">
                  <a:moveTo>
                    <a:pt x="17878" y="0"/>
                  </a:moveTo>
                  <a:cubicBezTo>
                    <a:pt x="16647" y="116"/>
                    <a:pt x="15014" y="473"/>
                    <a:pt x="13765" y="1169"/>
                  </a:cubicBezTo>
                  <a:cubicBezTo>
                    <a:pt x="13426" y="1356"/>
                    <a:pt x="13096" y="1570"/>
                    <a:pt x="12775" y="1776"/>
                  </a:cubicBezTo>
                  <a:cubicBezTo>
                    <a:pt x="12106" y="2204"/>
                    <a:pt x="11419" y="2641"/>
                    <a:pt x="10670" y="2882"/>
                  </a:cubicBezTo>
                  <a:cubicBezTo>
                    <a:pt x="10322" y="2989"/>
                    <a:pt x="9965" y="3060"/>
                    <a:pt x="9617" y="3123"/>
                  </a:cubicBezTo>
                  <a:cubicBezTo>
                    <a:pt x="9171" y="3203"/>
                    <a:pt x="8725" y="3292"/>
                    <a:pt x="8297" y="3453"/>
                  </a:cubicBezTo>
                  <a:cubicBezTo>
                    <a:pt x="7235" y="3863"/>
                    <a:pt x="6450" y="4719"/>
                    <a:pt x="5692" y="5540"/>
                  </a:cubicBezTo>
                  <a:cubicBezTo>
                    <a:pt x="5255" y="6022"/>
                    <a:pt x="4791" y="6513"/>
                    <a:pt x="4282" y="6914"/>
                  </a:cubicBezTo>
                  <a:cubicBezTo>
                    <a:pt x="3801" y="7307"/>
                    <a:pt x="3239" y="7628"/>
                    <a:pt x="2703" y="7940"/>
                  </a:cubicBezTo>
                  <a:cubicBezTo>
                    <a:pt x="2418" y="8100"/>
                    <a:pt x="2114" y="8279"/>
                    <a:pt x="1829" y="8457"/>
                  </a:cubicBezTo>
                  <a:cubicBezTo>
                    <a:pt x="946" y="9019"/>
                    <a:pt x="357" y="9590"/>
                    <a:pt x="0" y="10215"/>
                  </a:cubicBezTo>
                  <a:lnTo>
                    <a:pt x="0" y="10536"/>
                  </a:lnTo>
                  <a:cubicBezTo>
                    <a:pt x="321" y="9831"/>
                    <a:pt x="937" y="9207"/>
                    <a:pt x="1909" y="8582"/>
                  </a:cubicBezTo>
                  <a:cubicBezTo>
                    <a:pt x="2195" y="8404"/>
                    <a:pt x="2489" y="8234"/>
                    <a:pt x="2784" y="8065"/>
                  </a:cubicBezTo>
                  <a:cubicBezTo>
                    <a:pt x="3319" y="7753"/>
                    <a:pt x="3881" y="7431"/>
                    <a:pt x="4380" y="7030"/>
                  </a:cubicBezTo>
                  <a:cubicBezTo>
                    <a:pt x="4898" y="6620"/>
                    <a:pt x="5353" y="6120"/>
                    <a:pt x="5799" y="5638"/>
                  </a:cubicBezTo>
                  <a:cubicBezTo>
                    <a:pt x="6584" y="4791"/>
                    <a:pt x="7324" y="3997"/>
                    <a:pt x="8350" y="3595"/>
                  </a:cubicBezTo>
                  <a:cubicBezTo>
                    <a:pt x="8761" y="3435"/>
                    <a:pt x="9207" y="3355"/>
                    <a:pt x="9644" y="3274"/>
                  </a:cubicBezTo>
                  <a:cubicBezTo>
                    <a:pt x="9992" y="3203"/>
                    <a:pt x="10357" y="3131"/>
                    <a:pt x="10714" y="3024"/>
                  </a:cubicBezTo>
                  <a:cubicBezTo>
                    <a:pt x="11490" y="2784"/>
                    <a:pt x="12186" y="2338"/>
                    <a:pt x="12855" y="1900"/>
                  </a:cubicBezTo>
                  <a:cubicBezTo>
                    <a:pt x="13177" y="1695"/>
                    <a:pt x="13507" y="1490"/>
                    <a:pt x="13837" y="1303"/>
                  </a:cubicBezTo>
                  <a:cubicBezTo>
                    <a:pt x="15068" y="616"/>
                    <a:pt x="16683" y="259"/>
                    <a:pt x="17896" y="143"/>
                  </a:cubicBezTo>
                  <a:lnTo>
                    <a:pt x="178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31"/>
            <p:cNvSpPr/>
            <p:nvPr/>
          </p:nvSpPr>
          <p:spPr>
            <a:xfrm>
              <a:off x="2483325" y="1459550"/>
              <a:ext cx="452100" cy="310600"/>
            </a:xfrm>
            <a:custGeom>
              <a:avLst/>
              <a:gdLst/>
              <a:ahLst/>
              <a:cxnLst/>
              <a:rect l="l" t="t" r="r" b="b"/>
              <a:pathLst>
                <a:path w="18084" h="12424" extrusionOk="0">
                  <a:moveTo>
                    <a:pt x="17789" y="0"/>
                  </a:moveTo>
                  <a:cubicBezTo>
                    <a:pt x="17154" y="0"/>
                    <a:pt x="16447" y="212"/>
                    <a:pt x="15639" y="647"/>
                  </a:cubicBezTo>
                  <a:cubicBezTo>
                    <a:pt x="15407" y="763"/>
                    <a:pt x="15184" y="897"/>
                    <a:pt x="14961" y="1022"/>
                  </a:cubicBezTo>
                  <a:cubicBezTo>
                    <a:pt x="14399" y="1352"/>
                    <a:pt x="13810" y="1691"/>
                    <a:pt x="13185" y="1879"/>
                  </a:cubicBezTo>
                  <a:cubicBezTo>
                    <a:pt x="12820" y="1986"/>
                    <a:pt x="12427" y="2048"/>
                    <a:pt x="12052" y="2111"/>
                  </a:cubicBezTo>
                  <a:cubicBezTo>
                    <a:pt x="11696" y="2164"/>
                    <a:pt x="11330" y="2226"/>
                    <a:pt x="10973" y="2325"/>
                  </a:cubicBezTo>
                  <a:cubicBezTo>
                    <a:pt x="9492" y="2744"/>
                    <a:pt x="8359" y="3850"/>
                    <a:pt x="7271" y="4912"/>
                  </a:cubicBezTo>
                  <a:cubicBezTo>
                    <a:pt x="6753" y="5420"/>
                    <a:pt x="6227" y="5938"/>
                    <a:pt x="5656" y="6384"/>
                  </a:cubicBezTo>
                  <a:cubicBezTo>
                    <a:pt x="5228" y="6723"/>
                    <a:pt x="4764" y="7026"/>
                    <a:pt x="4309" y="7320"/>
                  </a:cubicBezTo>
                  <a:cubicBezTo>
                    <a:pt x="3872" y="7606"/>
                    <a:pt x="3426" y="7909"/>
                    <a:pt x="3007" y="8230"/>
                  </a:cubicBezTo>
                  <a:cubicBezTo>
                    <a:pt x="1704" y="9247"/>
                    <a:pt x="669" y="10559"/>
                    <a:pt x="0" y="12049"/>
                  </a:cubicBezTo>
                  <a:lnTo>
                    <a:pt x="0" y="12423"/>
                  </a:lnTo>
                  <a:cubicBezTo>
                    <a:pt x="660" y="10817"/>
                    <a:pt x="1722" y="9417"/>
                    <a:pt x="3096" y="8355"/>
                  </a:cubicBezTo>
                  <a:cubicBezTo>
                    <a:pt x="3506" y="8025"/>
                    <a:pt x="3961" y="7731"/>
                    <a:pt x="4398" y="7445"/>
                  </a:cubicBezTo>
                  <a:cubicBezTo>
                    <a:pt x="4844" y="7151"/>
                    <a:pt x="5317" y="6839"/>
                    <a:pt x="5754" y="6500"/>
                  </a:cubicBezTo>
                  <a:cubicBezTo>
                    <a:pt x="6325" y="6054"/>
                    <a:pt x="6852" y="5527"/>
                    <a:pt x="7369" y="5019"/>
                  </a:cubicBezTo>
                  <a:cubicBezTo>
                    <a:pt x="8457" y="3966"/>
                    <a:pt x="9572" y="2878"/>
                    <a:pt x="11018" y="2467"/>
                  </a:cubicBezTo>
                  <a:cubicBezTo>
                    <a:pt x="11366" y="2369"/>
                    <a:pt x="11722" y="2316"/>
                    <a:pt x="12079" y="2253"/>
                  </a:cubicBezTo>
                  <a:cubicBezTo>
                    <a:pt x="12463" y="2200"/>
                    <a:pt x="12855" y="2137"/>
                    <a:pt x="13230" y="2021"/>
                  </a:cubicBezTo>
                  <a:cubicBezTo>
                    <a:pt x="13872" y="1825"/>
                    <a:pt x="14461" y="1486"/>
                    <a:pt x="15032" y="1156"/>
                  </a:cubicBezTo>
                  <a:cubicBezTo>
                    <a:pt x="15255" y="1031"/>
                    <a:pt x="15478" y="897"/>
                    <a:pt x="15710" y="772"/>
                  </a:cubicBezTo>
                  <a:cubicBezTo>
                    <a:pt x="16488" y="360"/>
                    <a:pt x="17169" y="157"/>
                    <a:pt x="17779" y="157"/>
                  </a:cubicBezTo>
                  <a:cubicBezTo>
                    <a:pt x="17882" y="157"/>
                    <a:pt x="17984" y="163"/>
                    <a:pt x="18083" y="175"/>
                  </a:cubicBezTo>
                  <a:lnTo>
                    <a:pt x="18065" y="14"/>
                  </a:lnTo>
                  <a:cubicBezTo>
                    <a:pt x="17975" y="5"/>
                    <a:pt x="17883" y="0"/>
                    <a:pt x="17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31"/>
            <p:cNvSpPr/>
            <p:nvPr/>
          </p:nvSpPr>
          <p:spPr>
            <a:xfrm>
              <a:off x="2713250" y="1433125"/>
              <a:ext cx="100625" cy="46650"/>
            </a:xfrm>
            <a:custGeom>
              <a:avLst/>
              <a:gdLst/>
              <a:ahLst/>
              <a:cxnLst/>
              <a:rect l="l" t="t" r="r" b="b"/>
              <a:pathLst>
                <a:path w="4025" h="1866" extrusionOk="0">
                  <a:moveTo>
                    <a:pt x="4024" y="1"/>
                  </a:moveTo>
                  <a:lnTo>
                    <a:pt x="4024" y="1"/>
                  </a:lnTo>
                  <a:cubicBezTo>
                    <a:pt x="3855" y="63"/>
                    <a:pt x="3676" y="125"/>
                    <a:pt x="3498" y="197"/>
                  </a:cubicBezTo>
                  <a:cubicBezTo>
                    <a:pt x="3400" y="268"/>
                    <a:pt x="3302" y="340"/>
                    <a:pt x="3203" y="420"/>
                  </a:cubicBezTo>
                  <a:cubicBezTo>
                    <a:pt x="3016" y="563"/>
                    <a:pt x="2820" y="705"/>
                    <a:pt x="2624" y="848"/>
                  </a:cubicBezTo>
                  <a:cubicBezTo>
                    <a:pt x="1802" y="1423"/>
                    <a:pt x="1056" y="1711"/>
                    <a:pt x="386" y="1711"/>
                  </a:cubicBezTo>
                  <a:cubicBezTo>
                    <a:pt x="328" y="1711"/>
                    <a:pt x="271" y="1709"/>
                    <a:pt x="215" y="1704"/>
                  </a:cubicBezTo>
                  <a:cubicBezTo>
                    <a:pt x="144" y="1749"/>
                    <a:pt x="72" y="1785"/>
                    <a:pt x="1" y="1829"/>
                  </a:cubicBezTo>
                  <a:cubicBezTo>
                    <a:pt x="126" y="1847"/>
                    <a:pt x="259" y="1865"/>
                    <a:pt x="384" y="1865"/>
                  </a:cubicBezTo>
                  <a:cubicBezTo>
                    <a:pt x="1089" y="1865"/>
                    <a:pt x="1865" y="1562"/>
                    <a:pt x="2713" y="964"/>
                  </a:cubicBezTo>
                  <a:cubicBezTo>
                    <a:pt x="2909" y="830"/>
                    <a:pt x="3096" y="679"/>
                    <a:pt x="3293" y="536"/>
                  </a:cubicBezTo>
                  <a:cubicBezTo>
                    <a:pt x="3533" y="357"/>
                    <a:pt x="3774" y="170"/>
                    <a:pt x="40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31"/>
            <p:cNvSpPr/>
            <p:nvPr/>
          </p:nvSpPr>
          <p:spPr>
            <a:xfrm>
              <a:off x="2890125" y="1406375"/>
              <a:ext cx="38825" cy="6025"/>
            </a:xfrm>
            <a:custGeom>
              <a:avLst/>
              <a:gdLst/>
              <a:ahLst/>
              <a:cxnLst/>
              <a:rect l="l" t="t" r="r" b="b"/>
              <a:pathLst>
                <a:path w="1553" h="241" extrusionOk="0">
                  <a:moveTo>
                    <a:pt x="1543" y="0"/>
                  </a:moveTo>
                  <a:cubicBezTo>
                    <a:pt x="1026" y="62"/>
                    <a:pt x="518" y="143"/>
                    <a:pt x="0" y="241"/>
                  </a:cubicBezTo>
                  <a:cubicBezTo>
                    <a:pt x="518" y="232"/>
                    <a:pt x="1044" y="223"/>
                    <a:pt x="1552" y="98"/>
                  </a:cubicBezTo>
                  <a:lnTo>
                    <a:pt x="1543" y="0"/>
                  </a:lnTo>
                  <a:close/>
                </a:path>
              </a:pathLst>
            </a:custGeom>
            <a:solidFill>
              <a:srgbClr val="794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31"/>
            <p:cNvSpPr/>
            <p:nvPr/>
          </p:nvSpPr>
          <p:spPr>
            <a:xfrm>
              <a:off x="2558025" y="1541075"/>
              <a:ext cx="61350" cy="52200"/>
            </a:xfrm>
            <a:custGeom>
              <a:avLst/>
              <a:gdLst/>
              <a:ahLst/>
              <a:cxnLst/>
              <a:rect l="l" t="t" r="r" b="b"/>
              <a:pathLst>
                <a:path w="2454" h="2088" extrusionOk="0">
                  <a:moveTo>
                    <a:pt x="2454" y="0"/>
                  </a:moveTo>
                  <a:lnTo>
                    <a:pt x="2454" y="0"/>
                  </a:lnTo>
                  <a:cubicBezTo>
                    <a:pt x="2338" y="90"/>
                    <a:pt x="2222" y="179"/>
                    <a:pt x="2115" y="268"/>
                  </a:cubicBezTo>
                  <a:cubicBezTo>
                    <a:pt x="1660" y="910"/>
                    <a:pt x="1044" y="1437"/>
                    <a:pt x="340" y="1776"/>
                  </a:cubicBezTo>
                  <a:cubicBezTo>
                    <a:pt x="224" y="1883"/>
                    <a:pt x="108" y="1981"/>
                    <a:pt x="1" y="2088"/>
                  </a:cubicBezTo>
                  <a:cubicBezTo>
                    <a:pt x="1027" y="1704"/>
                    <a:pt x="1910" y="955"/>
                    <a:pt x="2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31"/>
            <p:cNvSpPr/>
            <p:nvPr/>
          </p:nvSpPr>
          <p:spPr>
            <a:xfrm>
              <a:off x="2483325" y="1440475"/>
              <a:ext cx="449850" cy="285050"/>
            </a:xfrm>
            <a:custGeom>
              <a:avLst/>
              <a:gdLst/>
              <a:ahLst/>
              <a:cxnLst/>
              <a:rect l="l" t="t" r="r" b="b"/>
              <a:pathLst>
                <a:path w="17994" h="11402" extrusionOk="0">
                  <a:moveTo>
                    <a:pt x="17976" y="1"/>
                  </a:moveTo>
                  <a:cubicBezTo>
                    <a:pt x="16941" y="46"/>
                    <a:pt x="15960" y="527"/>
                    <a:pt x="15014" y="991"/>
                  </a:cubicBezTo>
                  <a:cubicBezTo>
                    <a:pt x="14595" y="1187"/>
                    <a:pt x="14176" y="1402"/>
                    <a:pt x="13747" y="1571"/>
                  </a:cubicBezTo>
                  <a:cubicBezTo>
                    <a:pt x="13150" y="1812"/>
                    <a:pt x="12507" y="1981"/>
                    <a:pt x="11883" y="2151"/>
                  </a:cubicBezTo>
                  <a:cubicBezTo>
                    <a:pt x="10964" y="2410"/>
                    <a:pt x="10019" y="2668"/>
                    <a:pt x="9171" y="3141"/>
                  </a:cubicBezTo>
                  <a:cubicBezTo>
                    <a:pt x="8422" y="3560"/>
                    <a:pt x="7761" y="4158"/>
                    <a:pt x="7119" y="4729"/>
                  </a:cubicBezTo>
                  <a:cubicBezTo>
                    <a:pt x="6718" y="5086"/>
                    <a:pt x="6307" y="5452"/>
                    <a:pt x="5879" y="5773"/>
                  </a:cubicBezTo>
                  <a:cubicBezTo>
                    <a:pt x="5442" y="6103"/>
                    <a:pt x="4969" y="6397"/>
                    <a:pt x="4505" y="6683"/>
                  </a:cubicBezTo>
                  <a:cubicBezTo>
                    <a:pt x="4131" y="6915"/>
                    <a:pt x="3747" y="7156"/>
                    <a:pt x="3381" y="7423"/>
                  </a:cubicBezTo>
                  <a:cubicBezTo>
                    <a:pt x="2016" y="8387"/>
                    <a:pt x="848" y="9653"/>
                    <a:pt x="0" y="11117"/>
                  </a:cubicBezTo>
                  <a:lnTo>
                    <a:pt x="0" y="11402"/>
                  </a:lnTo>
                  <a:cubicBezTo>
                    <a:pt x="848" y="9877"/>
                    <a:pt x="2052" y="8538"/>
                    <a:pt x="3462" y="7539"/>
                  </a:cubicBezTo>
                  <a:cubicBezTo>
                    <a:pt x="3827" y="7280"/>
                    <a:pt x="4211" y="7040"/>
                    <a:pt x="4586" y="6808"/>
                  </a:cubicBezTo>
                  <a:cubicBezTo>
                    <a:pt x="5049" y="6522"/>
                    <a:pt x="5522" y="6228"/>
                    <a:pt x="5968" y="5898"/>
                  </a:cubicBezTo>
                  <a:cubicBezTo>
                    <a:pt x="6405" y="5568"/>
                    <a:pt x="6816" y="5193"/>
                    <a:pt x="7217" y="4836"/>
                  </a:cubicBezTo>
                  <a:cubicBezTo>
                    <a:pt x="7851" y="4274"/>
                    <a:pt x="8502" y="3685"/>
                    <a:pt x="9251" y="3266"/>
                  </a:cubicBezTo>
                  <a:cubicBezTo>
                    <a:pt x="10081" y="2802"/>
                    <a:pt x="11018" y="2543"/>
                    <a:pt x="11919" y="2303"/>
                  </a:cubicBezTo>
                  <a:cubicBezTo>
                    <a:pt x="12543" y="2124"/>
                    <a:pt x="13194" y="1955"/>
                    <a:pt x="13801" y="1705"/>
                  </a:cubicBezTo>
                  <a:cubicBezTo>
                    <a:pt x="14229" y="1535"/>
                    <a:pt x="14657" y="1330"/>
                    <a:pt x="15077" y="1125"/>
                  </a:cubicBezTo>
                  <a:cubicBezTo>
                    <a:pt x="16013" y="661"/>
                    <a:pt x="16986" y="197"/>
                    <a:pt x="17994" y="144"/>
                  </a:cubicBezTo>
                  <a:lnTo>
                    <a:pt x="179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31"/>
            <p:cNvSpPr/>
            <p:nvPr/>
          </p:nvSpPr>
          <p:spPr>
            <a:xfrm>
              <a:off x="2890125" y="1474600"/>
              <a:ext cx="46850" cy="17650"/>
            </a:xfrm>
            <a:custGeom>
              <a:avLst/>
              <a:gdLst/>
              <a:ahLst/>
              <a:cxnLst/>
              <a:rect l="l" t="t" r="r" b="b"/>
              <a:pathLst>
                <a:path w="1874" h="706" extrusionOk="0">
                  <a:moveTo>
                    <a:pt x="1856" y="1"/>
                  </a:moveTo>
                  <a:cubicBezTo>
                    <a:pt x="1196" y="81"/>
                    <a:pt x="553" y="322"/>
                    <a:pt x="0" y="706"/>
                  </a:cubicBezTo>
                  <a:cubicBezTo>
                    <a:pt x="152" y="670"/>
                    <a:pt x="295" y="634"/>
                    <a:pt x="437" y="607"/>
                  </a:cubicBezTo>
                  <a:cubicBezTo>
                    <a:pt x="883" y="367"/>
                    <a:pt x="1374" y="206"/>
                    <a:pt x="1874" y="153"/>
                  </a:cubicBezTo>
                  <a:lnTo>
                    <a:pt x="185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31"/>
            <p:cNvSpPr/>
            <p:nvPr/>
          </p:nvSpPr>
          <p:spPr>
            <a:xfrm>
              <a:off x="2694750" y="1529925"/>
              <a:ext cx="89225" cy="52425"/>
            </a:xfrm>
            <a:custGeom>
              <a:avLst/>
              <a:gdLst/>
              <a:ahLst/>
              <a:cxnLst/>
              <a:rect l="l" t="t" r="r" b="b"/>
              <a:pathLst>
                <a:path w="3569" h="2097" extrusionOk="0">
                  <a:moveTo>
                    <a:pt x="3569" y="0"/>
                  </a:moveTo>
                  <a:lnTo>
                    <a:pt x="3569" y="0"/>
                  </a:lnTo>
                  <a:cubicBezTo>
                    <a:pt x="2802" y="36"/>
                    <a:pt x="2088" y="241"/>
                    <a:pt x="1472" y="589"/>
                  </a:cubicBezTo>
                  <a:cubicBezTo>
                    <a:pt x="830" y="955"/>
                    <a:pt x="313" y="1481"/>
                    <a:pt x="0" y="2097"/>
                  </a:cubicBezTo>
                  <a:cubicBezTo>
                    <a:pt x="98" y="2034"/>
                    <a:pt x="188" y="1972"/>
                    <a:pt x="286" y="1909"/>
                  </a:cubicBezTo>
                  <a:cubicBezTo>
                    <a:pt x="589" y="1428"/>
                    <a:pt x="1017" y="1017"/>
                    <a:pt x="1553" y="714"/>
                  </a:cubicBezTo>
                  <a:cubicBezTo>
                    <a:pt x="2034" y="437"/>
                    <a:pt x="2596" y="259"/>
                    <a:pt x="3194" y="188"/>
                  </a:cubicBezTo>
                  <a:cubicBezTo>
                    <a:pt x="3319" y="125"/>
                    <a:pt x="3444" y="63"/>
                    <a:pt x="35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31"/>
            <p:cNvSpPr/>
            <p:nvPr/>
          </p:nvSpPr>
          <p:spPr>
            <a:xfrm>
              <a:off x="2610675" y="1594600"/>
              <a:ext cx="45075" cy="47975"/>
            </a:xfrm>
            <a:custGeom>
              <a:avLst/>
              <a:gdLst/>
              <a:ahLst/>
              <a:cxnLst/>
              <a:rect l="l" t="t" r="r" b="b"/>
              <a:pathLst>
                <a:path w="1803" h="1919" extrusionOk="0">
                  <a:moveTo>
                    <a:pt x="179" y="0"/>
                  </a:moveTo>
                  <a:cubicBezTo>
                    <a:pt x="179" y="0"/>
                    <a:pt x="63" y="116"/>
                    <a:pt x="36" y="455"/>
                  </a:cubicBezTo>
                  <a:cubicBezTo>
                    <a:pt x="0" y="794"/>
                    <a:pt x="116" y="892"/>
                    <a:pt x="116" y="892"/>
                  </a:cubicBezTo>
                  <a:cubicBezTo>
                    <a:pt x="428" y="919"/>
                    <a:pt x="812" y="1454"/>
                    <a:pt x="955" y="1918"/>
                  </a:cubicBezTo>
                  <a:lnTo>
                    <a:pt x="1802" y="1660"/>
                  </a:lnTo>
                  <a:cubicBezTo>
                    <a:pt x="1642" y="1115"/>
                    <a:pt x="1088" y="72"/>
                    <a:pt x="1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31"/>
            <p:cNvSpPr/>
            <p:nvPr/>
          </p:nvSpPr>
          <p:spPr>
            <a:xfrm>
              <a:off x="2615575" y="1617150"/>
              <a:ext cx="40400" cy="25425"/>
            </a:xfrm>
            <a:custGeom>
              <a:avLst/>
              <a:gdLst/>
              <a:ahLst/>
              <a:cxnLst/>
              <a:rect l="l" t="t" r="r" b="b"/>
              <a:pathLst>
                <a:path w="1616" h="1017" extrusionOk="0">
                  <a:moveTo>
                    <a:pt x="78" y="0"/>
                  </a:moveTo>
                  <a:cubicBezTo>
                    <a:pt x="52" y="0"/>
                    <a:pt x="26" y="3"/>
                    <a:pt x="0" y="8"/>
                  </a:cubicBezTo>
                  <a:cubicBezTo>
                    <a:pt x="304" y="106"/>
                    <a:pt x="625" y="588"/>
                    <a:pt x="759" y="1016"/>
                  </a:cubicBezTo>
                  <a:lnTo>
                    <a:pt x="1615" y="758"/>
                  </a:lnTo>
                  <a:cubicBezTo>
                    <a:pt x="1562" y="597"/>
                    <a:pt x="1481" y="383"/>
                    <a:pt x="1356" y="169"/>
                  </a:cubicBezTo>
                  <a:lnTo>
                    <a:pt x="1347" y="169"/>
                  </a:lnTo>
                  <a:cubicBezTo>
                    <a:pt x="1196" y="214"/>
                    <a:pt x="1050" y="273"/>
                    <a:pt x="901" y="273"/>
                  </a:cubicBezTo>
                  <a:cubicBezTo>
                    <a:pt x="874" y="273"/>
                    <a:pt x="848" y="271"/>
                    <a:pt x="821" y="267"/>
                  </a:cubicBezTo>
                  <a:cubicBezTo>
                    <a:pt x="652" y="249"/>
                    <a:pt x="518" y="151"/>
                    <a:pt x="366" y="80"/>
                  </a:cubicBezTo>
                  <a:cubicBezTo>
                    <a:pt x="281" y="37"/>
                    <a:pt x="179" y="0"/>
                    <a:pt x="78" y="0"/>
                  </a:cubicBezTo>
                  <a:close/>
                </a:path>
              </a:pathLst>
            </a:custGeom>
            <a:solidFill>
              <a:srgbClr val="825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31"/>
            <p:cNvSpPr/>
            <p:nvPr/>
          </p:nvSpPr>
          <p:spPr>
            <a:xfrm>
              <a:off x="2637425" y="1621925"/>
              <a:ext cx="257175" cy="390200"/>
            </a:xfrm>
            <a:custGeom>
              <a:avLst/>
              <a:gdLst/>
              <a:ahLst/>
              <a:cxnLst/>
              <a:rect l="l" t="t" r="r" b="b"/>
              <a:pathLst>
                <a:path w="10287" h="15608" extrusionOk="0">
                  <a:moveTo>
                    <a:pt x="1590" y="1"/>
                  </a:moveTo>
                  <a:cubicBezTo>
                    <a:pt x="1377" y="1"/>
                    <a:pt x="1161" y="45"/>
                    <a:pt x="946" y="147"/>
                  </a:cubicBezTo>
                  <a:lnTo>
                    <a:pt x="1" y="665"/>
                  </a:lnTo>
                  <a:lnTo>
                    <a:pt x="5915" y="10157"/>
                  </a:lnTo>
                  <a:lnTo>
                    <a:pt x="8904" y="15607"/>
                  </a:lnTo>
                  <a:lnTo>
                    <a:pt x="8922" y="15599"/>
                  </a:lnTo>
                  <a:cubicBezTo>
                    <a:pt x="9305" y="15367"/>
                    <a:pt x="9582" y="15001"/>
                    <a:pt x="9689" y="14582"/>
                  </a:cubicBezTo>
                  <a:cubicBezTo>
                    <a:pt x="10287" y="12057"/>
                    <a:pt x="9707" y="9506"/>
                    <a:pt x="8716" y="7213"/>
                  </a:cubicBezTo>
                  <a:cubicBezTo>
                    <a:pt x="8101" y="5830"/>
                    <a:pt x="6415" y="2476"/>
                    <a:pt x="4408" y="1352"/>
                  </a:cubicBezTo>
                  <a:cubicBezTo>
                    <a:pt x="4292" y="1289"/>
                    <a:pt x="4113" y="1209"/>
                    <a:pt x="3926" y="1182"/>
                  </a:cubicBezTo>
                  <a:cubicBezTo>
                    <a:pt x="3837" y="1164"/>
                    <a:pt x="3747" y="1120"/>
                    <a:pt x="3676" y="1057"/>
                  </a:cubicBezTo>
                  <a:cubicBezTo>
                    <a:pt x="3096" y="575"/>
                    <a:pt x="2358" y="1"/>
                    <a:pt x="1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31"/>
            <p:cNvSpPr/>
            <p:nvPr/>
          </p:nvSpPr>
          <p:spPr>
            <a:xfrm>
              <a:off x="2597500" y="1633850"/>
              <a:ext cx="243350" cy="393600"/>
            </a:xfrm>
            <a:custGeom>
              <a:avLst/>
              <a:gdLst/>
              <a:ahLst/>
              <a:cxnLst/>
              <a:rect l="l" t="t" r="r" b="b"/>
              <a:pathLst>
                <a:path w="9734" h="15744" extrusionOk="0">
                  <a:moveTo>
                    <a:pt x="1937" y="0"/>
                  </a:moveTo>
                  <a:lnTo>
                    <a:pt x="991" y="518"/>
                  </a:lnTo>
                  <a:cubicBezTo>
                    <a:pt x="54" y="1098"/>
                    <a:pt x="161" y="2356"/>
                    <a:pt x="286" y="3310"/>
                  </a:cubicBezTo>
                  <a:cubicBezTo>
                    <a:pt x="295" y="3408"/>
                    <a:pt x="286" y="3506"/>
                    <a:pt x="251" y="3596"/>
                  </a:cubicBezTo>
                  <a:cubicBezTo>
                    <a:pt x="179" y="3765"/>
                    <a:pt x="152" y="3961"/>
                    <a:pt x="143" y="4086"/>
                  </a:cubicBezTo>
                  <a:cubicBezTo>
                    <a:pt x="1" y="6388"/>
                    <a:pt x="1919" y="9617"/>
                    <a:pt x="2757" y="10875"/>
                  </a:cubicBezTo>
                  <a:cubicBezTo>
                    <a:pt x="4158" y="12945"/>
                    <a:pt x="5996" y="14809"/>
                    <a:pt x="8449" y="15657"/>
                  </a:cubicBezTo>
                  <a:cubicBezTo>
                    <a:pt x="8615" y="15714"/>
                    <a:pt x="8788" y="15743"/>
                    <a:pt x="8962" y="15743"/>
                  </a:cubicBezTo>
                  <a:cubicBezTo>
                    <a:pt x="9218" y="15743"/>
                    <a:pt x="9477" y="15681"/>
                    <a:pt x="9716" y="15559"/>
                  </a:cubicBezTo>
                  <a:lnTo>
                    <a:pt x="9734" y="15550"/>
                  </a:lnTo>
                  <a:lnTo>
                    <a:pt x="6745" y="10099"/>
                  </a:lnTo>
                  <a:lnTo>
                    <a:pt x="19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31"/>
            <p:cNvSpPr/>
            <p:nvPr/>
          </p:nvSpPr>
          <p:spPr>
            <a:xfrm>
              <a:off x="2606875" y="1624575"/>
              <a:ext cx="293075" cy="406775"/>
            </a:xfrm>
            <a:custGeom>
              <a:avLst/>
              <a:gdLst/>
              <a:ahLst/>
              <a:cxnLst/>
              <a:rect l="l" t="t" r="r" b="b"/>
              <a:pathLst>
                <a:path w="11723" h="16271" extrusionOk="0">
                  <a:moveTo>
                    <a:pt x="2112" y="1"/>
                  </a:moveTo>
                  <a:cubicBezTo>
                    <a:pt x="1973" y="1"/>
                    <a:pt x="1842" y="29"/>
                    <a:pt x="1722" y="95"/>
                  </a:cubicBezTo>
                  <a:lnTo>
                    <a:pt x="866" y="568"/>
                  </a:lnTo>
                  <a:cubicBezTo>
                    <a:pt x="0" y="1041"/>
                    <a:pt x="455" y="3048"/>
                    <a:pt x="545" y="3521"/>
                  </a:cubicBezTo>
                  <a:cubicBezTo>
                    <a:pt x="571" y="3645"/>
                    <a:pt x="562" y="3779"/>
                    <a:pt x="509" y="3895"/>
                  </a:cubicBezTo>
                  <a:cubicBezTo>
                    <a:pt x="438" y="4074"/>
                    <a:pt x="348" y="4377"/>
                    <a:pt x="420" y="4778"/>
                  </a:cubicBezTo>
                  <a:cubicBezTo>
                    <a:pt x="794" y="7009"/>
                    <a:pt x="2989" y="10559"/>
                    <a:pt x="4042" y="12085"/>
                  </a:cubicBezTo>
                  <a:cubicBezTo>
                    <a:pt x="6769" y="16029"/>
                    <a:pt x="9670" y="16271"/>
                    <a:pt x="10012" y="16271"/>
                  </a:cubicBezTo>
                  <a:cubicBezTo>
                    <a:pt x="10034" y="16271"/>
                    <a:pt x="10045" y="16270"/>
                    <a:pt x="10046" y="16269"/>
                  </a:cubicBezTo>
                  <a:cubicBezTo>
                    <a:pt x="10063" y="16269"/>
                    <a:pt x="11723" y="13664"/>
                    <a:pt x="9751" y="8962"/>
                  </a:cubicBezTo>
                  <a:cubicBezTo>
                    <a:pt x="9029" y="7250"/>
                    <a:pt x="7226" y="3485"/>
                    <a:pt x="5540" y="1968"/>
                  </a:cubicBezTo>
                  <a:cubicBezTo>
                    <a:pt x="5246" y="1701"/>
                    <a:pt x="4943" y="1603"/>
                    <a:pt x="4746" y="1576"/>
                  </a:cubicBezTo>
                  <a:cubicBezTo>
                    <a:pt x="4622" y="1549"/>
                    <a:pt x="4506" y="1496"/>
                    <a:pt x="4416" y="1406"/>
                  </a:cubicBezTo>
                  <a:cubicBezTo>
                    <a:pt x="4117" y="1114"/>
                    <a:pt x="2976" y="1"/>
                    <a:pt x="2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31"/>
            <p:cNvSpPr/>
            <p:nvPr/>
          </p:nvSpPr>
          <p:spPr>
            <a:xfrm>
              <a:off x="2583000" y="1630150"/>
              <a:ext cx="296000" cy="416375"/>
            </a:xfrm>
            <a:custGeom>
              <a:avLst/>
              <a:gdLst/>
              <a:ahLst/>
              <a:cxnLst/>
              <a:rect l="l" t="t" r="r" b="b"/>
              <a:pathLst>
                <a:path w="11840" h="16655" extrusionOk="0">
                  <a:moveTo>
                    <a:pt x="2570" y="0"/>
                  </a:moveTo>
                  <a:cubicBezTo>
                    <a:pt x="2457" y="0"/>
                    <a:pt x="2352" y="25"/>
                    <a:pt x="2258" y="77"/>
                  </a:cubicBezTo>
                  <a:cubicBezTo>
                    <a:pt x="1" y="1317"/>
                    <a:pt x="5719" y="12317"/>
                    <a:pt x="9118" y="15555"/>
                  </a:cubicBezTo>
                  <a:cubicBezTo>
                    <a:pt x="9609" y="16028"/>
                    <a:pt x="10171" y="15992"/>
                    <a:pt x="10742" y="16340"/>
                  </a:cubicBezTo>
                  <a:cubicBezTo>
                    <a:pt x="10877" y="16415"/>
                    <a:pt x="11024" y="16654"/>
                    <a:pt x="11206" y="16654"/>
                  </a:cubicBezTo>
                  <a:cubicBezTo>
                    <a:pt x="11240" y="16654"/>
                    <a:pt x="11276" y="16645"/>
                    <a:pt x="11313" y="16626"/>
                  </a:cubicBezTo>
                  <a:cubicBezTo>
                    <a:pt x="11518" y="16510"/>
                    <a:pt x="11384" y="16153"/>
                    <a:pt x="11384" y="15992"/>
                  </a:cubicBezTo>
                  <a:cubicBezTo>
                    <a:pt x="11420" y="15305"/>
                    <a:pt x="11839" y="14841"/>
                    <a:pt x="11598" y="14119"/>
                  </a:cubicBezTo>
                  <a:cubicBezTo>
                    <a:pt x="9712" y="8359"/>
                    <a:pt x="4642" y="0"/>
                    <a:pt x="2570" y="0"/>
                  </a:cubicBezTo>
                  <a:close/>
                </a:path>
              </a:pathLst>
            </a:custGeom>
            <a:solidFill>
              <a:srgbClr val="EC9F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31"/>
            <p:cNvSpPr/>
            <p:nvPr/>
          </p:nvSpPr>
          <p:spPr>
            <a:xfrm>
              <a:off x="2751400" y="1738650"/>
              <a:ext cx="102400" cy="189850"/>
            </a:xfrm>
            <a:custGeom>
              <a:avLst/>
              <a:gdLst/>
              <a:ahLst/>
              <a:cxnLst/>
              <a:rect l="l" t="t" r="r" b="b"/>
              <a:pathLst>
                <a:path w="4096" h="7594" extrusionOk="0">
                  <a:moveTo>
                    <a:pt x="67" y="1"/>
                  </a:moveTo>
                  <a:cubicBezTo>
                    <a:pt x="56" y="1"/>
                    <a:pt x="45" y="4"/>
                    <a:pt x="36" y="10"/>
                  </a:cubicBezTo>
                  <a:cubicBezTo>
                    <a:pt x="9" y="28"/>
                    <a:pt x="0" y="64"/>
                    <a:pt x="18" y="91"/>
                  </a:cubicBezTo>
                  <a:cubicBezTo>
                    <a:pt x="1481" y="2276"/>
                    <a:pt x="2926" y="5006"/>
                    <a:pt x="3979" y="7557"/>
                  </a:cubicBezTo>
                  <a:cubicBezTo>
                    <a:pt x="3988" y="7584"/>
                    <a:pt x="4006" y="7593"/>
                    <a:pt x="4033" y="7593"/>
                  </a:cubicBezTo>
                  <a:lnTo>
                    <a:pt x="4050" y="7593"/>
                  </a:lnTo>
                  <a:cubicBezTo>
                    <a:pt x="4086" y="7575"/>
                    <a:pt x="4095" y="7548"/>
                    <a:pt x="4086" y="7513"/>
                  </a:cubicBezTo>
                  <a:cubicBezTo>
                    <a:pt x="3024" y="4952"/>
                    <a:pt x="1579" y="2223"/>
                    <a:pt x="116" y="28"/>
                  </a:cubicBezTo>
                  <a:cubicBezTo>
                    <a:pt x="105" y="11"/>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31"/>
            <p:cNvSpPr/>
            <p:nvPr/>
          </p:nvSpPr>
          <p:spPr>
            <a:xfrm>
              <a:off x="2695425" y="1664800"/>
              <a:ext cx="35700" cy="42000"/>
            </a:xfrm>
            <a:custGeom>
              <a:avLst/>
              <a:gdLst/>
              <a:ahLst/>
              <a:cxnLst/>
              <a:rect l="l" t="t" r="r" b="b"/>
              <a:pathLst>
                <a:path w="1428" h="1680" extrusionOk="0">
                  <a:moveTo>
                    <a:pt x="61" y="0"/>
                  </a:moveTo>
                  <a:cubicBezTo>
                    <a:pt x="47" y="0"/>
                    <a:pt x="31" y="7"/>
                    <a:pt x="18" y="20"/>
                  </a:cubicBezTo>
                  <a:cubicBezTo>
                    <a:pt x="0" y="38"/>
                    <a:pt x="0" y="74"/>
                    <a:pt x="18" y="101"/>
                  </a:cubicBezTo>
                  <a:cubicBezTo>
                    <a:pt x="428" y="502"/>
                    <a:pt x="865" y="1073"/>
                    <a:pt x="1320" y="1662"/>
                  </a:cubicBezTo>
                  <a:cubicBezTo>
                    <a:pt x="1329" y="1671"/>
                    <a:pt x="1347" y="1680"/>
                    <a:pt x="1365" y="1680"/>
                  </a:cubicBezTo>
                  <a:cubicBezTo>
                    <a:pt x="1374" y="1680"/>
                    <a:pt x="1392" y="1680"/>
                    <a:pt x="1401" y="1671"/>
                  </a:cubicBezTo>
                  <a:cubicBezTo>
                    <a:pt x="1427" y="1653"/>
                    <a:pt x="1427" y="1617"/>
                    <a:pt x="1410" y="1590"/>
                  </a:cubicBezTo>
                  <a:cubicBezTo>
                    <a:pt x="955" y="993"/>
                    <a:pt x="518" y="431"/>
                    <a:pt x="98" y="20"/>
                  </a:cubicBezTo>
                  <a:cubicBezTo>
                    <a:pt x="89" y="7"/>
                    <a:pt x="76"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31"/>
            <p:cNvSpPr/>
            <p:nvPr/>
          </p:nvSpPr>
          <p:spPr>
            <a:xfrm>
              <a:off x="2638775" y="1629025"/>
              <a:ext cx="37475" cy="14650"/>
            </a:xfrm>
            <a:custGeom>
              <a:avLst/>
              <a:gdLst/>
              <a:ahLst/>
              <a:cxnLst/>
              <a:rect l="l" t="t" r="r" b="b"/>
              <a:pathLst>
                <a:path w="1499" h="586" extrusionOk="0">
                  <a:moveTo>
                    <a:pt x="401" y="0"/>
                  </a:moveTo>
                  <a:cubicBezTo>
                    <a:pt x="270" y="0"/>
                    <a:pt x="149" y="32"/>
                    <a:pt x="36" y="95"/>
                  </a:cubicBezTo>
                  <a:cubicBezTo>
                    <a:pt x="9" y="113"/>
                    <a:pt x="0" y="140"/>
                    <a:pt x="18" y="176"/>
                  </a:cubicBezTo>
                  <a:cubicBezTo>
                    <a:pt x="24" y="193"/>
                    <a:pt x="41" y="203"/>
                    <a:pt x="59" y="203"/>
                  </a:cubicBezTo>
                  <a:cubicBezTo>
                    <a:pt x="69" y="203"/>
                    <a:pt x="80" y="200"/>
                    <a:pt x="89" y="193"/>
                  </a:cubicBezTo>
                  <a:cubicBezTo>
                    <a:pt x="186" y="141"/>
                    <a:pt x="290" y="115"/>
                    <a:pt x="402" y="115"/>
                  </a:cubicBezTo>
                  <a:cubicBezTo>
                    <a:pt x="673" y="115"/>
                    <a:pt x="994" y="268"/>
                    <a:pt x="1392" y="577"/>
                  </a:cubicBezTo>
                  <a:cubicBezTo>
                    <a:pt x="1410" y="586"/>
                    <a:pt x="1419" y="586"/>
                    <a:pt x="1428" y="586"/>
                  </a:cubicBezTo>
                  <a:cubicBezTo>
                    <a:pt x="1445" y="586"/>
                    <a:pt x="1463" y="577"/>
                    <a:pt x="1472" y="568"/>
                  </a:cubicBezTo>
                  <a:cubicBezTo>
                    <a:pt x="1499" y="541"/>
                    <a:pt x="1490" y="506"/>
                    <a:pt x="1463" y="488"/>
                  </a:cubicBezTo>
                  <a:cubicBezTo>
                    <a:pt x="1044" y="161"/>
                    <a:pt x="696" y="0"/>
                    <a:pt x="4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31"/>
            <p:cNvSpPr/>
            <p:nvPr/>
          </p:nvSpPr>
          <p:spPr>
            <a:xfrm>
              <a:off x="2624500" y="1634675"/>
              <a:ext cx="10500" cy="32200"/>
            </a:xfrm>
            <a:custGeom>
              <a:avLst/>
              <a:gdLst/>
              <a:ahLst/>
              <a:cxnLst/>
              <a:rect l="l" t="t" r="r" b="b"/>
              <a:pathLst>
                <a:path w="420" h="1288" extrusionOk="0">
                  <a:moveTo>
                    <a:pt x="358" y="1"/>
                  </a:moveTo>
                  <a:cubicBezTo>
                    <a:pt x="344" y="1"/>
                    <a:pt x="330" y="8"/>
                    <a:pt x="321" y="21"/>
                  </a:cubicBezTo>
                  <a:cubicBezTo>
                    <a:pt x="36" y="289"/>
                    <a:pt x="0" y="895"/>
                    <a:pt x="9" y="1234"/>
                  </a:cubicBezTo>
                  <a:cubicBezTo>
                    <a:pt x="9" y="1261"/>
                    <a:pt x="36" y="1288"/>
                    <a:pt x="63" y="1288"/>
                  </a:cubicBezTo>
                  <a:lnTo>
                    <a:pt x="72" y="1288"/>
                  </a:lnTo>
                  <a:cubicBezTo>
                    <a:pt x="98" y="1288"/>
                    <a:pt x="125" y="1261"/>
                    <a:pt x="125" y="1225"/>
                  </a:cubicBezTo>
                  <a:cubicBezTo>
                    <a:pt x="116" y="690"/>
                    <a:pt x="214" y="280"/>
                    <a:pt x="402" y="101"/>
                  </a:cubicBezTo>
                  <a:cubicBezTo>
                    <a:pt x="419" y="83"/>
                    <a:pt x="419" y="48"/>
                    <a:pt x="402" y="21"/>
                  </a:cubicBezTo>
                  <a:cubicBezTo>
                    <a:pt x="388" y="8"/>
                    <a:pt x="373"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31"/>
            <p:cNvSpPr/>
            <p:nvPr/>
          </p:nvSpPr>
          <p:spPr>
            <a:xfrm>
              <a:off x="2629175" y="1689375"/>
              <a:ext cx="8950" cy="27675"/>
            </a:xfrm>
            <a:custGeom>
              <a:avLst/>
              <a:gdLst/>
              <a:ahLst/>
              <a:cxnLst/>
              <a:rect l="l" t="t" r="r" b="b"/>
              <a:pathLst>
                <a:path w="358" h="1107" extrusionOk="0">
                  <a:moveTo>
                    <a:pt x="54" y="1"/>
                  </a:moveTo>
                  <a:cubicBezTo>
                    <a:pt x="27" y="10"/>
                    <a:pt x="1" y="36"/>
                    <a:pt x="9" y="63"/>
                  </a:cubicBezTo>
                  <a:cubicBezTo>
                    <a:pt x="36" y="286"/>
                    <a:pt x="99" y="518"/>
                    <a:pt x="161" y="768"/>
                  </a:cubicBezTo>
                  <a:cubicBezTo>
                    <a:pt x="188" y="866"/>
                    <a:pt x="215" y="964"/>
                    <a:pt x="241" y="1062"/>
                  </a:cubicBezTo>
                  <a:cubicBezTo>
                    <a:pt x="241" y="1089"/>
                    <a:pt x="268" y="1107"/>
                    <a:pt x="295" y="1107"/>
                  </a:cubicBezTo>
                  <a:lnTo>
                    <a:pt x="313" y="1107"/>
                  </a:lnTo>
                  <a:cubicBezTo>
                    <a:pt x="340" y="1098"/>
                    <a:pt x="357" y="1071"/>
                    <a:pt x="348" y="1036"/>
                  </a:cubicBezTo>
                  <a:cubicBezTo>
                    <a:pt x="322" y="937"/>
                    <a:pt x="295" y="830"/>
                    <a:pt x="268" y="732"/>
                  </a:cubicBezTo>
                  <a:cubicBezTo>
                    <a:pt x="206" y="491"/>
                    <a:pt x="143" y="268"/>
                    <a:pt x="125" y="54"/>
                  </a:cubicBezTo>
                  <a:cubicBezTo>
                    <a:pt x="117" y="19"/>
                    <a:pt x="90"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31"/>
            <p:cNvSpPr/>
            <p:nvPr/>
          </p:nvSpPr>
          <p:spPr>
            <a:xfrm>
              <a:off x="2653475" y="1764475"/>
              <a:ext cx="75425" cy="145050"/>
            </a:xfrm>
            <a:custGeom>
              <a:avLst/>
              <a:gdLst/>
              <a:ahLst/>
              <a:cxnLst/>
              <a:rect l="l" t="t" r="r" b="b"/>
              <a:pathLst>
                <a:path w="3017" h="5802" extrusionOk="0">
                  <a:moveTo>
                    <a:pt x="60" y="1"/>
                  </a:moveTo>
                  <a:cubicBezTo>
                    <a:pt x="55" y="1"/>
                    <a:pt x="50" y="2"/>
                    <a:pt x="46" y="3"/>
                  </a:cubicBezTo>
                  <a:cubicBezTo>
                    <a:pt x="19" y="21"/>
                    <a:pt x="1" y="48"/>
                    <a:pt x="10" y="83"/>
                  </a:cubicBezTo>
                  <a:cubicBezTo>
                    <a:pt x="706" y="1841"/>
                    <a:pt x="1723" y="3866"/>
                    <a:pt x="2900" y="5775"/>
                  </a:cubicBezTo>
                  <a:cubicBezTo>
                    <a:pt x="2909" y="5793"/>
                    <a:pt x="2927" y="5802"/>
                    <a:pt x="2945" y="5802"/>
                  </a:cubicBezTo>
                  <a:cubicBezTo>
                    <a:pt x="2954" y="5802"/>
                    <a:pt x="2963" y="5802"/>
                    <a:pt x="2972" y="5793"/>
                  </a:cubicBezTo>
                  <a:cubicBezTo>
                    <a:pt x="3007" y="5775"/>
                    <a:pt x="3016" y="5739"/>
                    <a:pt x="2998" y="5713"/>
                  </a:cubicBezTo>
                  <a:cubicBezTo>
                    <a:pt x="1830" y="3812"/>
                    <a:pt x="804" y="1796"/>
                    <a:pt x="126" y="39"/>
                  </a:cubicBezTo>
                  <a:cubicBezTo>
                    <a:pt x="111" y="17"/>
                    <a:pt x="84"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31"/>
            <p:cNvSpPr/>
            <p:nvPr/>
          </p:nvSpPr>
          <p:spPr>
            <a:xfrm>
              <a:off x="2744025" y="1935725"/>
              <a:ext cx="74975" cy="89775"/>
            </a:xfrm>
            <a:custGeom>
              <a:avLst/>
              <a:gdLst/>
              <a:ahLst/>
              <a:cxnLst/>
              <a:rect l="l" t="t" r="r" b="b"/>
              <a:pathLst>
                <a:path w="2999" h="3591" extrusionOk="0">
                  <a:moveTo>
                    <a:pt x="76" y="1"/>
                  </a:moveTo>
                  <a:cubicBezTo>
                    <a:pt x="62" y="1"/>
                    <a:pt x="49" y="5"/>
                    <a:pt x="37" y="13"/>
                  </a:cubicBezTo>
                  <a:cubicBezTo>
                    <a:pt x="10" y="31"/>
                    <a:pt x="1" y="67"/>
                    <a:pt x="19" y="94"/>
                  </a:cubicBezTo>
                  <a:cubicBezTo>
                    <a:pt x="955" y="1503"/>
                    <a:pt x="1865" y="2636"/>
                    <a:pt x="2641" y="3377"/>
                  </a:cubicBezTo>
                  <a:cubicBezTo>
                    <a:pt x="2722" y="3457"/>
                    <a:pt x="2811" y="3519"/>
                    <a:pt x="2900" y="3582"/>
                  </a:cubicBezTo>
                  <a:cubicBezTo>
                    <a:pt x="2918" y="3591"/>
                    <a:pt x="2927" y="3591"/>
                    <a:pt x="2936" y="3591"/>
                  </a:cubicBezTo>
                  <a:cubicBezTo>
                    <a:pt x="2954" y="3591"/>
                    <a:pt x="2972" y="3582"/>
                    <a:pt x="2980" y="3564"/>
                  </a:cubicBezTo>
                  <a:cubicBezTo>
                    <a:pt x="2998" y="3537"/>
                    <a:pt x="2989" y="3502"/>
                    <a:pt x="2963" y="3484"/>
                  </a:cubicBezTo>
                  <a:cubicBezTo>
                    <a:pt x="2873" y="3430"/>
                    <a:pt x="2793" y="3368"/>
                    <a:pt x="2722" y="3296"/>
                  </a:cubicBezTo>
                  <a:cubicBezTo>
                    <a:pt x="1955" y="2565"/>
                    <a:pt x="1054" y="1432"/>
                    <a:pt x="117" y="22"/>
                  </a:cubicBezTo>
                  <a:cubicBezTo>
                    <a:pt x="107" y="8"/>
                    <a:pt x="92" y="1"/>
                    <a:pt x="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31"/>
            <p:cNvSpPr/>
            <p:nvPr/>
          </p:nvSpPr>
          <p:spPr>
            <a:xfrm>
              <a:off x="2836375" y="2020350"/>
              <a:ext cx="34800" cy="27675"/>
            </a:xfrm>
            <a:custGeom>
              <a:avLst/>
              <a:gdLst/>
              <a:ahLst/>
              <a:cxnLst/>
              <a:rect l="l" t="t" r="r" b="b"/>
              <a:pathLst>
                <a:path w="1392" h="1107" extrusionOk="0">
                  <a:moveTo>
                    <a:pt x="1303" y="1"/>
                  </a:moveTo>
                  <a:cubicBezTo>
                    <a:pt x="1276" y="1"/>
                    <a:pt x="1240" y="18"/>
                    <a:pt x="1240" y="45"/>
                  </a:cubicBezTo>
                  <a:cubicBezTo>
                    <a:pt x="1213" y="161"/>
                    <a:pt x="1196" y="277"/>
                    <a:pt x="1196" y="384"/>
                  </a:cubicBezTo>
                  <a:cubicBezTo>
                    <a:pt x="1196" y="429"/>
                    <a:pt x="1205" y="491"/>
                    <a:pt x="1213" y="563"/>
                  </a:cubicBezTo>
                  <a:cubicBezTo>
                    <a:pt x="1231" y="723"/>
                    <a:pt x="1258" y="902"/>
                    <a:pt x="1151" y="964"/>
                  </a:cubicBezTo>
                  <a:cubicBezTo>
                    <a:pt x="1124" y="979"/>
                    <a:pt x="1097" y="986"/>
                    <a:pt x="1070" y="986"/>
                  </a:cubicBezTo>
                  <a:cubicBezTo>
                    <a:pt x="983" y="986"/>
                    <a:pt x="896" y="915"/>
                    <a:pt x="794" y="812"/>
                  </a:cubicBezTo>
                  <a:cubicBezTo>
                    <a:pt x="741" y="759"/>
                    <a:pt x="687" y="705"/>
                    <a:pt x="634" y="679"/>
                  </a:cubicBezTo>
                  <a:cubicBezTo>
                    <a:pt x="446" y="563"/>
                    <a:pt x="250" y="491"/>
                    <a:pt x="89" y="429"/>
                  </a:cubicBezTo>
                  <a:cubicBezTo>
                    <a:pt x="83" y="427"/>
                    <a:pt x="77" y="426"/>
                    <a:pt x="71" y="426"/>
                  </a:cubicBezTo>
                  <a:cubicBezTo>
                    <a:pt x="45" y="426"/>
                    <a:pt x="24" y="442"/>
                    <a:pt x="9" y="464"/>
                  </a:cubicBezTo>
                  <a:cubicBezTo>
                    <a:pt x="0" y="500"/>
                    <a:pt x="18" y="536"/>
                    <a:pt x="45" y="545"/>
                  </a:cubicBezTo>
                  <a:cubicBezTo>
                    <a:pt x="205" y="598"/>
                    <a:pt x="393" y="670"/>
                    <a:pt x="580" y="777"/>
                  </a:cubicBezTo>
                  <a:cubicBezTo>
                    <a:pt x="616" y="803"/>
                    <a:pt x="660" y="848"/>
                    <a:pt x="714" y="893"/>
                  </a:cubicBezTo>
                  <a:cubicBezTo>
                    <a:pt x="803" y="982"/>
                    <a:pt x="928" y="1107"/>
                    <a:pt x="1071" y="1107"/>
                  </a:cubicBezTo>
                  <a:cubicBezTo>
                    <a:pt x="1115" y="1107"/>
                    <a:pt x="1160" y="1089"/>
                    <a:pt x="1213" y="1062"/>
                  </a:cubicBezTo>
                  <a:cubicBezTo>
                    <a:pt x="1392" y="964"/>
                    <a:pt x="1356" y="723"/>
                    <a:pt x="1329" y="545"/>
                  </a:cubicBezTo>
                  <a:cubicBezTo>
                    <a:pt x="1320" y="482"/>
                    <a:pt x="1312" y="429"/>
                    <a:pt x="1312" y="384"/>
                  </a:cubicBezTo>
                  <a:cubicBezTo>
                    <a:pt x="1312" y="286"/>
                    <a:pt x="1329" y="179"/>
                    <a:pt x="1347" y="72"/>
                  </a:cubicBezTo>
                  <a:cubicBezTo>
                    <a:pt x="1356" y="36"/>
                    <a:pt x="1338" y="9"/>
                    <a:pt x="1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31"/>
            <p:cNvSpPr/>
            <p:nvPr/>
          </p:nvSpPr>
          <p:spPr>
            <a:xfrm>
              <a:off x="2863350" y="1958175"/>
              <a:ext cx="13400" cy="46150"/>
            </a:xfrm>
            <a:custGeom>
              <a:avLst/>
              <a:gdLst/>
              <a:ahLst/>
              <a:cxnLst/>
              <a:rect l="l" t="t" r="r" b="b"/>
              <a:pathLst>
                <a:path w="536" h="1846" extrusionOk="0">
                  <a:moveTo>
                    <a:pt x="69" y="0"/>
                  </a:moveTo>
                  <a:cubicBezTo>
                    <a:pt x="61" y="0"/>
                    <a:pt x="53" y="3"/>
                    <a:pt x="45" y="8"/>
                  </a:cubicBezTo>
                  <a:cubicBezTo>
                    <a:pt x="10" y="16"/>
                    <a:pt x="1" y="52"/>
                    <a:pt x="10" y="79"/>
                  </a:cubicBezTo>
                  <a:cubicBezTo>
                    <a:pt x="126" y="400"/>
                    <a:pt x="233" y="712"/>
                    <a:pt x="331" y="1016"/>
                  </a:cubicBezTo>
                  <a:cubicBezTo>
                    <a:pt x="411" y="1256"/>
                    <a:pt x="420" y="1497"/>
                    <a:pt x="357" y="1783"/>
                  </a:cubicBezTo>
                  <a:cubicBezTo>
                    <a:pt x="357" y="1810"/>
                    <a:pt x="375" y="1836"/>
                    <a:pt x="402" y="1845"/>
                  </a:cubicBezTo>
                  <a:lnTo>
                    <a:pt x="420" y="1845"/>
                  </a:lnTo>
                  <a:cubicBezTo>
                    <a:pt x="447" y="1845"/>
                    <a:pt x="465" y="1827"/>
                    <a:pt x="473" y="1801"/>
                  </a:cubicBezTo>
                  <a:cubicBezTo>
                    <a:pt x="536" y="1497"/>
                    <a:pt x="527" y="1248"/>
                    <a:pt x="438" y="980"/>
                  </a:cubicBezTo>
                  <a:cubicBezTo>
                    <a:pt x="340" y="677"/>
                    <a:pt x="233" y="355"/>
                    <a:pt x="117" y="34"/>
                  </a:cubicBezTo>
                  <a:cubicBezTo>
                    <a:pt x="110" y="15"/>
                    <a:pt x="90"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31"/>
            <p:cNvSpPr/>
            <p:nvPr/>
          </p:nvSpPr>
          <p:spPr>
            <a:xfrm>
              <a:off x="2864700" y="1893175"/>
              <a:ext cx="13625" cy="91975"/>
            </a:xfrm>
            <a:custGeom>
              <a:avLst/>
              <a:gdLst/>
              <a:ahLst/>
              <a:cxnLst/>
              <a:rect l="l" t="t" r="r" b="b"/>
              <a:pathLst>
                <a:path w="545" h="3679" extrusionOk="0">
                  <a:moveTo>
                    <a:pt x="69" y="0"/>
                  </a:moveTo>
                  <a:cubicBezTo>
                    <a:pt x="63" y="0"/>
                    <a:pt x="58" y="1"/>
                    <a:pt x="54" y="3"/>
                  </a:cubicBezTo>
                  <a:cubicBezTo>
                    <a:pt x="18" y="12"/>
                    <a:pt x="0" y="38"/>
                    <a:pt x="9" y="74"/>
                  </a:cubicBezTo>
                  <a:cubicBezTo>
                    <a:pt x="339" y="1332"/>
                    <a:pt x="428" y="2518"/>
                    <a:pt x="277" y="3616"/>
                  </a:cubicBezTo>
                  <a:cubicBezTo>
                    <a:pt x="277" y="3642"/>
                    <a:pt x="295" y="3678"/>
                    <a:pt x="330" y="3678"/>
                  </a:cubicBezTo>
                  <a:cubicBezTo>
                    <a:pt x="366" y="3678"/>
                    <a:pt x="384" y="3660"/>
                    <a:pt x="393" y="3633"/>
                  </a:cubicBezTo>
                  <a:cubicBezTo>
                    <a:pt x="544" y="2518"/>
                    <a:pt x="455" y="1314"/>
                    <a:pt x="125" y="38"/>
                  </a:cubicBezTo>
                  <a:cubicBezTo>
                    <a:pt x="118" y="16"/>
                    <a:pt x="92"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31"/>
            <p:cNvSpPr/>
            <p:nvPr/>
          </p:nvSpPr>
          <p:spPr>
            <a:xfrm>
              <a:off x="2769675" y="1993350"/>
              <a:ext cx="41075" cy="26125"/>
            </a:xfrm>
            <a:custGeom>
              <a:avLst/>
              <a:gdLst/>
              <a:ahLst/>
              <a:cxnLst/>
              <a:rect l="l" t="t" r="r" b="b"/>
              <a:pathLst>
                <a:path w="1643" h="1045" extrusionOk="0">
                  <a:moveTo>
                    <a:pt x="68" y="1"/>
                  </a:moveTo>
                  <a:cubicBezTo>
                    <a:pt x="49" y="1"/>
                    <a:pt x="30" y="11"/>
                    <a:pt x="19" y="28"/>
                  </a:cubicBezTo>
                  <a:cubicBezTo>
                    <a:pt x="1" y="46"/>
                    <a:pt x="1" y="81"/>
                    <a:pt x="28" y="108"/>
                  </a:cubicBezTo>
                  <a:cubicBezTo>
                    <a:pt x="527" y="483"/>
                    <a:pt x="1036" y="795"/>
                    <a:pt x="1553" y="1036"/>
                  </a:cubicBezTo>
                  <a:cubicBezTo>
                    <a:pt x="1562" y="1045"/>
                    <a:pt x="1571" y="1045"/>
                    <a:pt x="1580" y="1045"/>
                  </a:cubicBezTo>
                  <a:cubicBezTo>
                    <a:pt x="1598" y="1045"/>
                    <a:pt x="1624" y="1036"/>
                    <a:pt x="1633" y="1009"/>
                  </a:cubicBezTo>
                  <a:cubicBezTo>
                    <a:pt x="1642" y="982"/>
                    <a:pt x="1633" y="947"/>
                    <a:pt x="1607" y="938"/>
                  </a:cubicBezTo>
                  <a:cubicBezTo>
                    <a:pt x="1098" y="697"/>
                    <a:pt x="590" y="385"/>
                    <a:pt x="99" y="10"/>
                  </a:cubicBezTo>
                  <a:cubicBezTo>
                    <a:pt x="89" y="4"/>
                    <a:pt x="79" y="1"/>
                    <a:pt x="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31"/>
            <p:cNvSpPr/>
            <p:nvPr/>
          </p:nvSpPr>
          <p:spPr>
            <a:xfrm>
              <a:off x="2693400" y="1905925"/>
              <a:ext cx="53550" cy="67400"/>
            </a:xfrm>
            <a:custGeom>
              <a:avLst/>
              <a:gdLst/>
              <a:ahLst/>
              <a:cxnLst/>
              <a:rect l="l" t="t" r="r" b="b"/>
              <a:pathLst>
                <a:path w="2142" h="2696" extrusionOk="0">
                  <a:moveTo>
                    <a:pt x="67" y="1"/>
                  </a:moveTo>
                  <a:cubicBezTo>
                    <a:pt x="57" y="1"/>
                    <a:pt x="46" y="4"/>
                    <a:pt x="36" y="10"/>
                  </a:cubicBezTo>
                  <a:cubicBezTo>
                    <a:pt x="10" y="28"/>
                    <a:pt x="1" y="64"/>
                    <a:pt x="19" y="90"/>
                  </a:cubicBezTo>
                  <a:cubicBezTo>
                    <a:pt x="197" y="367"/>
                    <a:pt x="375" y="626"/>
                    <a:pt x="536" y="866"/>
                  </a:cubicBezTo>
                  <a:cubicBezTo>
                    <a:pt x="1009" y="1544"/>
                    <a:pt x="1508" y="2151"/>
                    <a:pt x="2035" y="2686"/>
                  </a:cubicBezTo>
                  <a:cubicBezTo>
                    <a:pt x="2044" y="2695"/>
                    <a:pt x="2062" y="2695"/>
                    <a:pt x="2079" y="2695"/>
                  </a:cubicBezTo>
                  <a:cubicBezTo>
                    <a:pt x="2088" y="2695"/>
                    <a:pt x="2106" y="2695"/>
                    <a:pt x="2115" y="2686"/>
                  </a:cubicBezTo>
                  <a:cubicBezTo>
                    <a:pt x="2142" y="2660"/>
                    <a:pt x="2142" y="2624"/>
                    <a:pt x="2115" y="2597"/>
                  </a:cubicBezTo>
                  <a:cubicBezTo>
                    <a:pt x="1598" y="2080"/>
                    <a:pt x="1098" y="1473"/>
                    <a:pt x="634" y="804"/>
                  </a:cubicBezTo>
                  <a:cubicBezTo>
                    <a:pt x="474" y="563"/>
                    <a:pt x="295" y="304"/>
                    <a:pt x="117" y="28"/>
                  </a:cubicBezTo>
                  <a:cubicBezTo>
                    <a:pt x="105" y="11"/>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31"/>
            <p:cNvSpPr/>
            <p:nvPr/>
          </p:nvSpPr>
          <p:spPr>
            <a:xfrm>
              <a:off x="2629400" y="1787450"/>
              <a:ext cx="42625" cy="81275"/>
            </a:xfrm>
            <a:custGeom>
              <a:avLst/>
              <a:gdLst/>
              <a:ahLst/>
              <a:cxnLst/>
              <a:rect l="l" t="t" r="r" b="b"/>
              <a:pathLst>
                <a:path w="1705" h="3251" extrusionOk="0">
                  <a:moveTo>
                    <a:pt x="60" y="1"/>
                  </a:moveTo>
                  <a:cubicBezTo>
                    <a:pt x="55" y="1"/>
                    <a:pt x="50" y="1"/>
                    <a:pt x="45" y="3"/>
                  </a:cubicBezTo>
                  <a:cubicBezTo>
                    <a:pt x="9" y="21"/>
                    <a:pt x="0" y="57"/>
                    <a:pt x="9" y="83"/>
                  </a:cubicBezTo>
                  <a:cubicBezTo>
                    <a:pt x="384" y="1002"/>
                    <a:pt x="910" y="2055"/>
                    <a:pt x="1588" y="3224"/>
                  </a:cubicBezTo>
                  <a:cubicBezTo>
                    <a:pt x="1597" y="3241"/>
                    <a:pt x="1624" y="3250"/>
                    <a:pt x="1642" y="3250"/>
                  </a:cubicBezTo>
                  <a:cubicBezTo>
                    <a:pt x="1651" y="3250"/>
                    <a:pt x="1660" y="3250"/>
                    <a:pt x="1669" y="3241"/>
                  </a:cubicBezTo>
                  <a:cubicBezTo>
                    <a:pt x="1695" y="3224"/>
                    <a:pt x="1704" y="3188"/>
                    <a:pt x="1687" y="3161"/>
                  </a:cubicBezTo>
                  <a:cubicBezTo>
                    <a:pt x="1017" y="2001"/>
                    <a:pt x="491" y="949"/>
                    <a:pt x="116" y="39"/>
                  </a:cubicBezTo>
                  <a:cubicBezTo>
                    <a:pt x="109" y="17"/>
                    <a:pt x="84"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31"/>
            <p:cNvSpPr/>
            <p:nvPr/>
          </p:nvSpPr>
          <p:spPr>
            <a:xfrm>
              <a:off x="2614225" y="1695850"/>
              <a:ext cx="8500" cy="56900"/>
            </a:xfrm>
            <a:custGeom>
              <a:avLst/>
              <a:gdLst/>
              <a:ahLst/>
              <a:cxnLst/>
              <a:rect l="l" t="t" r="r" b="b"/>
              <a:pathLst>
                <a:path w="340" h="2276" extrusionOk="0">
                  <a:moveTo>
                    <a:pt x="170" y="0"/>
                  </a:moveTo>
                  <a:cubicBezTo>
                    <a:pt x="144" y="0"/>
                    <a:pt x="117" y="27"/>
                    <a:pt x="117" y="63"/>
                  </a:cubicBezTo>
                  <a:cubicBezTo>
                    <a:pt x="135" y="348"/>
                    <a:pt x="170" y="571"/>
                    <a:pt x="197" y="687"/>
                  </a:cubicBezTo>
                  <a:cubicBezTo>
                    <a:pt x="215" y="803"/>
                    <a:pt x="206" y="919"/>
                    <a:pt x="161" y="1026"/>
                  </a:cubicBezTo>
                  <a:cubicBezTo>
                    <a:pt x="81" y="1214"/>
                    <a:pt x="1" y="1535"/>
                    <a:pt x="63" y="1936"/>
                  </a:cubicBezTo>
                  <a:cubicBezTo>
                    <a:pt x="81" y="2034"/>
                    <a:pt x="99" y="2133"/>
                    <a:pt x="126" y="2231"/>
                  </a:cubicBezTo>
                  <a:cubicBezTo>
                    <a:pt x="135" y="2258"/>
                    <a:pt x="152" y="2275"/>
                    <a:pt x="179" y="2275"/>
                  </a:cubicBezTo>
                  <a:lnTo>
                    <a:pt x="197" y="2275"/>
                  </a:lnTo>
                  <a:cubicBezTo>
                    <a:pt x="224" y="2266"/>
                    <a:pt x="242" y="2231"/>
                    <a:pt x="242" y="2204"/>
                  </a:cubicBezTo>
                  <a:cubicBezTo>
                    <a:pt x="215" y="2106"/>
                    <a:pt x="197" y="2008"/>
                    <a:pt x="179" y="1919"/>
                  </a:cubicBezTo>
                  <a:cubicBezTo>
                    <a:pt x="117" y="1544"/>
                    <a:pt x="197" y="1249"/>
                    <a:pt x="268" y="1071"/>
                  </a:cubicBezTo>
                  <a:cubicBezTo>
                    <a:pt x="322" y="937"/>
                    <a:pt x="340" y="803"/>
                    <a:pt x="313" y="661"/>
                  </a:cubicBezTo>
                  <a:cubicBezTo>
                    <a:pt x="286" y="554"/>
                    <a:pt x="251" y="331"/>
                    <a:pt x="233" y="54"/>
                  </a:cubicBezTo>
                  <a:cubicBezTo>
                    <a:pt x="233" y="18"/>
                    <a:pt x="206" y="0"/>
                    <a:pt x="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31"/>
            <p:cNvSpPr/>
            <p:nvPr/>
          </p:nvSpPr>
          <p:spPr>
            <a:xfrm>
              <a:off x="2610675" y="1622200"/>
              <a:ext cx="74500" cy="48925"/>
            </a:xfrm>
            <a:custGeom>
              <a:avLst/>
              <a:gdLst/>
              <a:ahLst/>
              <a:cxnLst/>
              <a:rect l="l" t="t" r="r" b="b"/>
              <a:pathLst>
                <a:path w="2980" h="1957" extrusionOk="0">
                  <a:moveTo>
                    <a:pt x="2097" y="0"/>
                  </a:moveTo>
                  <a:cubicBezTo>
                    <a:pt x="1894" y="0"/>
                    <a:pt x="1709" y="46"/>
                    <a:pt x="1543" y="136"/>
                  </a:cubicBezTo>
                  <a:lnTo>
                    <a:pt x="687" y="609"/>
                  </a:lnTo>
                  <a:cubicBezTo>
                    <a:pt x="294" y="823"/>
                    <a:pt x="63" y="1252"/>
                    <a:pt x="0" y="1885"/>
                  </a:cubicBezTo>
                  <a:cubicBezTo>
                    <a:pt x="0" y="1921"/>
                    <a:pt x="18" y="1947"/>
                    <a:pt x="54" y="1947"/>
                  </a:cubicBezTo>
                  <a:cubicBezTo>
                    <a:pt x="54" y="1956"/>
                    <a:pt x="54" y="1956"/>
                    <a:pt x="63" y="1956"/>
                  </a:cubicBezTo>
                  <a:cubicBezTo>
                    <a:pt x="89" y="1956"/>
                    <a:pt x="116" y="1930"/>
                    <a:pt x="116" y="1903"/>
                  </a:cubicBezTo>
                  <a:cubicBezTo>
                    <a:pt x="179" y="1305"/>
                    <a:pt x="384" y="904"/>
                    <a:pt x="741" y="707"/>
                  </a:cubicBezTo>
                  <a:lnTo>
                    <a:pt x="1597" y="243"/>
                  </a:lnTo>
                  <a:cubicBezTo>
                    <a:pt x="1745" y="161"/>
                    <a:pt x="1912" y="120"/>
                    <a:pt x="2097" y="120"/>
                  </a:cubicBezTo>
                  <a:cubicBezTo>
                    <a:pt x="2334" y="120"/>
                    <a:pt x="2599" y="188"/>
                    <a:pt x="2891" y="324"/>
                  </a:cubicBezTo>
                  <a:cubicBezTo>
                    <a:pt x="2899" y="326"/>
                    <a:pt x="2907" y="327"/>
                    <a:pt x="2914" y="327"/>
                  </a:cubicBezTo>
                  <a:cubicBezTo>
                    <a:pt x="2938" y="327"/>
                    <a:pt x="2957" y="315"/>
                    <a:pt x="2971" y="288"/>
                  </a:cubicBezTo>
                  <a:cubicBezTo>
                    <a:pt x="2980" y="261"/>
                    <a:pt x="2971" y="226"/>
                    <a:pt x="2944" y="217"/>
                  </a:cubicBezTo>
                  <a:cubicBezTo>
                    <a:pt x="2636" y="72"/>
                    <a:pt x="2352" y="0"/>
                    <a:pt x="20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31"/>
            <p:cNvSpPr/>
            <p:nvPr/>
          </p:nvSpPr>
          <p:spPr>
            <a:xfrm>
              <a:off x="2702325" y="1647675"/>
              <a:ext cx="69825" cy="55775"/>
            </a:xfrm>
            <a:custGeom>
              <a:avLst/>
              <a:gdLst/>
              <a:ahLst/>
              <a:cxnLst/>
              <a:rect l="l" t="t" r="r" b="b"/>
              <a:pathLst>
                <a:path w="2793" h="2231" extrusionOk="0">
                  <a:moveTo>
                    <a:pt x="68" y="0"/>
                  </a:moveTo>
                  <a:cubicBezTo>
                    <a:pt x="49" y="0"/>
                    <a:pt x="30" y="10"/>
                    <a:pt x="18" y="27"/>
                  </a:cubicBezTo>
                  <a:cubicBezTo>
                    <a:pt x="1" y="54"/>
                    <a:pt x="10" y="90"/>
                    <a:pt x="36" y="108"/>
                  </a:cubicBezTo>
                  <a:cubicBezTo>
                    <a:pt x="304" y="286"/>
                    <a:pt x="491" y="456"/>
                    <a:pt x="554" y="518"/>
                  </a:cubicBezTo>
                  <a:cubicBezTo>
                    <a:pt x="661" y="616"/>
                    <a:pt x="786" y="679"/>
                    <a:pt x="920" y="705"/>
                  </a:cubicBezTo>
                  <a:cubicBezTo>
                    <a:pt x="1116" y="741"/>
                    <a:pt x="1401" y="830"/>
                    <a:pt x="1687" y="1089"/>
                  </a:cubicBezTo>
                  <a:cubicBezTo>
                    <a:pt x="1999" y="1374"/>
                    <a:pt x="2329" y="1749"/>
                    <a:pt x="2677" y="2213"/>
                  </a:cubicBezTo>
                  <a:cubicBezTo>
                    <a:pt x="2686" y="2222"/>
                    <a:pt x="2704" y="2231"/>
                    <a:pt x="2722" y="2231"/>
                  </a:cubicBezTo>
                  <a:cubicBezTo>
                    <a:pt x="2739" y="2231"/>
                    <a:pt x="2748" y="2231"/>
                    <a:pt x="2757" y="2222"/>
                  </a:cubicBezTo>
                  <a:cubicBezTo>
                    <a:pt x="2784" y="2204"/>
                    <a:pt x="2793" y="2168"/>
                    <a:pt x="2775" y="2142"/>
                  </a:cubicBezTo>
                  <a:cubicBezTo>
                    <a:pt x="2418" y="1669"/>
                    <a:pt x="2079" y="1285"/>
                    <a:pt x="1767" y="1000"/>
                  </a:cubicBezTo>
                  <a:cubicBezTo>
                    <a:pt x="1455" y="732"/>
                    <a:pt x="1151" y="625"/>
                    <a:pt x="946" y="589"/>
                  </a:cubicBezTo>
                  <a:cubicBezTo>
                    <a:pt x="830" y="572"/>
                    <a:pt x="723" y="518"/>
                    <a:pt x="634" y="438"/>
                  </a:cubicBezTo>
                  <a:cubicBezTo>
                    <a:pt x="572" y="375"/>
                    <a:pt x="375" y="197"/>
                    <a:pt x="99" y="9"/>
                  </a:cubicBezTo>
                  <a:cubicBezTo>
                    <a:pt x="89" y="3"/>
                    <a:pt x="79" y="0"/>
                    <a:pt x="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31"/>
            <p:cNvSpPr/>
            <p:nvPr/>
          </p:nvSpPr>
          <p:spPr>
            <a:xfrm>
              <a:off x="2793100" y="1736875"/>
              <a:ext cx="59125" cy="113100"/>
            </a:xfrm>
            <a:custGeom>
              <a:avLst/>
              <a:gdLst/>
              <a:ahLst/>
              <a:cxnLst/>
              <a:rect l="l" t="t" r="r" b="b"/>
              <a:pathLst>
                <a:path w="2365" h="4524" extrusionOk="0">
                  <a:moveTo>
                    <a:pt x="67" y="1"/>
                  </a:moveTo>
                  <a:cubicBezTo>
                    <a:pt x="56" y="1"/>
                    <a:pt x="46" y="4"/>
                    <a:pt x="36" y="10"/>
                  </a:cubicBezTo>
                  <a:cubicBezTo>
                    <a:pt x="9" y="28"/>
                    <a:pt x="0" y="63"/>
                    <a:pt x="18" y="90"/>
                  </a:cubicBezTo>
                  <a:cubicBezTo>
                    <a:pt x="928" y="1580"/>
                    <a:pt x="1767" y="3346"/>
                    <a:pt x="2249" y="4488"/>
                  </a:cubicBezTo>
                  <a:cubicBezTo>
                    <a:pt x="2258" y="4515"/>
                    <a:pt x="2275" y="4524"/>
                    <a:pt x="2302" y="4524"/>
                  </a:cubicBezTo>
                  <a:lnTo>
                    <a:pt x="2320" y="4524"/>
                  </a:lnTo>
                  <a:cubicBezTo>
                    <a:pt x="2356" y="4506"/>
                    <a:pt x="2365" y="4479"/>
                    <a:pt x="2356" y="4444"/>
                  </a:cubicBezTo>
                  <a:cubicBezTo>
                    <a:pt x="1874" y="3293"/>
                    <a:pt x="1026" y="1526"/>
                    <a:pt x="116" y="28"/>
                  </a:cubicBezTo>
                  <a:cubicBezTo>
                    <a:pt x="105" y="10"/>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31"/>
            <p:cNvSpPr/>
            <p:nvPr/>
          </p:nvSpPr>
          <p:spPr>
            <a:xfrm>
              <a:off x="2829450" y="1987550"/>
              <a:ext cx="25900" cy="36625"/>
            </a:xfrm>
            <a:custGeom>
              <a:avLst/>
              <a:gdLst/>
              <a:ahLst/>
              <a:cxnLst/>
              <a:rect l="l" t="t" r="r" b="b"/>
              <a:pathLst>
                <a:path w="1036" h="1465" extrusionOk="0">
                  <a:moveTo>
                    <a:pt x="67" y="1"/>
                  </a:moveTo>
                  <a:cubicBezTo>
                    <a:pt x="56" y="1"/>
                    <a:pt x="46" y="4"/>
                    <a:pt x="36" y="10"/>
                  </a:cubicBezTo>
                  <a:cubicBezTo>
                    <a:pt x="10" y="28"/>
                    <a:pt x="1" y="64"/>
                    <a:pt x="18" y="90"/>
                  </a:cubicBezTo>
                  <a:cubicBezTo>
                    <a:pt x="357" y="617"/>
                    <a:pt x="670" y="1081"/>
                    <a:pt x="928" y="1437"/>
                  </a:cubicBezTo>
                  <a:cubicBezTo>
                    <a:pt x="937" y="1455"/>
                    <a:pt x="955" y="1464"/>
                    <a:pt x="973" y="1464"/>
                  </a:cubicBezTo>
                  <a:cubicBezTo>
                    <a:pt x="982" y="1464"/>
                    <a:pt x="1000" y="1464"/>
                    <a:pt x="1009" y="1455"/>
                  </a:cubicBezTo>
                  <a:cubicBezTo>
                    <a:pt x="1035" y="1437"/>
                    <a:pt x="1035" y="1402"/>
                    <a:pt x="1018" y="1375"/>
                  </a:cubicBezTo>
                  <a:cubicBezTo>
                    <a:pt x="768" y="1009"/>
                    <a:pt x="456" y="545"/>
                    <a:pt x="117" y="28"/>
                  </a:cubicBezTo>
                  <a:cubicBezTo>
                    <a:pt x="105" y="11"/>
                    <a:pt x="86"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31"/>
            <p:cNvSpPr/>
            <p:nvPr/>
          </p:nvSpPr>
          <p:spPr>
            <a:xfrm>
              <a:off x="2754075" y="1862275"/>
              <a:ext cx="64700" cy="106350"/>
            </a:xfrm>
            <a:custGeom>
              <a:avLst/>
              <a:gdLst/>
              <a:ahLst/>
              <a:cxnLst/>
              <a:rect l="l" t="t" r="r" b="b"/>
              <a:pathLst>
                <a:path w="2588" h="4254" extrusionOk="0">
                  <a:moveTo>
                    <a:pt x="60" y="0"/>
                  </a:moveTo>
                  <a:cubicBezTo>
                    <a:pt x="52" y="0"/>
                    <a:pt x="43" y="2"/>
                    <a:pt x="36" y="7"/>
                  </a:cubicBezTo>
                  <a:cubicBezTo>
                    <a:pt x="9" y="25"/>
                    <a:pt x="0" y="61"/>
                    <a:pt x="9" y="88"/>
                  </a:cubicBezTo>
                  <a:cubicBezTo>
                    <a:pt x="821" y="1524"/>
                    <a:pt x="1669" y="2951"/>
                    <a:pt x="2471" y="4227"/>
                  </a:cubicBezTo>
                  <a:cubicBezTo>
                    <a:pt x="2489" y="4245"/>
                    <a:pt x="2507" y="4254"/>
                    <a:pt x="2525" y="4254"/>
                  </a:cubicBezTo>
                  <a:cubicBezTo>
                    <a:pt x="2534" y="4254"/>
                    <a:pt x="2543" y="4254"/>
                    <a:pt x="2552" y="4245"/>
                  </a:cubicBezTo>
                  <a:cubicBezTo>
                    <a:pt x="2578" y="4227"/>
                    <a:pt x="2587" y="4191"/>
                    <a:pt x="2570" y="4165"/>
                  </a:cubicBezTo>
                  <a:cubicBezTo>
                    <a:pt x="1767" y="2898"/>
                    <a:pt x="919" y="1462"/>
                    <a:pt x="116" y="34"/>
                  </a:cubicBezTo>
                  <a:cubicBezTo>
                    <a:pt x="103" y="15"/>
                    <a:pt x="81" y="0"/>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31"/>
            <p:cNvSpPr/>
            <p:nvPr/>
          </p:nvSpPr>
          <p:spPr>
            <a:xfrm>
              <a:off x="2671325" y="1702800"/>
              <a:ext cx="61800" cy="118425"/>
            </a:xfrm>
            <a:custGeom>
              <a:avLst/>
              <a:gdLst/>
              <a:ahLst/>
              <a:cxnLst/>
              <a:rect l="l" t="t" r="r" b="b"/>
              <a:pathLst>
                <a:path w="2472" h="4737" extrusionOk="0">
                  <a:moveTo>
                    <a:pt x="69" y="1"/>
                  </a:moveTo>
                  <a:cubicBezTo>
                    <a:pt x="61" y="1"/>
                    <a:pt x="53" y="3"/>
                    <a:pt x="45" y="8"/>
                  </a:cubicBezTo>
                  <a:cubicBezTo>
                    <a:pt x="10" y="17"/>
                    <a:pt x="1" y="53"/>
                    <a:pt x="18" y="79"/>
                  </a:cubicBezTo>
                  <a:cubicBezTo>
                    <a:pt x="723" y="1587"/>
                    <a:pt x="1508" y="3139"/>
                    <a:pt x="2356" y="4709"/>
                  </a:cubicBezTo>
                  <a:cubicBezTo>
                    <a:pt x="2365" y="4727"/>
                    <a:pt x="2383" y="4736"/>
                    <a:pt x="2400" y="4736"/>
                  </a:cubicBezTo>
                  <a:lnTo>
                    <a:pt x="2436" y="4736"/>
                  </a:lnTo>
                  <a:cubicBezTo>
                    <a:pt x="2463" y="4718"/>
                    <a:pt x="2472" y="4683"/>
                    <a:pt x="2454" y="4656"/>
                  </a:cubicBezTo>
                  <a:cubicBezTo>
                    <a:pt x="1615" y="3095"/>
                    <a:pt x="830" y="1533"/>
                    <a:pt x="117" y="35"/>
                  </a:cubicBezTo>
                  <a:cubicBezTo>
                    <a:pt x="110" y="15"/>
                    <a:pt x="90"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31"/>
            <p:cNvSpPr/>
            <p:nvPr/>
          </p:nvSpPr>
          <p:spPr>
            <a:xfrm>
              <a:off x="2637650" y="1631775"/>
              <a:ext cx="15425" cy="29300"/>
            </a:xfrm>
            <a:custGeom>
              <a:avLst/>
              <a:gdLst/>
              <a:ahLst/>
              <a:cxnLst/>
              <a:rect l="l" t="t" r="r" b="b"/>
              <a:pathLst>
                <a:path w="617" h="1172" extrusionOk="0">
                  <a:moveTo>
                    <a:pt x="54" y="1"/>
                  </a:moveTo>
                  <a:cubicBezTo>
                    <a:pt x="49" y="1"/>
                    <a:pt x="43" y="2"/>
                    <a:pt x="36" y="3"/>
                  </a:cubicBezTo>
                  <a:cubicBezTo>
                    <a:pt x="9" y="21"/>
                    <a:pt x="1" y="57"/>
                    <a:pt x="9" y="83"/>
                  </a:cubicBezTo>
                  <a:cubicBezTo>
                    <a:pt x="90" y="280"/>
                    <a:pt x="197" y="485"/>
                    <a:pt x="286" y="690"/>
                  </a:cubicBezTo>
                  <a:cubicBezTo>
                    <a:pt x="366" y="842"/>
                    <a:pt x="438" y="1002"/>
                    <a:pt x="500" y="1145"/>
                  </a:cubicBezTo>
                  <a:cubicBezTo>
                    <a:pt x="509" y="1163"/>
                    <a:pt x="527" y="1172"/>
                    <a:pt x="554" y="1172"/>
                  </a:cubicBezTo>
                  <a:lnTo>
                    <a:pt x="571" y="1172"/>
                  </a:lnTo>
                  <a:cubicBezTo>
                    <a:pt x="607" y="1154"/>
                    <a:pt x="616" y="1127"/>
                    <a:pt x="607" y="1092"/>
                  </a:cubicBezTo>
                  <a:cubicBezTo>
                    <a:pt x="536" y="949"/>
                    <a:pt x="464" y="797"/>
                    <a:pt x="393" y="637"/>
                  </a:cubicBezTo>
                  <a:cubicBezTo>
                    <a:pt x="295" y="440"/>
                    <a:pt x="197" y="226"/>
                    <a:pt x="117" y="39"/>
                  </a:cubicBezTo>
                  <a:cubicBezTo>
                    <a:pt x="102" y="17"/>
                    <a:pt x="81"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31"/>
            <p:cNvSpPr/>
            <p:nvPr/>
          </p:nvSpPr>
          <p:spPr>
            <a:xfrm>
              <a:off x="2515200" y="1673550"/>
              <a:ext cx="71625" cy="76750"/>
            </a:xfrm>
            <a:custGeom>
              <a:avLst/>
              <a:gdLst/>
              <a:ahLst/>
              <a:cxnLst/>
              <a:rect l="l" t="t" r="r" b="b"/>
              <a:pathLst>
                <a:path w="2865" h="3070" extrusionOk="0">
                  <a:moveTo>
                    <a:pt x="2865" y="0"/>
                  </a:moveTo>
                  <a:cubicBezTo>
                    <a:pt x="1526" y="536"/>
                    <a:pt x="438" y="1686"/>
                    <a:pt x="1" y="3069"/>
                  </a:cubicBezTo>
                  <a:cubicBezTo>
                    <a:pt x="90" y="2962"/>
                    <a:pt x="179" y="2855"/>
                    <a:pt x="277" y="2757"/>
                  </a:cubicBezTo>
                  <a:cubicBezTo>
                    <a:pt x="715" y="1704"/>
                    <a:pt x="1544" y="812"/>
                    <a:pt x="2561" y="304"/>
                  </a:cubicBezTo>
                  <a:cubicBezTo>
                    <a:pt x="2659" y="197"/>
                    <a:pt x="2766" y="99"/>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6" name="Google Shape;3406;p31"/>
          <p:cNvGrpSpPr/>
          <p:nvPr/>
        </p:nvGrpSpPr>
        <p:grpSpPr>
          <a:xfrm rot="2432077">
            <a:off x="10753263" y="5091363"/>
            <a:ext cx="1865301" cy="2030197"/>
            <a:chOff x="3315875" y="1434700"/>
            <a:chExt cx="872725" cy="949875"/>
          </a:xfrm>
        </p:grpSpPr>
        <p:sp>
          <p:nvSpPr>
            <p:cNvPr id="3407" name="Google Shape;3407;p31"/>
            <p:cNvSpPr/>
            <p:nvPr/>
          </p:nvSpPr>
          <p:spPr>
            <a:xfrm>
              <a:off x="3315875" y="1440925"/>
              <a:ext cx="479300" cy="179400"/>
            </a:xfrm>
            <a:custGeom>
              <a:avLst/>
              <a:gdLst/>
              <a:ahLst/>
              <a:cxnLst/>
              <a:rect l="l" t="t" r="r" b="b"/>
              <a:pathLst>
                <a:path w="19172" h="7176" extrusionOk="0">
                  <a:moveTo>
                    <a:pt x="10256" y="0"/>
                  </a:moveTo>
                  <a:cubicBezTo>
                    <a:pt x="4947" y="0"/>
                    <a:pt x="1671" y="2220"/>
                    <a:pt x="0" y="3632"/>
                  </a:cubicBezTo>
                  <a:cubicBezTo>
                    <a:pt x="2703" y="5953"/>
                    <a:pt x="6173" y="7176"/>
                    <a:pt x="9689" y="7176"/>
                  </a:cubicBezTo>
                  <a:cubicBezTo>
                    <a:pt x="10861" y="7176"/>
                    <a:pt x="12039" y="7040"/>
                    <a:pt x="13195" y="6763"/>
                  </a:cubicBezTo>
                  <a:cubicBezTo>
                    <a:pt x="16790" y="5898"/>
                    <a:pt x="19172" y="3266"/>
                    <a:pt x="19172" y="3266"/>
                  </a:cubicBezTo>
                  <a:cubicBezTo>
                    <a:pt x="17557" y="1856"/>
                    <a:pt x="15255" y="509"/>
                    <a:pt x="13132" y="206"/>
                  </a:cubicBezTo>
                  <a:cubicBezTo>
                    <a:pt x="12114" y="64"/>
                    <a:pt x="11156" y="0"/>
                    <a:pt x="102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31"/>
            <p:cNvSpPr/>
            <p:nvPr/>
          </p:nvSpPr>
          <p:spPr>
            <a:xfrm>
              <a:off x="3315875" y="1442050"/>
              <a:ext cx="469275" cy="178225"/>
            </a:xfrm>
            <a:custGeom>
              <a:avLst/>
              <a:gdLst/>
              <a:ahLst/>
              <a:cxnLst/>
              <a:rect l="l" t="t" r="r" b="b"/>
              <a:pathLst>
                <a:path w="18771" h="7129" extrusionOk="0">
                  <a:moveTo>
                    <a:pt x="11446" y="0"/>
                  </a:moveTo>
                  <a:lnTo>
                    <a:pt x="11446" y="0"/>
                  </a:lnTo>
                  <a:cubicBezTo>
                    <a:pt x="12561" y="901"/>
                    <a:pt x="13427" y="2213"/>
                    <a:pt x="13828" y="3658"/>
                  </a:cubicBezTo>
                  <a:cubicBezTo>
                    <a:pt x="12981" y="3712"/>
                    <a:pt x="12133" y="3747"/>
                    <a:pt x="11277" y="3756"/>
                  </a:cubicBezTo>
                  <a:cubicBezTo>
                    <a:pt x="10768" y="2248"/>
                    <a:pt x="9742" y="910"/>
                    <a:pt x="8458" y="45"/>
                  </a:cubicBezTo>
                  <a:cubicBezTo>
                    <a:pt x="8315" y="63"/>
                    <a:pt x="8181" y="81"/>
                    <a:pt x="8047" y="99"/>
                  </a:cubicBezTo>
                  <a:cubicBezTo>
                    <a:pt x="9385" y="901"/>
                    <a:pt x="10465" y="2231"/>
                    <a:pt x="11000" y="3756"/>
                  </a:cubicBezTo>
                  <a:cubicBezTo>
                    <a:pt x="10757" y="3758"/>
                    <a:pt x="10513" y="3759"/>
                    <a:pt x="10268" y="3759"/>
                  </a:cubicBezTo>
                  <a:cubicBezTo>
                    <a:pt x="9533" y="3759"/>
                    <a:pt x="8792" y="3749"/>
                    <a:pt x="8056" y="3729"/>
                  </a:cubicBezTo>
                  <a:cubicBezTo>
                    <a:pt x="7548" y="2454"/>
                    <a:pt x="6611" y="1347"/>
                    <a:pt x="5460" y="625"/>
                  </a:cubicBezTo>
                  <a:cubicBezTo>
                    <a:pt x="5344" y="661"/>
                    <a:pt x="5237" y="696"/>
                    <a:pt x="5121" y="732"/>
                  </a:cubicBezTo>
                  <a:cubicBezTo>
                    <a:pt x="6290" y="1392"/>
                    <a:pt x="7244" y="2463"/>
                    <a:pt x="7771" y="3720"/>
                  </a:cubicBezTo>
                  <a:cubicBezTo>
                    <a:pt x="6718" y="3685"/>
                    <a:pt x="5674" y="3631"/>
                    <a:pt x="4622" y="3569"/>
                  </a:cubicBezTo>
                  <a:cubicBezTo>
                    <a:pt x="4274" y="2775"/>
                    <a:pt x="3658" y="2097"/>
                    <a:pt x="2918" y="1642"/>
                  </a:cubicBezTo>
                  <a:cubicBezTo>
                    <a:pt x="2828" y="1686"/>
                    <a:pt x="2739" y="1740"/>
                    <a:pt x="2650" y="1785"/>
                  </a:cubicBezTo>
                  <a:cubicBezTo>
                    <a:pt x="3364" y="2186"/>
                    <a:pt x="3970" y="2811"/>
                    <a:pt x="4327" y="3551"/>
                  </a:cubicBezTo>
                  <a:cubicBezTo>
                    <a:pt x="3274" y="3489"/>
                    <a:pt x="2222" y="3417"/>
                    <a:pt x="1169" y="3355"/>
                  </a:cubicBezTo>
                  <a:cubicBezTo>
                    <a:pt x="901" y="3337"/>
                    <a:pt x="625" y="3319"/>
                    <a:pt x="357" y="3301"/>
                  </a:cubicBezTo>
                  <a:cubicBezTo>
                    <a:pt x="232" y="3399"/>
                    <a:pt x="116" y="3497"/>
                    <a:pt x="0" y="3587"/>
                  </a:cubicBezTo>
                  <a:cubicBezTo>
                    <a:pt x="72" y="3649"/>
                    <a:pt x="152" y="3712"/>
                    <a:pt x="223" y="3774"/>
                  </a:cubicBezTo>
                  <a:cubicBezTo>
                    <a:pt x="527" y="3792"/>
                    <a:pt x="830" y="3810"/>
                    <a:pt x="1142" y="3836"/>
                  </a:cubicBezTo>
                  <a:cubicBezTo>
                    <a:pt x="2231" y="3908"/>
                    <a:pt x="3319" y="3979"/>
                    <a:pt x="4416" y="4042"/>
                  </a:cubicBezTo>
                  <a:cubicBezTo>
                    <a:pt x="4211" y="4684"/>
                    <a:pt x="3836" y="5273"/>
                    <a:pt x="3346" y="5737"/>
                  </a:cubicBezTo>
                  <a:cubicBezTo>
                    <a:pt x="3435" y="5772"/>
                    <a:pt x="3515" y="5817"/>
                    <a:pt x="3605" y="5853"/>
                  </a:cubicBezTo>
                  <a:cubicBezTo>
                    <a:pt x="4104" y="5353"/>
                    <a:pt x="4479" y="4729"/>
                    <a:pt x="4684" y="4059"/>
                  </a:cubicBezTo>
                  <a:cubicBezTo>
                    <a:pt x="5719" y="4122"/>
                    <a:pt x="6763" y="4167"/>
                    <a:pt x="7797" y="4202"/>
                  </a:cubicBezTo>
                  <a:cubicBezTo>
                    <a:pt x="7539" y="5148"/>
                    <a:pt x="7039" y="6040"/>
                    <a:pt x="6379" y="6763"/>
                  </a:cubicBezTo>
                  <a:cubicBezTo>
                    <a:pt x="6477" y="6789"/>
                    <a:pt x="6575" y="6807"/>
                    <a:pt x="6673" y="6825"/>
                  </a:cubicBezTo>
                  <a:cubicBezTo>
                    <a:pt x="7325" y="6076"/>
                    <a:pt x="7815" y="5175"/>
                    <a:pt x="8065" y="4211"/>
                  </a:cubicBezTo>
                  <a:cubicBezTo>
                    <a:pt x="8779" y="4230"/>
                    <a:pt x="9493" y="4245"/>
                    <a:pt x="10206" y="4245"/>
                  </a:cubicBezTo>
                  <a:cubicBezTo>
                    <a:pt x="10483" y="4245"/>
                    <a:pt x="10759" y="4243"/>
                    <a:pt x="11036" y="4238"/>
                  </a:cubicBezTo>
                  <a:lnTo>
                    <a:pt x="11036" y="4238"/>
                  </a:lnTo>
                  <a:cubicBezTo>
                    <a:pt x="10795" y="5299"/>
                    <a:pt x="10313" y="6299"/>
                    <a:pt x="9644" y="7128"/>
                  </a:cubicBezTo>
                  <a:lnTo>
                    <a:pt x="9974" y="7128"/>
                  </a:lnTo>
                  <a:cubicBezTo>
                    <a:pt x="10608" y="6281"/>
                    <a:pt x="11080" y="5291"/>
                    <a:pt x="11303" y="4238"/>
                  </a:cubicBezTo>
                  <a:cubicBezTo>
                    <a:pt x="12142" y="4229"/>
                    <a:pt x="12981" y="4202"/>
                    <a:pt x="13810" y="4149"/>
                  </a:cubicBezTo>
                  <a:lnTo>
                    <a:pt x="13810" y="4149"/>
                  </a:lnTo>
                  <a:cubicBezTo>
                    <a:pt x="13641" y="5103"/>
                    <a:pt x="13275" y="6013"/>
                    <a:pt x="12766" y="6816"/>
                  </a:cubicBezTo>
                  <a:cubicBezTo>
                    <a:pt x="12882" y="6789"/>
                    <a:pt x="12998" y="6763"/>
                    <a:pt x="13123" y="6736"/>
                  </a:cubicBezTo>
                  <a:cubicBezTo>
                    <a:pt x="13587" y="5942"/>
                    <a:pt x="13917" y="5050"/>
                    <a:pt x="14078" y="4131"/>
                  </a:cubicBezTo>
                  <a:cubicBezTo>
                    <a:pt x="14970" y="4068"/>
                    <a:pt x="15853" y="3988"/>
                    <a:pt x="16736" y="3872"/>
                  </a:cubicBezTo>
                  <a:lnTo>
                    <a:pt x="16736" y="3872"/>
                  </a:lnTo>
                  <a:cubicBezTo>
                    <a:pt x="16549" y="4514"/>
                    <a:pt x="16272" y="5121"/>
                    <a:pt x="15916" y="5665"/>
                  </a:cubicBezTo>
                  <a:cubicBezTo>
                    <a:pt x="16076" y="5576"/>
                    <a:pt x="16228" y="5496"/>
                    <a:pt x="16371" y="5407"/>
                  </a:cubicBezTo>
                  <a:cubicBezTo>
                    <a:pt x="16647" y="4916"/>
                    <a:pt x="16870" y="4390"/>
                    <a:pt x="17013" y="3836"/>
                  </a:cubicBezTo>
                  <a:cubicBezTo>
                    <a:pt x="17530" y="3765"/>
                    <a:pt x="18039" y="3685"/>
                    <a:pt x="18547" y="3596"/>
                  </a:cubicBezTo>
                  <a:cubicBezTo>
                    <a:pt x="18681" y="3569"/>
                    <a:pt x="18770" y="3444"/>
                    <a:pt x="18744" y="3310"/>
                  </a:cubicBezTo>
                  <a:cubicBezTo>
                    <a:pt x="18726" y="3212"/>
                    <a:pt x="18645" y="3132"/>
                    <a:pt x="18547" y="3123"/>
                  </a:cubicBezTo>
                  <a:cubicBezTo>
                    <a:pt x="18534" y="3118"/>
                    <a:pt x="18521" y="3116"/>
                    <a:pt x="18507" y="3116"/>
                  </a:cubicBezTo>
                  <a:cubicBezTo>
                    <a:pt x="18494" y="3116"/>
                    <a:pt x="18480" y="3118"/>
                    <a:pt x="18467" y="3123"/>
                  </a:cubicBezTo>
                  <a:cubicBezTo>
                    <a:pt x="17985" y="3203"/>
                    <a:pt x="17495" y="3283"/>
                    <a:pt x="17013" y="3355"/>
                  </a:cubicBezTo>
                  <a:cubicBezTo>
                    <a:pt x="16576" y="2302"/>
                    <a:pt x="15880" y="1374"/>
                    <a:pt x="15050" y="687"/>
                  </a:cubicBezTo>
                  <a:cubicBezTo>
                    <a:pt x="14774" y="580"/>
                    <a:pt x="14488" y="482"/>
                    <a:pt x="14212" y="402"/>
                  </a:cubicBezTo>
                  <a:lnTo>
                    <a:pt x="14212" y="402"/>
                  </a:lnTo>
                  <a:cubicBezTo>
                    <a:pt x="15291" y="1062"/>
                    <a:pt x="16210" y="2133"/>
                    <a:pt x="16745" y="3390"/>
                  </a:cubicBezTo>
                  <a:cubicBezTo>
                    <a:pt x="15871" y="3497"/>
                    <a:pt x="14988" y="3587"/>
                    <a:pt x="14096" y="3649"/>
                  </a:cubicBezTo>
                  <a:cubicBezTo>
                    <a:pt x="13712" y="2248"/>
                    <a:pt x="12918" y="964"/>
                    <a:pt x="11883" y="27"/>
                  </a:cubicBezTo>
                  <a:cubicBezTo>
                    <a:pt x="11741" y="18"/>
                    <a:pt x="11598" y="9"/>
                    <a:pt x="114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31"/>
            <p:cNvSpPr/>
            <p:nvPr/>
          </p:nvSpPr>
          <p:spPr>
            <a:xfrm>
              <a:off x="3902200" y="1583000"/>
              <a:ext cx="286400" cy="375150"/>
            </a:xfrm>
            <a:custGeom>
              <a:avLst/>
              <a:gdLst/>
              <a:ahLst/>
              <a:cxnLst/>
              <a:rect l="l" t="t" r="r" b="b"/>
              <a:pathLst>
                <a:path w="11456" h="15006" extrusionOk="0">
                  <a:moveTo>
                    <a:pt x="242" y="0"/>
                  </a:moveTo>
                  <a:lnTo>
                    <a:pt x="242" y="0"/>
                  </a:lnTo>
                  <a:cubicBezTo>
                    <a:pt x="1" y="2052"/>
                    <a:pt x="188" y="4604"/>
                    <a:pt x="1107" y="6459"/>
                  </a:cubicBezTo>
                  <a:cubicBezTo>
                    <a:pt x="4149" y="12561"/>
                    <a:pt x="8592" y="14354"/>
                    <a:pt x="10965" y="15006"/>
                  </a:cubicBezTo>
                  <a:cubicBezTo>
                    <a:pt x="11455" y="10465"/>
                    <a:pt x="9662" y="5897"/>
                    <a:pt x="6263" y="2846"/>
                  </a:cubicBezTo>
                  <a:cubicBezTo>
                    <a:pt x="3623" y="456"/>
                    <a:pt x="242" y="1"/>
                    <a:pt x="2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31"/>
            <p:cNvSpPr/>
            <p:nvPr/>
          </p:nvSpPr>
          <p:spPr>
            <a:xfrm>
              <a:off x="3913575" y="1588500"/>
              <a:ext cx="263425" cy="369650"/>
            </a:xfrm>
            <a:custGeom>
              <a:avLst/>
              <a:gdLst/>
              <a:ahLst/>
              <a:cxnLst/>
              <a:rect l="l" t="t" r="r" b="b"/>
              <a:pathLst>
                <a:path w="10537" h="14786" extrusionOk="0">
                  <a:moveTo>
                    <a:pt x="251" y="0"/>
                  </a:moveTo>
                  <a:cubicBezTo>
                    <a:pt x="192" y="0"/>
                    <a:pt x="134" y="22"/>
                    <a:pt x="90" y="66"/>
                  </a:cubicBezTo>
                  <a:cubicBezTo>
                    <a:pt x="19" y="137"/>
                    <a:pt x="1" y="244"/>
                    <a:pt x="45" y="334"/>
                  </a:cubicBezTo>
                  <a:cubicBezTo>
                    <a:pt x="54" y="360"/>
                    <a:pt x="72" y="378"/>
                    <a:pt x="90" y="396"/>
                  </a:cubicBezTo>
                  <a:cubicBezTo>
                    <a:pt x="420" y="735"/>
                    <a:pt x="741" y="1074"/>
                    <a:pt x="1062" y="1422"/>
                  </a:cubicBezTo>
                  <a:cubicBezTo>
                    <a:pt x="474" y="2341"/>
                    <a:pt x="117" y="3393"/>
                    <a:pt x="19" y="4428"/>
                  </a:cubicBezTo>
                  <a:cubicBezTo>
                    <a:pt x="81" y="4714"/>
                    <a:pt x="161" y="4990"/>
                    <a:pt x="251" y="5249"/>
                  </a:cubicBezTo>
                  <a:cubicBezTo>
                    <a:pt x="188" y="4027"/>
                    <a:pt x="536" y="2724"/>
                    <a:pt x="1241" y="1618"/>
                  </a:cubicBezTo>
                  <a:cubicBezTo>
                    <a:pt x="1803" y="2252"/>
                    <a:pt x="2356" y="2903"/>
                    <a:pt x="2882" y="3572"/>
                  </a:cubicBezTo>
                  <a:cubicBezTo>
                    <a:pt x="1981" y="4642"/>
                    <a:pt x="1401" y="5972"/>
                    <a:pt x="1223" y="7301"/>
                  </a:cubicBezTo>
                  <a:cubicBezTo>
                    <a:pt x="1285" y="7426"/>
                    <a:pt x="1357" y="7542"/>
                    <a:pt x="1428" y="7658"/>
                  </a:cubicBezTo>
                  <a:cubicBezTo>
                    <a:pt x="1544" y="6284"/>
                    <a:pt x="2115" y="4892"/>
                    <a:pt x="3043" y="3777"/>
                  </a:cubicBezTo>
                  <a:cubicBezTo>
                    <a:pt x="3542" y="4419"/>
                    <a:pt x="4033" y="5080"/>
                    <a:pt x="4506" y="5749"/>
                  </a:cubicBezTo>
                  <a:cubicBezTo>
                    <a:pt x="3587" y="6980"/>
                    <a:pt x="3088" y="8514"/>
                    <a:pt x="3105" y="10004"/>
                  </a:cubicBezTo>
                  <a:cubicBezTo>
                    <a:pt x="3186" y="10111"/>
                    <a:pt x="3275" y="10209"/>
                    <a:pt x="3364" y="10307"/>
                  </a:cubicBezTo>
                  <a:cubicBezTo>
                    <a:pt x="3275" y="8800"/>
                    <a:pt x="3739" y="7221"/>
                    <a:pt x="4658" y="5963"/>
                  </a:cubicBezTo>
                  <a:cubicBezTo>
                    <a:pt x="5202" y="6739"/>
                    <a:pt x="5719" y="7524"/>
                    <a:pt x="6237" y="8318"/>
                  </a:cubicBezTo>
                  <a:cubicBezTo>
                    <a:pt x="5505" y="9415"/>
                    <a:pt x="5130" y="10762"/>
                    <a:pt x="5193" y="12065"/>
                  </a:cubicBezTo>
                  <a:cubicBezTo>
                    <a:pt x="5282" y="12136"/>
                    <a:pt x="5371" y="12207"/>
                    <a:pt x="5461" y="12270"/>
                  </a:cubicBezTo>
                  <a:cubicBezTo>
                    <a:pt x="5353" y="10994"/>
                    <a:pt x="5675" y="9647"/>
                    <a:pt x="6379" y="8550"/>
                  </a:cubicBezTo>
                  <a:cubicBezTo>
                    <a:pt x="6924" y="9406"/>
                    <a:pt x="7459" y="10263"/>
                    <a:pt x="7985" y="11128"/>
                  </a:cubicBezTo>
                  <a:cubicBezTo>
                    <a:pt x="7539" y="11842"/>
                    <a:pt x="7334" y="12689"/>
                    <a:pt x="7379" y="13528"/>
                  </a:cubicBezTo>
                  <a:cubicBezTo>
                    <a:pt x="7468" y="13572"/>
                    <a:pt x="7548" y="13617"/>
                    <a:pt x="7637" y="13662"/>
                  </a:cubicBezTo>
                  <a:cubicBezTo>
                    <a:pt x="7566" y="12876"/>
                    <a:pt x="7735" y="12056"/>
                    <a:pt x="8128" y="11369"/>
                  </a:cubicBezTo>
                  <a:cubicBezTo>
                    <a:pt x="8654" y="12243"/>
                    <a:pt x="9172" y="13117"/>
                    <a:pt x="9680" y="13983"/>
                  </a:cubicBezTo>
                  <a:cubicBezTo>
                    <a:pt x="9814" y="14206"/>
                    <a:pt x="9948" y="14438"/>
                    <a:pt x="10082" y="14661"/>
                  </a:cubicBezTo>
                  <a:cubicBezTo>
                    <a:pt x="10233" y="14705"/>
                    <a:pt x="10376" y="14750"/>
                    <a:pt x="10510" y="14786"/>
                  </a:cubicBezTo>
                  <a:cubicBezTo>
                    <a:pt x="10519" y="14687"/>
                    <a:pt x="10528" y="14598"/>
                    <a:pt x="10537" y="14509"/>
                  </a:cubicBezTo>
                  <a:cubicBezTo>
                    <a:pt x="10385" y="14250"/>
                    <a:pt x="10233" y="14001"/>
                    <a:pt x="10082" y="13742"/>
                  </a:cubicBezTo>
                  <a:cubicBezTo>
                    <a:pt x="9546" y="12841"/>
                    <a:pt x="9011" y="11940"/>
                    <a:pt x="8467" y="11030"/>
                  </a:cubicBezTo>
                  <a:cubicBezTo>
                    <a:pt x="8823" y="10927"/>
                    <a:pt x="9197" y="10874"/>
                    <a:pt x="9573" y="10874"/>
                  </a:cubicBezTo>
                  <a:cubicBezTo>
                    <a:pt x="9847" y="10874"/>
                    <a:pt x="10123" y="10902"/>
                    <a:pt x="10394" y="10958"/>
                  </a:cubicBezTo>
                  <a:cubicBezTo>
                    <a:pt x="10376" y="10869"/>
                    <a:pt x="10358" y="10780"/>
                    <a:pt x="10340" y="10700"/>
                  </a:cubicBezTo>
                  <a:cubicBezTo>
                    <a:pt x="10086" y="10652"/>
                    <a:pt x="9826" y="10627"/>
                    <a:pt x="9565" y="10627"/>
                  </a:cubicBezTo>
                  <a:cubicBezTo>
                    <a:pt x="9147" y="10627"/>
                    <a:pt x="8728" y="10690"/>
                    <a:pt x="8333" y="10816"/>
                  </a:cubicBezTo>
                  <a:cubicBezTo>
                    <a:pt x="7816" y="9959"/>
                    <a:pt x="7289" y="9112"/>
                    <a:pt x="6754" y="8264"/>
                  </a:cubicBezTo>
                  <a:cubicBezTo>
                    <a:pt x="7379" y="8046"/>
                    <a:pt x="8042" y="7936"/>
                    <a:pt x="8706" y="7936"/>
                  </a:cubicBezTo>
                  <a:cubicBezTo>
                    <a:pt x="8990" y="7936"/>
                    <a:pt x="9274" y="7957"/>
                    <a:pt x="9555" y="7997"/>
                  </a:cubicBezTo>
                  <a:cubicBezTo>
                    <a:pt x="9520" y="7908"/>
                    <a:pt x="9484" y="7818"/>
                    <a:pt x="9448" y="7729"/>
                  </a:cubicBezTo>
                  <a:cubicBezTo>
                    <a:pt x="9210" y="7702"/>
                    <a:pt x="8969" y="7689"/>
                    <a:pt x="8729" y="7689"/>
                  </a:cubicBezTo>
                  <a:cubicBezTo>
                    <a:pt x="8008" y="7689"/>
                    <a:pt x="7287" y="7809"/>
                    <a:pt x="6611" y="8050"/>
                  </a:cubicBezTo>
                  <a:cubicBezTo>
                    <a:pt x="6094" y="7247"/>
                    <a:pt x="5568" y="6453"/>
                    <a:pt x="5023" y="5677"/>
                  </a:cubicBezTo>
                  <a:cubicBezTo>
                    <a:pt x="5825" y="5358"/>
                    <a:pt x="6695" y="5193"/>
                    <a:pt x="7556" y="5193"/>
                  </a:cubicBezTo>
                  <a:cubicBezTo>
                    <a:pt x="7729" y="5193"/>
                    <a:pt x="7902" y="5200"/>
                    <a:pt x="8074" y="5213"/>
                  </a:cubicBezTo>
                  <a:cubicBezTo>
                    <a:pt x="8012" y="5124"/>
                    <a:pt x="7949" y="5035"/>
                    <a:pt x="7887" y="4955"/>
                  </a:cubicBezTo>
                  <a:cubicBezTo>
                    <a:pt x="7769" y="4948"/>
                    <a:pt x="7650" y="4945"/>
                    <a:pt x="7532" y="4945"/>
                  </a:cubicBezTo>
                  <a:cubicBezTo>
                    <a:pt x="6629" y="4945"/>
                    <a:pt x="5715" y="5124"/>
                    <a:pt x="4872" y="5463"/>
                  </a:cubicBezTo>
                  <a:cubicBezTo>
                    <a:pt x="4408" y="4812"/>
                    <a:pt x="3935" y="4161"/>
                    <a:pt x="3435" y="3527"/>
                  </a:cubicBezTo>
                  <a:cubicBezTo>
                    <a:pt x="4292" y="3144"/>
                    <a:pt x="5211" y="2939"/>
                    <a:pt x="6121" y="2903"/>
                  </a:cubicBezTo>
                  <a:cubicBezTo>
                    <a:pt x="6031" y="2823"/>
                    <a:pt x="5951" y="2751"/>
                    <a:pt x="5862" y="2671"/>
                  </a:cubicBezTo>
                  <a:cubicBezTo>
                    <a:pt x="4979" y="2733"/>
                    <a:pt x="4096" y="2947"/>
                    <a:pt x="3284" y="3331"/>
                  </a:cubicBezTo>
                  <a:cubicBezTo>
                    <a:pt x="2749" y="2653"/>
                    <a:pt x="2195" y="1993"/>
                    <a:pt x="1633" y="1359"/>
                  </a:cubicBezTo>
                  <a:cubicBezTo>
                    <a:pt x="2231" y="1154"/>
                    <a:pt x="2864" y="1047"/>
                    <a:pt x="3489" y="1029"/>
                  </a:cubicBezTo>
                  <a:cubicBezTo>
                    <a:pt x="3337" y="949"/>
                    <a:pt x="3195" y="878"/>
                    <a:pt x="3043" y="806"/>
                  </a:cubicBezTo>
                  <a:cubicBezTo>
                    <a:pt x="2508" y="860"/>
                    <a:pt x="1963" y="976"/>
                    <a:pt x="1446" y="1154"/>
                  </a:cubicBezTo>
                  <a:cubicBezTo>
                    <a:pt x="1116" y="789"/>
                    <a:pt x="768" y="423"/>
                    <a:pt x="420" y="75"/>
                  </a:cubicBezTo>
                  <a:cubicBezTo>
                    <a:pt x="374" y="25"/>
                    <a:pt x="312" y="0"/>
                    <a:pt x="2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31"/>
            <p:cNvSpPr/>
            <p:nvPr/>
          </p:nvSpPr>
          <p:spPr>
            <a:xfrm>
              <a:off x="3741175" y="1840375"/>
              <a:ext cx="258975" cy="544200"/>
            </a:xfrm>
            <a:custGeom>
              <a:avLst/>
              <a:gdLst/>
              <a:ahLst/>
              <a:cxnLst/>
              <a:rect l="l" t="t" r="r" b="b"/>
              <a:pathLst>
                <a:path w="10359" h="21768" extrusionOk="0">
                  <a:moveTo>
                    <a:pt x="7664" y="0"/>
                  </a:moveTo>
                  <a:cubicBezTo>
                    <a:pt x="5684" y="1499"/>
                    <a:pt x="3614" y="3774"/>
                    <a:pt x="2775" y="6111"/>
                  </a:cubicBezTo>
                  <a:cubicBezTo>
                    <a:pt x="1" y="13828"/>
                    <a:pt x="2133" y="19172"/>
                    <a:pt x="3543" y="21768"/>
                  </a:cubicBezTo>
                  <a:cubicBezTo>
                    <a:pt x="7887" y="18422"/>
                    <a:pt x="10358" y="13078"/>
                    <a:pt x="10198" y="7592"/>
                  </a:cubicBezTo>
                  <a:cubicBezTo>
                    <a:pt x="10073" y="3319"/>
                    <a:pt x="7664" y="0"/>
                    <a:pt x="76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31"/>
            <p:cNvSpPr/>
            <p:nvPr/>
          </p:nvSpPr>
          <p:spPr>
            <a:xfrm>
              <a:off x="3778425" y="1853075"/>
              <a:ext cx="217925" cy="531500"/>
            </a:xfrm>
            <a:custGeom>
              <a:avLst/>
              <a:gdLst/>
              <a:ahLst/>
              <a:cxnLst/>
              <a:rect l="l" t="t" r="r" b="b"/>
              <a:pathLst>
                <a:path w="8717" h="21260" extrusionOk="0">
                  <a:moveTo>
                    <a:pt x="6156" y="0"/>
                  </a:moveTo>
                  <a:cubicBezTo>
                    <a:pt x="6047" y="0"/>
                    <a:pt x="5949" y="78"/>
                    <a:pt x="5906" y="179"/>
                  </a:cubicBezTo>
                  <a:cubicBezTo>
                    <a:pt x="5897" y="206"/>
                    <a:pt x="5889" y="242"/>
                    <a:pt x="5889" y="268"/>
                  </a:cubicBezTo>
                  <a:cubicBezTo>
                    <a:pt x="5871" y="839"/>
                    <a:pt x="5844" y="1401"/>
                    <a:pt x="5808" y="1972"/>
                  </a:cubicBezTo>
                  <a:cubicBezTo>
                    <a:pt x="4524" y="2213"/>
                    <a:pt x="3310" y="2775"/>
                    <a:pt x="2329" y="3560"/>
                  </a:cubicBezTo>
                  <a:cubicBezTo>
                    <a:pt x="2142" y="3846"/>
                    <a:pt x="1963" y="4140"/>
                    <a:pt x="1812" y="4443"/>
                  </a:cubicBezTo>
                  <a:cubicBezTo>
                    <a:pt x="2820" y="3373"/>
                    <a:pt x="4247" y="2588"/>
                    <a:pt x="5782" y="2276"/>
                  </a:cubicBezTo>
                  <a:lnTo>
                    <a:pt x="5782" y="2276"/>
                  </a:lnTo>
                  <a:cubicBezTo>
                    <a:pt x="5710" y="3293"/>
                    <a:pt x="5594" y="4319"/>
                    <a:pt x="5451" y="5336"/>
                  </a:cubicBezTo>
                  <a:cubicBezTo>
                    <a:pt x="3774" y="5434"/>
                    <a:pt x="2142" y="6031"/>
                    <a:pt x="839" y="6986"/>
                  </a:cubicBezTo>
                  <a:cubicBezTo>
                    <a:pt x="786" y="7147"/>
                    <a:pt x="741" y="7307"/>
                    <a:pt x="697" y="7468"/>
                  </a:cubicBezTo>
                  <a:cubicBezTo>
                    <a:pt x="1990" y="6424"/>
                    <a:pt x="3676" y="5755"/>
                    <a:pt x="5407" y="5639"/>
                  </a:cubicBezTo>
                  <a:lnTo>
                    <a:pt x="5407" y="5639"/>
                  </a:lnTo>
                  <a:cubicBezTo>
                    <a:pt x="5264" y="6611"/>
                    <a:pt x="5095" y="7584"/>
                    <a:pt x="4907" y="8547"/>
                  </a:cubicBezTo>
                  <a:cubicBezTo>
                    <a:pt x="3078" y="8770"/>
                    <a:pt x="1330" y="9609"/>
                    <a:pt x="45" y="10867"/>
                  </a:cubicBezTo>
                  <a:cubicBezTo>
                    <a:pt x="27" y="11027"/>
                    <a:pt x="19" y="11179"/>
                    <a:pt x="1" y="11339"/>
                  </a:cubicBezTo>
                  <a:cubicBezTo>
                    <a:pt x="1232" y="10010"/>
                    <a:pt x="2998" y="9109"/>
                    <a:pt x="4845" y="8859"/>
                  </a:cubicBezTo>
                  <a:lnTo>
                    <a:pt x="4845" y="8859"/>
                  </a:lnTo>
                  <a:cubicBezTo>
                    <a:pt x="4622" y="9966"/>
                    <a:pt x="4381" y="11081"/>
                    <a:pt x="4113" y="12187"/>
                  </a:cubicBezTo>
                  <a:cubicBezTo>
                    <a:pt x="2552" y="12463"/>
                    <a:pt x="1080" y="13257"/>
                    <a:pt x="1" y="14390"/>
                  </a:cubicBezTo>
                  <a:cubicBezTo>
                    <a:pt x="10" y="14524"/>
                    <a:pt x="19" y="14658"/>
                    <a:pt x="36" y="14792"/>
                  </a:cubicBezTo>
                  <a:cubicBezTo>
                    <a:pt x="1062" y="13632"/>
                    <a:pt x="2499" y="12802"/>
                    <a:pt x="4033" y="12499"/>
                  </a:cubicBezTo>
                  <a:lnTo>
                    <a:pt x="4033" y="12499"/>
                  </a:lnTo>
                  <a:cubicBezTo>
                    <a:pt x="3748" y="13686"/>
                    <a:pt x="3444" y="14863"/>
                    <a:pt x="3123" y="16032"/>
                  </a:cubicBezTo>
                  <a:cubicBezTo>
                    <a:pt x="2142" y="16237"/>
                    <a:pt x="1232" y="16772"/>
                    <a:pt x="536" y="17504"/>
                  </a:cubicBezTo>
                  <a:cubicBezTo>
                    <a:pt x="572" y="17620"/>
                    <a:pt x="607" y="17727"/>
                    <a:pt x="634" y="17843"/>
                  </a:cubicBezTo>
                  <a:cubicBezTo>
                    <a:pt x="1259" y="17120"/>
                    <a:pt x="2115" y="16594"/>
                    <a:pt x="3034" y="16362"/>
                  </a:cubicBezTo>
                  <a:lnTo>
                    <a:pt x="3034" y="16362"/>
                  </a:lnTo>
                  <a:cubicBezTo>
                    <a:pt x="2713" y="17539"/>
                    <a:pt x="2392" y="18717"/>
                    <a:pt x="2061" y="19877"/>
                  </a:cubicBezTo>
                  <a:cubicBezTo>
                    <a:pt x="1972" y="20189"/>
                    <a:pt x="1892" y="20483"/>
                    <a:pt x="1803" y="20796"/>
                  </a:cubicBezTo>
                  <a:cubicBezTo>
                    <a:pt x="1892" y="20956"/>
                    <a:pt x="1972" y="21117"/>
                    <a:pt x="2053" y="21260"/>
                  </a:cubicBezTo>
                  <a:cubicBezTo>
                    <a:pt x="2142" y="21188"/>
                    <a:pt x="2222" y="21126"/>
                    <a:pt x="2311" y="21054"/>
                  </a:cubicBezTo>
                  <a:cubicBezTo>
                    <a:pt x="2409" y="20715"/>
                    <a:pt x="2499" y="20376"/>
                    <a:pt x="2597" y="20028"/>
                  </a:cubicBezTo>
                  <a:cubicBezTo>
                    <a:pt x="2936" y="18815"/>
                    <a:pt x="3275" y="17602"/>
                    <a:pt x="3614" y="16380"/>
                  </a:cubicBezTo>
                  <a:cubicBezTo>
                    <a:pt x="4283" y="16754"/>
                    <a:pt x="4863" y="17325"/>
                    <a:pt x="5273" y="17986"/>
                  </a:cubicBezTo>
                  <a:cubicBezTo>
                    <a:pt x="5335" y="17896"/>
                    <a:pt x="5398" y="17807"/>
                    <a:pt x="5460" y="17727"/>
                  </a:cubicBezTo>
                  <a:cubicBezTo>
                    <a:pt x="5014" y="17040"/>
                    <a:pt x="4399" y="16469"/>
                    <a:pt x="3694" y="16076"/>
                  </a:cubicBezTo>
                  <a:cubicBezTo>
                    <a:pt x="4006" y="14917"/>
                    <a:pt x="4310" y="13757"/>
                    <a:pt x="4586" y="12588"/>
                  </a:cubicBezTo>
                  <a:cubicBezTo>
                    <a:pt x="5603" y="13106"/>
                    <a:pt x="6486" y="13882"/>
                    <a:pt x="7155" y="14792"/>
                  </a:cubicBezTo>
                  <a:cubicBezTo>
                    <a:pt x="7200" y="14694"/>
                    <a:pt x="7245" y="14587"/>
                    <a:pt x="7289" y="14480"/>
                  </a:cubicBezTo>
                  <a:cubicBezTo>
                    <a:pt x="6602" y="13570"/>
                    <a:pt x="5692" y="12802"/>
                    <a:pt x="4657" y="12285"/>
                  </a:cubicBezTo>
                  <a:cubicBezTo>
                    <a:pt x="4925" y="11170"/>
                    <a:pt x="5175" y="10055"/>
                    <a:pt x="5398" y="8940"/>
                  </a:cubicBezTo>
                  <a:cubicBezTo>
                    <a:pt x="6540" y="9457"/>
                    <a:pt x="7557" y="10242"/>
                    <a:pt x="8333" y="11197"/>
                  </a:cubicBezTo>
                  <a:cubicBezTo>
                    <a:pt x="8360" y="11072"/>
                    <a:pt x="8386" y="10947"/>
                    <a:pt x="8413" y="10822"/>
                  </a:cubicBezTo>
                  <a:cubicBezTo>
                    <a:pt x="7610" y="9903"/>
                    <a:pt x="6593" y="9136"/>
                    <a:pt x="5460" y="8636"/>
                  </a:cubicBezTo>
                  <a:cubicBezTo>
                    <a:pt x="5648" y="7682"/>
                    <a:pt x="5808" y="6727"/>
                    <a:pt x="5951" y="5782"/>
                  </a:cubicBezTo>
                  <a:cubicBezTo>
                    <a:pt x="6986" y="6201"/>
                    <a:pt x="7931" y="6825"/>
                    <a:pt x="8717" y="7584"/>
                  </a:cubicBezTo>
                  <a:cubicBezTo>
                    <a:pt x="8717" y="7450"/>
                    <a:pt x="8717" y="7307"/>
                    <a:pt x="8708" y="7173"/>
                  </a:cubicBezTo>
                  <a:cubicBezTo>
                    <a:pt x="7923" y="6460"/>
                    <a:pt x="7004" y="5871"/>
                    <a:pt x="5996" y="5469"/>
                  </a:cubicBezTo>
                  <a:cubicBezTo>
                    <a:pt x="6138" y="4452"/>
                    <a:pt x="6254" y="3426"/>
                    <a:pt x="6335" y="2401"/>
                  </a:cubicBezTo>
                  <a:cubicBezTo>
                    <a:pt x="7013" y="2766"/>
                    <a:pt x="7628" y="3221"/>
                    <a:pt x="8163" y="3748"/>
                  </a:cubicBezTo>
                  <a:cubicBezTo>
                    <a:pt x="8110" y="3551"/>
                    <a:pt x="8047" y="3364"/>
                    <a:pt x="7985" y="3177"/>
                  </a:cubicBezTo>
                  <a:cubicBezTo>
                    <a:pt x="7494" y="2748"/>
                    <a:pt x="6941" y="2383"/>
                    <a:pt x="6361" y="2079"/>
                  </a:cubicBezTo>
                  <a:cubicBezTo>
                    <a:pt x="6397" y="1482"/>
                    <a:pt x="6433" y="884"/>
                    <a:pt x="6451" y="286"/>
                  </a:cubicBezTo>
                  <a:cubicBezTo>
                    <a:pt x="6451" y="135"/>
                    <a:pt x="6326" y="1"/>
                    <a:pt x="6174" y="1"/>
                  </a:cubicBezTo>
                  <a:cubicBezTo>
                    <a:pt x="6168" y="0"/>
                    <a:pt x="6162" y="0"/>
                    <a:pt x="61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31"/>
            <p:cNvSpPr/>
            <p:nvPr/>
          </p:nvSpPr>
          <p:spPr>
            <a:xfrm>
              <a:off x="3736725" y="1434700"/>
              <a:ext cx="348175" cy="809825"/>
            </a:xfrm>
            <a:custGeom>
              <a:avLst/>
              <a:gdLst/>
              <a:ahLst/>
              <a:cxnLst/>
              <a:rect l="l" t="t" r="r" b="b"/>
              <a:pathLst>
                <a:path w="13927" h="32393" extrusionOk="0">
                  <a:moveTo>
                    <a:pt x="2061" y="0"/>
                  </a:moveTo>
                  <a:lnTo>
                    <a:pt x="0" y="2346"/>
                  </a:lnTo>
                  <a:cubicBezTo>
                    <a:pt x="2061" y="4157"/>
                    <a:pt x="4318" y="6361"/>
                    <a:pt x="5505" y="9037"/>
                  </a:cubicBezTo>
                  <a:cubicBezTo>
                    <a:pt x="6022" y="10197"/>
                    <a:pt x="6343" y="11481"/>
                    <a:pt x="6620" y="12695"/>
                  </a:cubicBezTo>
                  <a:cubicBezTo>
                    <a:pt x="6932" y="14060"/>
                    <a:pt x="7209" y="15460"/>
                    <a:pt x="7432" y="16852"/>
                  </a:cubicBezTo>
                  <a:cubicBezTo>
                    <a:pt x="7557" y="17628"/>
                    <a:pt x="7673" y="18431"/>
                    <a:pt x="7789" y="19207"/>
                  </a:cubicBezTo>
                  <a:cubicBezTo>
                    <a:pt x="8056" y="21054"/>
                    <a:pt x="8324" y="22963"/>
                    <a:pt x="8779" y="24845"/>
                  </a:cubicBezTo>
                  <a:cubicBezTo>
                    <a:pt x="9537" y="27967"/>
                    <a:pt x="10679" y="30438"/>
                    <a:pt x="12249" y="32392"/>
                  </a:cubicBezTo>
                  <a:lnTo>
                    <a:pt x="13926" y="29386"/>
                  </a:lnTo>
                  <a:cubicBezTo>
                    <a:pt x="13025" y="27967"/>
                    <a:pt x="12329" y="26219"/>
                    <a:pt x="11821" y="24105"/>
                  </a:cubicBezTo>
                  <a:cubicBezTo>
                    <a:pt x="11402" y="22374"/>
                    <a:pt x="11143" y="20616"/>
                    <a:pt x="10875" y="18761"/>
                  </a:cubicBezTo>
                  <a:cubicBezTo>
                    <a:pt x="10768" y="17976"/>
                    <a:pt x="10643" y="17155"/>
                    <a:pt x="10518" y="16352"/>
                  </a:cubicBezTo>
                  <a:cubicBezTo>
                    <a:pt x="10277" y="14898"/>
                    <a:pt x="9992" y="13435"/>
                    <a:pt x="9671" y="11999"/>
                  </a:cubicBezTo>
                  <a:cubicBezTo>
                    <a:pt x="9359" y="10634"/>
                    <a:pt x="8984" y="9180"/>
                    <a:pt x="8359" y="7770"/>
                  </a:cubicBezTo>
                  <a:cubicBezTo>
                    <a:pt x="6932" y="4541"/>
                    <a:pt x="4372" y="2034"/>
                    <a:pt x="2061" y="0"/>
                  </a:cubicBezTo>
                  <a:close/>
                </a:path>
              </a:pathLst>
            </a:custGeom>
            <a:solidFill>
              <a:srgbClr val="A561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31"/>
            <p:cNvSpPr/>
            <p:nvPr/>
          </p:nvSpPr>
          <p:spPr>
            <a:xfrm>
              <a:off x="3736725" y="1434700"/>
              <a:ext cx="348175" cy="809825"/>
            </a:xfrm>
            <a:custGeom>
              <a:avLst/>
              <a:gdLst/>
              <a:ahLst/>
              <a:cxnLst/>
              <a:rect l="l" t="t" r="r" b="b"/>
              <a:pathLst>
                <a:path w="13927" h="32393" extrusionOk="0">
                  <a:moveTo>
                    <a:pt x="2061" y="0"/>
                  </a:moveTo>
                  <a:lnTo>
                    <a:pt x="0" y="2346"/>
                  </a:lnTo>
                  <a:cubicBezTo>
                    <a:pt x="2061" y="4157"/>
                    <a:pt x="4318" y="6361"/>
                    <a:pt x="5505" y="9037"/>
                  </a:cubicBezTo>
                  <a:cubicBezTo>
                    <a:pt x="6022" y="10197"/>
                    <a:pt x="6343" y="11481"/>
                    <a:pt x="6620" y="12695"/>
                  </a:cubicBezTo>
                  <a:cubicBezTo>
                    <a:pt x="6932" y="14060"/>
                    <a:pt x="7209" y="15460"/>
                    <a:pt x="7432" y="16852"/>
                  </a:cubicBezTo>
                  <a:cubicBezTo>
                    <a:pt x="7557" y="17628"/>
                    <a:pt x="7673" y="18431"/>
                    <a:pt x="7789" y="19207"/>
                  </a:cubicBezTo>
                  <a:cubicBezTo>
                    <a:pt x="8056" y="21054"/>
                    <a:pt x="8324" y="22963"/>
                    <a:pt x="8779" y="24845"/>
                  </a:cubicBezTo>
                  <a:cubicBezTo>
                    <a:pt x="9537" y="27967"/>
                    <a:pt x="10679" y="30438"/>
                    <a:pt x="12249" y="32392"/>
                  </a:cubicBezTo>
                  <a:lnTo>
                    <a:pt x="13926" y="29386"/>
                  </a:lnTo>
                  <a:cubicBezTo>
                    <a:pt x="13025" y="27967"/>
                    <a:pt x="12329" y="26219"/>
                    <a:pt x="11821" y="24105"/>
                  </a:cubicBezTo>
                  <a:cubicBezTo>
                    <a:pt x="11402" y="22374"/>
                    <a:pt x="11143" y="20616"/>
                    <a:pt x="10875" y="18761"/>
                  </a:cubicBezTo>
                  <a:cubicBezTo>
                    <a:pt x="10768" y="17976"/>
                    <a:pt x="10643" y="17155"/>
                    <a:pt x="10518" y="16352"/>
                  </a:cubicBezTo>
                  <a:cubicBezTo>
                    <a:pt x="10277" y="14898"/>
                    <a:pt x="9992" y="13435"/>
                    <a:pt x="9671" y="11999"/>
                  </a:cubicBezTo>
                  <a:cubicBezTo>
                    <a:pt x="9359" y="10634"/>
                    <a:pt x="8984" y="9180"/>
                    <a:pt x="8359" y="7770"/>
                  </a:cubicBezTo>
                  <a:cubicBezTo>
                    <a:pt x="6932" y="4541"/>
                    <a:pt x="4372" y="2034"/>
                    <a:pt x="20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31"/>
            <p:cNvSpPr/>
            <p:nvPr/>
          </p:nvSpPr>
          <p:spPr>
            <a:xfrm>
              <a:off x="3749425" y="1475950"/>
              <a:ext cx="317400" cy="729750"/>
            </a:xfrm>
            <a:custGeom>
              <a:avLst/>
              <a:gdLst/>
              <a:ahLst/>
              <a:cxnLst/>
              <a:rect l="l" t="t" r="r" b="b"/>
              <a:pathLst>
                <a:path w="12696" h="29190" extrusionOk="0">
                  <a:moveTo>
                    <a:pt x="108" y="0"/>
                  </a:moveTo>
                  <a:lnTo>
                    <a:pt x="1" y="125"/>
                  </a:lnTo>
                  <a:cubicBezTo>
                    <a:pt x="1054" y="402"/>
                    <a:pt x="1874" y="741"/>
                    <a:pt x="2552" y="1187"/>
                  </a:cubicBezTo>
                  <a:cubicBezTo>
                    <a:pt x="3516" y="1829"/>
                    <a:pt x="4176" y="2712"/>
                    <a:pt x="4417" y="3658"/>
                  </a:cubicBezTo>
                  <a:cubicBezTo>
                    <a:pt x="4497" y="3970"/>
                    <a:pt x="4533" y="4300"/>
                    <a:pt x="4560" y="4621"/>
                  </a:cubicBezTo>
                  <a:cubicBezTo>
                    <a:pt x="4604" y="5014"/>
                    <a:pt x="4649" y="5433"/>
                    <a:pt x="4774" y="5817"/>
                  </a:cubicBezTo>
                  <a:cubicBezTo>
                    <a:pt x="4997" y="6477"/>
                    <a:pt x="5434" y="7021"/>
                    <a:pt x="5853" y="7556"/>
                  </a:cubicBezTo>
                  <a:cubicBezTo>
                    <a:pt x="5996" y="7735"/>
                    <a:pt x="6148" y="7913"/>
                    <a:pt x="6281" y="8101"/>
                  </a:cubicBezTo>
                  <a:cubicBezTo>
                    <a:pt x="7325" y="9519"/>
                    <a:pt x="7985" y="11357"/>
                    <a:pt x="8369" y="13864"/>
                  </a:cubicBezTo>
                  <a:cubicBezTo>
                    <a:pt x="8494" y="14702"/>
                    <a:pt x="8583" y="15559"/>
                    <a:pt x="8672" y="16388"/>
                  </a:cubicBezTo>
                  <a:cubicBezTo>
                    <a:pt x="8797" y="17593"/>
                    <a:pt x="8931" y="18833"/>
                    <a:pt x="9172" y="20046"/>
                  </a:cubicBezTo>
                  <a:cubicBezTo>
                    <a:pt x="9761" y="22936"/>
                    <a:pt x="10992" y="25666"/>
                    <a:pt x="12178" y="28307"/>
                  </a:cubicBezTo>
                  <a:cubicBezTo>
                    <a:pt x="12303" y="28592"/>
                    <a:pt x="12437" y="28904"/>
                    <a:pt x="12615" y="29190"/>
                  </a:cubicBezTo>
                  <a:lnTo>
                    <a:pt x="12696" y="29038"/>
                  </a:lnTo>
                  <a:cubicBezTo>
                    <a:pt x="12553" y="28780"/>
                    <a:pt x="12428" y="28503"/>
                    <a:pt x="12312" y="28244"/>
                  </a:cubicBezTo>
                  <a:cubicBezTo>
                    <a:pt x="11125" y="25613"/>
                    <a:pt x="9903" y="22892"/>
                    <a:pt x="9323" y="20010"/>
                  </a:cubicBezTo>
                  <a:cubicBezTo>
                    <a:pt x="9083" y="18815"/>
                    <a:pt x="8949" y="17566"/>
                    <a:pt x="8815" y="16370"/>
                  </a:cubicBezTo>
                  <a:cubicBezTo>
                    <a:pt x="8735" y="15541"/>
                    <a:pt x="8637" y="14684"/>
                    <a:pt x="8512" y="13846"/>
                  </a:cubicBezTo>
                  <a:cubicBezTo>
                    <a:pt x="8128" y="11303"/>
                    <a:pt x="7459" y="9457"/>
                    <a:pt x="6397" y="8011"/>
                  </a:cubicBezTo>
                  <a:cubicBezTo>
                    <a:pt x="6264" y="7824"/>
                    <a:pt x="6112" y="7646"/>
                    <a:pt x="5969" y="7458"/>
                  </a:cubicBezTo>
                  <a:cubicBezTo>
                    <a:pt x="5559" y="6941"/>
                    <a:pt x="5122" y="6406"/>
                    <a:pt x="4916" y="5772"/>
                  </a:cubicBezTo>
                  <a:cubicBezTo>
                    <a:pt x="4792" y="5398"/>
                    <a:pt x="4756" y="4996"/>
                    <a:pt x="4711" y="4604"/>
                  </a:cubicBezTo>
                  <a:cubicBezTo>
                    <a:pt x="4676" y="4282"/>
                    <a:pt x="4640" y="3943"/>
                    <a:pt x="4560" y="3622"/>
                  </a:cubicBezTo>
                  <a:cubicBezTo>
                    <a:pt x="4310" y="2632"/>
                    <a:pt x="3623" y="1731"/>
                    <a:pt x="2633" y="1071"/>
                  </a:cubicBezTo>
                  <a:cubicBezTo>
                    <a:pt x="1964" y="616"/>
                    <a:pt x="1152" y="277"/>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31"/>
            <p:cNvSpPr/>
            <p:nvPr/>
          </p:nvSpPr>
          <p:spPr>
            <a:xfrm>
              <a:off x="3881250" y="1533050"/>
              <a:ext cx="83650" cy="149000"/>
            </a:xfrm>
            <a:custGeom>
              <a:avLst/>
              <a:gdLst/>
              <a:ahLst/>
              <a:cxnLst/>
              <a:rect l="l" t="t" r="r" b="b"/>
              <a:pathLst>
                <a:path w="3346" h="5960" extrusionOk="0">
                  <a:moveTo>
                    <a:pt x="179" y="0"/>
                  </a:moveTo>
                  <a:cubicBezTo>
                    <a:pt x="107" y="348"/>
                    <a:pt x="45" y="714"/>
                    <a:pt x="36" y="1071"/>
                  </a:cubicBezTo>
                  <a:cubicBezTo>
                    <a:pt x="0" y="1722"/>
                    <a:pt x="81" y="2659"/>
                    <a:pt x="634" y="3426"/>
                  </a:cubicBezTo>
                  <a:cubicBezTo>
                    <a:pt x="955" y="3872"/>
                    <a:pt x="1392" y="4202"/>
                    <a:pt x="1820" y="4523"/>
                  </a:cubicBezTo>
                  <a:cubicBezTo>
                    <a:pt x="1918" y="4603"/>
                    <a:pt x="2016" y="4675"/>
                    <a:pt x="2106" y="4755"/>
                  </a:cubicBezTo>
                  <a:cubicBezTo>
                    <a:pt x="2516" y="5076"/>
                    <a:pt x="2962" y="5478"/>
                    <a:pt x="3346" y="5959"/>
                  </a:cubicBezTo>
                  <a:cubicBezTo>
                    <a:pt x="3310" y="5843"/>
                    <a:pt x="3274" y="5727"/>
                    <a:pt x="3239" y="5603"/>
                  </a:cubicBezTo>
                  <a:cubicBezTo>
                    <a:pt x="2900" y="5228"/>
                    <a:pt x="2543" y="4898"/>
                    <a:pt x="2204" y="4639"/>
                  </a:cubicBezTo>
                  <a:cubicBezTo>
                    <a:pt x="2106" y="4559"/>
                    <a:pt x="2008" y="4487"/>
                    <a:pt x="1909" y="4407"/>
                  </a:cubicBezTo>
                  <a:cubicBezTo>
                    <a:pt x="1490" y="4095"/>
                    <a:pt x="1062" y="3765"/>
                    <a:pt x="759" y="3337"/>
                  </a:cubicBezTo>
                  <a:cubicBezTo>
                    <a:pt x="223" y="2605"/>
                    <a:pt x="152" y="1704"/>
                    <a:pt x="179" y="1080"/>
                  </a:cubicBezTo>
                  <a:cubicBezTo>
                    <a:pt x="197" y="767"/>
                    <a:pt x="241" y="455"/>
                    <a:pt x="295" y="152"/>
                  </a:cubicBezTo>
                  <a:cubicBezTo>
                    <a:pt x="259" y="98"/>
                    <a:pt x="214" y="45"/>
                    <a:pt x="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31"/>
            <p:cNvSpPr/>
            <p:nvPr/>
          </p:nvSpPr>
          <p:spPr>
            <a:xfrm>
              <a:off x="3982950" y="1796425"/>
              <a:ext cx="51100" cy="248475"/>
            </a:xfrm>
            <a:custGeom>
              <a:avLst/>
              <a:gdLst/>
              <a:ahLst/>
              <a:cxnLst/>
              <a:rect l="l" t="t" r="r" b="b"/>
              <a:pathLst>
                <a:path w="2044" h="9939" extrusionOk="0">
                  <a:moveTo>
                    <a:pt x="330" y="1"/>
                  </a:moveTo>
                  <a:cubicBezTo>
                    <a:pt x="18" y="1946"/>
                    <a:pt x="0" y="3766"/>
                    <a:pt x="286" y="5434"/>
                  </a:cubicBezTo>
                  <a:cubicBezTo>
                    <a:pt x="571" y="7093"/>
                    <a:pt x="1178" y="8645"/>
                    <a:pt x="2043" y="9939"/>
                  </a:cubicBezTo>
                  <a:cubicBezTo>
                    <a:pt x="2016" y="9841"/>
                    <a:pt x="1990" y="9743"/>
                    <a:pt x="1972" y="9636"/>
                  </a:cubicBezTo>
                  <a:cubicBezTo>
                    <a:pt x="1954" y="9591"/>
                    <a:pt x="1945" y="9537"/>
                    <a:pt x="1936" y="9493"/>
                  </a:cubicBezTo>
                  <a:cubicBezTo>
                    <a:pt x="1205" y="8297"/>
                    <a:pt x="687" y="6897"/>
                    <a:pt x="428" y="5407"/>
                  </a:cubicBezTo>
                  <a:cubicBezTo>
                    <a:pt x="170" y="3882"/>
                    <a:pt x="170" y="2222"/>
                    <a:pt x="420" y="447"/>
                  </a:cubicBezTo>
                  <a:cubicBezTo>
                    <a:pt x="393" y="295"/>
                    <a:pt x="366" y="153"/>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31"/>
            <p:cNvSpPr/>
            <p:nvPr/>
          </p:nvSpPr>
          <p:spPr>
            <a:xfrm>
              <a:off x="3745200" y="1500925"/>
              <a:ext cx="86550" cy="87675"/>
            </a:xfrm>
            <a:custGeom>
              <a:avLst/>
              <a:gdLst/>
              <a:ahLst/>
              <a:cxnLst/>
              <a:rect l="l" t="t" r="r" b="b"/>
              <a:pathLst>
                <a:path w="3462" h="3507" extrusionOk="0">
                  <a:moveTo>
                    <a:pt x="0" y="1"/>
                  </a:moveTo>
                  <a:lnTo>
                    <a:pt x="0" y="1"/>
                  </a:lnTo>
                  <a:cubicBezTo>
                    <a:pt x="63" y="54"/>
                    <a:pt x="125" y="108"/>
                    <a:pt x="188" y="161"/>
                  </a:cubicBezTo>
                  <a:cubicBezTo>
                    <a:pt x="1053" y="241"/>
                    <a:pt x="1856" y="616"/>
                    <a:pt x="2427" y="1205"/>
                  </a:cubicBezTo>
                  <a:cubicBezTo>
                    <a:pt x="2980" y="1785"/>
                    <a:pt x="3274" y="2570"/>
                    <a:pt x="3257" y="3328"/>
                  </a:cubicBezTo>
                  <a:cubicBezTo>
                    <a:pt x="3301" y="3391"/>
                    <a:pt x="3346" y="3444"/>
                    <a:pt x="3390" y="3506"/>
                  </a:cubicBezTo>
                  <a:cubicBezTo>
                    <a:pt x="3462" y="2659"/>
                    <a:pt x="3150" y="1758"/>
                    <a:pt x="2534" y="1107"/>
                  </a:cubicBezTo>
                  <a:cubicBezTo>
                    <a:pt x="1901" y="447"/>
                    <a:pt x="982" y="4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31"/>
            <p:cNvSpPr/>
            <p:nvPr/>
          </p:nvSpPr>
          <p:spPr>
            <a:xfrm>
              <a:off x="3909350" y="1565375"/>
              <a:ext cx="35250" cy="60925"/>
            </a:xfrm>
            <a:custGeom>
              <a:avLst/>
              <a:gdLst/>
              <a:ahLst/>
              <a:cxnLst/>
              <a:rect l="l" t="t" r="r" b="b"/>
              <a:pathLst>
                <a:path w="1410" h="2437" extrusionOk="0">
                  <a:moveTo>
                    <a:pt x="27" y="1"/>
                  </a:moveTo>
                  <a:lnTo>
                    <a:pt x="27" y="1"/>
                  </a:lnTo>
                  <a:cubicBezTo>
                    <a:pt x="0" y="581"/>
                    <a:pt x="90" y="1080"/>
                    <a:pt x="295" y="1482"/>
                  </a:cubicBezTo>
                  <a:cubicBezTo>
                    <a:pt x="536" y="1963"/>
                    <a:pt x="946" y="2320"/>
                    <a:pt x="1410" y="2436"/>
                  </a:cubicBezTo>
                  <a:cubicBezTo>
                    <a:pt x="1374" y="2374"/>
                    <a:pt x="1347" y="2311"/>
                    <a:pt x="1321" y="2249"/>
                  </a:cubicBezTo>
                  <a:cubicBezTo>
                    <a:pt x="955" y="2115"/>
                    <a:pt x="625" y="1821"/>
                    <a:pt x="429" y="1419"/>
                  </a:cubicBezTo>
                  <a:cubicBezTo>
                    <a:pt x="259" y="1089"/>
                    <a:pt x="179" y="679"/>
                    <a:pt x="170" y="215"/>
                  </a:cubicBezTo>
                  <a:cubicBezTo>
                    <a:pt x="125" y="143"/>
                    <a:pt x="72" y="72"/>
                    <a:pt x="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31"/>
            <p:cNvSpPr/>
            <p:nvPr/>
          </p:nvSpPr>
          <p:spPr>
            <a:xfrm>
              <a:off x="3895075" y="1722625"/>
              <a:ext cx="114200" cy="472150"/>
            </a:xfrm>
            <a:custGeom>
              <a:avLst/>
              <a:gdLst/>
              <a:ahLst/>
              <a:cxnLst/>
              <a:rect l="l" t="t" r="r" b="b"/>
              <a:pathLst>
                <a:path w="4568" h="18886" extrusionOk="0">
                  <a:moveTo>
                    <a:pt x="0" y="0"/>
                  </a:moveTo>
                  <a:lnTo>
                    <a:pt x="0" y="0"/>
                  </a:lnTo>
                  <a:cubicBezTo>
                    <a:pt x="27" y="98"/>
                    <a:pt x="54" y="205"/>
                    <a:pt x="81" y="303"/>
                  </a:cubicBezTo>
                  <a:cubicBezTo>
                    <a:pt x="723" y="1053"/>
                    <a:pt x="1187" y="2016"/>
                    <a:pt x="1374" y="3069"/>
                  </a:cubicBezTo>
                  <a:cubicBezTo>
                    <a:pt x="1686" y="4737"/>
                    <a:pt x="1776" y="5745"/>
                    <a:pt x="1865" y="6709"/>
                  </a:cubicBezTo>
                  <a:cubicBezTo>
                    <a:pt x="2043" y="8743"/>
                    <a:pt x="2222" y="10678"/>
                    <a:pt x="4256" y="18324"/>
                  </a:cubicBezTo>
                  <a:cubicBezTo>
                    <a:pt x="4354" y="18511"/>
                    <a:pt x="4461" y="18698"/>
                    <a:pt x="4568" y="18886"/>
                  </a:cubicBezTo>
                  <a:cubicBezTo>
                    <a:pt x="2373" y="10750"/>
                    <a:pt x="2195" y="8778"/>
                    <a:pt x="2008" y="6700"/>
                  </a:cubicBezTo>
                  <a:cubicBezTo>
                    <a:pt x="1918" y="5727"/>
                    <a:pt x="1829" y="4719"/>
                    <a:pt x="1526" y="3042"/>
                  </a:cubicBezTo>
                  <a:cubicBezTo>
                    <a:pt x="1303" y="1865"/>
                    <a:pt x="768" y="78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31"/>
            <p:cNvSpPr/>
            <p:nvPr/>
          </p:nvSpPr>
          <p:spPr>
            <a:xfrm>
              <a:off x="3829050" y="1606925"/>
              <a:ext cx="49775" cy="43900"/>
            </a:xfrm>
            <a:custGeom>
              <a:avLst/>
              <a:gdLst/>
              <a:ahLst/>
              <a:cxnLst/>
              <a:rect l="l" t="t" r="r" b="b"/>
              <a:pathLst>
                <a:path w="1991" h="1756" extrusionOk="0">
                  <a:moveTo>
                    <a:pt x="1770" y="1"/>
                  </a:moveTo>
                  <a:cubicBezTo>
                    <a:pt x="918" y="1"/>
                    <a:pt x="248" y="869"/>
                    <a:pt x="1" y="1354"/>
                  </a:cubicBezTo>
                  <a:lnTo>
                    <a:pt x="795" y="1755"/>
                  </a:lnTo>
                  <a:cubicBezTo>
                    <a:pt x="1010" y="1343"/>
                    <a:pt x="1448" y="897"/>
                    <a:pt x="1767" y="897"/>
                  </a:cubicBezTo>
                  <a:cubicBezTo>
                    <a:pt x="1779" y="897"/>
                    <a:pt x="1791" y="898"/>
                    <a:pt x="1803" y="899"/>
                  </a:cubicBezTo>
                  <a:cubicBezTo>
                    <a:pt x="1803" y="899"/>
                    <a:pt x="1937" y="819"/>
                    <a:pt x="1963" y="480"/>
                  </a:cubicBezTo>
                  <a:cubicBezTo>
                    <a:pt x="1990" y="150"/>
                    <a:pt x="1892" y="7"/>
                    <a:pt x="1892" y="7"/>
                  </a:cubicBezTo>
                  <a:cubicBezTo>
                    <a:pt x="1851" y="3"/>
                    <a:pt x="1810" y="1"/>
                    <a:pt x="1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31"/>
            <p:cNvSpPr/>
            <p:nvPr/>
          </p:nvSpPr>
          <p:spPr>
            <a:xfrm>
              <a:off x="3829050" y="1627375"/>
              <a:ext cx="42850" cy="23450"/>
            </a:xfrm>
            <a:custGeom>
              <a:avLst/>
              <a:gdLst/>
              <a:ahLst/>
              <a:cxnLst/>
              <a:rect l="l" t="t" r="r" b="b"/>
              <a:pathLst>
                <a:path w="1714" h="938" extrusionOk="0">
                  <a:moveTo>
                    <a:pt x="358" y="1"/>
                  </a:moveTo>
                  <a:cubicBezTo>
                    <a:pt x="197" y="188"/>
                    <a:pt x="81" y="384"/>
                    <a:pt x="1" y="536"/>
                  </a:cubicBezTo>
                  <a:lnTo>
                    <a:pt x="795" y="937"/>
                  </a:lnTo>
                  <a:cubicBezTo>
                    <a:pt x="1000" y="545"/>
                    <a:pt x="1401" y="126"/>
                    <a:pt x="1714" y="81"/>
                  </a:cubicBezTo>
                  <a:cubicBezTo>
                    <a:pt x="1669" y="62"/>
                    <a:pt x="1617" y="55"/>
                    <a:pt x="1564" y="55"/>
                  </a:cubicBezTo>
                  <a:cubicBezTo>
                    <a:pt x="1490" y="55"/>
                    <a:pt x="1411" y="69"/>
                    <a:pt x="1339" y="90"/>
                  </a:cubicBezTo>
                  <a:cubicBezTo>
                    <a:pt x="1187" y="135"/>
                    <a:pt x="1036" y="197"/>
                    <a:pt x="866" y="197"/>
                  </a:cubicBezTo>
                  <a:cubicBezTo>
                    <a:pt x="688" y="188"/>
                    <a:pt x="527" y="90"/>
                    <a:pt x="367" y="10"/>
                  </a:cubicBezTo>
                  <a:cubicBezTo>
                    <a:pt x="367" y="1"/>
                    <a:pt x="358" y="1"/>
                    <a:pt x="358" y="1"/>
                  </a:cubicBezTo>
                  <a:close/>
                </a:path>
              </a:pathLst>
            </a:custGeom>
            <a:solidFill>
              <a:srgbClr val="825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31"/>
            <p:cNvSpPr/>
            <p:nvPr/>
          </p:nvSpPr>
          <p:spPr>
            <a:xfrm>
              <a:off x="3631000" y="1642775"/>
              <a:ext cx="251825" cy="379600"/>
            </a:xfrm>
            <a:custGeom>
              <a:avLst/>
              <a:gdLst/>
              <a:ahLst/>
              <a:cxnLst/>
              <a:rect l="l" t="t" r="r" b="b"/>
              <a:pathLst>
                <a:path w="10073" h="15184" extrusionOk="0">
                  <a:moveTo>
                    <a:pt x="8271" y="0"/>
                  </a:moveTo>
                  <a:lnTo>
                    <a:pt x="3141" y="9724"/>
                  </a:lnTo>
                  <a:lnTo>
                    <a:pt x="1" y="14961"/>
                  </a:lnTo>
                  <a:lnTo>
                    <a:pt x="19" y="14970"/>
                  </a:lnTo>
                  <a:cubicBezTo>
                    <a:pt x="266" y="15114"/>
                    <a:pt x="540" y="15183"/>
                    <a:pt x="811" y="15183"/>
                  </a:cubicBezTo>
                  <a:cubicBezTo>
                    <a:pt x="960" y="15183"/>
                    <a:pt x="1108" y="15162"/>
                    <a:pt x="1250" y="15121"/>
                  </a:cubicBezTo>
                  <a:cubicBezTo>
                    <a:pt x="3694" y="14381"/>
                    <a:pt x="5577" y="12615"/>
                    <a:pt x="7031" y="10643"/>
                  </a:cubicBezTo>
                  <a:cubicBezTo>
                    <a:pt x="7905" y="9439"/>
                    <a:pt x="9912" y="6343"/>
                    <a:pt x="9868" y="4077"/>
                  </a:cubicBezTo>
                  <a:cubicBezTo>
                    <a:pt x="9859" y="3952"/>
                    <a:pt x="9841" y="3765"/>
                    <a:pt x="9778" y="3587"/>
                  </a:cubicBezTo>
                  <a:cubicBezTo>
                    <a:pt x="9752" y="3497"/>
                    <a:pt x="9743" y="3408"/>
                    <a:pt x="9760" y="3310"/>
                  </a:cubicBezTo>
                  <a:cubicBezTo>
                    <a:pt x="9912" y="2382"/>
                    <a:pt x="10073" y="1151"/>
                    <a:pt x="9172" y="544"/>
                  </a:cubicBezTo>
                  <a:lnTo>
                    <a:pt x="82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31"/>
            <p:cNvSpPr/>
            <p:nvPr/>
          </p:nvSpPr>
          <p:spPr>
            <a:xfrm>
              <a:off x="3581950" y="1629725"/>
              <a:ext cx="263850" cy="375925"/>
            </a:xfrm>
            <a:custGeom>
              <a:avLst/>
              <a:gdLst/>
              <a:ahLst/>
              <a:cxnLst/>
              <a:rect l="l" t="t" r="r" b="b"/>
              <a:pathLst>
                <a:path w="10554" h="15037" extrusionOk="0">
                  <a:moveTo>
                    <a:pt x="8952" y="1"/>
                  </a:moveTo>
                  <a:cubicBezTo>
                    <a:pt x="8220" y="1"/>
                    <a:pt x="7499" y="519"/>
                    <a:pt x="6923" y="959"/>
                  </a:cubicBezTo>
                  <a:cubicBezTo>
                    <a:pt x="6852" y="1013"/>
                    <a:pt x="6762" y="1049"/>
                    <a:pt x="6673" y="1066"/>
                  </a:cubicBezTo>
                  <a:cubicBezTo>
                    <a:pt x="6486" y="1093"/>
                    <a:pt x="6307" y="1165"/>
                    <a:pt x="6200" y="1218"/>
                  </a:cubicBezTo>
                  <a:cubicBezTo>
                    <a:pt x="4175" y="2244"/>
                    <a:pt x="2391" y="5465"/>
                    <a:pt x="1731" y="6803"/>
                  </a:cubicBezTo>
                  <a:cubicBezTo>
                    <a:pt x="678" y="9015"/>
                    <a:pt x="0" y="11504"/>
                    <a:pt x="491" y="14011"/>
                  </a:cubicBezTo>
                  <a:cubicBezTo>
                    <a:pt x="580" y="14421"/>
                    <a:pt x="830" y="14796"/>
                    <a:pt x="1205" y="15028"/>
                  </a:cubicBezTo>
                  <a:lnTo>
                    <a:pt x="1222" y="15037"/>
                  </a:lnTo>
                  <a:lnTo>
                    <a:pt x="4372" y="9809"/>
                  </a:lnTo>
                  <a:lnTo>
                    <a:pt x="10554" y="719"/>
                  </a:lnTo>
                  <a:lnTo>
                    <a:pt x="9644" y="174"/>
                  </a:lnTo>
                  <a:cubicBezTo>
                    <a:pt x="9415" y="52"/>
                    <a:pt x="9183" y="1"/>
                    <a:pt x="89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31"/>
            <p:cNvSpPr/>
            <p:nvPr/>
          </p:nvSpPr>
          <p:spPr>
            <a:xfrm>
              <a:off x="3575025" y="1632500"/>
              <a:ext cx="299550" cy="392225"/>
            </a:xfrm>
            <a:custGeom>
              <a:avLst/>
              <a:gdLst/>
              <a:ahLst/>
              <a:cxnLst/>
              <a:rect l="l" t="t" r="r" b="b"/>
              <a:pathLst>
                <a:path w="11982" h="15689" extrusionOk="0">
                  <a:moveTo>
                    <a:pt x="9910" y="0"/>
                  </a:moveTo>
                  <a:cubicBezTo>
                    <a:pt x="9073" y="0"/>
                    <a:pt x="7958" y="1038"/>
                    <a:pt x="7655" y="1303"/>
                  </a:cubicBezTo>
                  <a:cubicBezTo>
                    <a:pt x="7566" y="1393"/>
                    <a:pt x="7450" y="1446"/>
                    <a:pt x="7325" y="1464"/>
                  </a:cubicBezTo>
                  <a:cubicBezTo>
                    <a:pt x="7138" y="1482"/>
                    <a:pt x="6834" y="1571"/>
                    <a:pt x="6531" y="1821"/>
                  </a:cubicBezTo>
                  <a:cubicBezTo>
                    <a:pt x="4818" y="3248"/>
                    <a:pt x="2891" y="6870"/>
                    <a:pt x="2124" y="8520"/>
                  </a:cubicBezTo>
                  <a:cubicBezTo>
                    <a:pt x="1" y="13061"/>
                    <a:pt x="1526" y="15684"/>
                    <a:pt x="1544" y="15684"/>
                  </a:cubicBezTo>
                  <a:cubicBezTo>
                    <a:pt x="1545" y="15686"/>
                    <a:pt x="1572" y="15688"/>
                    <a:pt x="1622" y="15688"/>
                  </a:cubicBezTo>
                  <a:cubicBezTo>
                    <a:pt x="2114" y="15688"/>
                    <a:pt x="4873" y="15448"/>
                    <a:pt x="7601" y="11812"/>
                  </a:cubicBezTo>
                  <a:cubicBezTo>
                    <a:pt x="8699" y="10358"/>
                    <a:pt x="10991" y="6959"/>
                    <a:pt x="11446" y="4783"/>
                  </a:cubicBezTo>
                  <a:cubicBezTo>
                    <a:pt x="11536" y="4390"/>
                    <a:pt x="11464" y="4087"/>
                    <a:pt x="11393" y="3908"/>
                  </a:cubicBezTo>
                  <a:cubicBezTo>
                    <a:pt x="11348" y="3792"/>
                    <a:pt x="11348" y="3667"/>
                    <a:pt x="11375" y="3543"/>
                  </a:cubicBezTo>
                  <a:cubicBezTo>
                    <a:pt x="11482" y="3079"/>
                    <a:pt x="11982" y="1107"/>
                    <a:pt x="11152" y="608"/>
                  </a:cubicBezTo>
                  <a:lnTo>
                    <a:pt x="10322" y="108"/>
                  </a:lnTo>
                  <a:cubicBezTo>
                    <a:pt x="10198" y="33"/>
                    <a:pt x="10058" y="0"/>
                    <a:pt x="99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31"/>
            <p:cNvSpPr/>
            <p:nvPr/>
          </p:nvSpPr>
          <p:spPr>
            <a:xfrm>
              <a:off x="3596875" y="1638400"/>
              <a:ext cx="291075" cy="400700"/>
            </a:xfrm>
            <a:custGeom>
              <a:avLst/>
              <a:gdLst/>
              <a:ahLst/>
              <a:cxnLst/>
              <a:rect l="l" t="t" r="r" b="b"/>
              <a:pathLst>
                <a:path w="11643" h="16028" extrusionOk="0">
                  <a:moveTo>
                    <a:pt x="9470" y="0"/>
                  </a:moveTo>
                  <a:cubicBezTo>
                    <a:pt x="6982" y="0"/>
                    <a:pt x="1160" y="9386"/>
                    <a:pt x="153" y="13610"/>
                  </a:cubicBezTo>
                  <a:cubicBezTo>
                    <a:pt x="1" y="14262"/>
                    <a:pt x="304" y="14725"/>
                    <a:pt x="295" y="15377"/>
                  </a:cubicBezTo>
                  <a:cubicBezTo>
                    <a:pt x="295" y="15555"/>
                    <a:pt x="108" y="15867"/>
                    <a:pt x="340" y="16001"/>
                  </a:cubicBezTo>
                  <a:cubicBezTo>
                    <a:pt x="370" y="16020"/>
                    <a:pt x="402" y="16028"/>
                    <a:pt x="434" y="16028"/>
                  </a:cubicBezTo>
                  <a:cubicBezTo>
                    <a:pt x="602" y="16028"/>
                    <a:pt x="791" y="15811"/>
                    <a:pt x="911" y="15751"/>
                  </a:cubicBezTo>
                  <a:cubicBezTo>
                    <a:pt x="1509" y="15430"/>
                    <a:pt x="2106" y="15564"/>
                    <a:pt x="2606" y="15002"/>
                  </a:cubicBezTo>
                  <a:cubicBezTo>
                    <a:pt x="6781" y="10310"/>
                    <a:pt x="11643" y="1166"/>
                    <a:pt x="9894" y="113"/>
                  </a:cubicBezTo>
                  <a:cubicBezTo>
                    <a:pt x="9767" y="36"/>
                    <a:pt x="9625" y="0"/>
                    <a:pt x="94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31"/>
            <p:cNvSpPr/>
            <p:nvPr/>
          </p:nvSpPr>
          <p:spPr>
            <a:xfrm>
              <a:off x="3697700" y="1789875"/>
              <a:ext cx="112875" cy="179650"/>
            </a:xfrm>
            <a:custGeom>
              <a:avLst/>
              <a:gdLst/>
              <a:ahLst/>
              <a:cxnLst/>
              <a:rect l="l" t="t" r="r" b="b"/>
              <a:pathLst>
                <a:path w="4515" h="7186" extrusionOk="0">
                  <a:moveTo>
                    <a:pt x="4449" y="1"/>
                  </a:moveTo>
                  <a:cubicBezTo>
                    <a:pt x="4427" y="1"/>
                    <a:pt x="4405" y="11"/>
                    <a:pt x="4398" y="31"/>
                  </a:cubicBezTo>
                  <a:cubicBezTo>
                    <a:pt x="3256" y="2359"/>
                    <a:pt x="1668" y="4929"/>
                    <a:pt x="18" y="7096"/>
                  </a:cubicBezTo>
                  <a:cubicBezTo>
                    <a:pt x="0" y="7114"/>
                    <a:pt x="0" y="7150"/>
                    <a:pt x="27" y="7177"/>
                  </a:cubicBezTo>
                  <a:cubicBezTo>
                    <a:pt x="36" y="7177"/>
                    <a:pt x="54" y="7186"/>
                    <a:pt x="63" y="7186"/>
                  </a:cubicBezTo>
                  <a:cubicBezTo>
                    <a:pt x="81" y="7186"/>
                    <a:pt x="98" y="7177"/>
                    <a:pt x="107" y="7159"/>
                  </a:cubicBezTo>
                  <a:cubicBezTo>
                    <a:pt x="1758" y="4991"/>
                    <a:pt x="3363" y="2413"/>
                    <a:pt x="4496" y="84"/>
                  </a:cubicBezTo>
                  <a:cubicBezTo>
                    <a:pt x="4514" y="58"/>
                    <a:pt x="4496" y="22"/>
                    <a:pt x="4470" y="4"/>
                  </a:cubicBezTo>
                  <a:cubicBezTo>
                    <a:pt x="4463" y="2"/>
                    <a:pt x="4456" y="1"/>
                    <a:pt x="44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31"/>
            <p:cNvSpPr/>
            <p:nvPr/>
          </p:nvSpPr>
          <p:spPr>
            <a:xfrm>
              <a:off x="3825050" y="1705600"/>
              <a:ext cx="20300" cy="49825"/>
            </a:xfrm>
            <a:custGeom>
              <a:avLst/>
              <a:gdLst/>
              <a:ahLst/>
              <a:cxnLst/>
              <a:rect l="l" t="t" r="r" b="b"/>
              <a:pathLst>
                <a:path w="812" h="1993" extrusionOk="0">
                  <a:moveTo>
                    <a:pt x="744" y="1"/>
                  </a:moveTo>
                  <a:cubicBezTo>
                    <a:pt x="720" y="1"/>
                    <a:pt x="694" y="17"/>
                    <a:pt x="687" y="39"/>
                  </a:cubicBezTo>
                  <a:cubicBezTo>
                    <a:pt x="544" y="592"/>
                    <a:pt x="286" y="1243"/>
                    <a:pt x="9" y="1921"/>
                  </a:cubicBezTo>
                  <a:cubicBezTo>
                    <a:pt x="0" y="1948"/>
                    <a:pt x="9" y="1983"/>
                    <a:pt x="36" y="1992"/>
                  </a:cubicBezTo>
                  <a:lnTo>
                    <a:pt x="63" y="1992"/>
                  </a:lnTo>
                  <a:cubicBezTo>
                    <a:pt x="80" y="1992"/>
                    <a:pt x="107" y="1983"/>
                    <a:pt x="116" y="1957"/>
                  </a:cubicBezTo>
                  <a:cubicBezTo>
                    <a:pt x="393" y="1288"/>
                    <a:pt x="660" y="627"/>
                    <a:pt x="803" y="74"/>
                  </a:cubicBezTo>
                  <a:cubicBezTo>
                    <a:pt x="812" y="39"/>
                    <a:pt x="794" y="12"/>
                    <a:pt x="758" y="3"/>
                  </a:cubicBezTo>
                  <a:cubicBezTo>
                    <a:pt x="754" y="1"/>
                    <a:pt x="749" y="1"/>
                    <a:pt x="7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31"/>
            <p:cNvSpPr/>
            <p:nvPr/>
          </p:nvSpPr>
          <p:spPr>
            <a:xfrm>
              <a:off x="3842650" y="1640975"/>
              <a:ext cx="14075" cy="36600"/>
            </a:xfrm>
            <a:custGeom>
              <a:avLst/>
              <a:gdLst/>
              <a:ahLst/>
              <a:cxnLst/>
              <a:rect l="l" t="t" r="r" b="b"/>
              <a:pathLst>
                <a:path w="563" h="1464" extrusionOk="0">
                  <a:moveTo>
                    <a:pt x="60" y="1"/>
                  </a:moveTo>
                  <a:cubicBezTo>
                    <a:pt x="40" y="1"/>
                    <a:pt x="21" y="10"/>
                    <a:pt x="10" y="28"/>
                  </a:cubicBezTo>
                  <a:cubicBezTo>
                    <a:pt x="1" y="54"/>
                    <a:pt x="10" y="90"/>
                    <a:pt x="37" y="108"/>
                  </a:cubicBezTo>
                  <a:cubicBezTo>
                    <a:pt x="340" y="295"/>
                    <a:pt x="447" y="706"/>
                    <a:pt x="358" y="1402"/>
                  </a:cubicBezTo>
                  <a:cubicBezTo>
                    <a:pt x="349" y="1428"/>
                    <a:pt x="376" y="1455"/>
                    <a:pt x="402" y="1464"/>
                  </a:cubicBezTo>
                  <a:lnTo>
                    <a:pt x="411" y="1464"/>
                  </a:lnTo>
                  <a:cubicBezTo>
                    <a:pt x="438" y="1464"/>
                    <a:pt x="465" y="1446"/>
                    <a:pt x="465" y="1410"/>
                  </a:cubicBezTo>
                  <a:cubicBezTo>
                    <a:pt x="563" y="670"/>
                    <a:pt x="447" y="224"/>
                    <a:pt x="90" y="10"/>
                  </a:cubicBezTo>
                  <a:cubicBezTo>
                    <a:pt x="81" y="4"/>
                    <a:pt x="70"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31"/>
            <p:cNvSpPr/>
            <p:nvPr/>
          </p:nvSpPr>
          <p:spPr>
            <a:xfrm>
              <a:off x="3807650" y="1636350"/>
              <a:ext cx="31700" cy="11575"/>
            </a:xfrm>
            <a:custGeom>
              <a:avLst/>
              <a:gdLst/>
              <a:ahLst/>
              <a:cxnLst/>
              <a:rect l="l" t="t" r="r" b="b"/>
              <a:pathLst>
                <a:path w="1268" h="463" extrusionOk="0">
                  <a:moveTo>
                    <a:pt x="1034" y="1"/>
                  </a:moveTo>
                  <a:cubicBezTo>
                    <a:pt x="687" y="1"/>
                    <a:pt x="276" y="213"/>
                    <a:pt x="36" y="355"/>
                  </a:cubicBezTo>
                  <a:cubicBezTo>
                    <a:pt x="9" y="373"/>
                    <a:pt x="0" y="409"/>
                    <a:pt x="18" y="436"/>
                  </a:cubicBezTo>
                  <a:cubicBezTo>
                    <a:pt x="27" y="454"/>
                    <a:pt x="45" y="462"/>
                    <a:pt x="63" y="462"/>
                  </a:cubicBezTo>
                  <a:cubicBezTo>
                    <a:pt x="81" y="462"/>
                    <a:pt x="90" y="462"/>
                    <a:pt x="98" y="454"/>
                  </a:cubicBezTo>
                  <a:cubicBezTo>
                    <a:pt x="466" y="230"/>
                    <a:pt x="792" y="112"/>
                    <a:pt x="1031" y="112"/>
                  </a:cubicBezTo>
                  <a:cubicBezTo>
                    <a:pt x="1088" y="112"/>
                    <a:pt x="1140" y="119"/>
                    <a:pt x="1187" y="132"/>
                  </a:cubicBezTo>
                  <a:cubicBezTo>
                    <a:pt x="1193" y="134"/>
                    <a:pt x="1199" y="135"/>
                    <a:pt x="1204" y="135"/>
                  </a:cubicBezTo>
                  <a:cubicBezTo>
                    <a:pt x="1231" y="135"/>
                    <a:pt x="1251" y="117"/>
                    <a:pt x="1258" y="88"/>
                  </a:cubicBezTo>
                  <a:cubicBezTo>
                    <a:pt x="1267" y="61"/>
                    <a:pt x="1249" y="25"/>
                    <a:pt x="1223" y="25"/>
                  </a:cubicBezTo>
                  <a:cubicBezTo>
                    <a:pt x="1163" y="8"/>
                    <a:pt x="1100" y="1"/>
                    <a:pt x="10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31"/>
            <p:cNvSpPr/>
            <p:nvPr/>
          </p:nvSpPr>
          <p:spPr>
            <a:xfrm>
              <a:off x="3770175" y="1661650"/>
              <a:ext cx="21450" cy="19950"/>
            </a:xfrm>
            <a:custGeom>
              <a:avLst/>
              <a:gdLst/>
              <a:ahLst/>
              <a:cxnLst/>
              <a:rect l="l" t="t" r="r" b="b"/>
              <a:pathLst>
                <a:path w="858" h="798" extrusionOk="0">
                  <a:moveTo>
                    <a:pt x="798" y="0"/>
                  </a:moveTo>
                  <a:cubicBezTo>
                    <a:pt x="785" y="0"/>
                    <a:pt x="771" y="4"/>
                    <a:pt x="759" y="13"/>
                  </a:cubicBezTo>
                  <a:cubicBezTo>
                    <a:pt x="589" y="146"/>
                    <a:pt x="420" y="307"/>
                    <a:pt x="241" y="485"/>
                  </a:cubicBezTo>
                  <a:cubicBezTo>
                    <a:pt x="170" y="557"/>
                    <a:pt x="99" y="628"/>
                    <a:pt x="27" y="708"/>
                  </a:cubicBezTo>
                  <a:cubicBezTo>
                    <a:pt x="1" y="726"/>
                    <a:pt x="1" y="762"/>
                    <a:pt x="27" y="789"/>
                  </a:cubicBezTo>
                  <a:cubicBezTo>
                    <a:pt x="36" y="798"/>
                    <a:pt x="54" y="798"/>
                    <a:pt x="63" y="798"/>
                  </a:cubicBezTo>
                  <a:cubicBezTo>
                    <a:pt x="81" y="798"/>
                    <a:pt x="99" y="798"/>
                    <a:pt x="108" y="789"/>
                  </a:cubicBezTo>
                  <a:cubicBezTo>
                    <a:pt x="179" y="717"/>
                    <a:pt x="250" y="637"/>
                    <a:pt x="322" y="566"/>
                  </a:cubicBezTo>
                  <a:cubicBezTo>
                    <a:pt x="500" y="396"/>
                    <a:pt x="661" y="227"/>
                    <a:pt x="830" y="102"/>
                  </a:cubicBezTo>
                  <a:cubicBezTo>
                    <a:pt x="857" y="84"/>
                    <a:pt x="857" y="48"/>
                    <a:pt x="839" y="21"/>
                  </a:cubicBezTo>
                  <a:cubicBezTo>
                    <a:pt x="829" y="7"/>
                    <a:pt x="814" y="0"/>
                    <a:pt x="7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31"/>
            <p:cNvSpPr/>
            <p:nvPr/>
          </p:nvSpPr>
          <p:spPr>
            <a:xfrm>
              <a:off x="3651750" y="1719625"/>
              <a:ext cx="88125" cy="134375"/>
            </a:xfrm>
            <a:custGeom>
              <a:avLst/>
              <a:gdLst/>
              <a:ahLst/>
              <a:cxnLst/>
              <a:rect l="l" t="t" r="r" b="b"/>
              <a:pathLst>
                <a:path w="3525" h="5375" extrusionOk="0">
                  <a:moveTo>
                    <a:pt x="3459" y="1"/>
                  </a:moveTo>
                  <a:cubicBezTo>
                    <a:pt x="3442" y="1"/>
                    <a:pt x="3427" y="7"/>
                    <a:pt x="3417" y="22"/>
                  </a:cubicBezTo>
                  <a:cubicBezTo>
                    <a:pt x="2266" y="1476"/>
                    <a:pt x="1053" y="3349"/>
                    <a:pt x="18" y="5285"/>
                  </a:cubicBezTo>
                  <a:cubicBezTo>
                    <a:pt x="1" y="5312"/>
                    <a:pt x="9" y="5348"/>
                    <a:pt x="36" y="5366"/>
                  </a:cubicBezTo>
                  <a:cubicBezTo>
                    <a:pt x="45" y="5366"/>
                    <a:pt x="54" y="5374"/>
                    <a:pt x="63" y="5374"/>
                  </a:cubicBezTo>
                  <a:cubicBezTo>
                    <a:pt x="90" y="5374"/>
                    <a:pt x="108" y="5357"/>
                    <a:pt x="116" y="5339"/>
                  </a:cubicBezTo>
                  <a:cubicBezTo>
                    <a:pt x="1151" y="3412"/>
                    <a:pt x="2356" y="1538"/>
                    <a:pt x="3506" y="93"/>
                  </a:cubicBezTo>
                  <a:cubicBezTo>
                    <a:pt x="3524" y="66"/>
                    <a:pt x="3524" y="31"/>
                    <a:pt x="3498" y="13"/>
                  </a:cubicBezTo>
                  <a:cubicBezTo>
                    <a:pt x="3486" y="5"/>
                    <a:pt x="3472" y="1"/>
                    <a:pt x="3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31"/>
            <p:cNvSpPr/>
            <p:nvPr/>
          </p:nvSpPr>
          <p:spPr>
            <a:xfrm>
              <a:off x="3598225" y="1881225"/>
              <a:ext cx="41275" cy="106800"/>
            </a:xfrm>
            <a:custGeom>
              <a:avLst/>
              <a:gdLst/>
              <a:ahLst/>
              <a:cxnLst/>
              <a:rect l="l" t="t" r="r" b="b"/>
              <a:pathLst>
                <a:path w="1651" h="4272" extrusionOk="0">
                  <a:moveTo>
                    <a:pt x="1587" y="1"/>
                  </a:moveTo>
                  <a:cubicBezTo>
                    <a:pt x="1565" y="1"/>
                    <a:pt x="1548" y="15"/>
                    <a:pt x="1535" y="35"/>
                  </a:cubicBezTo>
                  <a:cubicBezTo>
                    <a:pt x="803" y="1533"/>
                    <a:pt x="286" y="2862"/>
                    <a:pt x="45" y="3888"/>
                  </a:cubicBezTo>
                  <a:cubicBezTo>
                    <a:pt x="18" y="3995"/>
                    <a:pt x="0" y="4103"/>
                    <a:pt x="0" y="4210"/>
                  </a:cubicBezTo>
                  <a:cubicBezTo>
                    <a:pt x="0" y="4245"/>
                    <a:pt x="27" y="4272"/>
                    <a:pt x="54" y="4272"/>
                  </a:cubicBezTo>
                  <a:cubicBezTo>
                    <a:pt x="90" y="4272"/>
                    <a:pt x="116" y="4245"/>
                    <a:pt x="116" y="4218"/>
                  </a:cubicBezTo>
                  <a:cubicBezTo>
                    <a:pt x="116" y="4111"/>
                    <a:pt x="134" y="4013"/>
                    <a:pt x="152" y="3915"/>
                  </a:cubicBezTo>
                  <a:cubicBezTo>
                    <a:pt x="393" y="2898"/>
                    <a:pt x="910" y="1578"/>
                    <a:pt x="1642" y="79"/>
                  </a:cubicBezTo>
                  <a:cubicBezTo>
                    <a:pt x="1651" y="52"/>
                    <a:pt x="1642" y="26"/>
                    <a:pt x="1615" y="8"/>
                  </a:cubicBezTo>
                  <a:cubicBezTo>
                    <a:pt x="1605" y="3"/>
                    <a:pt x="1596" y="1"/>
                    <a:pt x="15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31"/>
            <p:cNvSpPr/>
            <p:nvPr/>
          </p:nvSpPr>
          <p:spPr>
            <a:xfrm>
              <a:off x="3599575" y="2006925"/>
              <a:ext cx="29000" cy="33750"/>
            </a:xfrm>
            <a:custGeom>
              <a:avLst/>
              <a:gdLst/>
              <a:ahLst/>
              <a:cxnLst/>
              <a:rect l="l" t="t" r="r" b="b"/>
              <a:pathLst>
                <a:path w="1160" h="1350" extrusionOk="0">
                  <a:moveTo>
                    <a:pt x="130" y="0"/>
                  </a:moveTo>
                  <a:cubicBezTo>
                    <a:pt x="125" y="0"/>
                    <a:pt x="121" y="1"/>
                    <a:pt x="116" y="2"/>
                  </a:cubicBezTo>
                  <a:cubicBezTo>
                    <a:pt x="80" y="11"/>
                    <a:pt x="62" y="38"/>
                    <a:pt x="71" y="65"/>
                  </a:cubicBezTo>
                  <a:cubicBezTo>
                    <a:pt x="107" y="225"/>
                    <a:pt x="134" y="422"/>
                    <a:pt x="134" y="636"/>
                  </a:cubicBezTo>
                  <a:cubicBezTo>
                    <a:pt x="134" y="680"/>
                    <a:pt x="116" y="734"/>
                    <a:pt x="98" y="805"/>
                  </a:cubicBezTo>
                  <a:cubicBezTo>
                    <a:pt x="62" y="966"/>
                    <a:pt x="0" y="1189"/>
                    <a:pt x="205" y="1314"/>
                  </a:cubicBezTo>
                  <a:cubicBezTo>
                    <a:pt x="241" y="1332"/>
                    <a:pt x="285" y="1349"/>
                    <a:pt x="321" y="1349"/>
                  </a:cubicBezTo>
                  <a:cubicBezTo>
                    <a:pt x="464" y="1349"/>
                    <a:pt x="598" y="1233"/>
                    <a:pt x="705" y="1153"/>
                  </a:cubicBezTo>
                  <a:cubicBezTo>
                    <a:pt x="749" y="1117"/>
                    <a:pt x="794" y="1082"/>
                    <a:pt x="830" y="1064"/>
                  </a:cubicBezTo>
                  <a:cubicBezTo>
                    <a:pt x="919" y="1010"/>
                    <a:pt x="1008" y="975"/>
                    <a:pt x="1115" y="939"/>
                  </a:cubicBezTo>
                  <a:cubicBezTo>
                    <a:pt x="1142" y="930"/>
                    <a:pt x="1160" y="894"/>
                    <a:pt x="1151" y="868"/>
                  </a:cubicBezTo>
                  <a:cubicBezTo>
                    <a:pt x="1143" y="846"/>
                    <a:pt x="1118" y="830"/>
                    <a:pt x="1094" y="830"/>
                  </a:cubicBezTo>
                  <a:cubicBezTo>
                    <a:pt x="1089" y="830"/>
                    <a:pt x="1084" y="830"/>
                    <a:pt x="1079" y="832"/>
                  </a:cubicBezTo>
                  <a:cubicBezTo>
                    <a:pt x="972" y="868"/>
                    <a:pt x="865" y="912"/>
                    <a:pt x="776" y="957"/>
                  </a:cubicBezTo>
                  <a:cubicBezTo>
                    <a:pt x="732" y="984"/>
                    <a:pt x="687" y="1019"/>
                    <a:pt x="633" y="1064"/>
                  </a:cubicBezTo>
                  <a:cubicBezTo>
                    <a:pt x="533" y="1143"/>
                    <a:pt x="421" y="1233"/>
                    <a:pt x="325" y="1233"/>
                  </a:cubicBezTo>
                  <a:cubicBezTo>
                    <a:pt x="302" y="1233"/>
                    <a:pt x="280" y="1228"/>
                    <a:pt x="259" y="1216"/>
                  </a:cubicBezTo>
                  <a:cubicBezTo>
                    <a:pt x="143" y="1144"/>
                    <a:pt x="170" y="1019"/>
                    <a:pt x="214" y="832"/>
                  </a:cubicBezTo>
                  <a:cubicBezTo>
                    <a:pt x="232" y="761"/>
                    <a:pt x="250" y="689"/>
                    <a:pt x="250" y="636"/>
                  </a:cubicBezTo>
                  <a:cubicBezTo>
                    <a:pt x="250" y="413"/>
                    <a:pt x="214" y="207"/>
                    <a:pt x="178" y="47"/>
                  </a:cubicBezTo>
                  <a:cubicBezTo>
                    <a:pt x="178" y="17"/>
                    <a:pt x="154"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31"/>
            <p:cNvSpPr/>
            <p:nvPr/>
          </p:nvSpPr>
          <p:spPr>
            <a:xfrm>
              <a:off x="3643950" y="1993500"/>
              <a:ext cx="35475" cy="32000"/>
            </a:xfrm>
            <a:custGeom>
              <a:avLst/>
              <a:gdLst/>
              <a:ahLst/>
              <a:cxnLst/>
              <a:rect l="l" t="t" r="r" b="b"/>
              <a:pathLst>
                <a:path w="1419" h="1280" extrusionOk="0">
                  <a:moveTo>
                    <a:pt x="1360" y="1"/>
                  </a:moveTo>
                  <a:cubicBezTo>
                    <a:pt x="1344" y="1"/>
                    <a:pt x="1326" y="7"/>
                    <a:pt x="1312" y="22"/>
                  </a:cubicBezTo>
                  <a:cubicBezTo>
                    <a:pt x="1106" y="281"/>
                    <a:pt x="892" y="530"/>
                    <a:pt x="687" y="762"/>
                  </a:cubicBezTo>
                  <a:cubicBezTo>
                    <a:pt x="509" y="950"/>
                    <a:pt x="313" y="1075"/>
                    <a:pt x="45" y="1164"/>
                  </a:cubicBezTo>
                  <a:cubicBezTo>
                    <a:pt x="18" y="1173"/>
                    <a:pt x="0" y="1208"/>
                    <a:pt x="9" y="1235"/>
                  </a:cubicBezTo>
                  <a:cubicBezTo>
                    <a:pt x="18" y="1262"/>
                    <a:pt x="45" y="1280"/>
                    <a:pt x="63" y="1280"/>
                  </a:cubicBezTo>
                  <a:cubicBezTo>
                    <a:pt x="72" y="1280"/>
                    <a:pt x="81" y="1280"/>
                    <a:pt x="81" y="1271"/>
                  </a:cubicBezTo>
                  <a:cubicBezTo>
                    <a:pt x="375" y="1182"/>
                    <a:pt x="580" y="1048"/>
                    <a:pt x="767" y="834"/>
                  </a:cubicBezTo>
                  <a:cubicBezTo>
                    <a:pt x="973" y="602"/>
                    <a:pt x="1187" y="352"/>
                    <a:pt x="1401" y="93"/>
                  </a:cubicBezTo>
                  <a:cubicBezTo>
                    <a:pt x="1419" y="75"/>
                    <a:pt x="1419" y="31"/>
                    <a:pt x="1392" y="13"/>
                  </a:cubicBezTo>
                  <a:cubicBezTo>
                    <a:pt x="1384" y="5"/>
                    <a:pt x="1372" y="1"/>
                    <a:pt x="13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31"/>
            <p:cNvSpPr/>
            <p:nvPr/>
          </p:nvSpPr>
          <p:spPr>
            <a:xfrm>
              <a:off x="3659775" y="1962525"/>
              <a:ext cx="75625" cy="52725"/>
            </a:xfrm>
            <a:custGeom>
              <a:avLst/>
              <a:gdLst/>
              <a:ahLst/>
              <a:cxnLst/>
              <a:rect l="l" t="t" r="r" b="b"/>
              <a:pathLst>
                <a:path w="3025" h="2109" extrusionOk="0">
                  <a:moveTo>
                    <a:pt x="2961" y="1"/>
                  </a:moveTo>
                  <a:cubicBezTo>
                    <a:pt x="2947" y="1"/>
                    <a:pt x="2931" y="7"/>
                    <a:pt x="2918" y="21"/>
                  </a:cubicBezTo>
                  <a:cubicBezTo>
                    <a:pt x="2017" y="922"/>
                    <a:pt x="1044" y="1582"/>
                    <a:pt x="45" y="2001"/>
                  </a:cubicBezTo>
                  <a:cubicBezTo>
                    <a:pt x="19" y="2010"/>
                    <a:pt x="1" y="2046"/>
                    <a:pt x="19" y="2073"/>
                  </a:cubicBezTo>
                  <a:cubicBezTo>
                    <a:pt x="27" y="2099"/>
                    <a:pt x="45" y="2108"/>
                    <a:pt x="72" y="2108"/>
                  </a:cubicBezTo>
                  <a:lnTo>
                    <a:pt x="90" y="2108"/>
                  </a:lnTo>
                  <a:cubicBezTo>
                    <a:pt x="1107" y="1689"/>
                    <a:pt x="2088" y="1011"/>
                    <a:pt x="2998" y="101"/>
                  </a:cubicBezTo>
                  <a:cubicBezTo>
                    <a:pt x="3025" y="74"/>
                    <a:pt x="3025" y="39"/>
                    <a:pt x="2998" y="21"/>
                  </a:cubicBezTo>
                  <a:cubicBezTo>
                    <a:pt x="2989" y="7"/>
                    <a:pt x="2976" y="1"/>
                    <a:pt x="2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31"/>
            <p:cNvSpPr/>
            <p:nvPr/>
          </p:nvSpPr>
          <p:spPr>
            <a:xfrm>
              <a:off x="3598000" y="1931550"/>
              <a:ext cx="5150" cy="46450"/>
            </a:xfrm>
            <a:custGeom>
              <a:avLst/>
              <a:gdLst/>
              <a:ahLst/>
              <a:cxnLst/>
              <a:rect l="l" t="t" r="r" b="b"/>
              <a:pathLst>
                <a:path w="206" h="1858" extrusionOk="0">
                  <a:moveTo>
                    <a:pt x="138" y="0"/>
                  </a:moveTo>
                  <a:cubicBezTo>
                    <a:pt x="110" y="0"/>
                    <a:pt x="90" y="23"/>
                    <a:pt x="90" y="47"/>
                  </a:cubicBezTo>
                  <a:cubicBezTo>
                    <a:pt x="9" y="653"/>
                    <a:pt x="1" y="1251"/>
                    <a:pt x="54" y="1804"/>
                  </a:cubicBezTo>
                  <a:cubicBezTo>
                    <a:pt x="54" y="1840"/>
                    <a:pt x="81" y="1858"/>
                    <a:pt x="108" y="1858"/>
                  </a:cubicBezTo>
                  <a:lnTo>
                    <a:pt x="117" y="1858"/>
                  </a:lnTo>
                  <a:cubicBezTo>
                    <a:pt x="143" y="1858"/>
                    <a:pt x="170" y="1831"/>
                    <a:pt x="170" y="1795"/>
                  </a:cubicBezTo>
                  <a:cubicBezTo>
                    <a:pt x="117" y="1242"/>
                    <a:pt x="125" y="662"/>
                    <a:pt x="206" y="64"/>
                  </a:cubicBezTo>
                  <a:cubicBezTo>
                    <a:pt x="206" y="29"/>
                    <a:pt x="188" y="2"/>
                    <a:pt x="152" y="2"/>
                  </a:cubicBezTo>
                  <a:cubicBezTo>
                    <a:pt x="147" y="1"/>
                    <a:pt x="143"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31"/>
            <p:cNvSpPr/>
            <p:nvPr/>
          </p:nvSpPr>
          <p:spPr>
            <a:xfrm>
              <a:off x="3606700" y="1823550"/>
              <a:ext cx="33025" cy="77500"/>
            </a:xfrm>
            <a:custGeom>
              <a:avLst/>
              <a:gdLst/>
              <a:ahLst/>
              <a:cxnLst/>
              <a:rect l="l" t="t" r="r" b="b"/>
              <a:pathLst>
                <a:path w="1321" h="3100" extrusionOk="0">
                  <a:moveTo>
                    <a:pt x="1264" y="1"/>
                  </a:moveTo>
                  <a:cubicBezTo>
                    <a:pt x="1242" y="1"/>
                    <a:pt x="1218" y="11"/>
                    <a:pt x="1205" y="31"/>
                  </a:cubicBezTo>
                  <a:cubicBezTo>
                    <a:pt x="1062" y="316"/>
                    <a:pt x="928" y="602"/>
                    <a:pt x="803" y="852"/>
                  </a:cubicBezTo>
                  <a:cubicBezTo>
                    <a:pt x="464" y="1592"/>
                    <a:pt x="188" y="2315"/>
                    <a:pt x="0" y="3028"/>
                  </a:cubicBezTo>
                  <a:cubicBezTo>
                    <a:pt x="0" y="3055"/>
                    <a:pt x="18" y="3091"/>
                    <a:pt x="45" y="3100"/>
                  </a:cubicBezTo>
                  <a:lnTo>
                    <a:pt x="63" y="3100"/>
                  </a:lnTo>
                  <a:cubicBezTo>
                    <a:pt x="81" y="3100"/>
                    <a:pt x="108" y="3082"/>
                    <a:pt x="116" y="3055"/>
                  </a:cubicBezTo>
                  <a:cubicBezTo>
                    <a:pt x="304" y="2350"/>
                    <a:pt x="571" y="1628"/>
                    <a:pt x="910" y="905"/>
                  </a:cubicBezTo>
                  <a:cubicBezTo>
                    <a:pt x="1026" y="647"/>
                    <a:pt x="1160" y="370"/>
                    <a:pt x="1312" y="85"/>
                  </a:cubicBezTo>
                  <a:cubicBezTo>
                    <a:pt x="1321" y="58"/>
                    <a:pt x="1312" y="22"/>
                    <a:pt x="1285" y="4"/>
                  </a:cubicBezTo>
                  <a:cubicBezTo>
                    <a:pt x="1278" y="2"/>
                    <a:pt x="1271" y="1"/>
                    <a:pt x="1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31"/>
            <p:cNvSpPr/>
            <p:nvPr/>
          </p:nvSpPr>
          <p:spPr>
            <a:xfrm>
              <a:off x="3658450" y="1710475"/>
              <a:ext cx="49975" cy="75050"/>
            </a:xfrm>
            <a:custGeom>
              <a:avLst/>
              <a:gdLst/>
              <a:ahLst/>
              <a:cxnLst/>
              <a:rect l="l" t="t" r="r" b="b"/>
              <a:pathLst>
                <a:path w="1999" h="3002" extrusionOk="0">
                  <a:moveTo>
                    <a:pt x="1933" y="1"/>
                  </a:moveTo>
                  <a:cubicBezTo>
                    <a:pt x="1916" y="1"/>
                    <a:pt x="1901" y="7"/>
                    <a:pt x="1891" y="22"/>
                  </a:cubicBezTo>
                  <a:cubicBezTo>
                    <a:pt x="1294" y="789"/>
                    <a:pt x="660" y="1771"/>
                    <a:pt x="9" y="2921"/>
                  </a:cubicBezTo>
                  <a:cubicBezTo>
                    <a:pt x="0" y="2948"/>
                    <a:pt x="9" y="2975"/>
                    <a:pt x="36" y="2993"/>
                  </a:cubicBezTo>
                  <a:cubicBezTo>
                    <a:pt x="45" y="3002"/>
                    <a:pt x="54" y="3002"/>
                    <a:pt x="63" y="3002"/>
                  </a:cubicBezTo>
                  <a:cubicBezTo>
                    <a:pt x="80" y="3002"/>
                    <a:pt x="98" y="2993"/>
                    <a:pt x="107" y="2975"/>
                  </a:cubicBezTo>
                  <a:cubicBezTo>
                    <a:pt x="758" y="1824"/>
                    <a:pt x="1392" y="861"/>
                    <a:pt x="1981" y="93"/>
                  </a:cubicBezTo>
                  <a:cubicBezTo>
                    <a:pt x="1998" y="67"/>
                    <a:pt x="1998" y="31"/>
                    <a:pt x="1972" y="13"/>
                  </a:cubicBezTo>
                  <a:cubicBezTo>
                    <a:pt x="1960" y="5"/>
                    <a:pt x="1946" y="1"/>
                    <a:pt x="1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31"/>
            <p:cNvSpPr/>
            <p:nvPr/>
          </p:nvSpPr>
          <p:spPr>
            <a:xfrm>
              <a:off x="3731150" y="1654575"/>
              <a:ext cx="49100" cy="29700"/>
            </a:xfrm>
            <a:custGeom>
              <a:avLst/>
              <a:gdLst/>
              <a:ahLst/>
              <a:cxnLst/>
              <a:rect l="l" t="t" r="r" b="b"/>
              <a:pathLst>
                <a:path w="1964" h="1188" extrusionOk="0">
                  <a:moveTo>
                    <a:pt x="1898" y="0"/>
                  </a:moveTo>
                  <a:cubicBezTo>
                    <a:pt x="1887" y="0"/>
                    <a:pt x="1875" y="3"/>
                    <a:pt x="1865" y="10"/>
                  </a:cubicBezTo>
                  <a:cubicBezTo>
                    <a:pt x="1633" y="162"/>
                    <a:pt x="1455" y="304"/>
                    <a:pt x="1374" y="385"/>
                  </a:cubicBezTo>
                  <a:cubicBezTo>
                    <a:pt x="1285" y="456"/>
                    <a:pt x="1178" y="510"/>
                    <a:pt x="1071" y="519"/>
                  </a:cubicBezTo>
                  <a:cubicBezTo>
                    <a:pt x="866" y="545"/>
                    <a:pt x="554" y="635"/>
                    <a:pt x="250" y="893"/>
                  </a:cubicBezTo>
                  <a:cubicBezTo>
                    <a:pt x="170" y="956"/>
                    <a:pt x="99" y="1018"/>
                    <a:pt x="27" y="1089"/>
                  </a:cubicBezTo>
                  <a:cubicBezTo>
                    <a:pt x="0" y="1107"/>
                    <a:pt x="0" y="1143"/>
                    <a:pt x="27" y="1170"/>
                  </a:cubicBezTo>
                  <a:cubicBezTo>
                    <a:pt x="36" y="1179"/>
                    <a:pt x="54" y="1188"/>
                    <a:pt x="63" y="1188"/>
                  </a:cubicBezTo>
                  <a:cubicBezTo>
                    <a:pt x="81" y="1188"/>
                    <a:pt x="90" y="1179"/>
                    <a:pt x="107" y="1170"/>
                  </a:cubicBezTo>
                  <a:cubicBezTo>
                    <a:pt x="179" y="1107"/>
                    <a:pt x="250" y="1045"/>
                    <a:pt x="322" y="982"/>
                  </a:cubicBezTo>
                  <a:cubicBezTo>
                    <a:pt x="607" y="742"/>
                    <a:pt x="893" y="661"/>
                    <a:pt x="1080" y="635"/>
                  </a:cubicBezTo>
                  <a:cubicBezTo>
                    <a:pt x="1223" y="617"/>
                    <a:pt x="1347" y="554"/>
                    <a:pt x="1446" y="465"/>
                  </a:cubicBezTo>
                  <a:cubicBezTo>
                    <a:pt x="1526" y="394"/>
                    <a:pt x="1704" y="251"/>
                    <a:pt x="1927" y="99"/>
                  </a:cubicBezTo>
                  <a:cubicBezTo>
                    <a:pt x="1954" y="81"/>
                    <a:pt x="1963" y="46"/>
                    <a:pt x="1945" y="19"/>
                  </a:cubicBezTo>
                  <a:cubicBezTo>
                    <a:pt x="1934" y="8"/>
                    <a:pt x="1916" y="0"/>
                    <a:pt x="18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31"/>
            <p:cNvSpPr/>
            <p:nvPr/>
          </p:nvSpPr>
          <p:spPr>
            <a:xfrm>
              <a:off x="3797175" y="1630200"/>
              <a:ext cx="73175" cy="48500"/>
            </a:xfrm>
            <a:custGeom>
              <a:avLst/>
              <a:gdLst/>
              <a:ahLst/>
              <a:cxnLst/>
              <a:rect l="l" t="t" r="r" b="b"/>
              <a:pathLst>
                <a:path w="2927" h="1940" extrusionOk="0">
                  <a:moveTo>
                    <a:pt x="885" y="1"/>
                  </a:moveTo>
                  <a:cubicBezTo>
                    <a:pt x="632" y="1"/>
                    <a:pt x="351" y="70"/>
                    <a:pt x="45" y="209"/>
                  </a:cubicBezTo>
                  <a:cubicBezTo>
                    <a:pt x="18" y="218"/>
                    <a:pt x="0" y="254"/>
                    <a:pt x="18" y="280"/>
                  </a:cubicBezTo>
                  <a:cubicBezTo>
                    <a:pt x="25" y="308"/>
                    <a:pt x="47" y="319"/>
                    <a:pt x="69" y="319"/>
                  </a:cubicBezTo>
                  <a:cubicBezTo>
                    <a:pt x="76" y="319"/>
                    <a:pt x="83" y="318"/>
                    <a:pt x="89" y="316"/>
                  </a:cubicBezTo>
                  <a:cubicBezTo>
                    <a:pt x="381" y="180"/>
                    <a:pt x="645" y="113"/>
                    <a:pt x="881" y="113"/>
                  </a:cubicBezTo>
                  <a:cubicBezTo>
                    <a:pt x="1078" y="113"/>
                    <a:pt x="1255" y="160"/>
                    <a:pt x="1410" y="254"/>
                  </a:cubicBezTo>
                  <a:lnTo>
                    <a:pt x="2230" y="744"/>
                  </a:lnTo>
                  <a:cubicBezTo>
                    <a:pt x="2560" y="940"/>
                    <a:pt x="2757" y="1324"/>
                    <a:pt x="2810" y="1886"/>
                  </a:cubicBezTo>
                  <a:cubicBezTo>
                    <a:pt x="2810" y="1913"/>
                    <a:pt x="2837" y="1940"/>
                    <a:pt x="2864" y="1940"/>
                  </a:cubicBezTo>
                  <a:lnTo>
                    <a:pt x="2873" y="1940"/>
                  </a:lnTo>
                  <a:cubicBezTo>
                    <a:pt x="2899" y="1931"/>
                    <a:pt x="2926" y="1904"/>
                    <a:pt x="2926" y="1877"/>
                  </a:cubicBezTo>
                  <a:cubicBezTo>
                    <a:pt x="2864" y="1279"/>
                    <a:pt x="2650" y="869"/>
                    <a:pt x="2293" y="646"/>
                  </a:cubicBezTo>
                  <a:lnTo>
                    <a:pt x="1472" y="155"/>
                  </a:lnTo>
                  <a:cubicBezTo>
                    <a:pt x="1299" y="52"/>
                    <a:pt x="1102" y="1"/>
                    <a:pt x="8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31"/>
            <p:cNvSpPr/>
            <p:nvPr/>
          </p:nvSpPr>
          <p:spPr>
            <a:xfrm>
              <a:off x="3848225" y="1703175"/>
              <a:ext cx="16550" cy="85475"/>
            </a:xfrm>
            <a:custGeom>
              <a:avLst/>
              <a:gdLst/>
              <a:ahLst/>
              <a:cxnLst/>
              <a:rect l="l" t="t" r="r" b="b"/>
              <a:pathLst>
                <a:path w="662" h="3419" extrusionOk="0">
                  <a:moveTo>
                    <a:pt x="532" y="0"/>
                  </a:moveTo>
                  <a:cubicBezTo>
                    <a:pt x="505" y="0"/>
                    <a:pt x="490" y="23"/>
                    <a:pt x="483" y="46"/>
                  </a:cubicBezTo>
                  <a:cubicBezTo>
                    <a:pt x="465" y="368"/>
                    <a:pt x="411" y="609"/>
                    <a:pt x="393" y="698"/>
                  </a:cubicBezTo>
                  <a:cubicBezTo>
                    <a:pt x="358" y="832"/>
                    <a:pt x="367" y="974"/>
                    <a:pt x="411" y="1099"/>
                  </a:cubicBezTo>
                  <a:cubicBezTo>
                    <a:pt x="483" y="1278"/>
                    <a:pt x="545" y="1572"/>
                    <a:pt x="465" y="1938"/>
                  </a:cubicBezTo>
                  <a:cubicBezTo>
                    <a:pt x="385" y="2339"/>
                    <a:pt x="233" y="2812"/>
                    <a:pt x="10" y="3338"/>
                  </a:cubicBezTo>
                  <a:cubicBezTo>
                    <a:pt x="1" y="3365"/>
                    <a:pt x="10" y="3401"/>
                    <a:pt x="37" y="3410"/>
                  </a:cubicBezTo>
                  <a:cubicBezTo>
                    <a:pt x="46" y="3419"/>
                    <a:pt x="54" y="3419"/>
                    <a:pt x="63" y="3419"/>
                  </a:cubicBezTo>
                  <a:cubicBezTo>
                    <a:pt x="81" y="3419"/>
                    <a:pt x="108" y="3401"/>
                    <a:pt x="117" y="3383"/>
                  </a:cubicBezTo>
                  <a:cubicBezTo>
                    <a:pt x="340" y="2848"/>
                    <a:pt x="492" y="2375"/>
                    <a:pt x="581" y="1965"/>
                  </a:cubicBezTo>
                  <a:cubicBezTo>
                    <a:pt x="661" y="1572"/>
                    <a:pt x="590" y="1260"/>
                    <a:pt x="518" y="1063"/>
                  </a:cubicBezTo>
                  <a:cubicBezTo>
                    <a:pt x="483" y="956"/>
                    <a:pt x="474" y="840"/>
                    <a:pt x="501" y="724"/>
                  </a:cubicBezTo>
                  <a:cubicBezTo>
                    <a:pt x="527" y="635"/>
                    <a:pt x="572" y="385"/>
                    <a:pt x="599" y="55"/>
                  </a:cubicBezTo>
                  <a:cubicBezTo>
                    <a:pt x="599" y="29"/>
                    <a:pt x="581" y="2"/>
                    <a:pt x="545" y="2"/>
                  </a:cubicBezTo>
                  <a:cubicBezTo>
                    <a:pt x="540" y="1"/>
                    <a:pt x="536" y="0"/>
                    <a:pt x="5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31"/>
            <p:cNvSpPr/>
            <p:nvPr/>
          </p:nvSpPr>
          <p:spPr>
            <a:xfrm>
              <a:off x="3763475" y="1824350"/>
              <a:ext cx="69175" cy="105025"/>
            </a:xfrm>
            <a:custGeom>
              <a:avLst/>
              <a:gdLst/>
              <a:ahLst/>
              <a:cxnLst/>
              <a:rect l="l" t="t" r="r" b="b"/>
              <a:pathLst>
                <a:path w="2767" h="4201" extrusionOk="0">
                  <a:moveTo>
                    <a:pt x="2707" y="1"/>
                  </a:moveTo>
                  <a:cubicBezTo>
                    <a:pt x="2686" y="1"/>
                    <a:pt x="2663" y="15"/>
                    <a:pt x="2651" y="35"/>
                  </a:cubicBezTo>
                  <a:cubicBezTo>
                    <a:pt x="1830" y="1542"/>
                    <a:pt x="750" y="3130"/>
                    <a:pt x="19" y="4103"/>
                  </a:cubicBezTo>
                  <a:cubicBezTo>
                    <a:pt x="1" y="4129"/>
                    <a:pt x="10" y="4165"/>
                    <a:pt x="28" y="4183"/>
                  </a:cubicBezTo>
                  <a:cubicBezTo>
                    <a:pt x="37" y="4192"/>
                    <a:pt x="54" y="4201"/>
                    <a:pt x="63" y="4201"/>
                  </a:cubicBezTo>
                  <a:cubicBezTo>
                    <a:pt x="81" y="4201"/>
                    <a:pt x="99" y="4192"/>
                    <a:pt x="108" y="4174"/>
                  </a:cubicBezTo>
                  <a:cubicBezTo>
                    <a:pt x="848" y="3193"/>
                    <a:pt x="1928" y="1605"/>
                    <a:pt x="2749" y="88"/>
                  </a:cubicBezTo>
                  <a:cubicBezTo>
                    <a:pt x="2766" y="61"/>
                    <a:pt x="2758" y="26"/>
                    <a:pt x="2731" y="8"/>
                  </a:cubicBezTo>
                  <a:cubicBezTo>
                    <a:pt x="2723" y="3"/>
                    <a:pt x="2715" y="1"/>
                    <a:pt x="2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31"/>
            <p:cNvSpPr/>
            <p:nvPr/>
          </p:nvSpPr>
          <p:spPr>
            <a:xfrm>
              <a:off x="3617175" y="1979450"/>
              <a:ext cx="20550" cy="38700"/>
            </a:xfrm>
            <a:custGeom>
              <a:avLst/>
              <a:gdLst/>
              <a:ahLst/>
              <a:cxnLst/>
              <a:rect l="l" t="t" r="r" b="b"/>
              <a:pathLst>
                <a:path w="822" h="1548" extrusionOk="0">
                  <a:moveTo>
                    <a:pt x="764" y="1"/>
                  </a:moveTo>
                  <a:cubicBezTo>
                    <a:pt x="742" y="1"/>
                    <a:pt x="719" y="11"/>
                    <a:pt x="706" y="31"/>
                  </a:cubicBezTo>
                  <a:cubicBezTo>
                    <a:pt x="438" y="575"/>
                    <a:pt x="197" y="1075"/>
                    <a:pt x="19" y="1467"/>
                  </a:cubicBezTo>
                  <a:cubicBezTo>
                    <a:pt x="1" y="1503"/>
                    <a:pt x="19" y="1529"/>
                    <a:pt x="45" y="1547"/>
                  </a:cubicBezTo>
                  <a:lnTo>
                    <a:pt x="72" y="1547"/>
                  </a:lnTo>
                  <a:cubicBezTo>
                    <a:pt x="90" y="1547"/>
                    <a:pt x="108" y="1538"/>
                    <a:pt x="117" y="1521"/>
                  </a:cubicBezTo>
                  <a:cubicBezTo>
                    <a:pt x="295" y="1119"/>
                    <a:pt x="536" y="628"/>
                    <a:pt x="813" y="84"/>
                  </a:cubicBezTo>
                  <a:cubicBezTo>
                    <a:pt x="822" y="58"/>
                    <a:pt x="813" y="22"/>
                    <a:pt x="786" y="4"/>
                  </a:cubicBezTo>
                  <a:cubicBezTo>
                    <a:pt x="779" y="2"/>
                    <a:pt x="772"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31"/>
            <p:cNvSpPr/>
            <p:nvPr/>
          </p:nvSpPr>
          <p:spPr>
            <a:xfrm>
              <a:off x="3646175" y="1853300"/>
              <a:ext cx="60700" cy="106425"/>
            </a:xfrm>
            <a:custGeom>
              <a:avLst/>
              <a:gdLst/>
              <a:ahLst/>
              <a:cxnLst/>
              <a:rect l="l" t="t" r="r" b="b"/>
              <a:pathLst>
                <a:path w="2428" h="4257" extrusionOk="0">
                  <a:moveTo>
                    <a:pt x="2361" y="0"/>
                  </a:moveTo>
                  <a:cubicBezTo>
                    <a:pt x="2342" y="0"/>
                    <a:pt x="2323" y="10"/>
                    <a:pt x="2311" y="27"/>
                  </a:cubicBezTo>
                  <a:cubicBezTo>
                    <a:pt x="1490" y="1428"/>
                    <a:pt x="696" y="2855"/>
                    <a:pt x="18" y="4167"/>
                  </a:cubicBezTo>
                  <a:cubicBezTo>
                    <a:pt x="1" y="4203"/>
                    <a:pt x="9" y="4229"/>
                    <a:pt x="36" y="4247"/>
                  </a:cubicBezTo>
                  <a:cubicBezTo>
                    <a:pt x="45" y="4256"/>
                    <a:pt x="54" y="4256"/>
                    <a:pt x="63" y="4256"/>
                  </a:cubicBezTo>
                  <a:cubicBezTo>
                    <a:pt x="90" y="4256"/>
                    <a:pt x="108" y="4247"/>
                    <a:pt x="116" y="4220"/>
                  </a:cubicBezTo>
                  <a:cubicBezTo>
                    <a:pt x="803" y="2909"/>
                    <a:pt x="1588" y="1482"/>
                    <a:pt x="2409" y="90"/>
                  </a:cubicBezTo>
                  <a:cubicBezTo>
                    <a:pt x="2427" y="63"/>
                    <a:pt x="2418" y="27"/>
                    <a:pt x="2391" y="10"/>
                  </a:cubicBezTo>
                  <a:cubicBezTo>
                    <a:pt x="2382" y="3"/>
                    <a:pt x="2371" y="0"/>
                    <a:pt x="2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31"/>
            <p:cNvSpPr/>
            <p:nvPr/>
          </p:nvSpPr>
          <p:spPr>
            <a:xfrm>
              <a:off x="3728700" y="1704100"/>
              <a:ext cx="72500" cy="109750"/>
            </a:xfrm>
            <a:custGeom>
              <a:avLst/>
              <a:gdLst/>
              <a:ahLst/>
              <a:cxnLst/>
              <a:rect l="l" t="t" r="r" b="b"/>
              <a:pathLst>
                <a:path w="2900" h="4390" extrusionOk="0">
                  <a:moveTo>
                    <a:pt x="2833" y="0"/>
                  </a:moveTo>
                  <a:cubicBezTo>
                    <a:pt x="2814" y="0"/>
                    <a:pt x="2795" y="10"/>
                    <a:pt x="2784" y="27"/>
                  </a:cubicBezTo>
                  <a:cubicBezTo>
                    <a:pt x="1865" y="1374"/>
                    <a:pt x="928" y="2811"/>
                    <a:pt x="18" y="4300"/>
                  </a:cubicBezTo>
                  <a:cubicBezTo>
                    <a:pt x="0" y="4327"/>
                    <a:pt x="9" y="4363"/>
                    <a:pt x="36" y="4381"/>
                  </a:cubicBezTo>
                  <a:cubicBezTo>
                    <a:pt x="45" y="4390"/>
                    <a:pt x="63" y="4390"/>
                    <a:pt x="72" y="4390"/>
                  </a:cubicBezTo>
                  <a:cubicBezTo>
                    <a:pt x="89" y="4390"/>
                    <a:pt x="107" y="4381"/>
                    <a:pt x="116" y="4363"/>
                  </a:cubicBezTo>
                  <a:cubicBezTo>
                    <a:pt x="1026" y="2873"/>
                    <a:pt x="1954" y="1437"/>
                    <a:pt x="2882" y="90"/>
                  </a:cubicBezTo>
                  <a:cubicBezTo>
                    <a:pt x="2900" y="63"/>
                    <a:pt x="2891" y="27"/>
                    <a:pt x="2864" y="9"/>
                  </a:cubicBezTo>
                  <a:cubicBezTo>
                    <a:pt x="2854" y="3"/>
                    <a:pt x="2844" y="0"/>
                    <a:pt x="2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31"/>
            <p:cNvSpPr/>
            <p:nvPr/>
          </p:nvSpPr>
          <p:spPr>
            <a:xfrm>
              <a:off x="3825050" y="1640300"/>
              <a:ext cx="19650" cy="26350"/>
            </a:xfrm>
            <a:custGeom>
              <a:avLst/>
              <a:gdLst/>
              <a:ahLst/>
              <a:cxnLst/>
              <a:rect l="l" t="t" r="r" b="b"/>
              <a:pathLst>
                <a:path w="786" h="1054" extrusionOk="0">
                  <a:moveTo>
                    <a:pt x="725" y="0"/>
                  </a:moveTo>
                  <a:cubicBezTo>
                    <a:pt x="707" y="0"/>
                    <a:pt x="689" y="8"/>
                    <a:pt x="678" y="19"/>
                  </a:cubicBezTo>
                  <a:cubicBezTo>
                    <a:pt x="553" y="189"/>
                    <a:pt x="419" y="376"/>
                    <a:pt x="295" y="563"/>
                  </a:cubicBezTo>
                  <a:cubicBezTo>
                    <a:pt x="205" y="697"/>
                    <a:pt x="107" y="840"/>
                    <a:pt x="18" y="965"/>
                  </a:cubicBezTo>
                  <a:cubicBezTo>
                    <a:pt x="0" y="991"/>
                    <a:pt x="9" y="1027"/>
                    <a:pt x="36" y="1045"/>
                  </a:cubicBezTo>
                  <a:cubicBezTo>
                    <a:pt x="45" y="1045"/>
                    <a:pt x="54" y="1054"/>
                    <a:pt x="63" y="1054"/>
                  </a:cubicBezTo>
                  <a:cubicBezTo>
                    <a:pt x="80" y="1054"/>
                    <a:pt x="98" y="1045"/>
                    <a:pt x="116" y="1027"/>
                  </a:cubicBezTo>
                  <a:cubicBezTo>
                    <a:pt x="205" y="902"/>
                    <a:pt x="295" y="768"/>
                    <a:pt x="393" y="626"/>
                  </a:cubicBezTo>
                  <a:cubicBezTo>
                    <a:pt x="518" y="447"/>
                    <a:pt x="642" y="251"/>
                    <a:pt x="767" y="90"/>
                  </a:cubicBezTo>
                  <a:cubicBezTo>
                    <a:pt x="785" y="64"/>
                    <a:pt x="776" y="28"/>
                    <a:pt x="758" y="10"/>
                  </a:cubicBezTo>
                  <a:cubicBezTo>
                    <a:pt x="748" y="3"/>
                    <a:pt x="737" y="0"/>
                    <a:pt x="7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48" name="Google Shape;3448;p31"/>
          <p:cNvGrpSpPr/>
          <p:nvPr/>
        </p:nvGrpSpPr>
        <p:grpSpPr>
          <a:xfrm rot="2413514">
            <a:off x="-549791" y="5501534"/>
            <a:ext cx="2176056" cy="1451559"/>
            <a:chOff x="2376275" y="2520600"/>
            <a:chExt cx="1018125" cy="679150"/>
          </a:xfrm>
        </p:grpSpPr>
        <p:sp>
          <p:nvSpPr>
            <p:cNvPr id="3449" name="Google Shape;3449;p31"/>
            <p:cNvSpPr/>
            <p:nvPr/>
          </p:nvSpPr>
          <p:spPr>
            <a:xfrm>
              <a:off x="2376275" y="2770375"/>
              <a:ext cx="752725" cy="395225"/>
            </a:xfrm>
            <a:custGeom>
              <a:avLst/>
              <a:gdLst/>
              <a:ahLst/>
              <a:cxnLst/>
              <a:rect l="l" t="t" r="r" b="b"/>
              <a:pathLst>
                <a:path w="30109" h="15809" extrusionOk="0">
                  <a:moveTo>
                    <a:pt x="0" y="1"/>
                  </a:moveTo>
                  <a:lnTo>
                    <a:pt x="937" y="3319"/>
                  </a:lnTo>
                  <a:cubicBezTo>
                    <a:pt x="2587" y="3685"/>
                    <a:pt x="4309" y="4426"/>
                    <a:pt x="6165" y="5559"/>
                  </a:cubicBezTo>
                  <a:cubicBezTo>
                    <a:pt x="7690" y="6486"/>
                    <a:pt x="9108" y="7548"/>
                    <a:pt x="10616" y="8672"/>
                  </a:cubicBezTo>
                  <a:cubicBezTo>
                    <a:pt x="11250" y="9154"/>
                    <a:pt x="11910" y="9644"/>
                    <a:pt x="12570" y="10117"/>
                  </a:cubicBezTo>
                  <a:cubicBezTo>
                    <a:pt x="13765" y="10983"/>
                    <a:pt x="15005" y="11812"/>
                    <a:pt x="16254" y="12597"/>
                  </a:cubicBezTo>
                  <a:cubicBezTo>
                    <a:pt x="17432" y="13347"/>
                    <a:pt x="18725" y="14114"/>
                    <a:pt x="20162" y="14667"/>
                  </a:cubicBezTo>
                  <a:cubicBezTo>
                    <a:pt x="22473" y="15556"/>
                    <a:pt x="24930" y="15808"/>
                    <a:pt x="27250" y="15808"/>
                  </a:cubicBezTo>
                  <a:cubicBezTo>
                    <a:pt x="28235" y="15808"/>
                    <a:pt x="29195" y="15763"/>
                    <a:pt x="30109" y="15702"/>
                  </a:cubicBezTo>
                  <a:lnTo>
                    <a:pt x="29903" y="12588"/>
                  </a:lnTo>
                  <a:cubicBezTo>
                    <a:pt x="29060" y="12643"/>
                    <a:pt x="28176" y="12685"/>
                    <a:pt x="27276" y="12685"/>
                  </a:cubicBezTo>
                  <a:cubicBezTo>
                    <a:pt x="25263" y="12685"/>
                    <a:pt x="23172" y="12477"/>
                    <a:pt x="21286" y="11750"/>
                  </a:cubicBezTo>
                  <a:cubicBezTo>
                    <a:pt x="20099" y="11295"/>
                    <a:pt x="18966" y="10617"/>
                    <a:pt x="17914" y="9957"/>
                  </a:cubicBezTo>
                  <a:cubicBezTo>
                    <a:pt x="16718" y="9207"/>
                    <a:pt x="15541" y="8413"/>
                    <a:pt x="14399" y="7593"/>
                  </a:cubicBezTo>
                  <a:cubicBezTo>
                    <a:pt x="13756" y="7129"/>
                    <a:pt x="13114" y="6638"/>
                    <a:pt x="12481" y="6174"/>
                  </a:cubicBezTo>
                  <a:cubicBezTo>
                    <a:pt x="10991" y="5050"/>
                    <a:pt x="9447" y="3899"/>
                    <a:pt x="7797" y="2891"/>
                  </a:cubicBezTo>
                  <a:cubicBezTo>
                    <a:pt x="5049" y="1214"/>
                    <a:pt x="2498" y="268"/>
                    <a:pt x="0" y="1"/>
                  </a:cubicBezTo>
                  <a:close/>
                </a:path>
              </a:pathLst>
            </a:custGeom>
            <a:solidFill>
              <a:srgbClr val="A561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31"/>
            <p:cNvSpPr/>
            <p:nvPr/>
          </p:nvSpPr>
          <p:spPr>
            <a:xfrm>
              <a:off x="2376275" y="2770375"/>
              <a:ext cx="752725" cy="395225"/>
            </a:xfrm>
            <a:custGeom>
              <a:avLst/>
              <a:gdLst/>
              <a:ahLst/>
              <a:cxnLst/>
              <a:rect l="l" t="t" r="r" b="b"/>
              <a:pathLst>
                <a:path w="30109" h="15809" extrusionOk="0">
                  <a:moveTo>
                    <a:pt x="0" y="1"/>
                  </a:moveTo>
                  <a:lnTo>
                    <a:pt x="937" y="3319"/>
                  </a:lnTo>
                  <a:cubicBezTo>
                    <a:pt x="2587" y="3685"/>
                    <a:pt x="4309" y="4426"/>
                    <a:pt x="6165" y="5559"/>
                  </a:cubicBezTo>
                  <a:cubicBezTo>
                    <a:pt x="7690" y="6486"/>
                    <a:pt x="9108" y="7548"/>
                    <a:pt x="10616" y="8672"/>
                  </a:cubicBezTo>
                  <a:cubicBezTo>
                    <a:pt x="11250" y="9154"/>
                    <a:pt x="11910" y="9644"/>
                    <a:pt x="12570" y="10117"/>
                  </a:cubicBezTo>
                  <a:cubicBezTo>
                    <a:pt x="13765" y="10983"/>
                    <a:pt x="15005" y="11812"/>
                    <a:pt x="16254" y="12597"/>
                  </a:cubicBezTo>
                  <a:cubicBezTo>
                    <a:pt x="17432" y="13347"/>
                    <a:pt x="18725" y="14114"/>
                    <a:pt x="20162" y="14667"/>
                  </a:cubicBezTo>
                  <a:cubicBezTo>
                    <a:pt x="22473" y="15556"/>
                    <a:pt x="24930" y="15808"/>
                    <a:pt x="27250" y="15808"/>
                  </a:cubicBezTo>
                  <a:cubicBezTo>
                    <a:pt x="28235" y="15808"/>
                    <a:pt x="29195" y="15763"/>
                    <a:pt x="30109" y="15702"/>
                  </a:cubicBezTo>
                  <a:lnTo>
                    <a:pt x="29903" y="12588"/>
                  </a:lnTo>
                  <a:cubicBezTo>
                    <a:pt x="29060" y="12643"/>
                    <a:pt x="28176" y="12685"/>
                    <a:pt x="27276" y="12685"/>
                  </a:cubicBezTo>
                  <a:cubicBezTo>
                    <a:pt x="25263" y="12685"/>
                    <a:pt x="23172" y="12477"/>
                    <a:pt x="21286" y="11750"/>
                  </a:cubicBezTo>
                  <a:cubicBezTo>
                    <a:pt x="20099" y="11295"/>
                    <a:pt x="18966" y="10617"/>
                    <a:pt x="17914" y="9957"/>
                  </a:cubicBezTo>
                  <a:cubicBezTo>
                    <a:pt x="16718" y="9207"/>
                    <a:pt x="15541" y="8413"/>
                    <a:pt x="14399" y="7593"/>
                  </a:cubicBezTo>
                  <a:cubicBezTo>
                    <a:pt x="13756" y="7129"/>
                    <a:pt x="13114" y="6638"/>
                    <a:pt x="12481" y="6174"/>
                  </a:cubicBezTo>
                  <a:cubicBezTo>
                    <a:pt x="10991" y="5050"/>
                    <a:pt x="9447" y="3899"/>
                    <a:pt x="7797" y="2891"/>
                  </a:cubicBezTo>
                  <a:cubicBezTo>
                    <a:pt x="5049" y="1214"/>
                    <a:pt x="2498" y="26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31"/>
            <p:cNvSpPr/>
            <p:nvPr/>
          </p:nvSpPr>
          <p:spPr>
            <a:xfrm>
              <a:off x="2388300" y="2813200"/>
              <a:ext cx="737125" cy="323550"/>
            </a:xfrm>
            <a:custGeom>
              <a:avLst/>
              <a:gdLst/>
              <a:ahLst/>
              <a:cxnLst/>
              <a:rect l="l" t="t" r="r" b="b"/>
              <a:pathLst>
                <a:path w="29485" h="12942" extrusionOk="0">
                  <a:moveTo>
                    <a:pt x="1" y="1"/>
                  </a:moveTo>
                  <a:lnTo>
                    <a:pt x="54" y="170"/>
                  </a:lnTo>
                  <a:cubicBezTo>
                    <a:pt x="340" y="250"/>
                    <a:pt x="616" y="358"/>
                    <a:pt x="884" y="456"/>
                  </a:cubicBezTo>
                  <a:cubicBezTo>
                    <a:pt x="3578" y="1482"/>
                    <a:pt x="6370" y="2543"/>
                    <a:pt x="8815" y="4167"/>
                  </a:cubicBezTo>
                  <a:cubicBezTo>
                    <a:pt x="9841" y="4845"/>
                    <a:pt x="10813" y="5630"/>
                    <a:pt x="11750" y="6388"/>
                  </a:cubicBezTo>
                  <a:cubicBezTo>
                    <a:pt x="12401" y="6914"/>
                    <a:pt x="13070" y="7450"/>
                    <a:pt x="13757" y="7958"/>
                  </a:cubicBezTo>
                  <a:cubicBezTo>
                    <a:pt x="15818" y="9484"/>
                    <a:pt x="17602" y="10313"/>
                    <a:pt x="19368" y="10581"/>
                  </a:cubicBezTo>
                  <a:cubicBezTo>
                    <a:pt x="19600" y="10617"/>
                    <a:pt x="19832" y="10643"/>
                    <a:pt x="20064" y="10670"/>
                  </a:cubicBezTo>
                  <a:cubicBezTo>
                    <a:pt x="20724" y="10742"/>
                    <a:pt x="21411" y="10822"/>
                    <a:pt x="22000" y="11125"/>
                  </a:cubicBezTo>
                  <a:cubicBezTo>
                    <a:pt x="22357" y="11304"/>
                    <a:pt x="22669" y="11553"/>
                    <a:pt x="22972" y="11803"/>
                  </a:cubicBezTo>
                  <a:cubicBezTo>
                    <a:pt x="23231" y="12008"/>
                    <a:pt x="23490" y="12214"/>
                    <a:pt x="23775" y="12392"/>
                  </a:cubicBezTo>
                  <a:cubicBezTo>
                    <a:pt x="24388" y="12754"/>
                    <a:pt x="25123" y="12942"/>
                    <a:pt x="25910" y="12942"/>
                  </a:cubicBezTo>
                  <a:cubicBezTo>
                    <a:pt x="26246" y="12942"/>
                    <a:pt x="26592" y="12907"/>
                    <a:pt x="26942" y="12838"/>
                  </a:cubicBezTo>
                  <a:cubicBezTo>
                    <a:pt x="27736" y="12677"/>
                    <a:pt x="28557" y="12347"/>
                    <a:pt x="29485" y="11803"/>
                  </a:cubicBezTo>
                  <a:lnTo>
                    <a:pt x="29476" y="11634"/>
                  </a:lnTo>
                  <a:cubicBezTo>
                    <a:pt x="28530" y="12196"/>
                    <a:pt x="27710" y="12526"/>
                    <a:pt x="26916" y="12686"/>
                  </a:cubicBezTo>
                  <a:cubicBezTo>
                    <a:pt x="26569" y="12757"/>
                    <a:pt x="26227" y="12792"/>
                    <a:pt x="25895" y="12792"/>
                  </a:cubicBezTo>
                  <a:cubicBezTo>
                    <a:pt x="25141" y="12792"/>
                    <a:pt x="24438" y="12611"/>
                    <a:pt x="23856" y="12258"/>
                  </a:cubicBezTo>
                  <a:cubicBezTo>
                    <a:pt x="23579" y="12098"/>
                    <a:pt x="23320" y="11883"/>
                    <a:pt x="23071" y="11687"/>
                  </a:cubicBezTo>
                  <a:cubicBezTo>
                    <a:pt x="22758" y="11437"/>
                    <a:pt x="22437" y="11170"/>
                    <a:pt x="22071" y="10991"/>
                  </a:cubicBezTo>
                  <a:cubicBezTo>
                    <a:pt x="21456" y="10679"/>
                    <a:pt x="20751" y="10599"/>
                    <a:pt x="20082" y="10527"/>
                  </a:cubicBezTo>
                  <a:cubicBezTo>
                    <a:pt x="19850" y="10501"/>
                    <a:pt x="19618" y="10474"/>
                    <a:pt x="19395" y="10438"/>
                  </a:cubicBezTo>
                  <a:cubicBezTo>
                    <a:pt x="17656" y="10171"/>
                    <a:pt x="15889" y="9341"/>
                    <a:pt x="13837" y="7833"/>
                  </a:cubicBezTo>
                  <a:cubicBezTo>
                    <a:pt x="13159" y="7334"/>
                    <a:pt x="12490" y="6798"/>
                    <a:pt x="11848" y="6272"/>
                  </a:cubicBezTo>
                  <a:cubicBezTo>
                    <a:pt x="10902" y="5514"/>
                    <a:pt x="9930" y="4720"/>
                    <a:pt x="8904" y="4042"/>
                  </a:cubicBezTo>
                  <a:cubicBezTo>
                    <a:pt x="6442" y="2409"/>
                    <a:pt x="3641" y="1348"/>
                    <a:pt x="938" y="313"/>
                  </a:cubicBezTo>
                  <a:cubicBezTo>
                    <a:pt x="643" y="206"/>
                    <a:pt x="331" y="9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31"/>
            <p:cNvSpPr/>
            <p:nvPr/>
          </p:nvSpPr>
          <p:spPr>
            <a:xfrm>
              <a:off x="2829225" y="3108775"/>
              <a:ext cx="161500" cy="53500"/>
            </a:xfrm>
            <a:custGeom>
              <a:avLst/>
              <a:gdLst/>
              <a:ahLst/>
              <a:cxnLst/>
              <a:rect l="l" t="t" r="r" b="b"/>
              <a:pathLst>
                <a:path w="6460" h="2140" extrusionOk="0">
                  <a:moveTo>
                    <a:pt x="3168" y="1"/>
                  </a:moveTo>
                  <a:cubicBezTo>
                    <a:pt x="2807" y="1"/>
                    <a:pt x="2448" y="49"/>
                    <a:pt x="2097" y="96"/>
                  </a:cubicBezTo>
                  <a:cubicBezTo>
                    <a:pt x="1972" y="114"/>
                    <a:pt x="1856" y="132"/>
                    <a:pt x="1731" y="150"/>
                  </a:cubicBezTo>
                  <a:cubicBezTo>
                    <a:pt x="1431" y="186"/>
                    <a:pt x="1101" y="210"/>
                    <a:pt x="758" y="210"/>
                  </a:cubicBezTo>
                  <a:cubicBezTo>
                    <a:pt x="510" y="210"/>
                    <a:pt x="255" y="197"/>
                    <a:pt x="1" y="168"/>
                  </a:cubicBezTo>
                  <a:lnTo>
                    <a:pt x="1" y="168"/>
                  </a:lnTo>
                  <a:cubicBezTo>
                    <a:pt x="108" y="230"/>
                    <a:pt x="215" y="283"/>
                    <a:pt x="331" y="346"/>
                  </a:cubicBezTo>
                  <a:cubicBezTo>
                    <a:pt x="465" y="353"/>
                    <a:pt x="598" y="356"/>
                    <a:pt x="729" y="356"/>
                  </a:cubicBezTo>
                  <a:cubicBezTo>
                    <a:pt x="1089" y="356"/>
                    <a:pt x="1436" y="332"/>
                    <a:pt x="1749" y="292"/>
                  </a:cubicBezTo>
                  <a:cubicBezTo>
                    <a:pt x="1874" y="283"/>
                    <a:pt x="1990" y="266"/>
                    <a:pt x="2115" y="248"/>
                  </a:cubicBezTo>
                  <a:cubicBezTo>
                    <a:pt x="2470" y="199"/>
                    <a:pt x="2833" y="150"/>
                    <a:pt x="3194" y="150"/>
                  </a:cubicBezTo>
                  <a:cubicBezTo>
                    <a:pt x="3358" y="150"/>
                    <a:pt x="3523" y="160"/>
                    <a:pt x="3685" y="185"/>
                  </a:cubicBezTo>
                  <a:cubicBezTo>
                    <a:pt x="4577" y="337"/>
                    <a:pt x="5273" y="917"/>
                    <a:pt x="5692" y="1381"/>
                  </a:cubicBezTo>
                  <a:cubicBezTo>
                    <a:pt x="5898" y="1613"/>
                    <a:pt x="6094" y="1862"/>
                    <a:pt x="6263" y="2121"/>
                  </a:cubicBezTo>
                  <a:cubicBezTo>
                    <a:pt x="6326" y="2130"/>
                    <a:pt x="6397" y="2139"/>
                    <a:pt x="6460" y="2139"/>
                  </a:cubicBezTo>
                  <a:cubicBezTo>
                    <a:pt x="6263" y="1845"/>
                    <a:pt x="6049" y="1550"/>
                    <a:pt x="5799" y="1283"/>
                  </a:cubicBezTo>
                  <a:cubicBezTo>
                    <a:pt x="5362" y="801"/>
                    <a:pt x="4649" y="194"/>
                    <a:pt x="3712" y="43"/>
                  </a:cubicBezTo>
                  <a:cubicBezTo>
                    <a:pt x="3530" y="13"/>
                    <a:pt x="3349" y="1"/>
                    <a:pt x="3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31"/>
            <p:cNvSpPr/>
            <p:nvPr/>
          </p:nvSpPr>
          <p:spPr>
            <a:xfrm>
              <a:off x="2523900" y="2905325"/>
              <a:ext cx="205875" cy="145425"/>
            </a:xfrm>
            <a:custGeom>
              <a:avLst/>
              <a:gdLst/>
              <a:ahLst/>
              <a:cxnLst/>
              <a:rect l="l" t="t" r="r" b="b"/>
              <a:pathLst>
                <a:path w="8235" h="5817" extrusionOk="0">
                  <a:moveTo>
                    <a:pt x="1" y="0"/>
                  </a:moveTo>
                  <a:cubicBezTo>
                    <a:pt x="81" y="54"/>
                    <a:pt x="170" y="107"/>
                    <a:pt x="260" y="161"/>
                  </a:cubicBezTo>
                  <a:cubicBezTo>
                    <a:pt x="304" y="187"/>
                    <a:pt x="349" y="214"/>
                    <a:pt x="393" y="241"/>
                  </a:cubicBezTo>
                  <a:cubicBezTo>
                    <a:pt x="1749" y="571"/>
                    <a:pt x="3105" y="1187"/>
                    <a:pt x="4345" y="2061"/>
                  </a:cubicBezTo>
                  <a:cubicBezTo>
                    <a:pt x="5603" y="2962"/>
                    <a:pt x="6781" y="4130"/>
                    <a:pt x="7860" y="5558"/>
                  </a:cubicBezTo>
                  <a:cubicBezTo>
                    <a:pt x="7985" y="5647"/>
                    <a:pt x="8110" y="5727"/>
                    <a:pt x="8235" y="5817"/>
                  </a:cubicBezTo>
                  <a:cubicBezTo>
                    <a:pt x="7075" y="4220"/>
                    <a:pt x="5808" y="2917"/>
                    <a:pt x="4426" y="1945"/>
                  </a:cubicBezTo>
                  <a:cubicBezTo>
                    <a:pt x="3052" y="964"/>
                    <a:pt x="1526" y="30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31"/>
            <p:cNvSpPr/>
            <p:nvPr/>
          </p:nvSpPr>
          <p:spPr>
            <a:xfrm>
              <a:off x="2990700" y="3083725"/>
              <a:ext cx="122025" cy="27250"/>
            </a:xfrm>
            <a:custGeom>
              <a:avLst/>
              <a:gdLst/>
              <a:ahLst/>
              <a:cxnLst/>
              <a:rect l="l" t="t" r="r" b="b"/>
              <a:pathLst>
                <a:path w="4881" h="1090" extrusionOk="0">
                  <a:moveTo>
                    <a:pt x="1" y="1"/>
                  </a:moveTo>
                  <a:cubicBezTo>
                    <a:pt x="554" y="652"/>
                    <a:pt x="1410" y="1071"/>
                    <a:pt x="2302" y="1089"/>
                  </a:cubicBezTo>
                  <a:cubicBezTo>
                    <a:pt x="2324" y="1090"/>
                    <a:pt x="2345" y="1090"/>
                    <a:pt x="2366" y="1090"/>
                  </a:cubicBezTo>
                  <a:cubicBezTo>
                    <a:pt x="3265" y="1090"/>
                    <a:pt x="4175" y="726"/>
                    <a:pt x="4880" y="81"/>
                  </a:cubicBezTo>
                  <a:lnTo>
                    <a:pt x="4880" y="81"/>
                  </a:lnTo>
                  <a:cubicBezTo>
                    <a:pt x="4800" y="90"/>
                    <a:pt x="4711" y="90"/>
                    <a:pt x="4631" y="90"/>
                  </a:cubicBezTo>
                  <a:cubicBezTo>
                    <a:pt x="3980" y="636"/>
                    <a:pt x="3178" y="938"/>
                    <a:pt x="2380" y="938"/>
                  </a:cubicBezTo>
                  <a:cubicBezTo>
                    <a:pt x="2357" y="938"/>
                    <a:pt x="2334" y="938"/>
                    <a:pt x="2311" y="938"/>
                  </a:cubicBezTo>
                  <a:cubicBezTo>
                    <a:pt x="1517" y="920"/>
                    <a:pt x="750" y="572"/>
                    <a:pt x="224" y="28"/>
                  </a:cubicBezTo>
                  <a:cubicBezTo>
                    <a:pt x="152" y="19"/>
                    <a:pt x="72" y="1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31"/>
            <p:cNvSpPr/>
            <p:nvPr/>
          </p:nvSpPr>
          <p:spPr>
            <a:xfrm>
              <a:off x="2883200" y="3132475"/>
              <a:ext cx="67375" cy="24000"/>
            </a:xfrm>
            <a:custGeom>
              <a:avLst/>
              <a:gdLst/>
              <a:ahLst/>
              <a:cxnLst/>
              <a:rect l="l" t="t" r="r" b="b"/>
              <a:pathLst>
                <a:path w="2695" h="960" extrusionOk="0">
                  <a:moveTo>
                    <a:pt x="835" y="1"/>
                  </a:moveTo>
                  <a:cubicBezTo>
                    <a:pt x="531" y="1"/>
                    <a:pt x="240" y="75"/>
                    <a:pt x="1" y="219"/>
                  </a:cubicBezTo>
                  <a:cubicBezTo>
                    <a:pt x="63" y="245"/>
                    <a:pt x="125" y="263"/>
                    <a:pt x="188" y="290"/>
                  </a:cubicBezTo>
                  <a:cubicBezTo>
                    <a:pt x="387" y="200"/>
                    <a:pt x="612" y="152"/>
                    <a:pt x="845" y="152"/>
                  </a:cubicBezTo>
                  <a:cubicBezTo>
                    <a:pt x="1030" y="152"/>
                    <a:pt x="1221" y="182"/>
                    <a:pt x="1410" y="245"/>
                  </a:cubicBezTo>
                  <a:cubicBezTo>
                    <a:pt x="1767" y="361"/>
                    <a:pt x="2106" y="593"/>
                    <a:pt x="2436" y="914"/>
                  </a:cubicBezTo>
                  <a:cubicBezTo>
                    <a:pt x="2525" y="932"/>
                    <a:pt x="2606" y="950"/>
                    <a:pt x="2695" y="959"/>
                  </a:cubicBezTo>
                  <a:cubicBezTo>
                    <a:pt x="2302" y="540"/>
                    <a:pt x="1883" y="245"/>
                    <a:pt x="1455" y="103"/>
                  </a:cubicBezTo>
                  <a:cubicBezTo>
                    <a:pt x="1250" y="34"/>
                    <a:pt x="1040" y="1"/>
                    <a:pt x="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31"/>
            <p:cNvSpPr/>
            <p:nvPr/>
          </p:nvSpPr>
          <p:spPr>
            <a:xfrm>
              <a:off x="2435375" y="2781750"/>
              <a:ext cx="414625" cy="253400"/>
            </a:xfrm>
            <a:custGeom>
              <a:avLst/>
              <a:gdLst/>
              <a:ahLst/>
              <a:cxnLst/>
              <a:rect l="l" t="t" r="r" b="b"/>
              <a:pathLst>
                <a:path w="16585" h="10136" extrusionOk="0">
                  <a:moveTo>
                    <a:pt x="0" y="1"/>
                  </a:moveTo>
                  <a:lnTo>
                    <a:pt x="0" y="1"/>
                  </a:lnTo>
                  <a:cubicBezTo>
                    <a:pt x="7298" y="4203"/>
                    <a:pt x="8823" y="5469"/>
                    <a:pt x="10429" y="6808"/>
                  </a:cubicBezTo>
                  <a:cubicBezTo>
                    <a:pt x="11178" y="7441"/>
                    <a:pt x="11954" y="8083"/>
                    <a:pt x="13355" y="9056"/>
                  </a:cubicBezTo>
                  <a:cubicBezTo>
                    <a:pt x="14345" y="9734"/>
                    <a:pt x="15487" y="10108"/>
                    <a:pt x="16584" y="10135"/>
                  </a:cubicBezTo>
                  <a:cubicBezTo>
                    <a:pt x="16486" y="10082"/>
                    <a:pt x="16397" y="10028"/>
                    <a:pt x="16308" y="9966"/>
                  </a:cubicBezTo>
                  <a:cubicBezTo>
                    <a:pt x="15326" y="9894"/>
                    <a:pt x="14318" y="9537"/>
                    <a:pt x="13444" y="8931"/>
                  </a:cubicBezTo>
                  <a:cubicBezTo>
                    <a:pt x="12044" y="7967"/>
                    <a:pt x="11267" y="7325"/>
                    <a:pt x="10518" y="6700"/>
                  </a:cubicBezTo>
                  <a:cubicBezTo>
                    <a:pt x="8957" y="5389"/>
                    <a:pt x="7467" y="4149"/>
                    <a:pt x="616" y="179"/>
                  </a:cubicBezTo>
                  <a:cubicBezTo>
                    <a:pt x="411" y="117"/>
                    <a:pt x="205" y="5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31"/>
            <p:cNvSpPr/>
            <p:nvPr/>
          </p:nvSpPr>
          <p:spPr>
            <a:xfrm>
              <a:off x="3057600" y="2760350"/>
              <a:ext cx="336800" cy="345500"/>
            </a:xfrm>
            <a:custGeom>
              <a:avLst/>
              <a:gdLst/>
              <a:ahLst/>
              <a:cxnLst/>
              <a:rect l="l" t="t" r="r" b="b"/>
              <a:pathLst>
                <a:path w="13472" h="13820" extrusionOk="0">
                  <a:moveTo>
                    <a:pt x="13472" y="0"/>
                  </a:moveTo>
                  <a:lnTo>
                    <a:pt x="13472" y="0"/>
                  </a:lnTo>
                  <a:cubicBezTo>
                    <a:pt x="8735" y="366"/>
                    <a:pt x="4417" y="3060"/>
                    <a:pt x="1937" y="7110"/>
                  </a:cubicBezTo>
                  <a:cubicBezTo>
                    <a:pt x="1" y="10268"/>
                    <a:pt x="170" y="13819"/>
                    <a:pt x="170" y="13819"/>
                  </a:cubicBezTo>
                  <a:cubicBezTo>
                    <a:pt x="2320" y="13667"/>
                    <a:pt x="4899" y="12998"/>
                    <a:pt x="6611" y="11705"/>
                  </a:cubicBezTo>
                  <a:cubicBezTo>
                    <a:pt x="12276" y="7432"/>
                    <a:pt x="13258" y="2552"/>
                    <a:pt x="13472" y="0"/>
                  </a:cubicBezTo>
                  <a:close/>
                </a:path>
              </a:pathLst>
            </a:custGeom>
            <a:solidFill>
              <a:srgbClr val="9CA3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31"/>
            <p:cNvSpPr/>
            <p:nvPr/>
          </p:nvSpPr>
          <p:spPr>
            <a:xfrm>
              <a:off x="3064525" y="2760350"/>
              <a:ext cx="329875" cy="337300"/>
            </a:xfrm>
            <a:custGeom>
              <a:avLst/>
              <a:gdLst/>
              <a:ahLst/>
              <a:cxnLst/>
              <a:rect l="l" t="t" r="r" b="b"/>
              <a:pathLst>
                <a:path w="13195" h="13492" extrusionOk="0">
                  <a:moveTo>
                    <a:pt x="13195" y="0"/>
                  </a:moveTo>
                  <a:lnTo>
                    <a:pt x="13195" y="0"/>
                  </a:lnTo>
                  <a:cubicBezTo>
                    <a:pt x="13105" y="9"/>
                    <a:pt x="13007" y="18"/>
                    <a:pt x="12909" y="27"/>
                  </a:cubicBezTo>
                  <a:cubicBezTo>
                    <a:pt x="12677" y="232"/>
                    <a:pt x="12445" y="429"/>
                    <a:pt x="12222" y="634"/>
                  </a:cubicBezTo>
                  <a:cubicBezTo>
                    <a:pt x="11402" y="1347"/>
                    <a:pt x="10572" y="2070"/>
                    <a:pt x="9751" y="2802"/>
                  </a:cubicBezTo>
                  <a:cubicBezTo>
                    <a:pt x="9448" y="2204"/>
                    <a:pt x="9296" y="1526"/>
                    <a:pt x="9314" y="848"/>
                  </a:cubicBezTo>
                  <a:lnTo>
                    <a:pt x="9314" y="848"/>
                  </a:lnTo>
                  <a:cubicBezTo>
                    <a:pt x="9225" y="884"/>
                    <a:pt x="9136" y="910"/>
                    <a:pt x="9046" y="946"/>
                  </a:cubicBezTo>
                  <a:cubicBezTo>
                    <a:pt x="9055" y="1651"/>
                    <a:pt x="9225" y="2356"/>
                    <a:pt x="9555" y="2980"/>
                  </a:cubicBezTo>
                  <a:cubicBezTo>
                    <a:pt x="8779" y="3667"/>
                    <a:pt x="8012" y="4372"/>
                    <a:pt x="7253" y="5085"/>
                  </a:cubicBezTo>
                  <a:cubicBezTo>
                    <a:pt x="6763" y="4229"/>
                    <a:pt x="6486" y="3248"/>
                    <a:pt x="6441" y="2266"/>
                  </a:cubicBezTo>
                  <a:cubicBezTo>
                    <a:pt x="6352" y="2320"/>
                    <a:pt x="6272" y="2373"/>
                    <a:pt x="6192" y="2427"/>
                  </a:cubicBezTo>
                  <a:cubicBezTo>
                    <a:pt x="6263" y="3417"/>
                    <a:pt x="6548" y="4398"/>
                    <a:pt x="7057" y="5264"/>
                  </a:cubicBezTo>
                  <a:cubicBezTo>
                    <a:pt x="6334" y="5942"/>
                    <a:pt x="5621" y="6638"/>
                    <a:pt x="4934" y="7342"/>
                  </a:cubicBezTo>
                  <a:cubicBezTo>
                    <a:pt x="4354" y="6424"/>
                    <a:pt x="3988" y="5371"/>
                    <a:pt x="3872" y="4309"/>
                  </a:cubicBezTo>
                  <a:cubicBezTo>
                    <a:pt x="3801" y="4390"/>
                    <a:pt x="3720" y="4470"/>
                    <a:pt x="3649" y="4550"/>
                  </a:cubicBezTo>
                  <a:cubicBezTo>
                    <a:pt x="3792" y="5594"/>
                    <a:pt x="4167" y="6629"/>
                    <a:pt x="4746" y="7530"/>
                  </a:cubicBezTo>
                  <a:cubicBezTo>
                    <a:pt x="4158" y="8136"/>
                    <a:pt x="3587" y="8743"/>
                    <a:pt x="3034" y="9367"/>
                  </a:cubicBezTo>
                  <a:cubicBezTo>
                    <a:pt x="2489" y="8573"/>
                    <a:pt x="2097" y="7672"/>
                    <a:pt x="1892" y="6745"/>
                  </a:cubicBezTo>
                  <a:cubicBezTo>
                    <a:pt x="1820" y="6852"/>
                    <a:pt x="1758" y="6950"/>
                    <a:pt x="1695" y="7048"/>
                  </a:cubicBezTo>
                  <a:cubicBezTo>
                    <a:pt x="1927" y="7940"/>
                    <a:pt x="2320" y="8805"/>
                    <a:pt x="2864" y="9573"/>
                  </a:cubicBezTo>
                  <a:cubicBezTo>
                    <a:pt x="2275" y="10242"/>
                    <a:pt x="1704" y="10929"/>
                    <a:pt x="1160" y="11633"/>
                  </a:cubicBezTo>
                  <a:cubicBezTo>
                    <a:pt x="839" y="11054"/>
                    <a:pt x="607" y="10420"/>
                    <a:pt x="473" y="9787"/>
                  </a:cubicBezTo>
                  <a:cubicBezTo>
                    <a:pt x="420" y="9956"/>
                    <a:pt x="375" y="10126"/>
                    <a:pt x="330" y="10286"/>
                  </a:cubicBezTo>
                  <a:cubicBezTo>
                    <a:pt x="491" y="10830"/>
                    <a:pt x="705" y="11357"/>
                    <a:pt x="991" y="11856"/>
                  </a:cubicBezTo>
                  <a:cubicBezTo>
                    <a:pt x="678" y="12267"/>
                    <a:pt x="366" y="12686"/>
                    <a:pt x="72" y="13114"/>
                  </a:cubicBezTo>
                  <a:cubicBezTo>
                    <a:pt x="0" y="13221"/>
                    <a:pt x="27" y="13373"/>
                    <a:pt x="134" y="13444"/>
                  </a:cubicBezTo>
                  <a:cubicBezTo>
                    <a:pt x="179" y="13476"/>
                    <a:pt x="228" y="13491"/>
                    <a:pt x="276" y="13491"/>
                  </a:cubicBezTo>
                  <a:cubicBezTo>
                    <a:pt x="324" y="13491"/>
                    <a:pt x="371" y="13476"/>
                    <a:pt x="411" y="13444"/>
                  </a:cubicBezTo>
                  <a:cubicBezTo>
                    <a:pt x="438" y="13427"/>
                    <a:pt x="455" y="13409"/>
                    <a:pt x="473" y="13391"/>
                  </a:cubicBezTo>
                  <a:cubicBezTo>
                    <a:pt x="750" y="12989"/>
                    <a:pt x="1035" y="12588"/>
                    <a:pt x="1339" y="12195"/>
                  </a:cubicBezTo>
                  <a:cubicBezTo>
                    <a:pt x="2190" y="12545"/>
                    <a:pt x="3114" y="12722"/>
                    <a:pt x="4011" y="12722"/>
                  </a:cubicBezTo>
                  <a:cubicBezTo>
                    <a:pt x="4213" y="12722"/>
                    <a:pt x="4414" y="12713"/>
                    <a:pt x="4613" y="12695"/>
                  </a:cubicBezTo>
                  <a:cubicBezTo>
                    <a:pt x="4880" y="12570"/>
                    <a:pt x="5148" y="12445"/>
                    <a:pt x="5407" y="12302"/>
                  </a:cubicBezTo>
                  <a:lnTo>
                    <a:pt x="5407" y="12302"/>
                  </a:lnTo>
                  <a:cubicBezTo>
                    <a:pt x="4952" y="12410"/>
                    <a:pt x="4476" y="12464"/>
                    <a:pt x="3992" y="12464"/>
                  </a:cubicBezTo>
                  <a:cubicBezTo>
                    <a:pt x="3157" y="12464"/>
                    <a:pt x="2301" y="12303"/>
                    <a:pt x="1499" y="11981"/>
                  </a:cubicBezTo>
                  <a:cubicBezTo>
                    <a:pt x="2034" y="11285"/>
                    <a:pt x="2605" y="10599"/>
                    <a:pt x="3185" y="9929"/>
                  </a:cubicBezTo>
                  <a:cubicBezTo>
                    <a:pt x="4344" y="10582"/>
                    <a:pt x="5666" y="10929"/>
                    <a:pt x="6955" y="10929"/>
                  </a:cubicBezTo>
                  <a:cubicBezTo>
                    <a:pt x="7075" y="10929"/>
                    <a:pt x="7196" y="10926"/>
                    <a:pt x="7316" y="10920"/>
                  </a:cubicBezTo>
                  <a:cubicBezTo>
                    <a:pt x="7423" y="10822"/>
                    <a:pt x="7530" y="10732"/>
                    <a:pt x="7637" y="10634"/>
                  </a:cubicBezTo>
                  <a:lnTo>
                    <a:pt x="7637" y="10634"/>
                  </a:lnTo>
                  <a:cubicBezTo>
                    <a:pt x="7412" y="10657"/>
                    <a:pt x="7184" y="10668"/>
                    <a:pt x="6955" y="10668"/>
                  </a:cubicBezTo>
                  <a:cubicBezTo>
                    <a:pt x="5731" y="10668"/>
                    <a:pt x="4468" y="10348"/>
                    <a:pt x="3364" y="9724"/>
                  </a:cubicBezTo>
                  <a:cubicBezTo>
                    <a:pt x="3926" y="9091"/>
                    <a:pt x="4506" y="8466"/>
                    <a:pt x="5103" y="7851"/>
                  </a:cubicBezTo>
                  <a:cubicBezTo>
                    <a:pt x="6116" y="8357"/>
                    <a:pt x="7251" y="8612"/>
                    <a:pt x="8370" y="8612"/>
                  </a:cubicBezTo>
                  <a:cubicBezTo>
                    <a:pt x="8827" y="8612"/>
                    <a:pt x="9282" y="8570"/>
                    <a:pt x="9724" y="8484"/>
                  </a:cubicBezTo>
                  <a:cubicBezTo>
                    <a:pt x="9814" y="8368"/>
                    <a:pt x="9894" y="8261"/>
                    <a:pt x="9983" y="8154"/>
                  </a:cubicBezTo>
                  <a:lnTo>
                    <a:pt x="9983" y="8154"/>
                  </a:lnTo>
                  <a:cubicBezTo>
                    <a:pt x="9457" y="8287"/>
                    <a:pt x="8909" y="8352"/>
                    <a:pt x="8358" y="8352"/>
                  </a:cubicBezTo>
                  <a:cubicBezTo>
                    <a:pt x="7311" y="8352"/>
                    <a:pt x="6252" y="8116"/>
                    <a:pt x="5300" y="7655"/>
                  </a:cubicBezTo>
                  <a:cubicBezTo>
                    <a:pt x="5986" y="6959"/>
                    <a:pt x="6691" y="6272"/>
                    <a:pt x="7405" y="5603"/>
                  </a:cubicBezTo>
                  <a:cubicBezTo>
                    <a:pt x="8208" y="5945"/>
                    <a:pt x="9089" y="6119"/>
                    <a:pt x="9964" y="6119"/>
                  </a:cubicBezTo>
                  <a:cubicBezTo>
                    <a:pt x="10458" y="6119"/>
                    <a:pt x="10951" y="6063"/>
                    <a:pt x="11428" y="5951"/>
                  </a:cubicBezTo>
                  <a:cubicBezTo>
                    <a:pt x="11482" y="5853"/>
                    <a:pt x="11544" y="5746"/>
                    <a:pt x="11598" y="5638"/>
                  </a:cubicBezTo>
                  <a:lnTo>
                    <a:pt x="11598" y="5638"/>
                  </a:lnTo>
                  <a:cubicBezTo>
                    <a:pt x="11068" y="5785"/>
                    <a:pt x="10513" y="5858"/>
                    <a:pt x="9957" y="5858"/>
                  </a:cubicBezTo>
                  <a:cubicBezTo>
                    <a:pt x="9157" y="5858"/>
                    <a:pt x="8352" y="5707"/>
                    <a:pt x="7610" y="5407"/>
                  </a:cubicBezTo>
                  <a:cubicBezTo>
                    <a:pt x="8377" y="4684"/>
                    <a:pt x="9153" y="3979"/>
                    <a:pt x="9938" y="3283"/>
                  </a:cubicBezTo>
                  <a:cubicBezTo>
                    <a:pt x="10427" y="3471"/>
                    <a:pt x="10954" y="3562"/>
                    <a:pt x="11479" y="3562"/>
                  </a:cubicBezTo>
                  <a:cubicBezTo>
                    <a:pt x="11826" y="3562"/>
                    <a:pt x="12173" y="3522"/>
                    <a:pt x="12508" y="3444"/>
                  </a:cubicBezTo>
                  <a:cubicBezTo>
                    <a:pt x="12543" y="3346"/>
                    <a:pt x="12570" y="3248"/>
                    <a:pt x="12606" y="3150"/>
                  </a:cubicBezTo>
                  <a:lnTo>
                    <a:pt x="12606" y="3150"/>
                  </a:lnTo>
                  <a:cubicBezTo>
                    <a:pt x="12241" y="3252"/>
                    <a:pt x="11860" y="3304"/>
                    <a:pt x="11479" y="3304"/>
                  </a:cubicBezTo>
                  <a:cubicBezTo>
                    <a:pt x="11030" y="3304"/>
                    <a:pt x="10581" y="3232"/>
                    <a:pt x="10161" y="3087"/>
                  </a:cubicBezTo>
                  <a:cubicBezTo>
                    <a:pt x="10955" y="2382"/>
                    <a:pt x="11749" y="1686"/>
                    <a:pt x="12534" y="1000"/>
                  </a:cubicBezTo>
                  <a:cubicBezTo>
                    <a:pt x="12740" y="812"/>
                    <a:pt x="12945" y="634"/>
                    <a:pt x="13150" y="455"/>
                  </a:cubicBezTo>
                  <a:cubicBezTo>
                    <a:pt x="13168" y="295"/>
                    <a:pt x="13186" y="143"/>
                    <a:pt x="13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31"/>
            <p:cNvSpPr/>
            <p:nvPr/>
          </p:nvSpPr>
          <p:spPr>
            <a:xfrm>
              <a:off x="2484650" y="3019325"/>
              <a:ext cx="454775" cy="180425"/>
            </a:xfrm>
            <a:custGeom>
              <a:avLst/>
              <a:gdLst/>
              <a:ahLst/>
              <a:cxnLst/>
              <a:rect l="l" t="t" r="r" b="b"/>
              <a:pathLst>
                <a:path w="18191" h="7217" extrusionOk="0">
                  <a:moveTo>
                    <a:pt x="7264" y="0"/>
                  </a:moveTo>
                  <a:cubicBezTo>
                    <a:pt x="3870" y="0"/>
                    <a:pt x="1431" y="1106"/>
                    <a:pt x="1" y="1917"/>
                  </a:cubicBezTo>
                  <a:cubicBezTo>
                    <a:pt x="2711" y="5286"/>
                    <a:pt x="6885" y="7216"/>
                    <a:pt x="11189" y="7216"/>
                  </a:cubicBezTo>
                  <a:cubicBezTo>
                    <a:pt x="11432" y="7216"/>
                    <a:pt x="11676" y="7210"/>
                    <a:pt x="11919" y="7198"/>
                  </a:cubicBezTo>
                  <a:cubicBezTo>
                    <a:pt x="15470" y="7011"/>
                    <a:pt x="18191" y="4941"/>
                    <a:pt x="18191" y="4941"/>
                  </a:cubicBezTo>
                  <a:cubicBezTo>
                    <a:pt x="16906" y="3326"/>
                    <a:pt x="14970" y="1649"/>
                    <a:pt x="13016" y="989"/>
                  </a:cubicBezTo>
                  <a:cubicBezTo>
                    <a:pt x="10868" y="273"/>
                    <a:pt x="8948" y="0"/>
                    <a:pt x="7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31"/>
            <p:cNvSpPr/>
            <p:nvPr/>
          </p:nvSpPr>
          <p:spPr>
            <a:xfrm>
              <a:off x="2484650" y="3019950"/>
              <a:ext cx="444300" cy="179775"/>
            </a:xfrm>
            <a:custGeom>
              <a:avLst/>
              <a:gdLst/>
              <a:ahLst/>
              <a:cxnLst/>
              <a:rect l="l" t="t" r="r" b="b"/>
              <a:pathLst>
                <a:path w="17772" h="7191" extrusionOk="0">
                  <a:moveTo>
                    <a:pt x="8217" y="0"/>
                  </a:moveTo>
                  <a:lnTo>
                    <a:pt x="8217" y="0"/>
                  </a:lnTo>
                  <a:cubicBezTo>
                    <a:pt x="9341" y="1009"/>
                    <a:pt x="10135" y="2454"/>
                    <a:pt x="10367" y="3988"/>
                  </a:cubicBezTo>
                  <a:cubicBezTo>
                    <a:pt x="9439" y="3828"/>
                    <a:pt x="8520" y="3640"/>
                    <a:pt x="7593" y="3444"/>
                  </a:cubicBezTo>
                  <a:cubicBezTo>
                    <a:pt x="7334" y="2150"/>
                    <a:pt x="6638" y="937"/>
                    <a:pt x="5683" y="54"/>
                  </a:cubicBezTo>
                  <a:cubicBezTo>
                    <a:pt x="5567" y="72"/>
                    <a:pt x="5451" y="81"/>
                    <a:pt x="5344" y="99"/>
                  </a:cubicBezTo>
                  <a:cubicBezTo>
                    <a:pt x="6326" y="928"/>
                    <a:pt x="7039" y="2106"/>
                    <a:pt x="7325" y="3382"/>
                  </a:cubicBezTo>
                  <a:cubicBezTo>
                    <a:pt x="6335" y="3167"/>
                    <a:pt x="5353" y="2935"/>
                    <a:pt x="4372" y="2686"/>
                  </a:cubicBezTo>
                  <a:cubicBezTo>
                    <a:pt x="4176" y="1883"/>
                    <a:pt x="3721" y="1124"/>
                    <a:pt x="3096" y="562"/>
                  </a:cubicBezTo>
                  <a:cubicBezTo>
                    <a:pt x="3007" y="598"/>
                    <a:pt x="2909" y="625"/>
                    <a:pt x="2820" y="652"/>
                  </a:cubicBezTo>
                  <a:cubicBezTo>
                    <a:pt x="3426" y="1160"/>
                    <a:pt x="3881" y="1856"/>
                    <a:pt x="4095" y="2623"/>
                  </a:cubicBezTo>
                  <a:cubicBezTo>
                    <a:pt x="3105" y="2373"/>
                    <a:pt x="2124" y="2124"/>
                    <a:pt x="1152" y="1874"/>
                  </a:cubicBezTo>
                  <a:cubicBezTo>
                    <a:pt x="893" y="1811"/>
                    <a:pt x="643" y="1749"/>
                    <a:pt x="384" y="1678"/>
                  </a:cubicBezTo>
                  <a:cubicBezTo>
                    <a:pt x="250" y="1749"/>
                    <a:pt x="117" y="1820"/>
                    <a:pt x="1" y="1892"/>
                  </a:cubicBezTo>
                  <a:cubicBezTo>
                    <a:pt x="54" y="1963"/>
                    <a:pt x="117" y="2034"/>
                    <a:pt x="179" y="2106"/>
                  </a:cubicBezTo>
                  <a:cubicBezTo>
                    <a:pt x="465" y="2177"/>
                    <a:pt x="750" y="2249"/>
                    <a:pt x="1036" y="2329"/>
                  </a:cubicBezTo>
                  <a:cubicBezTo>
                    <a:pt x="2044" y="2588"/>
                    <a:pt x="3070" y="2846"/>
                    <a:pt x="4095" y="3096"/>
                  </a:cubicBezTo>
                  <a:cubicBezTo>
                    <a:pt x="3783" y="3667"/>
                    <a:pt x="3328" y="4158"/>
                    <a:pt x="2784" y="4514"/>
                  </a:cubicBezTo>
                  <a:cubicBezTo>
                    <a:pt x="2855" y="4568"/>
                    <a:pt x="2936" y="4613"/>
                    <a:pt x="3007" y="4666"/>
                  </a:cubicBezTo>
                  <a:cubicBezTo>
                    <a:pt x="3560" y="4283"/>
                    <a:pt x="4033" y="3756"/>
                    <a:pt x="4345" y="3158"/>
                  </a:cubicBezTo>
                  <a:cubicBezTo>
                    <a:pt x="5309" y="3399"/>
                    <a:pt x="6290" y="3631"/>
                    <a:pt x="7262" y="3845"/>
                  </a:cubicBezTo>
                  <a:cubicBezTo>
                    <a:pt x="6852" y="4702"/>
                    <a:pt x="6228" y="5451"/>
                    <a:pt x="5478" y="6022"/>
                  </a:cubicBezTo>
                  <a:cubicBezTo>
                    <a:pt x="5559" y="6058"/>
                    <a:pt x="5648" y="6093"/>
                    <a:pt x="5737" y="6129"/>
                  </a:cubicBezTo>
                  <a:cubicBezTo>
                    <a:pt x="6486" y="5531"/>
                    <a:pt x="7102" y="4764"/>
                    <a:pt x="7512" y="3899"/>
                  </a:cubicBezTo>
                  <a:cubicBezTo>
                    <a:pt x="8449" y="4104"/>
                    <a:pt x="9386" y="4291"/>
                    <a:pt x="10313" y="4452"/>
                  </a:cubicBezTo>
                  <a:cubicBezTo>
                    <a:pt x="9903" y="5407"/>
                    <a:pt x="9270" y="6272"/>
                    <a:pt x="8485" y="6941"/>
                  </a:cubicBezTo>
                  <a:cubicBezTo>
                    <a:pt x="8592" y="6959"/>
                    <a:pt x="8699" y="6977"/>
                    <a:pt x="8806" y="6995"/>
                  </a:cubicBezTo>
                  <a:cubicBezTo>
                    <a:pt x="9555" y="6308"/>
                    <a:pt x="10171" y="5451"/>
                    <a:pt x="10572" y="4497"/>
                  </a:cubicBezTo>
                  <a:cubicBezTo>
                    <a:pt x="11366" y="4630"/>
                    <a:pt x="12160" y="4755"/>
                    <a:pt x="12954" y="4853"/>
                  </a:cubicBezTo>
                  <a:cubicBezTo>
                    <a:pt x="12624" y="5719"/>
                    <a:pt x="12124" y="6522"/>
                    <a:pt x="11500" y="7191"/>
                  </a:cubicBezTo>
                  <a:cubicBezTo>
                    <a:pt x="11616" y="7182"/>
                    <a:pt x="11732" y="7182"/>
                    <a:pt x="11848" y="7173"/>
                  </a:cubicBezTo>
                  <a:cubicBezTo>
                    <a:pt x="12428" y="6513"/>
                    <a:pt x="12901" y="5728"/>
                    <a:pt x="13213" y="4880"/>
                  </a:cubicBezTo>
                  <a:cubicBezTo>
                    <a:pt x="14060" y="4987"/>
                    <a:pt x="14917" y="5059"/>
                    <a:pt x="15773" y="5112"/>
                  </a:cubicBezTo>
                  <a:cubicBezTo>
                    <a:pt x="15488" y="5674"/>
                    <a:pt x="15113" y="6201"/>
                    <a:pt x="14685" y="6656"/>
                  </a:cubicBezTo>
                  <a:cubicBezTo>
                    <a:pt x="14845" y="6602"/>
                    <a:pt x="15006" y="6548"/>
                    <a:pt x="15158" y="6495"/>
                  </a:cubicBezTo>
                  <a:cubicBezTo>
                    <a:pt x="15505" y="6076"/>
                    <a:pt x="15800" y="5612"/>
                    <a:pt x="16041" y="5121"/>
                  </a:cubicBezTo>
                  <a:cubicBezTo>
                    <a:pt x="16540" y="5148"/>
                    <a:pt x="17040" y="5157"/>
                    <a:pt x="17539" y="5166"/>
                  </a:cubicBezTo>
                  <a:cubicBezTo>
                    <a:pt x="17664" y="5166"/>
                    <a:pt x="17771" y="5059"/>
                    <a:pt x="17771" y="4934"/>
                  </a:cubicBezTo>
                  <a:cubicBezTo>
                    <a:pt x="17771" y="4827"/>
                    <a:pt x="17709" y="4746"/>
                    <a:pt x="17611" y="4711"/>
                  </a:cubicBezTo>
                  <a:cubicBezTo>
                    <a:pt x="17593" y="4702"/>
                    <a:pt x="17566" y="4702"/>
                    <a:pt x="17539" y="4702"/>
                  </a:cubicBezTo>
                  <a:cubicBezTo>
                    <a:pt x="17067" y="4693"/>
                    <a:pt x="16594" y="4684"/>
                    <a:pt x="16121" y="4657"/>
                  </a:cubicBezTo>
                  <a:cubicBezTo>
                    <a:pt x="15889" y="3596"/>
                    <a:pt x="15407" y="2596"/>
                    <a:pt x="14738" y="1794"/>
                  </a:cubicBezTo>
                  <a:cubicBezTo>
                    <a:pt x="14488" y="1642"/>
                    <a:pt x="14239" y="1508"/>
                    <a:pt x="13989" y="1374"/>
                  </a:cubicBezTo>
                  <a:lnTo>
                    <a:pt x="13989" y="1374"/>
                  </a:lnTo>
                  <a:cubicBezTo>
                    <a:pt x="14899" y="2195"/>
                    <a:pt x="15577" y="3373"/>
                    <a:pt x="15862" y="4648"/>
                  </a:cubicBezTo>
                  <a:cubicBezTo>
                    <a:pt x="15015" y="4604"/>
                    <a:pt x="14167" y="4523"/>
                    <a:pt x="13320" y="4425"/>
                  </a:cubicBezTo>
                  <a:cubicBezTo>
                    <a:pt x="13195" y="3034"/>
                    <a:pt x="12677" y="1687"/>
                    <a:pt x="11857" y="616"/>
                  </a:cubicBezTo>
                  <a:cubicBezTo>
                    <a:pt x="11723" y="580"/>
                    <a:pt x="11589" y="545"/>
                    <a:pt x="11455" y="509"/>
                  </a:cubicBezTo>
                  <a:lnTo>
                    <a:pt x="11455" y="509"/>
                  </a:lnTo>
                  <a:cubicBezTo>
                    <a:pt x="12347" y="1562"/>
                    <a:pt x="12927" y="2953"/>
                    <a:pt x="13061" y="4399"/>
                  </a:cubicBezTo>
                  <a:cubicBezTo>
                    <a:pt x="12249" y="4300"/>
                    <a:pt x="11437" y="4175"/>
                    <a:pt x="10626" y="4033"/>
                  </a:cubicBezTo>
                  <a:cubicBezTo>
                    <a:pt x="10412" y="2516"/>
                    <a:pt x="9680" y="1080"/>
                    <a:pt x="8610" y="36"/>
                  </a:cubicBezTo>
                  <a:cubicBezTo>
                    <a:pt x="8476" y="18"/>
                    <a:pt x="8351" y="9"/>
                    <a:pt x="82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31"/>
            <p:cNvSpPr/>
            <p:nvPr/>
          </p:nvSpPr>
          <p:spPr>
            <a:xfrm>
              <a:off x="2410375" y="2520600"/>
              <a:ext cx="338150" cy="457675"/>
            </a:xfrm>
            <a:custGeom>
              <a:avLst/>
              <a:gdLst/>
              <a:ahLst/>
              <a:cxnLst/>
              <a:rect l="l" t="t" r="r" b="b"/>
              <a:pathLst>
                <a:path w="13526" h="18307" extrusionOk="0">
                  <a:moveTo>
                    <a:pt x="706" y="0"/>
                  </a:moveTo>
                  <a:lnTo>
                    <a:pt x="706" y="0"/>
                  </a:lnTo>
                  <a:cubicBezTo>
                    <a:pt x="1" y="5442"/>
                    <a:pt x="2035" y="10964"/>
                    <a:pt x="6023" y="14729"/>
                  </a:cubicBezTo>
                  <a:cubicBezTo>
                    <a:pt x="9136" y="17664"/>
                    <a:pt x="13186" y="18306"/>
                    <a:pt x="13186" y="18306"/>
                  </a:cubicBezTo>
                  <a:cubicBezTo>
                    <a:pt x="13525" y="15853"/>
                    <a:pt x="13374" y="12775"/>
                    <a:pt x="12321" y="10527"/>
                  </a:cubicBezTo>
                  <a:cubicBezTo>
                    <a:pt x="8824" y="3114"/>
                    <a:pt x="3543" y="848"/>
                    <a:pt x="7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31"/>
            <p:cNvSpPr/>
            <p:nvPr/>
          </p:nvSpPr>
          <p:spPr>
            <a:xfrm>
              <a:off x="2427125" y="2520600"/>
              <a:ext cx="309125" cy="450725"/>
            </a:xfrm>
            <a:custGeom>
              <a:avLst/>
              <a:gdLst/>
              <a:ahLst/>
              <a:cxnLst/>
              <a:rect l="l" t="t" r="r" b="b"/>
              <a:pathLst>
                <a:path w="12365" h="18029" extrusionOk="0">
                  <a:moveTo>
                    <a:pt x="36" y="0"/>
                  </a:moveTo>
                  <a:cubicBezTo>
                    <a:pt x="27" y="107"/>
                    <a:pt x="18" y="223"/>
                    <a:pt x="0" y="330"/>
                  </a:cubicBezTo>
                  <a:cubicBezTo>
                    <a:pt x="178" y="643"/>
                    <a:pt x="348" y="946"/>
                    <a:pt x="526" y="1258"/>
                  </a:cubicBezTo>
                  <a:cubicBezTo>
                    <a:pt x="1142" y="2355"/>
                    <a:pt x="1758" y="3453"/>
                    <a:pt x="2391" y="4559"/>
                  </a:cubicBezTo>
                  <a:cubicBezTo>
                    <a:pt x="1994" y="4668"/>
                    <a:pt x="1583" y="4721"/>
                    <a:pt x="1171" y="4721"/>
                  </a:cubicBezTo>
                  <a:cubicBezTo>
                    <a:pt x="804" y="4721"/>
                    <a:pt x="437" y="4679"/>
                    <a:pt x="80" y="4595"/>
                  </a:cubicBezTo>
                  <a:lnTo>
                    <a:pt x="80" y="4595"/>
                  </a:lnTo>
                  <a:cubicBezTo>
                    <a:pt x="89" y="4702"/>
                    <a:pt x="107" y="4809"/>
                    <a:pt x="125" y="4916"/>
                  </a:cubicBezTo>
                  <a:cubicBezTo>
                    <a:pt x="466" y="4984"/>
                    <a:pt x="813" y="5018"/>
                    <a:pt x="1159" y="5018"/>
                  </a:cubicBezTo>
                  <a:cubicBezTo>
                    <a:pt x="1628" y="5018"/>
                    <a:pt x="2096" y="4955"/>
                    <a:pt x="2543" y="4827"/>
                  </a:cubicBezTo>
                  <a:cubicBezTo>
                    <a:pt x="3140" y="5861"/>
                    <a:pt x="3756" y="6905"/>
                    <a:pt x="4380" y="7931"/>
                  </a:cubicBezTo>
                  <a:cubicBezTo>
                    <a:pt x="3665" y="8160"/>
                    <a:pt x="2915" y="8273"/>
                    <a:pt x="2166" y="8273"/>
                  </a:cubicBezTo>
                  <a:cubicBezTo>
                    <a:pt x="1775" y="8273"/>
                    <a:pt x="1385" y="8242"/>
                    <a:pt x="999" y="8181"/>
                  </a:cubicBezTo>
                  <a:lnTo>
                    <a:pt x="999" y="8181"/>
                  </a:lnTo>
                  <a:cubicBezTo>
                    <a:pt x="1044" y="8288"/>
                    <a:pt x="1080" y="8395"/>
                    <a:pt x="1124" y="8502"/>
                  </a:cubicBezTo>
                  <a:cubicBezTo>
                    <a:pt x="1467" y="8548"/>
                    <a:pt x="1813" y="8571"/>
                    <a:pt x="2160" y="8571"/>
                  </a:cubicBezTo>
                  <a:cubicBezTo>
                    <a:pt x="2966" y="8571"/>
                    <a:pt x="3773" y="8446"/>
                    <a:pt x="4541" y="8190"/>
                  </a:cubicBezTo>
                  <a:cubicBezTo>
                    <a:pt x="5139" y="9171"/>
                    <a:pt x="5754" y="10135"/>
                    <a:pt x="6388" y="11080"/>
                  </a:cubicBezTo>
                  <a:cubicBezTo>
                    <a:pt x="5462" y="11431"/>
                    <a:pt x="4477" y="11599"/>
                    <a:pt x="3504" y="11599"/>
                  </a:cubicBezTo>
                  <a:cubicBezTo>
                    <a:pt x="3239" y="11599"/>
                    <a:pt x="2974" y="11587"/>
                    <a:pt x="2712" y="11562"/>
                  </a:cubicBezTo>
                  <a:lnTo>
                    <a:pt x="2712" y="11562"/>
                  </a:lnTo>
                  <a:cubicBezTo>
                    <a:pt x="2775" y="11669"/>
                    <a:pt x="2846" y="11776"/>
                    <a:pt x="2917" y="11874"/>
                  </a:cubicBezTo>
                  <a:cubicBezTo>
                    <a:pt x="3121" y="11889"/>
                    <a:pt x="3326" y="11896"/>
                    <a:pt x="3531" y="11896"/>
                  </a:cubicBezTo>
                  <a:cubicBezTo>
                    <a:pt x="4556" y="11896"/>
                    <a:pt x="5591" y="11711"/>
                    <a:pt x="6557" y="11339"/>
                  </a:cubicBezTo>
                  <a:cubicBezTo>
                    <a:pt x="7101" y="12142"/>
                    <a:pt x="7654" y="12936"/>
                    <a:pt x="8225" y="13703"/>
                  </a:cubicBezTo>
                  <a:cubicBezTo>
                    <a:pt x="7199" y="14140"/>
                    <a:pt x="6084" y="14372"/>
                    <a:pt x="4996" y="14381"/>
                  </a:cubicBezTo>
                  <a:cubicBezTo>
                    <a:pt x="5094" y="14479"/>
                    <a:pt x="5192" y="14577"/>
                    <a:pt x="5290" y="14675"/>
                  </a:cubicBezTo>
                  <a:cubicBezTo>
                    <a:pt x="6352" y="14622"/>
                    <a:pt x="7422" y="14381"/>
                    <a:pt x="8413" y="13953"/>
                  </a:cubicBezTo>
                  <a:cubicBezTo>
                    <a:pt x="9037" y="14774"/>
                    <a:pt x="9679" y="15585"/>
                    <a:pt x="10348" y="16361"/>
                  </a:cubicBezTo>
                  <a:cubicBezTo>
                    <a:pt x="9608" y="16584"/>
                    <a:pt x="8850" y="16700"/>
                    <a:pt x="8100" y="16700"/>
                  </a:cubicBezTo>
                  <a:cubicBezTo>
                    <a:pt x="8279" y="16799"/>
                    <a:pt x="8457" y="16897"/>
                    <a:pt x="8636" y="16986"/>
                  </a:cubicBezTo>
                  <a:cubicBezTo>
                    <a:pt x="9278" y="16932"/>
                    <a:pt x="9929" y="16816"/>
                    <a:pt x="10554" y="16611"/>
                  </a:cubicBezTo>
                  <a:cubicBezTo>
                    <a:pt x="10946" y="17066"/>
                    <a:pt x="11348" y="17503"/>
                    <a:pt x="11758" y="17940"/>
                  </a:cubicBezTo>
                  <a:cubicBezTo>
                    <a:pt x="11813" y="18000"/>
                    <a:pt x="11886" y="18029"/>
                    <a:pt x="11960" y="18029"/>
                  </a:cubicBezTo>
                  <a:cubicBezTo>
                    <a:pt x="12031" y="18029"/>
                    <a:pt x="12103" y="18002"/>
                    <a:pt x="12159" y="17949"/>
                  </a:cubicBezTo>
                  <a:cubicBezTo>
                    <a:pt x="12249" y="17869"/>
                    <a:pt x="12267" y="17744"/>
                    <a:pt x="12222" y="17637"/>
                  </a:cubicBezTo>
                  <a:cubicBezTo>
                    <a:pt x="12204" y="17610"/>
                    <a:pt x="12186" y="17584"/>
                    <a:pt x="12168" y="17557"/>
                  </a:cubicBezTo>
                  <a:cubicBezTo>
                    <a:pt x="11776" y="17146"/>
                    <a:pt x="11401" y="16727"/>
                    <a:pt x="11026" y="16299"/>
                  </a:cubicBezTo>
                  <a:cubicBezTo>
                    <a:pt x="11758" y="15211"/>
                    <a:pt x="12222" y="13962"/>
                    <a:pt x="12365" y="12713"/>
                  </a:cubicBezTo>
                  <a:cubicBezTo>
                    <a:pt x="12293" y="12374"/>
                    <a:pt x="12204" y="12044"/>
                    <a:pt x="12106" y="11723"/>
                  </a:cubicBezTo>
                  <a:lnTo>
                    <a:pt x="12106" y="11723"/>
                  </a:lnTo>
                  <a:cubicBezTo>
                    <a:pt x="12151" y="13194"/>
                    <a:pt x="11687" y="14756"/>
                    <a:pt x="10821" y="16067"/>
                  </a:cubicBezTo>
                  <a:cubicBezTo>
                    <a:pt x="10161" y="15291"/>
                    <a:pt x="9519" y="14488"/>
                    <a:pt x="8894" y="13667"/>
                  </a:cubicBezTo>
                  <a:cubicBezTo>
                    <a:pt x="10009" y="12409"/>
                    <a:pt x="10741" y="10830"/>
                    <a:pt x="10991" y="9234"/>
                  </a:cubicBezTo>
                  <a:cubicBezTo>
                    <a:pt x="10911" y="9091"/>
                    <a:pt x="10830" y="8948"/>
                    <a:pt x="10750" y="8796"/>
                  </a:cubicBezTo>
                  <a:cubicBezTo>
                    <a:pt x="10580" y="10447"/>
                    <a:pt x="9858" y="12106"/>
                    <a:pt x="8716" y="13418"/>
                  </a:cubicBezTo>
                  <a:cubicBezTo>
                    <a:pt x="8127" y="12632"/>
                    <a:pt x="7556" y="11830"/>
                    <a:pt x="7003" y="11009"/>
                  </a:cubicBezTo>
                  <a:cubicBezTo>
                    <a:pt x="8145" y="9564"/>
                    <a:pt x="8787" y="7726"/>
                    <a:pt x="8805" y="5933"/>
                  </a:cubicBezTo>
                  <a:cubicBezTo>
                    <a:pt x="8707" y="5808"/>
                    <a:pt x="8600" y="5683"/>
                    <a:pt x="8502" y="5567"/>
                  </a:cubicBezTo>
                  <a:lnTo>
                    <a:pt x="8502" y="5567"/>
                  </a:lnTo>
                  <a:cubicBezTo>
                    <a:pt x="8573" y="7378"/>
                    <a:pt x="7967" y="9260"/>
                    <a:pt x="6834" y="10750"/>
                  </a:cubicBezTo>
                  <a:cubicBezTo>
                    <a:pt x="6200" y="9805"/>
                    <a:pt x="5594" y="8850"/>
                    <a:pt x="4996" y="7878"/>
                  </a:cubicBezTo>
                  <a:cubicBezTo>
                    <a:pt x="5906" y="6575"/>
                    <a:pt x="6388" y="4969"/>
                    <a:pt x="6352" y="3408"/>
                  </a:cubicBezTo>
                  <a:cubicBezTo>
                    <a:pt x="6245" y="3319"/>
                    <a:pt x="6147" y="3230"/>
                    <a:pt x="6040" y="3149"/>
                  </a:cubicBezTo>
                  <a:lnTo>
                    <a:pt x="6040" y="3149"/>
                  </a:lnTo>
                  <a:cubicBezTo>
                    <a:pt x="6129" y="4693"/>
                    <a:pt x="5701" y="6290"/>
                    <a:pt x="4826" y="7601"/>
                  </a:cubicBezTo>
                  <a:cubicBezTo>
                    <a:pt x="4193" y="6557"/>
                    <a:pt x="3577" y="5514"/>
                    <a:pt x="2980" y="4461"/>
                  </a:cubicBezTo>
                  <a:cubicBezTo>
                    <a:pt x="3524" y="3613"/>
                    <a:pt x="3800" y="2596"/>
                    <a:pt x="3765" y="1588"/>
                  </a:cubicBezTo>
                  <a:cubicBezTo>
                    <a:pt x="3658" y="1535"/>
                    <a:pt x="3560" y="1472"/>
                    <a:pt x="3453" y="1419"/>
                  </a:cubicBezTo>
                  <a:lnTo>
                    <a:pt x="3453" y="1419"/>
                  </a:lnTo>
                  <a:cubicBezTo>
                    <a:pt x="3524" y="2364"/>
                    <a:pt x="3292" y="3346"/>
                    <a:pt x="2810" y="4158"/>
                  </a:cubicBezTo>
                  <a:cubicBezTo>
                    <a:pt x="2204" y="3105"/>
                    <a:pt x="1606" y="2043"/>
                    <a:pt x="1008" y="982"/>
                  </a:cubicBezTo>
                  <a:cubicBezTo>
                    <a:pt x="856" y="705"/>
                    <a:pt x="696" y="437"/>
                    <a:pt x="544" y="161"/>
                  </a:cubicBezTo>
                  <a:cubicBezTo>
                    <a:pt x="366" y="98"/>
                    <a:pt x="196" y="45"/>
                    <a:pt x="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63" name="Google Shape;3463;p31"/>
          <p:cNvGrpSpPr/>
          <p:nvPr/>
        </p:nvGrpSpPr>
        <p:grpSpPr>
          <a:xfrm rot="9732750">
            <a:off x="-188841" y="-192021"/>
            <a:ext cx="1326153" cy="1619737"/>
            <a:chOff x="3510800" y="3330175"/>
            <a:chExt cx="491575" cy="600400"/>
          </a:xfrm>
        </p:grpSpPr>
        <p:sp>
          <p:nvSpPr>
            <p:cNvPr id="3464" name="Google Shape;3464;p31"/>
            <p:cNvSpPr/>
            <p:nvPr/>
          </p:nvSpPr>
          <p:spPr>
            <a:xfrm>
              <a:off x="3769500" y="3330175"/>
              <a:ext cx="181575" cy="405925"/>
            </a:xfrm>
            <a:custGeom>
              <a:avLst/>
              <a:gdLst/>
              <a:ahLst/>
              <a:cxnLst/>
              <a:rect l="l" t="t" r="r" b="b"/>
              <a:pathLst>
                <a:path w="7263" h="16237" extrusionOk="0">
                  <a:moveTo>
                    <a:pt x="3382" y="1"/>
                  </a:moveTo>
                  <a:cubicBezTo>
                    <a:pt x="857" y="3132"/>
                    <a:pt x="1" y="7369"/>
                    <a:pt x="1054" y="11250"/>
                  </a:cubicBezTo>
                  <a:cubicBezTo>
                    <a:pt x="1874" y="14283"/>
                    <a:pt x="4167" y="16237"/>
                    <a:pt x="4167" y="16237"/>
                  </a:cubicBezTo>
                  <a:cubicBezTo>
                    <a:pt x="5318" y="14827"/>
                    <a:pt x="6406" y="12847"/>
                    <a:pt x="6611" y="11045"/>
                  </a:cubicBezTo>
                  <a:cubicBezTo>
                    <a:pt x="7263" y="5068"/>
                    <a:pt x="4836" y="1615"/>
                    <a:pt x="3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31"/>
            <p:cNvSpPr/>
            <p:nvPr/>
          </p:nvSpPr>
          <p:spPr>
            <a:xfrm>
              <a:off x="3784900" y="3330175"/>
              <a:ext cx="152350" cy="397075"/>
            </a:xfrm>
            <a:custGeom>
              <a:avLst/>
              <a:gdLst/>
              <a:ahLst/>
              <a:cxnLst/>
              <a:rect l="l" t="t" r="r" b="b"/>
              <a:pathLst>
                <a:path w="6094" h="15883" extrusionOk="0">
                  <a:moveTo>
                    <a:pt x="2766" y="1"/>
                  </a:moveTo>
                  <a:cubicBezTo>
                    <a:pt x="2721" y="63"/>
                    <a:pt x="2668" y="134"/>
                    <a:pt x="2614" y="197"/>
                  </a:cubicBezTo>
                  <a:cubicBezTo>
                    <a:pt x="2605" y="456"/>
                    <a:pt x="2596" y="714"/>
                    <a:pt x="2587" y="973"/>
                  </a:cubicBezTo>
                  <a:cubicBezTo>
                    <a:pt x="2552" y="1892"/>
                    <a:pt x="2516" y="2820"/>
                    <a:pt x="2489" y="3756"/>
                  </a:cubicBezTo>
                  <a:cubicBezTo>
                    <a:pt x="1945" y="3596"/>
                    <a:pt x="1437" y="3292"/>
                    <a:pt x="1026" y="2891"/>
                  </a:cubicBezTo>
                  <a:cubicBezTo>
                    <a:pt x="1000" y="2962"/>
                    <a:pt x="973" y="3034"/>
                    <a:pt x="937" y="3105"/>
                  </a:cubicBezTo>
                  <a:cubicBezTo>
                    <a:pt x="1374" y="3515"/>
                    <a:pt x="1909" y="3828"/>
                    <a:pt x="2489" y="3979"/>
                  </a:cubicBezTo>
                  <a:cubicBezTo>
                    <a:pt x="2463" y="4863"/>
                    <a:pt x="2445" y="5746"/>
                    <a:pt x="2445" y="6620"/>
                  </a:cubicBezTo>
                  <a:cubicBezTo>
                    <a:pt x="1633" y="6424"/>
                    <a:pt x="866" y="6031"/>
                    <a:pt x="232" y="5487"/>
                  </a:cubicBezTo>
                  <a:cubicBezTo>
                    <a:pt x="214" y="5567"/>
                    <a:pt x="206" y="5648"/>
                    <a:pt x="188" y="5737"/>
                  </a:cubicBezTo>
                  <a:cubicBezTo>
                    <a:pt x="839" y="6263"/>
                    <a:pt x="1615" y="6656"/>
                    <a:pt x="2436" y="6852"/>
                  </a:cubicBezTo>
                  <a:cubicBezTo>
                    <a:pt x="2436" y="7690"/>
                    <a:pt x="2454" y="8529"/>
                    <a:pt x="2489" y="9368"/>
                  </a:cubicBezTo>
                  <a:cubicBezTo>
                    <a:pt x="1588" y="9189"/>
                    <a:pt x="723" y="8806"/>
                    <a:pt x="0" y="8252"/>
                  </a:cubicBezTo>
                  <a:lnTo>
                    <a:pt x="0" y="8252"/>
                  </a:lnTo>
                  <a:cubicBezTo>
                    <a:pt x="9" y="8351"/>
                    <a:pt x="9" y="8440"/>
                    <a:pt x="18" y="8538"/>
                  </a:cubicBezTo>
                  <a:cubicBezTo>
                    <a:pt x="750" y="9055"/>
                    <a:pt x="1597" y="9430"/>
                    <a:pt x="2498" y="9591"/>
                  </a:cubicBezTo>
                  <a:cubicBezTo>
                    <a:pt x="2525" y="10304"/>
                    <a:pt x="2570" y="11009"/>
                    <a:pt x="2632" y="11714"/>
                  </a:cubicBezTo>
                  <a:cubicBezTo>
                    <a:pt x="1820" y="11589"/>
                    <a:pt x="1035" y="11303"/>
                    <a:pt x="348" y="10893"/>
                  </a:cubicBezTo>
                  <a:lnTo>
                    <a:pt x="348" y="10893"/>
                  </a:lnTo>
                  <a:cubicBezTo>
                    <a:pt x="375" y="11000"/>
                    <a:pt x="402" y="11098"/>
                    <a:pt x="429" y="11196"/>
                  </a:cubicBezTo>
                  <a:cubicBezTo>
                    <a:pt x="1107" y="11571"/>
                    <a:pt x="1865" y="11830"/>
                    <a:pt x="2650" y="11937"/>
                  </a:cubicBezTo>
                  <a:cubicBezTo>
                    <a:pt x="2730" y="12695"/>
                    <a:pt x="2819" y="13444"/>
                    <a:pt x="2935" y="14185"/>
                  </a:cubicBezTo>
                  <a:cubicBezTo>
                    <a:pt x="2391" y="14051"/>
                    <a:pt x="1874" y="13828"/>
                    <a:pt x="1401" y="13543"/>
                  </a:cubicBezTo>
                  <a:lnTo>
                    <a:pt x="1401" y="13543"/>
                  </a:lnTo>
                  <a:cubicBezTo>
                    <a:pt x="1472" y="13668"/>
                    <a:pt x="1553" y="13792"/>
                    <a:pt x="1633" y="13917"/>
                  </a:cubicBezTo>
                  <a:cubicBezTo>
                    <a:pt x="2052" y="14140"/>
                    <a:pt x="2507" y="14310"/>
                    <a:pt x="2971" y="14426"/>
                  </a:cubicBezTo>
                  <a:cubicBezTo>
                    <a:pt x="3042" y="14854"/>
                    <a:pt x="3132" y="15291"/>
                    <a:pt x="3221" y="15719"/>
                  </a:cubicBezTo>
                  <a:cubicBezTo>
                    <a:pt x="3237" y="15815"/>
                    <a:pt x="3332" y="15883"/>
                    <a:pt x="3428" y="15883"/>
                  </a:cubicBezTo>
                  <a:cubicBezTo>
                    <a:pt x="3440" y="15883"/>
                    <a:pt x="3451" y="15882"/>
                    <a:pt x="3462" y="15880"/>
                  </a:cubicBezTo>
                  <a:cubicBezTo>
                    <a:pt x="3551" y="15862"/>
                    <a:pt x="3613" y="15791"/>
                    <a:pt x="3622" y="15702"/>
                  </a:cubicBezTo>
                  <a:cubicBezTo>
                    <a:pt x="3622" y="15684"/>
                    <a:pt x="3622" y="15657"/>
                    <a:pt x="3622" y="15630"/>
                  </a:cubicBezTo>
                  <a:cubicBezTo>
                    <a:pt x="3533" y="15229"/>
                    <a:pt x="3453" y="14818"/>
                    <a:pt x="3390" y="14408"/>
                  </a:cubicBezTo>
                  <a:cubicBezTo>
                    <a:pt x="4265" y="14015"/>
                    <a:pt x="5032" y="13400"/>
                    <a:pt x="5594" y="12677"/>
                  </a:cubicBezTo>
                  <a:cubicBezTo>
                    <a:pt x="5683" y="12436"/>
                    <a:pt x="5754" y="12204"/>
                    <a:pt x="5817" y="11964"/>
                  </a:cubicBezTo>
                  <a:lnTo>
                    <a:pt x="5817" y="11964"/>
                  </a:lnTo>
                  <a:cubicBezTo>
                    <a:pt x="5282" y="12900"/>
                    <a:pt x="4398" y="13694"/>
                    <a:pt x="3355" y="14185"/>
                  </a:cubicBezTo>
                  <a:cubicBezTo>
                    <a:pt x="3230" y="13444"/>
                    <a:pt x="3141" y="12695"/>
                    <a:pt x="3069" y="11946"/>
                  </a:cubicBezTo>
                  <a:cubicBezTo>
                    <a:pt x="4247" y="11589"/>
                    <a:pt x="5308" y="10884"/>
                    <a:pt x="6076" y="9983"/>
                  </a:cubicBezTo>
                  <a:cubicBezTo>
                    <a:pt x="6085" y="9858"/>
                    <a:pt x="6085" y="9733"/>
                    <a:pt x="6093" y="9617"/>
                  </a:cubicBezTo>
                  <a:lnTo>
                    <a:pt x="6093" y="9617"/>
                  </a:lnTo>
                  <a:cubicBezTo>
                    <a:pt x="5353" y="10581"/>
                    <a:pt x="4265" y="11339"/>
                    <a:pt x="3042" y="11723"/>
                  </a:cubicBezTo>
                  <a:cubicBezTo>
                    <a:pt x="2980" y="11009"/>
                    <a:pt x="2935" y="10286"/>
                    <a:pt x="2900" y="9555"/>
                  </a:cubicBezTo>
                  <a:cubicBezTo>
                    <a:pt x="4167" y="9091"/>
                    <a:pt x="5273" y="8190"/>
                    <a:pt x="5977" y="7075"/>
                  </a:cubicBezTo>
                  <a:cubicBezTo>
                    <a:pt x="5960" y="6959"/>
                    <a:pt x="5942" y="6843"/>
                    <a:pt x="5924" y="6727"/>
                  </a:cubicBezTo>
                  <a:cubicBezTo>
                    <a:pt x="5273" y="7887"/>
                    <a:pt x="4175" y="8832"/>
                    <a:pt x="2891" y="9332"/>
                  </a:cubicBezTo>
                  <a:cubicBezTo>
                    <a:pt x="2864" y="8502"/>
                    <a:pt x="2846" y="7664"/>
                    <a:pt x="2846" y="6834"/>
                  </a:cubicBezTo>
                  <a:cubicBezTo>
                    <a:pt x="3917" y="6370"/>
                    <a:pt x="4827" y="5549"/>
                    <a:pt x="5407" y="4550"/>
                  </a:cubicBezTo>
                  <a:cubicBezTo>
                    <a:pt x="5380" y="4461"/>
                    <a:pt x="5344" y="4363"/>
                    <a:pt x="5317" y="4274"/>
                  </a:cubicBezTo>
                  <a:cubicBezTo>
                    <a:pt x="4782" y="5273"/>
                    <a:pt x="3899" y="6111"/>
                    <a:pt x="2846" y="6593"/>
                  </a:cubicBezTo>
                  <a:cubicBezTo>
                    <a:pt x="2855" y="5701"/>
                    <a:pt x="2873" y="4809"/>
                    <a:pt x="2900" y="3917"/>
                  </a:cubicBezTo>
                  <a:cubicBezTo>
                    <a:pt x="3560" y="3596"/>
                    <a:pt x="4122" y="3069"/>
                    <a:pt x="4488" y="2427"/>
                  </a:cubicBezTo>
                  <a:cubicBezTo>
                    <a:pt x="4452" y="2347"/>
                    <a:pt x="4407" y="2275"/>
                    <a:pt x="4363" y="2195"/>
                  </a:cubicBezTo>
                  <a:cubicBezTo>
                    <a:pt x="4042" y="2820"/>
                    <a:pt x="3524" y="3346"/>
                    <a:pt x="2900" y="3667"/>
                  </a:cubicBezTo>
                  <a:cubicBezTo>
                    <a:pt x="2926" y="2766"/>
                    <a:pt x="2962" y="1874"/>
                    <a:pt x="2998" y="991"/>
                  </a:cubicBezTo>
                  <a:cubicBezTo>
                    <a:pt x="3007" y="759"/>
                    <a:pt x="3016" y="527"/>
                    <a:pt x="3025" y="295"/>
                  </a:cubicBezTo>
                  <a:cubicBezTo>
                    <a:pt x="2935" y="188"/>
                    <a:pt x="2855" y="90"/>
                    <a:pt x="2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31"/>
            <p:cNvSpPr/>
            <p:nvPr/>
          </p:nvSpPr>
          <p:spPr>
            <a:xfrm>
              <a:off x="3639700" y="3562125"/>
              <a:ext cx="362675" cy="368450"/>
            </a:xfrm>
            <a:custGeom>
              <a:avLst/>
              <a:gdLst/>
              <a:ahLst/>
              <a:cxnLst/>
              <a:rect l="l" t="t" r="r" b="b"/>
              <a:pathLst>
                <a:path w="14507" h="14738" extrusionOk="0">
                  <a:moveTo>
                    <a:pt x="13998" y="0"/>
                  </a:moveTo>
                  <a:cubicBezTo>
                    <a:pt x="12562" y="2275"/>
                    <a:pt x="10670" y="5023"/>
                    <a:pt x="8288" y="7325"/>
                  </a:cubicBezTo>
                  <a:cubicBezTo>
                    <a:pt x="5737" y="9787"/>
                    <a:pt x="2864" y="11464"/>
                    <a:pt x="1" y="12169"/>
                  </a:cubicBezTo>
                  <a:lnTo>
                    <a:pt x="634" y="14738"/>
                  </a:lnTo>
                  <a:cubicBezTo>
                    <a:pt x="3953" y="13926"/>
                    <a:pt x="7236" y="12017"/>
                    <a:pt x="10126" y="9225"/>
                  </a:cubicBezTo>
                  <a:cubicBezTo>
                    <a:pt x="11821" y="7583"/>
                    <a:pt x="13275" y="5763"/>
                    <a:pt x="14506" y="4015"/>
                  </a:cubicBezTo>
                  <a:lnTo>
                    <a:pt x="1399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31"/>
            <p:cNvSpPr/>
            <p:nvPr/>
          </p:nvSpPr>
          <p:spPr>
            <a:xfrm>
              <a:off x="3651975" y="3650000"/>
              <a:ext cx="349725" cy="269425"/>
            </a:xfrm>
            <a:custGeom>
              <a:avLst/>
              <a:gdLst/>
              <a:ahLst/>
              <a:cxnLst/>
              <a:rect l="l" t="t" r="r" b="b"/>
              <a:pathLst>
                <a:path w="13989" h="10777" extrusionOk="0">
                  <a:moveTo>
                    <a:pt x="13953" y="0"/>
                  </a:moveTo>
                  <a:cubicBezTo>
                    <a:pt x="13748" y="634"/>
                    <a:pt x="13311" y="1222"/>
                    <a:pt x="12552" y="1847"/>
                  </a:cubicBezTo>
                  <a:cubicBezTo>
                    <a:pt x="12329" y="2034"/>
                    <a:pt x="12097" y="2213"/>
                    <a:pt x="11874" y="2382"/>
                  </a:cubicBezTo>
                  <a:cubicBezTo>
                    <a:pt x="11455" y="2703"/>
                    <a:pt x="11018" y="3033"/>
                    <a:pt x="10643" y="3417"/>
                  </a:cubicBezTo>
                  <a:cubicBezTo>
                    <a:pt x="10251" y="3818"/>
                    <a:pt x="9912" y="4291"/>
                    <a:pt x="9591" y="4746"/>
                  </a:cubicBezTo>
                  <a:cubicBezTo>
                    <a:pt x="9020" y="5540"/>
                    <a:pt x="8484" y="6290"/>
                    <a:pt x="7664" y="6736"/>
                  </a:cubicBezTo>
                  <a:cubicBezTo>
                    <a:pt x="7334" y="6914"/>
                    <a:pt x="6968" y="7030"/>
                    <a:pt x="6611" y="7146"/>
                  </a:cubicBezTo>
                  <a:cubicBezTo>
                    <a:pt x="6325" y="7235"/>
                    <a:pt x="6022" y="7333"/>
                    <a:pt x="5737" y="7467"/>
                  </a:cubicBezTo>
                  <a:cubicBezTo>
                    <a:pt x="5112" y="7753"/>
                    <a:pt x="4577" y="8199"/>
                    <a:pt x="4060" y="8636"/>
                  </a:cubicBezTo>
                  <a:cubicBezTo>
                    <a:pt x="3810" y="8841"/>
                    <a:pt x="3551" y="9055"/>
                    <a:pt x="3292" y="9251"/>
                  </a:cubicBezTo>
                  <a:cubicBezTo>
                    <a:pt x="2329" y="9956"/>
                    <a:pt x="1017" y="10429"/>
                    <a:pt x="0" y="10652"/>
                  </a:cubicBezTo>
                  <a:lnTo>
                    <a:pt x="36" y="10777"/>
                  </a:lnTo>
                  <a:cubicBezTo>
                    <a:pt x="1053" y="10545"/>
                    <a:pt x="2391" y="10072"/>
                    <a:pt x="3373" y="9349"/>
                  </a:cubicBezTo>
                  <a:cubicBezTo>
                    <a:pt x="3631" y="9153"/>
                    <a:pt x="3890" y="8939"/>
                    <a:pt x="4140" y="8734"/>
                  </a:cubicBezTo>
                  <a:cubicBezTo>
                    <a:pt x="4648" y="8306"/>
                    <a:pt x="5184" y="7860"/>
                    <a:pt x="5790" y="7583"/>
                  </a:cubicBezTo>
                  <a:cubicBezTo>
                    <a:pt x="6067" y="7449"/>
                    <a:pt x="6361" y="7360"/>
                    <a:pt x="6656" y="7262"/>
                  </a:cubicBezTo>
                  <a:cubicBezTo>
                    <a:pt x="7012" y="7146"/>
                    <a:pt x="7387" y="7030"/>
                    <a:pt x="7726" y="6843"/>
                  </a:cubicBezTo>
                  <a:cubicBezTo>
                    <a:pt x="8574" y="6388"/>
                    <a:pt x="9145" y="5585"/>
                    <a:pt x="9689" y="4818"/>
                  </a:cubicBezTo>
                  <a:cubicBezTo>
                    <a:pt x="10010" y="4363"/>
                    <a:pt x="10349" y="3899"/>
                    <a:pt x="10732" y="3506"/>
                  </a:cubicBezTo>
                  <a:cubicBezTo>
                    <a:pt x="11098" y="3132"/>
                    <a:pt x="11535" y="2801"/>
                    <a:pt x="11946" y="2480"/>
                  </a:cubicBezTo>
                  <a:cubicBezTo>
                    <a:pt x="12178" y="2311"/>
                    <a:pt x="12410" y="2132"/>
                    <a:pt x="12633" y="1945"/>
                  </a:cubicBezTo>
                  <a:cubicBezTo>
                    <a:pt x="13311" y="1383"/>
                    <a:pt x="13748" y="848"/>
                    <a:pt x="13989" y="277"/>
                  </a:cubicBezTo>
                  <a:lnTo>
                    <a:pt x="139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31"/>
            <p:cNvSpPr/>
            <p:nvPr/>
          </p:nvSpPr>
          <p:spPr>
            <a:xfrm>
              <a:off x="3643950" y="3577300"/>
              <a:ext cx="348600" cy="308900"/>
            </a:xfrm>
            <a:custGeom>
              <a:avLst/>
              <a:gdLst/>
              <a:ahLst/>
              <a:cxnLst/>
              <a:rect l="l" t="t" r="r" b="b"/>
              <a:pathLst>
                <a:path w="13944" h="12356" extrusionOk="0">
                  <a:moveTo>
                    <a:pt x="13899" y="0"/>
                  </a:moveTo>
                  <a:cubicBezTo>
                    <a:pt x="13516" y="1418"/>
                    <a:pt x="12775" y="2712"/>
                    <a:pt x="11731" y="3756"/>
                  </a:cubicBezTo>
                  <a:cubicBezTo>
                    <a:pt x="11419" y="4068"/>
                    <a:pt x="11071" y="4362"/>
                    <a:pt x="10732" y="4648"/>
                  </a:cubicBezTo>
                  <a:cubicBezTo>
                    <a:pt x="10384" y="4951"/>
                    <a:pt x="10019" y="5263"/>
                    <a:pt x="9689" y="5593"/>
                  </a:cubicBezTo>
                  <a:cubicBezTo>
                    <a:pt x="9260" y="6031"/>
                    <a:pt x="8868" y="6530"/>
                    <a:pt x="8484" y="7003"/>
                  </a:cubicBezTo>
                  <a:cubicBezTo>
                    <a:pt x="7690" y="8011"/>
                    <a:pt x="6869" y="9046"/>
                    <a:pt x="5692" y="9545"/>
                  </a:cubicBezTo>
                  <a:cubicBezTo>
                    <a:pt x="5415" y="9661"/>
                    <a:pt x="5112" y="9751"/>
                    <a:pt x="4827" y="9831"/>
                  </a:cubicBezTo>
                  <a:cubicBezTo>
                    <a:pt x="4505" y="9929"/>
                    <a:pt x="4184" y="10018"/>
                    <a:pt x="3881" y="10152"/>
                  </a:cubicBezTo>
                  <a:cubicBezTo>
                    <a:pt x="3364" y="10384"/>
                    <a:pt x="2900" y="10732"/>
                    <a:pt x="2454" y="11071"/>
                  </a:cubicBezTo>
                  <a:cubicBezTo>
                    <a:pt x="2284" y="11205"/>
                    <a:pt x="2106" y="11339"/>
                    <a:pt x="1927" y="11464"/>
                  </a:cubicBezTo>
                  <a:cubicBezTo>
                    <a:pt x="1214" y="11972"/>
                    <a:pt x="580" y="12222"/>
                    <a:pt x="0" y="12231"/>
                  </a:cubicBezTo>
                  <a:lnTo>
                    <a:pt x="27" y="12356"/>
                  </a:lnTo>
                  <a:cubicBezTo>
                    <a:pt x="625" y="12338"/>
                    <a:pt x="1276" y="12079"/>
                    <a:pt x="1999" y="11571"/>
                  </a:cubicBezTo>
                  <a:cubicBezTo>
                    <a:pt x="2177" y="11446"/>
                    <a:pt x="2355" y="11303"/>
                    <a:pt x="2534" y="11178"/>
                  </a:cubicBezTo>
                  <a:cubicBezTo>
                    <a:pt x="2971" y="10839"/>
                    <a:pt x="3426" y="10491"/>
                    <a:pt x="3934" y="10268"/>
                  </a:cubicBezTo>
                  <a:cubicBezTo>
                    <a:pt x="4229" y="10134"/>
                    <a:pt x="4550" y="10045"/>
                    <a:pt x="4862" y="9956"/>
                  </a:cubicBezTo>
                  <a:cubicBezTo>
                    <a:pt x="5157" y="9867"/>
                    <a:pt x="5460" y="9786"/>
                    <a:pt x="5745" y="9661"/>
                  </a:cubicBezTo>
                  <a:cubicBezTo>
                    <a:pt x="6950" y="9153"/>
                    <a:pt x="7779" y="8100"/>
                    <a:pt x="8582" y="7083"/>
                  </a:cubicBezTo>
                  <a:cubicBezTo>
                    <a:pt x="8966" y="6610"/>
                    <a:pt x="9358" y="6111"/>
                    <a:pt x="9787" y="5683"/>
                  </a:cubicBezTo>
                  <a:cubicBezTo>
                    <a:pt x="10108" y="5353"/>
                    <a:pt x="10465" y="5040"/>
                    <a:pt x="10813" y="4746"/>
                  </a:cubicBezTo>
                  <a:cubicBezTo>
                    <a:pt x="11152" y="4461"/>
                    <a:pt x="11500" y="4157"/>
                    <a:pt x="11821" y="3845"/>
                  </a:cubicBezTo>
                  <a:cubicBezTo>
                    <a:pt x="12811" y="2855"/>
                    <a:pt x="13534" y="1641"/>
                    <a:pt x="13944" y="312"/>
                  </a:cubicBezTo>
                  <a:lnTo>
                    <a:pt x="138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31"/>
            <p:cNvSpPr/>
            <p:nvPr/>
          </p:nvSpPr>
          <p:spPr>
            <a:xfrm>
              <a:off x="3901325" y="3734075"/>
              <a:ext cx="46175" cy="50200"/>
            </a:xfrm>
            <a:custGeom>
              <a:avLst/>
              <a:gdLst/>
              <a:ahLst/>
              <a:cxnLst/>
              <a:rect l="l" t="t" r="r" b="b"/>
              <a:pathLst>
                <a:path w="1847" h="2008" extrusionOk="0">
                  <a:moveTo>
                    <a:pt x="1847" y="0"/>
                  </a:moveTo>
                  <a:lnTo>
                    <a:pt x="1847" y="0"/>
                  </a:lnTo>
                  <a:cubicBezTo>
                    <a:pt x="1026" y="429"/>
                    <a:pt x="366" y="1151"/>
                    <a:pt x="0" y="2008"/>
                  </a:cubicBezTo>
                  <a:cubicBezTo>
                    <a:pt x="89" y="1927"/>
                    <a:pt x="179" y="1838"/>
                    <a:pt x="259" y="1749"/>
                  </a:cubicBezTo>
                  <a:cubicBezTo>
                    <a:pt x="571" y="1160"/>
                    <a:pt x="1035" y="652"/>
                    <a:pt x="1597" y="295"/>
                  </a:cubicBezTo>
                  <a:cubicBezTo>
                    <a:pt x="1677" y="197"/>
                    <a:pt x="1767" y="99"/>
                    <a:pt x="1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31"/>
            <p:cNvSpPr/>
            <p:nvPr/>
          </p:nvSpPr>
          <p:spPr>
            <a:xfrm>
              <a:off x="3647950" y="3614750"/>
              <a:ext cx="349075" cy="287500"/>
            </a:xfrm>
            <a:custGeom>
              <a:avLst/>
              <a:gdLst/>
              <a:ahLst/>
              <a:cxnLst/>
              <a:rect l="l" t="t" r="r" b="b"/>
              <a:pathLst>
                <a:path w="13963" h="11500" extrusionOk="0">
                  <a:moveTo>
                    <a:pt x="13936" y="1"/>
                  </a:moveTo>
                  <a:cubicBezTo>
                    <a:pt x="13374" y="1375"/>
                    <a:pt x="12508" y="2624"/>
                    <a:pt x="11429" y="3614"/>
                  </a:cubicBezTo>
                  <a:cubicBezTo>
                    <a:pt x="11152" y="3872"/>
                    <a:pt x="10849" y="4113"/>
                    <a:pt x="10563" y="4345"/>
                  </a:cubicBezTo>
                  <a:cubicBezTo>
                    <a:pt x="10207" y="4640"/>
                    <a:pt x="9832" y="4943"/>
                    <a:pt x="9502" y="5264"/>
                  </a:cubicBezTo>
                  <a:cubicBezTo>
                    <a:pt x="9163" y="5585"/>
                    <a:pt x="8859" y="5942"/>
                    <a:pt x="8556" y="6290"/>
                  </a:cubicBezTo>
                  <a:cubicBezTo>
                    <a:pt x="8083" y="6834"/>
                    <a:pt x="7602" y="7396"/>
                    <a:pt x="7022" y="7824"/>
                  </a:cubicBezTo>
                  <a:cubicBezTo>
                    <a:pt x="6370" y="8306"/>
                    <a:pt x="5612" y="8618"/>
                    <a:pt x="4872" y="8922"/>
                  </a:cubicBezTo>
                  <a:cubicBezTo>
                    <a:pt x="4363" y="9136"/>
                    <a:pt x="3837" y="9350"/>
                    <a:pt x="3355" y="9627"/>
                  </a:cubicBezTo>
                  <a:cubicBezTo>
                    <a:pt x="3007" y="9814"/>
                    <a:pt x="2668" y="10037"/>
                    <a:pt x="2347" y="10251"/>
                  </a:cubicBezTo>
                  <a:cubicBezTo>
                    <a:pt x="1598" y="10733"/>
                    <a:pt x="839" y="11232"/>
                    <a:pt x="1" y="11384"/>
                  </a:cubicBezTo>
                  <a:lnTo>
                    <a:pt x="28" y="11500"/>
                  </a:lnTo>
                  <a:cubicBezTo>
                    <a:pt x="893" y="11348"/>
                    <a:pt x="1660" y="10849"/>
                    <a:pt x="2410" y="10358"/>
                  </a:cubicBezTo>
                  <a:cubicBezTo>
                    <a:pt x="2740" y="10144"/>
                    <a:pt x="3079" y="9921"/>
                    <a:pt x="3409" y="9734"/>
                  </a:cubicBezTo>
                  <a:cubicBezTo>
                    <a:pt x="3890" y="9466"/>
                    <a:pt x="4417" y="9252"/>
                    <a:pt x="4916" y="9038"/>
                  </a:cubicBezTo>
                  <a:cubicBezTo>
                    <a:pt x="5666" y="8734"/>
                    <a:pt x="6433" y="8413"/>
                    <a:pt x="7093" y="7923"/>
                  </a:cubicBezTo>
                  <a:cubicBezTo>
                    <a:pt x="7682" y="7485"/>
                    <a:pt x="8173" y="6923"/>
                    <a:pt x="8654" y="6370"/>
                  </a:cubicBezTo>
                  <a:cubicBezTo>
                    <a:pt x="8949" y="6031"/>
                    <a:pt x="9261" y="5675"/>
                    <a:pt x="9582" y="5353"/>
                  </a:cubicBezTo>
                  <a:cubicBezTo>
                    <a:pt x="9921" y="5032"/>
                    <a:pt x="10287" y="4738"/>
                    <a:pt x="10644" y="4443"/>
                  </a:cubicBezTo>
                  <a:cubicBezTo>
                    <a:pt x="10929" y="4211"/>
                    <a:pt x="11232" y="3971"/>
                    <a:pt x="11509" y="3712"/>
                  </a:cubicBezTo>
                  <a:cubicBezTo>
                    <a:pt x="12562" y="2757"/>
                    <a:pt x="13400" y="1562"/>
                    <a:pt x="13962" y="242"/>
                  </a:cubicBezTo>
                  <a:lnTo>
                    <a:pt x="139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31"/>
            <p:cNvSpPr/>
            <p:nvPr/>
          </p:nvSpPr>
          <p:spPr>
            <a:xfrm>
              <a:off x="3640825" y="3854275"/>
              <a:ext cx="37725" cy="19650"/>
            </a:xfrm>
            <a:custGeom>
              <a:avLst/>
              <a:gdLst/>
              <a:ahLst/>
              <a:cxnLst/>
              <a:rect l="l" t="t" r="r" b="b"/>
              <a:pathLst>
                <a:path w="1509" h="786" extrusionOk="0">
                  <a:moveTo>
                    <a:pt x="1508" y="1"/>
                  </a:moveTo>
                  <a:cubicBezTo>
                    <a:pt x="1392" y="46"/>
                    <a:pt x="1276" y="90"/>
                    <a:pt x="1160" y="126"/>
                  </a:cubicBezTo>
                  <a:cubicBezTo>
                    <a:pt x="812" y="376"/>
                    <a:pt x="420" y="563"/>
                    <a:pt x="0" y="661"/>
                  </a:cubicBezTo>
                  <a:lnTo>
                    <a:pt x="36" y="786"/>
                  </a:lnTo>
                  <a:cubicBezTo>
                    <a:pt x="580" y="652"/>
                    <a:pt x="1089" y="385"/>
                    <a:pt x="1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31"/>
            <p:cNvSpPr/>
            <p:nvPr/>
          </p:nvSpPr>
          <p:spPr>
            <a:xfrm>
              <a:off x="3764150" y="3757500"/>
              <a:ext cx="69400" cy="53775"/>
            </a:xfrm>
            <a:custGeom>
              <a:avLst/>
              <a:gdLst/>
              <a:ahLst/>
              <a:cxnLst/>
              <a:rect l="l" t="t" r="r" b="b"/>
              <a:pathLst>
                <a:path w="2776" h="2151" extrusionOk="0">
                  <a:moveTo>
                    <a:pt x="2775" y="0"/>
                  </a:moveTo>
                  <a:lnTo>
                    <a:pt x="2775" y="0"/>
                  </a:lnTo>
                  <a:cubicBezTo>
                    <a:pt x="2704" y="72"/>
                    <a:pt x="2632" y="134"/>
                    <a:pt x="2561" y="196"/>
                  </a:cubicBezTo>
                  <a:cubicBezTo>
                    <a:pt x="2356" y="634"/>
                    <a:pt x="2035" y="1026"/>
                    <a:pt x="1624" y="1338"/>
                  </a:cubicBezTo>
                  <a:cubicBezTo>
                    <a:pt x="1241" y="1615"/>
                    <a:pt x="795" y="1829"/>
                    <a:pt x="304" y="1954"/>
                  </a:cubicBezTo>
                  <a:cubicBezTo>
                    <a:pt x="197" y="2016"/>
                    <a:pt x="99" y="2088"/>
                    <a:pt x="1" y="2150"/>
                  </a:cubicBezTo>
                  <a:cubicBezTo>
                    <a:pt x="643" y="2034"/>
                    <a:pt x="1223" y="1793"/>
                    <a:pt x="1696" y="1436"/>
                  </a:cubicBezTo>
                  <a:cubicBezTo>
                    <a:pt x="2204" y="1053"/>
                    <a:pt x="2579" y="553"/>
                    <a:pt x="2775" y="0"/>
                  </a:cubicBezTo>
                  <a:close/>
                </a:path>
              </a:pathLst>
            </a:custGeom>
            <a:solidFill>
              <a:srgbClr val="794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31"/>
            <p:cNvSpPr/>
            <p:nvPr/>
          </p:nvSpPr>
          <p:spPr>
            <a:xfrm>
              <a:off x="3914700" y="3597350"/>
              <a:ext cx="52000" cy="72300"/>
            </a:xfrm>
            <a:custGeom>
              <a:avLst/>
              <a:gdLst/>
              <a:ahLst/>
              <a:cxnLst/>
              <a:rect l="l" t="t" r="r" b="b"/>
              <a:pathLst>
                <a:path w="2080" h="2892" extrusionOk="0">
                  <a:moveTo>
                    <a:pt x="2079" y="1"/>
                  </a:moveTo>
                  <a:lnTo>
                    <a:pt x="2079" y="1"/>
                  </a:lnTo>
                  <a:cubicBezTo>
                    <a:pt x="2017" y="99"/>
                    <a:pt x="1954" y="197"/>
                    <a:pt x="1883" y="295"/>
                  </a:cubicBezTo>
                  <a:cubicBezTo>
                    <a:pt x="1633" y="1223"/>
                    <a:pt x="1026" y="2062"/>
                    <a:pt x="223" y="2597"/>
                  </a:cubicBezTo>
                  <a:cubicBezTo>
                    <a:pt x="152" y="2695"/>
                    <a:pt x="72" y="2793"/>
                    <a:pt x="0" y="2891"/>
                  </a:cubicBezTo>
                  <a:cubicBezTo>
                    <a:pt x="1071" y="2294"/>
                    <a:pt x="1856" y="1205"/>
                    <a:pt x="20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31"/>
            <p:cNvSpPr/>
            <p:nvPr/>
          </p:nvSpPr>
          <p:spPr>
            <a:xfrm>
              <a:off x="3749225" y="3846675"/>
              <a:ext cx="79850" cy="49125"/>
            </a:xfrm>
            <a:custGeom>
              <a:avLst/>
              <a:gdLst/>
              <a:ahLst/>
              <a:cxnLst/>
              <a:rect l="l" t="t" r="r" b="b"/>
              <a:pathLst>
                <a:path w="3194" h="1965" extrusionOk="0">
                  <a:moveTo>
                    <a:pt x="3119" y="0"/>
                  </a:moveTo>
                  <a:cubicBezTo>
                    <a:pt x="2462" y="0"/>
                    <a:pt x="1747" y="340"/>
                    <a:pt x="1008" y="1019"/>
                  </a:cubicBezTo>
                  <a:cubicBezTo>
                    <a:pt x="856" y="1152"/>
                    <a:pt x="714" y="1295"/>
                    <a:pt x="562" y="1438"/>
                  </a:cubicBezTo>
                  <a:cubicBezTo>
                    <a:pt x="384" y="1616"/>
                    <a:pt x="196" y="1795"/>
                    <a:pt x="0" y="1964"/>
                  </a:cubicBezTo>
                  <a:cubicBezTo>
                    <a:pt x="143" y="1893"/>
                    <a:pt x="285" y="1821"/>
                    <a:pt x="419" y="1750"/>
                  </a:cubicBezTo>
                  <a:cubicBezTo>
                    <a:pt x="500" y="1679"/>
                    <a:pt x="580" y="1598"/>
                    <a:pt x="651" y="1527"/>
                  </a:cubicBezTo>
                  <a:cubicBezTo>
                    <a:pt x="794" y="1384"/>
                    <a:pt x="946" y="1242"/>
                    <a:pt x="1088" y="1108"/>
                  </a:cubicBezTo>
                  <a:cubicBezTo>
                    <a:pt x="1775" y="483"/>
                    <a:pt x="2418" y="162"/>
                    <a:pt x="3024" y="126"/>
                  </a:cubicBezTo>
                  <a:cubicBezTo>
                    <a:pt x="3078" y="91"/>
                    <a:pt x="3140" y="46"/>
                    <a:pt x="3194" y="2"/>
                  </a:cubicBezTo>
                  <a:cubicBezTo>
                    <a:pt x="3169" y="1"/>
                    <a:pt x="3144" y="0"/>
                    <a:pt x="3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31"/>
            <p:cNvSpPr/>
            <p:nvPr/>
          </p:nvSpPr>
          <p:spPr>
            <a:xfrm>
              <a:off x="3510800" y="3664125"/>
              <a:ext cx="297325" cy="167325"/>
            </a:xfrm>
            <a:custGeom>
              <a:avLst/>
              <a:gdLst/>
              <a:ahLst/>
              <a:cxnLst/>
              <a:rect l="l" t="t" r="r" b="b"/>
              <a:pathLst>
                <a:path w="11893" h="6693" extrusionOk="0">
                  <a:moveTo>
                    <a:pt x="2263" y="0"/>
                  </a:moveTo>
                  <a:cubicBezTo>
                    <a:pt x="1348" y="0"/>
                    <a:pt x="580" y="122"/>
                    <a:pt x="0" y="247"/>
                  </a:cubicBezTo>
                  <a:cubicBezTo>
                    <a:pt x="1214" y="3316"/>
                    <a:pt x="3890" y="5635"/>
                    <a:pt x="7084" y="6456"/>
                  </a:cubicBezTo>
                  <a:cubicBezTo>
                    <a:pt x="7766" y="6630"/>
                    <a:pt x="8436" y="6693"/>
                    <a:pt x="9048" y="6693"/>
                  </a:cubicBezTo>
                  <a:cubicBezTo>
                    <a:pt x="10670" y="6693"/>
                    <a:pt x="11892" y="6251"/>
                    <a:pt x="11892" y="6251"/>
                  </a:cubicBezTo>
                  <a:cubicBezTo>
                    <a:pt x="11348" y="4859"/>
                    <a:pt x="10385" y="3289"/>
                    <a:pt x="9171" y="2415"/>
                  </a:cubicBezTo>
                  <a:cubicBezTo>
                    <a:pt x="6507" y="488"/>
                    <a:pt x="4092" y="0"/>
                    <a:pt x="2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31"/>
            <p:cNvSpPr/>
            <p:nvPr/>
          </p:nvSpPr>
          <p:spPr>
            <a:xfrm>
              <a:off x="3510800" y="3664050"/>
              <a:ext cx="290400" cy="167500"/>
            </a:xfrm>
            <a:custGeom>
              <a:avLst/>
              <a:gdLst/>
              <a:ahLst/>
              <a:cxnLst/>
              <a:rect l="l" t="t" r="r" b="b"/>
              <a:pathLst>
                <a:path w="11616" h="6700" extrusionOk="0">
                  <a:moveTo>
                    <a:pt x="2213" y="0"/>
                  </a:moveTo>
                  <a:cubicBezTo>
                    <a:pt x="2525" y="482"/>
                    <a:pt x="2686" y="1062"/>
                    <a:pt x="2668" y="1633"/>
                  </a:cubicBezTo>
                  <a:cubicBezTo>
                    <a:pt x="2043" y="1258"/>
                    <a:pt x="1419" y="866"/>
                    <a:pt x="794" y="491"/>
                  </a:cubicBezTo>
                  <a:cubicBezTo>
                    <a:pt x="634" y="384"/>
                    <a:pt x="473" y="286"/>
                    <a:pt x="313" y="188"/>
                  </a:cubicBezTo>
                  <a:cubicBezTo>
                    <a:pt x="206" y="205"/>
                    <a:pt x="99" y="232"/>
                    <a:pt x="0" y="250"/>
                  </a:cubicBezTo>
                  <a:cubicBezTo>
                    <a:pt x="27" y="313"/>
                    <a:pt x="54" y="375"/>
                    <a:pt x="81" y="437"/>
                  </a:cubicBezTo>
                  <a:cubicBezTo>
                    <a:pt x="259" y="544"/>
                    <a:pt x="438" y="660"/>
                    <a:pt x="625" y="776"/>
                  </a:cubicBezTo>
                  <a:cubicBezTo>
                    <a:pt x="1267" y="1169"/>
                    <a:pt x="1910" y="1570"/>
                    <a:pt x="2561" y="1963"/>
                  </a:cubicBezTo>
                  <a:cubicBezTo>
                    <a:pt x="2231" y="2293"/>
                    <a:pt x="1811" y="2534"/>
                    <a:pt x="1356" y="2659"/>
                  </a:cubicBezTo>
                  <a:cubicBezTo>
                    <a:pt x="1401" y="2712"/>
                    <a:pt x="1437" y="2757"/>
                    <a:pt x="1481" y="2810"/>
                  </a:cubicBezTo>
                  <a:cubicBezTo>
                    <a:pt x="1945" y="2668"/>
                    <a:pt x="2382" y="2409"/>
                    <a:pt x="2721" y="2061"/>
                  </a:cubicBezTo>
                  <a:cubicBezTo>
                    <a:pt x="3337" y="2436"/>
                    <a:pt x="3961" y="2801"/>
                    <a:pt x="4586" y="3158"/>
                  </a:cubicBezTo>
                  <a:cubicBezTo>
                    <a:pt x="4122" y="3658"/>
                    <a:pt x="3524" y="4041"/>
                    <a:pt x="2891" y="4273"/>
                  </a:cubicBezTo>
                  <a:cubicBezTo>
                    <a:pt x="2935" y="4318"/>
                    <a:pt x="2989" y="4363"/>
                    <a:pt x="3043" y="4407"/>
                  </a:cubicBezTo>
                  <a:cubicBezTo>
                    <a:pt x="3685" y="4157"/>
                    <a:pt x="4283" y="3765"/>
                    <a:pt x="4746" y="3256"/>
                  </a:cubicBezTo>
                  <a:cubicBezTo>
                    <a:pt x="5353" y="3595"/>
                    <a:pt x="5951" y="3926"/>
                    <a:pt x="6566" y="4238"/>
                  </a:cubicBezTo>
                  <a:cubicBezTo>
                    <a:pt x="6076" y="4809"/>
                    <a:pt x="5451" y="5264"/>
                    <a:pt x="4764" y="5558"/>
                  </a:cubicBezTo>
                  <a:cubicBezTo>
                    <a:pt x="4836" y="5594"/>
                    <a:pt x="4907" y="5629"/>
                    <a:pt x="4969" y="5665"/>
                  </a:cubicBezTo>
                  <a:cubicBezTo>
                    <a:pt x="5639" y="5353"/>
                    <a:pt x="6245" y="4889"/>
                    <a:pt x="6727" y="4318"/>
                  </a:cubicBezTo>
                  <a:cubicBezTo>
                    <a:pt x="7244" y="4586"/>
                    <a:pt x="7771" y="4844"/>
                    <a:pt x="8297" y="5085"/>
                  </a:cubicBezTo>
                  <a:cubicBezTo>
                    <a:pt x="7878" y="5612"/>
                    <a:pt x="7360" y="6049"/>
                    <a:pt x="6789" y="6379"/>
                  </a:cubicBezTo>
                  <a:cubicBezTo>
                    <a:pt x="6870" y="6397"/>
                    <a:pt x="6950" y="6423"/>
                    <a:pt x="7030" y="6441"/>
                  </a:cubicBezTo>
                  <a:cubicBezTo>
                    <a:pt x="7574" y="6111"/>
                    <a:pt x="8065" y="5674"/>
                    <a:pt x="8466" y="5157"/>
                  </a:cubicBezTo>
                  <a:cubicBezTo>
                    <a:pt x="9029" y="5415"/>
                    <a:pt x="9599" y="5647"/>
                    <a:pt x="10179" y="5861"/>
                  </a:cubicBezTo>
                  <a:cubicBezTo>
                    <a:pt x="9858" y="6191"/>
                    <a:pt x="9492" y="6477"/>
                    <a:pt x="9100" y="6700"/>
                  </a:cubicBezTo>
                  <a:cubicBezTo>
                    <a:pt x="9225" y="6700"/>
                    <a:pt x="9341" y="6691"/>
                    <a:pt x="9457" y="6691"/>
                  </a:cubicBezTo>
                  <a:cubicBezTo>
                    <a:pt x="9787" y="6477"/>
                    <a:pt x="10090" y="6218"/>
                    <a:pt x="10367" y="5933"/>
                  </a:cubicBezTo>
                  <a:cubicBezTo>
                    <a:pt x="10706" y="6058"/>
                    <a:pt x="11045" y="6174"/>
                    <a:pt x="11384" y="6281"/>
                  </a:cubicBezTo>
                  <a:cubicBezTo>
                    <a:pt x="11401" y="6286"/>
                    <a:pt x="11419" y="6288"/>
                    <a:pt x="11436" y="6288"/>
                  </a:cubicBezTo>
                  <a:cubicBezTo>
                    <a:pt x="11508" y="6288"/>
                    <a:pt x="11576" y="6245"/>
                    <a:pt x="11598" y="6174"/>
                  </a:cubicBezTo>
                  <a:cubicBezTo>
                    <a:pt x="11616" y="6102"/>
                    <a:pt x="11589" y="6031"/>
                    <a:pt x="11535" y="5986"/>
                  </a:cubicBezTo>
                  <a:cubicBezTo>
                    <a:pt x="11517" y="5977"/>
                    <a:pt x="11509" y="5968"/>
                    <a:pt x="11491" y="5960"/>
                  </a:cubicBezTo>
                  <a:cubicBezTo>
                    <a:pt x="11161" y="5861"/>
                    <a:pt x="10839" y="5745"/>
                    <a:pt x="10518" y="5629"/>
                  </a:cubicBezTo>
                  <a:cubicBezTo>
                    <a:pt x="10590" y="4844"/>
                    <a:pt x="10465" y="4050"/>
                    <a:pt x="10179" y="3355"/>
                  </a:cubicBezTo>
                  <a:cubicBezTo>
                    <a:pt x="10046" y="3203"/>
                    <a:pt x="9903" y="3051"/>
                    <a:pt x="9760" y="2909"/>
                  </a:cubicBezTo>
                  <a:lnTo>
                    <a:pt x="9760" y="2909"/>
                  </a:lnTo>
                  <a:cubicBezTo>
                    <a:pt x="10206" y="3676"/>
                    <a:pt x="10420" y="4621"/>
                    <a:pt x="10340" y="5567"/>
                  </a:cubicBezTo>
                  <a:cubicBezTo>
                    <a:pt x="9769" y="5353"/>
                    <a:pt x="9198" y="5121"/>
                    <a:pt x="8636" y="4862"/>
                  </a:cubicBezTo>
                  <a:cubicBezTo>
                    <a:pt x="8850" y="3881"/>
                    <a:pt x="8779" y="2837"/>
                    <a:pt x="8449" y="1927"/>
                  </a:cubicBezTo>
                  <a:cubicBezTo>
                    <a:pt x="8368" y="1874"/>
                    <a:pt x="8279" y="1820"/>
                    <a:pt x="8199" y="1767"/>
                  </a:cubicBezTo>
                  <a:lnTo>
                    <a:pt x="8199" y="1767"/>
                  </a:lnTo>
                  <a:cubicBezTo>
                    <a:pt x="8582" y="2686"/>
                    <a:pt x="8690" y="3765"/>
                    <a:pt x="8466" y="4791"/>
                  </a:cubicBezTo>
                  <a:cubicBezTo>
                    <a:pt x="7931" y="4550"/>
                    <a:pt x="7396" y="4291"/>
                    <a:pt x="6870" y="4015"/>
                  </a:cubicBezTo>
                  <a:cubicBezTo>
                    <a:pt x="7048" y="2926"/>
                    <a:pt x="6852" y="1776"/>
                    <a:pt x="6343" y="821"/>
                  </a:cubicBezTo>
                  <a:cubicBezTo>
                    <a:pt x="6254" y="785"/>
                    <a:pt x="6165" y="750"/>
                    <a:pt x="6076" y="723"/>
                  </a:cubicBezTo>
                  <a:lnTo>
                    <a:pt x="6076" y="723"/>
                  </a:lnTo>
                  <a:cubicBezTo>
                    <a:pt x="6638" y="1651"/>
                    <a:pt x="6861" y="2819"/>
                    <a:pt x="6700" y="3934"/>
                  </a:cubicBezTo>
                  <a:cubicBezTo>
                    <a:pt x="6093" y="3622"/>
                    <a:pt x="5496" y="3292"/>
                    <a:pt x="4898" y="2953"/>
                  </a:cubicBezTo>
                  <a:cubicBezTo>
                    <a:pt x="5005" y="2008"/>
                    <a:pt x="4791" y="1026"/>
                    <a:pt x="4309" y="205"/>
                  </a:cubicBezTo>
                  <a:cubicBezTo>
                    <a:pt x="4229" y="197"/>
                    <a:pt x="4149" y="179"/>
                    <a:pt x="4077" y="161"/>
                  </a:cubicBezTo>
                  <a:lnTo>
                    <a:pt x="4077" y="161"/>
                  </a:lnTo>
                  <a:cubicBezTo>
                    <a:pt x="4568" y="946"/>
                    <a:pt x="4809" y="1918"/>
                    <a:pt x="4729" y="2855"/>
                  </a:cubicBezTo>
                  <a:cubicBezTo>
                    <a:pt x="4095" y="2489"/>
                    <a:pt x="3471" y="2123"/>
                    <a:pt x="2846" y="1740"/>
                  </a:cubicBezTo>
                  <a:cubicBezTo>
                    <a:pt x="2882" y="1142"/>
                    <a:pt x="2730" y="527"/>
                    <a:pt x="2427" y="9"/>
                  </a:cubicBezTo>
                  <a:cubicBezTo>
                    <a:pt x="2356" y="0"/>
                    <a:pt x="2284" y="0"/>
                    <a:pt x="2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4629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12/27/2024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61195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12/27/2024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506240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12/27/2024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174742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90612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400"/>
            </a:lvl1pPr>
            <a:lvl2pPr marL="457167" indent="0">
              <a:buNone/>
              <a:defRPr sz="1200"/>
            </a:lvl2pPr>
            <a:lvl3pPr marL="914332" indent="0">
              <a:buNone/>
              <a:defRPr sz="10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002893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966821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56345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E36741-3043-49EA-5217-CE24AE4EC7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0357614-7CDD-261A-B943-62596CEAF4E5}"/>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F48A7A55-B3DC-740D-1C3B-19CF4E953429}"/>
              </a:ext>
            </a:extLst>
          </p:cNvPr>
          <p:cNvSpPr>
            <a:spLocks noGrp="1"/>
          </p:cNvSpPr>
          <p:nvPr>
            <p:ph type="dt" sz="half" idx="10"/>
          </p:nvPr>
        </p:nvSpPr>
        <p:spPr/>
        <p:txBody>
          <a:bodyPr/>
          <a:lstStyle/>
          <a:p>
            <a:fld id="{6D74CF0F-544C-413E-8B15-72B5E8A6EBCB}" type="datetimeFigureOut">
              <a:rPr lang="en-US" smtClean="0"/>
              <a:t>12/27/2024</a:t>
            </a:fld>
            <a:endParaRPr lang="en-US"/>
          </a:p>
        </p:txBody>
      </p:sp>
      <p:sp>
        <p:nvSpPr>
          <p:cNvPr id="5" name="Footer Placeholder 4">
            <a:extLst>
              <a:ext uri="{FF2B5EF4-FFF2-40B4-BE49-F238E27FC236}">
                <a16:creationId xmlns="" xmlns:a16="http://schemas.microsoft.com/office/drawing/2014/main" id="{E7F2D8D0-6A66-ACAA-B595-1BBEA11AC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99A181E-D6B3-B288-75DD-D42A36D9322C}"/>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050023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04478D-E80B-B555-A108-2DBC7E5F84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2AA7556-76B4-8DB8-E14C-24013BE2D9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CAF3CD7-D716-5AED-EA77-AA27E867E732}"/>
              </a:ext>
            </a:extLst>
          </p:cNvPr>
          <p:cNvSpPr>
            <a:spLocks noGrp="1"/>
          </p:cNvSpPr>
          <p:nvPr>
            <p:ph type="dt" sz="half" idx="10"/>
          </p:nvPr>
        </p:nvSpPr>
        <p:spPr/>
        <p:txBody>
          <a:bodyPr/>
          <a:lstStyle/>
          <a:p>
            <a:fld id="{6D74CF0F-544C-413E-8B15-72B5E8A6EBCB}" type="datetimeFigureOut">
              <a:rPr lang="en-US" smtClean="0"/>
              <a:t>12/27/2024</a:t>
            </a:fld>
            <a:endParaRPr lang="en-US"/>
          </a:p>
        </p:txBody>
      </p:sp>
      <p:sp>
        <p:nvSpPr>
          <p:cNvPr id="5" name="Footer Placeholder 4">
            <a:extLst>
              <a:ext uri="{FF2B5EF4-FFF2-40B4-BE49-F238E27FC236}">
                <a16:creationId xmlns="" xmlns:a16="http://schemas.microsoft.com/office/drawing/2014/main" id="{E4E41901-20CD-13C6-8653-84A193B1E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03EC812-F51F-6028-0DB2-98C62995C5A8}"/>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301629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B6F6DE-21DF-663B-C4B9-ED90E595289A}"/>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595CC99-C302-B08D-B07A-7E213EEEB62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52ED7B4-9826-C325-DE9F-38FA6E4F79FB}"/>
              </a:ext>
            </a:extLst>
          </p:cNvPr>
          <p:cNvSpPr>
            <a:spLocks noGrp="1"/>
          </p:cNvSpPr>
          <p:nvPr>
            <p:ph type="dt" sz="half" idx="10"/>
          </p:nvPr>
        </p:nvSpPr>
        <p:spPr/>
        <p:txBody>
          <a:bodyPr/>
          <a:lstStyle/>
          <a:p>
            <a:fld id="{6D74CF0F-544C-413E-8B15-72B5E8A6EBCB}" type="datetimeFigureOut">
              <a:rPr lang="en-US" smtClean="0"/>
              <a:t>12/27/2024</a:t>
            </a:fld>
            <a:endParaRPr lang="en-US"/>
          </a:p>
        </p:txBody>
      </p:sp>
      <p:sp>
        <p:nvSpPr>
          <p:cNvPr id="5" name="Footer Placeholder 4">
            <a:extLst>
              <a:ext uri="{FF2B5EF4-FFF2-40B4-BE49-F238E27FC236}">
                <a16:creationId xmlns="" xmlns:a16="http://schemas.microsoft.com/office/drawing/2014/main" id="{ACE78708-C949-25A4-CE81-6FCF9B5A6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D579B4A-B6A4-93DA-AF38-679D08E5E25C}"/>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596992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5000"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70" lvl="0" indent="-372515" rtl="0">
              <a:lnSpc>
                <a:spcPct val="100000"/>
              </a:lnSpc>
              <a:spcBef>
                <a:spcPts val="0"/>
              </a:spcBef>
              <a:spcAft>
                <a:spcPts val="0"/>
              </a:spcAft>
              <a:buClr>
                <a:srgbClr val="191919"/>
              </a:buClr>
              <a:buSzPts val="800"/>
              <a:buFont typeface="Anaheim"/>
              <a:buChar char="●"/>
              <a:defRPr sz="1600">
                <a:solidFill>
                  <a:srgbClr val="434343"/>
                </a:solidFill>
              </a:defRPr>
            </a:lvl1pPr>
            <a:lvl2pPr marL="1219140" lvl="1" indent="-406381"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09" lvl="2" indent="-406381"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278" lvl="3" indent="-406381"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848" lvl="4" indent="-406381"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418" lvl="5" indent="-406381"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6987" lvl="6" indent="-406381"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557" lvl="7" indent="-406381"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126" lvl="8" indent="-406381"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2147002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43600F-E2B1-DF5D-C217-C532521B0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4110DF6-0C81-8487-06A8-02BFA7DE304D}"/>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DDC1347-12E2-0FEF-B7DA-46429FCE5A5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B1264C6-F6C0-1DDA-38DB-AACC19AFE3FD}"/>
              </a:ext>
            </a:extLst>
          </p:cNvPr>
          <p:cNvSpPr>
            <a:spLocks noGrp="1"/>
          </p:cNvSpPr>
          <p:nvPr>
            <p:ph type="dt" sz="half" idx="10"/>
          </p:nvPr>
        </p:nvSpPr>
        <p:spPr/>
        <p:txBody>
          <a:bodyPr/>
          <a:lstStyle/>
          <a:p>
            <a:fld id="{6D74CF0F-544C-413E-8B15-72B5E8A6EBCB}" type="datetimeFigureOut">
              <a:rPr lang="en-US" smtClean="0"/>
              <a:t>12/27/2024</a:t>
            </a:fld>
            <a:endParaRPr lang="en-US"/>
          </a:p>
        </p:txBody>
      </p:sp>
      <p:sp>
        <p:nvSpPr>
          <p:cNvPr id="6" name="Footer Placeholder 5">
            <a:extLst>
              <a:ext uri="{FF2B5EF4-FFF2-40B4-BE49-F238E27FC236}">
                <a16:creationId xmlns="" xmlns:a16="http://schemas.microsoft.com/office/drawing/2014/main" id="{454EEDC6-4E01-66F4-00D5-B3C5B7B4CE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B6D0D2B-A8EF-3DDA-DC72-78FF1B10A1DD}"/>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95217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52C615-A6FE-E795-3071-FCD263A19B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448A358-57CF-CF3C-C2F9-E7AAB3282E4C}"/>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2BDD2DE-58EB-2FEC-CAA2-BA8E86C34FB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F1BBD9D-0E18-C299-04A3-4B75DB11A0F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E78F391-2B9C-50A3-D39C-0D3E6B490FAE}"/>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85C88A7-1BA3-CA95-2B76-83138C9EEFE0}"/>
              </a:ext>
            </a:extLst>
          </p:cNvPr>
          <p:cNvSpPr>
            <a:spLocks noGrp="1"/>
          </p:cNvSpPr>
          <p:nvPr>
            <p:ph type="dt" sz="half" idx="10"/>
          </p:nvPr>
        </p:nvSpPr>
        <p:spPr/>
        <p:txBody>
          <a:bodyPr/>
          <a:lstStyle/>
          <a:p>
            <a:fld id="{6D74CF0F-544C-413E-8B15-72B5E8A6EBCB}" type="datetimeFigureOut">
              <a:rPr lang="en-US" smtClean="0"/>
              <a:t>12/27/2024</a:t>
            </a:fld>
            <a:endParaRPr lang="en-US"/>
          </a:p>
        </p:txBody>
      </p:sp>
      <p:sp>
        <p:nvSpPr>
          <p:cNvPr id="8" name="Footer Placeholder 7">
            <a:extLst>
              <a:ext uri="{FF2B5EF4-FFF2-40B4-BE49-F238E27FC236}">
                <a16:creationId xmlns="" xmlns:a16="http://schemas.microsoft.com/office/drawing/2014/main" id="{F02E44E5-BBF5-CCC4-FDCF-A1F90657C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3441969C-9D2E-62F3-1013-45036F3D0878}"/>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33176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39374D-A4D9-EEAC-8668-89B7406AED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7218C45-697F-832D-2E37-880A1E267191}"/>
              </a:ext>
            </a:extLst>
          </p:cNvPr>
          <p:cNvSpPr>
            <a:spLocks noGrp="1"/>
          </p:cNvSpPr>
          <p:nvPr>
            <p:ph type="dt" sz="half" idx="10"/>
          </p:nvPr>
        </p:nvSpPr>
        <p:spPr/>
        <p:txBody>
          <a:bodyPr/>
          <a:lstStyle/>
          <a:p>
            <a:fld id="{6D74CF0F-544C-413E-8B15-72B5E8A6EBCB}" type="datetimeFigureOut">
              <a:rPr lang="en-US" smtClean="0"/>
              <a:t>12/27/2024</a:t>
            </a:fld>
            <a:endParaRPr lang="en-US"/>
          </a:p>
        </p:txBody>
      </p:sp>
      <p:sp>
        <p:nvSpPr>
          <p:cNvPr id="4" name="Footer Placeholder 3">
            <a:extLst>
              <a:ext uri="{FF2B5EF4-FFF2-40B4-BE49-F238E27FC236}">
                <a16:creationId xmlns="" xmlns:a16="http://schemas.microsoft.com/office/drawing/2014/main" id="{448618AC-84F3-8612-7C5C-719526EA06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5CBD83C8-CB5B-3280-624A-A104C1CC276B}"/>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3926151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27A3122-86A8-E10A-2AFA-82A6055E42D0}"/>
              </a:ext>
            </a:extLst>
          </p:cNvPr>
          <p:cNvSpPr>
            <a:spLocks noGrp="1"/>
          </p:cNvSpPr>
          <p:nvPr>
            <p:ph type="dt" sz="half" idx="10"/>
          </p:nvPr>
        </p:nvSpPr>
        <p:spPr/>
        <p:txBody>
          <a:bodyPr/>
          <a:lstStyle/>
          <a:p>
            <a:fld id="{6D74CF0F-544C-413E-8B15-72B5E8A6EBCB}" type="datetimeFigureOut">
              <a:rPr lang="en-US" smtClean="0"/>
              <a:t>12/27/2024</a:t>
            </a:fld>
            <a:endParaRPr lang="en-US"/>
          </a:p>
        </p:txBody>
      </p:sp>
      <p:sp>
        <p:nvSpPr>
          <p:cNvPr id="3" name="Footer Placeholder 2">
            <a:extLst>
              <a:ext uri="{FF2B5EF4-FFF2-40B4-BE49-F238E27FC236}">
                <a16:creationId xmlns="" xmlns:a16="http://schemas.microsoft.com/office/drawing/2014/main" id="{D81963F2-1B52-793B-3EE4-449F946BCF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AB66583-FBF5-D642-17C3-F5E88DCAC6E9}"/>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4176182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300CD0-5AB3-3CA6-0E9D-24CF20EBC5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43C31FD-88C7-76DF-F685-8808A48FAB69}"/>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EB8C406-FDDD-D94D-FA77-1D64989F4D1D}"/>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94C8507-103A-95CA-F173-8B3198E2C2C1}"/>
              </a:ext>
            </a:extLst>
          </p:cNvPr>
          <p:cNvSpPr>
            <a:spLocks noGrp="1"/>
          </p:cNvSpPr>
          <p:nvPr>
            <p:ph type="dt" sz="half" idx="10"/>
          </p:nvPr>
        </p:nvSpPr>
        <p:spPr/>
        <p:txBody>
          <a:bodyPr/>
          <a:lstStyle/>
          <a:p>
            <a:fld id="{6D74CF0F-544C-413E-8B15-72B5E8A6EBCB}" type="datetimeFigureOut">
              <a:rPr lang="en-US" smtClean="0"/>
              <a:t>12/27/2024</a:t>
            </a:fld>
            <a:endParaRPr lang="en-US"/>
          </a:p>
        </p:txBody>
      </p:sp>
      <p:sp>
        <p:nvSpPr>
          <p:cNvPr id="6" name="Footer Placeholder 5">
            <a:extLst>
              <a:ext uri="{FF2B5EF4-FFF2-40B4-BE49-F238E27FC236}">
                <a16:creationId xmlns="" xmlns:a16="http://schemas.microsoft.com/office/drawing/2014/main" id="{941D199E-ABF9-52D0-AAAC-5CE8E2BDA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4703FD4-5189-28E9-1E1E-E73D0174AEE4}"/>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2070730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9173F4-0D4F-444A-987F-55F6F029B7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CCFD815-0FC2-19DD-B98B-4C0008C791F1}"/>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 xmlns:a16="http://schemas.microsoft.com/office/drawing/2014/main" id="{BB8A9679-CD7F-53E2-9B90-6526BF62996F}"/>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95D1ADE-8A11-C923-2C12-3DB1A0E7CD5F}"/>
              </a:ext>
            </a:extLst>
          </p:cNvPr>
          <p:cNvSpPr>
            <a:spLocks noGrp="1"/>
          </p:cNvSpPr>
          <p:nvPr>
            <p:ph type="dt" sz="half" idx="10"/>
          </p:nvPr>
        </p:nvSpPr>
        <p:spPr/>
        <p:txBody>
          <a:bodyPr/>
          <a:lstStyle/>
          <a:p>
            <a:fld id="{6D74CF0F-544C-413E-8B15-72B5E8A6EBCB}" type="datetimeFigureOut">
              <a:rPr lang="en-US" smtClean="0"/>
              <a:t>12/27/2024</a:t>
            </a:fld>
            <a:endParaRPr lang="en-US"/>
          </a:p>
        </p:txBody>
      </p:sp>
      <p:sp>
        <p:nvSpPr>
          <p:cNvPr id="6" name="Footer Placeholder 5">
            <a:extLst>
              <a:ext uri="{FF2B5EF4-FFF2-40B4-BE49-F238E27FC236}">
                <a16:creationId xmlns="" xmlns:a16="http://schemas.microsoft.com/office/drawing/2014/main" id="{0AF475E5-B86E-9425-FB93-E385D667F5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D84E1B6-215A-7219-9174-E8280EAC152D}"/>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46969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CBB006-F376-5365-4F25-18CDACC713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DD5655D-9C35-BF3C-D516-940FD9E212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932C296-6E2B-1F33-E655-D56A6D4A0FFB}"/>
              </a:ext>
            </a:extLst>
          </p:cNvPr>
          <p:cNvSpPr>
            <a:spLocks noGrp="1"/>
          </p:cNvSpPr>
          <p:nvPr>
            <p:ph type="dt" sz="half" idx="10"/>
          </p:nvPr>
        </p:nvSpPr>
        <p:spPr/>
        <p:txBody>
          <a:bodyPr/>
          <a:lstStyle/>
          <a:p>
            <a:fld id="{6D74CF0F-544C-413E-8B15-72B5E8A6EBCB}" type="datetimeFigureOut">
              <a:rPr lang="en-US" smtClean="0"/>
              <a:t>12/27/2024</a:t>
            </a:fld>
            <a:endParaRPr lang="en-US"/>
          </a:p>
        </p:txBody>
      </p:sp>
      <p:sp>
        <p:nvSpPr>
          <p:cNvPr id="5" name="Footer Placeholder 4">
            <a:extLst>
              <a:ext uri="{FF2B5EF4-FFF2-40B4-BE49-F238E27FC236}">
                <a16:creationId xmlns="" xmlns:a16="http://schemas.microsoft.com/office/drawing/2014/main" id="{DBE1D268-0A97-21A3-37F7-5696E3010C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C68E2F6-C443-E5EE-4A4B-4150F8A47081}"/>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146683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11BF4BB-70AA-3D76-07DD-41F61A40840A}"/>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99AD2BC-E74F-A5F5-38F8-3A926244C27C}"/>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23CD123-BC9A-A884-F79E-C7350F218AE8}"/>
              </a:ext>
            </a:extLst>
          </p:cNvPr>
          <p:cNvSpPr>
            <a:spLocks noGrp="1"/>
          </p:cNvSpPr>
          <p:nvPr>
            <p:ph type="dt" sz="half" idx="10"/>
          </p:nvPr>
        </p:nvSpPr>
        <p:spPr/>
        <p:txBody>
          <a:bodyPr/>
          <a:lstStyle/>
          <a:p>
            <a:fld id="{6D74CF0F-544C-413E-8B15-72B5E8A6EBCB}" type="datetimeFigureOut">
              <a:rPr lang="en-US" smtClean="0"/>
              <a:t>12/27/2024</a:t>
            </a:fld>
            <a:endParaRPr lang="en-US"/>
          </a:p>
        </p:txBody>
      </p:sp>
      <p:sp>
        <p:nvSpPr>
          <p:cNvPr id="5" name="Footer Placeholder 4">
            <a:extLst>
              <a:ext uri="{FF2B5EF4-FFF2-40B4-BE49-F238E27FC236}">
                <a16:creationId xmlns="" xmlns:a16="http://schemas.microsoft.com/office/drawing/2014/main" id="{17DF01A0-FE4A-3B3B-3E4F-F64B2BF934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F9B3B84-8CC5-6113-07CE-83BE38166936}"/>
              </a:ext>
            </a:extLst>
          </p:cNvPr>
          <p:cNvSpPr>
            <a:spLocks noGrp="1"/>
          </p:cNvSpPr>
          <p:nvPr>
            <p:ph type="sldNum" sz="quarter" idx="12"/>
          </p:nvPr>
        </p:nvSpPr>
        <p:spPr/>
        <p:txBody>
          <a:bodyPr/>
          <a:lstStyle/>
          <a:p>
            <a:fld id="{4994B363-4D91-4232-8FEF-E211CF3A9B96}" type="slidenum">
              <a:rPr lang="en-US" smtClean="0"/>
              <a:t>‹#›</a:t>
            </a:fld>
            <a:endParaRPr lang="en-US"/>
          </a:p>
        </p:txBody>
      </p:sp>
    </p:spTree>
    <p:extLst>
      <p:ext uri="{BB962C8B-B14F-4D97-AF65-F5344CB8AC3E}">
        <p14:creationId xmlns:p14="http://schemas.microsoft.com/office/powerpoint/2010/main" val="1053537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1.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2.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6.xml"/><Relationship Id="rId17" Type="http://schemas.openxmlformats.org/officeDocument/2006/relationships/tags" Target="../tags/tag5.xml"/><Relationship Id="rId2" Type="http://schemas.openxmlformats.org/officeDocument/2006/relationships/slideLayout" Target="../slideLayouts/slideLayout29.xml"/><Relationship Id="rId16" Type="http://schemas.openxmlformats.org/officeDocument/2006/relationships/tags" Target="../tags/tag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ags" Target="../tags/tag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ags" Target="../tags/tag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9.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881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3408601949"/>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12/27/2024</a:t>
            </a:fld>
            <a:endParaRPr lang="en-US"/>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301739778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32" rtl="0" eaLnBrk="1" latinLnBrk="0" hangingPunct="1">
        <a:spcBef>
          <a:spcPct val="0"/>
        </a:spcBef>
        <a:buNone/>
        <a:defRPr sz="4400" kern="1200">
          <a:solidFill>
            <a:schemeClr val="tx1"/>
          </a:solidFill>
          <a:latin typeface="+mj-lt"/>
          <a:ea typeface="+mj-ea"/>
          <a:cs typeface="+mj-cs"/>
        </a:defRPr>
      </a:lvl1pPr>
    </p:titleStyle>
    <p:bodyStyle>
      <a:lvl1pPr marL="342874" indent="-342874" algn="l" defTabSz="91433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95" indent="-285730" algn="l" defTabSz="9143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14" indent="-228584" algn="l" defTabSz="9143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80"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47"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12"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10" indent="-228584" algn="l" defTabSz="91433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993E7DE-24C2-19EF-2468-36BCD682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A8DD8C5-12A1-A7FC-46A0-B559E8F9FEF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AA1D4DA-439C-FC8C-518B-9689F5835F4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4CF0F-544C-413E-8B15-72B5E8A6EBCB}" type="datetimeFigureOut">
              <a:rPr lang="en-US" smtClean="0"/>
              <a:t>12/27/2024</a:t>
            </a:fld>
            <a:endParaRPr lang="en-US"/>
          </a:p>
        </p:txBody>
      </p:sp>
      <p:sp>
        <p:nvSpPr>
          <p:cNvPr id="5" name="Footer Placeholder 4">
            <a:extLst>
              <a:ext uri="{FF2B5EF4-FFF2-40B4-BE49-F238E27FC236}">
                <a16:creationId xmlns="" xmlns:a16="http://schemas.microsoft.com/office/drawing/2014/main" id="{A5B76138-1D49-2C3C-4818-5159C202FC3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2636016-6585-1B72-1A20-0E08502ACCBF}"/>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4B363-4D91-4232-8FEF-E211CF3A9B96}" type="slidenum">
              <a:rPr lang="en-US" smtClean="0"/>
              <a:t>‹#›</a:t>
            </a:fld>
            <a:endParaRPr lang="en-US"/>
          </a:p>
        </p:txBody>
      </p:sp>
    </p:spTree>
    <p:extLst>
      <p:ext uri="{BB962C8B-B14F-4D97-AF65-F5344CB8AC3E}">
        <p14:creationId xmlns:p14="http://schemas.microsoft.com/office/powerpoint/2010/main" val="227427977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6F03F55-051D-411D-B076-EEE696BD8CF7}" type="datetimeFigureOut">
              <a:rPr lang="zh-CN" altLang="en-US" smtClean="0"/>
              <a:t>2024/12/27</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7083653-667E-442B-889B-3B8AF0E0F233}" type="slidenum">
              <a:rPr lang="zh-CN" altLang="en-US" smtClean="0"/>
              <a:t>‹#›</a:t>
            </a:fld>
            <a:endParaRPr lang="zh-CN" altLang="en-US"/>
          </a:p>
        </p:txBody>
      </p:sp>
    </p:spTree>
    <p:extLst>
      <p:ext uri="{BB962C8B-B14F-4D97-AF65-F5344CB8AC3E}">
        <p14:creationId xmlns:p14="http://schemas.microsoft.com/office/powerpoint/2010/main" val="1754976611"/>
      </p:ext>
    </p:extLst>
  </p:cSld>
  <p:clrMap bg1="lt1" tx1="dk1" bg2="lt2" tx2="dk2" accent1="accent1" accent2="accent2" accent3="accent3" accent4="accent4" accent5="accent5" accent6="accent6" hlink="hlink" folHlink="folHlink"/>
  <p:sldLayoutIdLst>
    <p:sldLayoutId id="2147483666" r:id="rId1"/>
    <p:sldLayoutId id="2147483667"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500"/>
              <a:buFont typeface="Lilita One"/>
              <a:buNone/>
              <a:defRPr sz="3500" b="1">
                <a:solidFill>
                  <a:schemeClr val="accent2"/>
                </a:solidFill>
                <a:latin typeface="Lilita One"/>
                <a:ea typeface="Lilita One"/>
                <a:cs typeface="Lilita One"/>
                <a:sym typeface="Lilit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743289059"/>
      </p:ext>
    </p:extLst>
  </p:cSld>
  <p:clrMap bg1="lt1" tx1="dk1" bg2="dk2" tx2="lt2" accent1="accent1" accent2="accent2" accent3="accent3" accent4="accent4" accent5="accent5" accent6="accent6" hlink="hlink" folHlink="folHlink"/>
  <p:sldLayoutIdLst>
    <p:sldLayoutId id="2147483669" r:id="rId1"/>
    <p:sldLayoutId id="2147483671" r:id="rId2"/>
    <p:sldLayoutId id="214748377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480316177"/>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12/27/2024</a:t>
            </a:fld>
            <a:endParaRPr lang="en-US"/>
          </a:p>
        </p:txBody>
      </p:sp>
      <p:sp>
        <p:nvSpPr>
          <p:cNvPr id="5" name="Footer Placeholder 4">
            <a:extLst>
              <a:ext uri="{FF2B5EF4-FFF2-40B4-BE49-F238E27FC236}">
                <a16:creationId xmlns=""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14286571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t" anchorCtr="0">
            <a:normAutofit/>
          </a:bodyPr>
          <a:lstStyle/>
          <a:p>
            <a:r>
              <a:rPr lang="en-US" altLang="en-US"/>
              <a:t>Click here to edit master header styles</a:t>
            </a:r>
            <a:endParaRPr lang="zh-CN" altLang="en-US"/>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2024/12/27</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spTree>
    <p:custDataLst>
      <p:tags r:id="rId13"/>
    </p:custDataLst>
    <p:extLst>
      <p:ext uri="{BB962C8B-B14F-4D97-AF65-F5344CB8AC3E}">
        <p14:creationId xmlns:p14="http://schemas.microsoft.com/office/powerpoint/2010/main" val="64900530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12/27/2024</a:t>
            </a:fld>
            <a:endParaRPr lang="en-US"/>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2975686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20"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49"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8"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6"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7"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4" algn="l" defTabSz="609615" rtl="0" eaLnBrk="1" latinLnBrk="0" hangingPunct="1">
        <a:defRPr sz="1200" kern="1200">
          <a:solidFill>
            <a:schemeClr val="tx1"/>
          </a:solidFill>
          <a:latin typeface="+mn-lt"/>
          <a:ea typeface="+mn-ea"/>
          <a:cs typeface="+mn-cs"/>
        </a:defRPr>
      </a:lvl4pPr>
      <a:lvl5pPr marL="1219231"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2" algn="l" defTabSz="609615"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299292872"/>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2024/12/27</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0801747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59.png"/><Relationship Id="rId1" Type="http://schemas.openxmlformats.org/officeDocument/2006/relationships/slideLayout" Target="../slideLayouts/slideLayout34.xml"/><Relationship Id="rId5" Type="http://schemas.openxmlformats.org/officeDocument/2006/relationships/image" Target="../media/image60.sv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svg"/><Relationship Id="rId3" Type="http://schemas.openxmlformats.org/officeDocument/2006/relationships/image" Target="../media/image37.png"/><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64.svg"/><Relationship Id="rId5" Type="http://schemas.openxmlformats.org/officeDocument/2006/relationships/image" Target="../media/image38.png"/><Relationship Id="rId15" Type="http://schemas.openxmlformats.org/officeDocument/2006/relationships/image" Target="../media/image68.svg"/><Relationship Id="rId10" Type="http://schemas.openxmlformats.org/officeDocument/2006/relationships/image" Target="../media/image63.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68.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5.png"/><Relationship Id="rId9" Type="http://schemas.openxmlformats.org/officeDocument/2006/relationships/image" Target="../media/image30.gif"/></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9.svg"/><Relationship Id="rId3" Type="http://schemas.openxmlformats.org/officeDocument/2006/relationships/image" Target="../media/image37.png"/><Relationship Id="rId7" Type="http://schemas.openxmlformats.org/officeDocument/2006/relationships/image" Target="../media/image71.png"/><Relationship Id="rId12" Type="http://schemas.openxmlformats.org/officeDocument/2006/relationships/image" Target="../media/image7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7.svg"/><Relationship Id="rId5" Type="http://schemas.openxmlformats.org/officeDocument/2006/relationships/image" Target="../media/image38.png"/><Relationship Id="rId10" Type="http://schemas.openxmlformats.org/officeDocument/2006/relationships/image" Target="../media/image74.png"/><Relationship Id="rId4" Type="http://schemas.microsoft.com/office/2007/relationships/hdphoto" Target="../media/hdphoto1.wdp"/><Relationship Id="rId9" Type="http://schemas.openxmlformats.org/officeDocument/2006/relationships/image" Target="../media/image73.png"/></Relationships>
</file>

<file path=ppt/slides/_rels/slide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7.png"/><Relationship Id="rId7" Type="http://schemas.openxmlformats.org/officeDocument/2006/relationships/image" Target="../media/image7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83.svg"/></Relationships>
</file>

<file path=ppt/slides/_rels/slide1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7.png"/><Relationship Id="rId10" Type="http://schemas.openxmlformats.org/officeDocument/2006/relationships/image" Target="../media/image30.gif"/><Relationship Id="rId4" Type="http://schemas.openxmlformats.org/officeDocument/2006/relationships/image" Target="../media/image24.png"/><Relationship Id="rId9"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7.png"/><Relationship Id="rId7" Type="http://schemas.openxmlformats.org/officeDocument/2006/relationships/image" Target="../media/image8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8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3.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84.png"/><Relationship Id="rId5" Type="http://schemas.microsoft.com/office/2007/relationships/hdphoto" Target="../media/hdphoto3.wdp"/><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0.gif"/><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8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88.png"/><Relationship Id="rId1" Type="http://schemas.openxmlformats.org/officeDocument/2006/relationships/slideLayout" Target="../slideLayouts/slideLayout45.xml"/><Relationship Id="rId5" Type="http://schemas.openxmlformats.org/officeDocument/2006/relationships/image" Target="../media/image94.sv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88.png"/><Relationship Id="rId1" Type="http://schemas.openxmlformats.org/officeDocument/2006/relationships/slideLayout" Target="../slideLayouts/slideLayout45.xml"/><Relationship Id="rId5" Type="http://schemas.openxmlformats.org/officeDocument/2006/relationships/image" Target="../media/image94.sv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 Id="rId9" Type="http://schemas.microsoft.com/office/2007/relationships/hdphoto" Target="../media/hdphoto5.wdp"/></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1.png"/><Relationship Id="rId7" Type="http://schemas.openxmlformats.org/officeDocument/2006/relationships/image" Target="../media/image6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0.gif"/><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tags" Target="../tags/tag64.xml"/><Relationship Id="rId1" Type="http://schemas.openxmlformats.org/officeDocument/2006/relationships/tags" Target="../tags/tag63.xml"/><Relationship Id="rId6" Type="http://schemas.microsoft.com/office/2007/relationships/hdphoto" Target="../media/hdphoto1.wdp"/><Relationship Id="rId5" Type="http://schemas.openxmlformats.org/officeDocument/2006/relationships/image" Target="../media/image37.png"/><Relationship Id="rId10" Type="http://schemas.openxmlformats.org/officeDocument/2006/relationships/image" Target="../media/image93.png"/><Relationship Id="rId4" Type="http://schemas.openxmlformats.org/officeDocument/2006/relationships/image" Target="../media/image36.png"/><Relationship Id="rId9"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0.gif"/></Relationships>
</file>

<file path=ppt/slides/_rels/slide38.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103.svg"/><Relationship Id="rId3" Type="http://schemas.openxmlformats.org/officeDocument/2006/relationships/image" Target="../media/image37.png"/><Relationship Id="rId7" Type="http://schemas.openxmlformats.org/officeDocument/2006/relationships/image" Target="../media/image84.png"/><Relationship Id="rId12" Type="http://schemas.openxmlformats.org/officeDocument/2006/relationships/image" Target="../media/image9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01.svg"/><Relationship Id="rId5" Type="http://schemas.openxmlformats.org/officeDocument/2006/relationships/image" Target="../media/image38.png"/><Relationship Id="rId15" Type="http://schemas.openxmlformats.org/officeDocument/2006/relationships/image" Target="../media/image105.svg"/><Relationship Id="rId10" Type="http://schemas.openxmlformats.org/officeDocument/2006/relationships/image" Target="../media/image95.png"/><Relationship Id="rId4" Type="http://schemas.microsoft.com/office/2007/relationships/hdphoto" Target="../media/hdphoto1.wdp"/><Relationship Id="rId9" Type="http://schemas.openxmlformats.org/officeDocument/2006/relationships/image" Target="../media/image99.svg"/><Relationship Id="rId14" Type="http://schemas.openxmlformats.org/officeDocument/2006/relationships/image" Target="../media/image97.png"/></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76.png"/><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6.png"/><Relationship Id="rId1" Type="http://schemas.openxmlformats.org/officeDocument/2006/relationships/slideLayout" Target="../slideLayouts/slideLayout50.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50.xml"/><Relationship Id="rId5" Type="http://schemas.microsoft.com/office/2007/relationships/hdphoto" Target="../media/hdphoto3.wdp"/><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76.png"/><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37.png"/><Relationship Id="rId7" Type="http://schemas.openxmlformats.org/officeDocument/2006/relationships/image" Target="../media/image10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99.png"/><Relationship Id="rId4" Type="http://schemas.openxmlformats.org/officeDocument/2006/relationships/image" Target="../media/image30.gif"/></Relationships>
</file>

<file path=ppt/slides/_rels/slide4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17.svg"/><Relationship Id="rId3" Type="http://schemas.openxmlformats.org/officeDocument/2006/relationships/image" Target="../media/image37.png"/><Relationship Id="rId7" Type="http://schemas.openxmlformats.org/officeDocument/2006/relationships/image" Target="../media/image103.png"/><Relationship Id="rId12" Type="http://schemas.openxmlformats.org/officeDocument/2006/relationships/image" Target="../media/image10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15.svg"/><Relationship Id="rId5" Type="http://schemas.openxmlformats.org/officeDocument/2006/relationships/image" Target="../media/image38.png"/><Relationship Id="rId10" Type="http://schemas.openxmlformats.org/officeDocument/2006/relationships/image" Target="../media/image105.png"/><Relationship Id="rId4" Type="http://schemas.microsoft.com/office/2007/relationships/hdphoto" Target="../media/hdphoto1.wdp"/><Relationship Id="rId9" Type="http://schemas.openxmlformats.org/officeDocument/2006/relationships/image" Target="../media/image113.svg"/></Relationships>
</file>

<file path=ppt/slides/_rels/slide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7.pn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76.png"/><Relationship Id="rId1" Type="http://schemas.openxmlformats.org/officeDocument/2006/relationships/slideLayout" Target="../slideLayouts/slideLayout7.xml"/><Relationship Id="rId4" Type="http://schemas.microsoft.com/office/2007/relationships/hdphoto" Target="../media/hdphoto3.wdp"/></Relationships>
</file>

<file path=ppt/slides/_rels/slide5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7.png"/><Relationship Id="rId7" Type="http://schemas.openxmlformats.org/officeDocument/2006/relationships/image" Target="../media/image10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0.gif"/></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98.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xml"/><Relationship Id="rId1" Type="http://schemas.openxmlformats.org/officeDocument/2006/relationships/slideLayout" Target="../slideLayouts/slideLayout64.xml"/><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98.pn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37.png"/><Relationship Id="rId7" Type="http://schemas.openxmlformats.org/officeDocument/2006/relationships/image" Target="../media/image7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 Id="rId9" Type="http://schemas.openxmlformats.org/officeDocument/2006/relationships/image" Target="../media/image77.png"/></Relationships>
</file>

<file path=ppt/slides/_rels/slide5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10.xml"/><Relationship Id="rId18" Type="http://schemas.openxmlformats.org/officeDocument/2006/relationships/image" Target="../media/image55.gif"/><Relationship Id="rId3" Type="http://schemas.openxmlformats.org/officeDocument/2006/relationships/image" Target="../media/image44.png"/><Relationship Id="rId21" Type="http://schemas.openxmlformats.org/officeDocument/2006/relationships/image" Target="../media/image58.png"/><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media/image54.gif"/><Relationship Id="rId2" Type="http://schemas.openxmlformats.org/officeDocument/2006/relationships/audio" Target="../media/audio1.wav"/><Relationship Id="rId16" Type="http://schemas.openxmlformats.org/officeDocument/2006/relationships/image" Target="../media/image53.png"/><Relationship Id="rId20" Type="http://schemas.openxmlformats.org/officeDocument/2006/relationships/image" Target="../media/image57.gif"/><Relationship Id="rId1" Type="http://schemas.openxmlformats.org/officeDocument/2006/relationships/slideLayout" Target="../slideLayouts/slideLayout18.xml"/><Relationship Id="rId6" Type="http://schemas.openxmlformats.org/officeDocument/2006/relationships/image" Target="../media/image47.png"/><Relationship Id="rId11" Type="http://schemas.openxmlformats.org/officeDocument/2006/relationships/slide" Target="slide7.xml"/><Relationship Id="rId5" Type="http://schemas.openxmlformats.org/officeDocument/2006/relationships/image" Target="../media/image46.png"/><Relationship Id="rId15" Type="http://schemas.openxmlformats.org/officeDocument/2006/relationships/slide" Target="slide8.xml"/><Relationship Id="rId10" Type="http://schemas.openxmlformats.org/officeDocument/2006/relationships/image" Target="../media/image50.png"/><Relationship Id="rId19" Type="http://schemas.openxmlformats.org/officeDocument/2006/relationships/image" Target="../media/image56.gif"/><Relationship Id="rId4" Type="http://schemas.openxmlformats.org/officeDocument/2006/relationships/image" Target="../media/image45.png"/><Relationship Id="rId9" Type="http://schemas.openxmlformats.org/officeDocument/2006/relationships/slide" Target="slide9.xml"/><Relationship Id="rId14" Type="http://schemas.openxmlformats.org/officeDocument/2006/relationships/image" Target="../media/image52.png"/><Relationship Id="rId22" Type="http://schemas.openxmlformats.org/officeDocument/2006/relationships/slide" Target="slide11.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13.png"/><Relationship Id="rId3" Type="http://schemas.openxmlformats.org/officeDocument/2006/relationships/image" Target="../media/image37.png"/><Relationship Id="rId7" Type="http://schemas.openxmlformats.org/officeDocument/2006/relationships/image" Target="../media/image111.png"/><Relationship Id="rId12" Type="http://schemas.openxmlformats.org/officeDocument/2006/relationships/image" Target="../media/image124.svg"/><Relationship Id="rId2" Type="http://schemas.openxmlformats.org/officeDocument/2006/relationships/image" Target="../media/image36.png"/><Relationship Id="rId16" Type="http://schemas.openxmlformats.org/officeDocument/2006/relationships/image" Target="../media/image127.sv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112.png"/><Relationship Id="rId5" Type="http://schemas.openxmlformats.org/officeDocument/2006/relationships/image" Target="../media/image38.png"/><Relationship Id="rId15" Type="http://schemas.openxmlformats.org/officeDocument/2006/relationships/image" Target="../media/image74.png"/><Relationship Id="rId10" Type="http://schemas.openxmlformats.org/officeDocument/2006/relationships/image" Target="../media/image94.svg"/><Relationship Id="rId4" Type="http://schemas.microsoft.com/office/2007/relationships/hdphoto" Target="../media/hdphoto1.wdp"/><Relationship Id="rId9" Type="http://schemas.openxmlformats.org/officeDocument/2006/relationships/image" Target="../media/image89.png"/><Relationship Id="rId14" Type="http://schemas.openxmlformats.org/officeDocument/2006/relationships/image" Target="../media/image126.sv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4.png"/><Relationship Id="rId3" Type="http://schemas.openxmlformats.org/officeDocument/2006/relationships/image" Target="../media/image114.png"/><Relationship Id="rId7" Type="http://schemas.openxmlformats.org/officeDocument/2006/relationships/image" Target="../media/image38.png"/><Relationship Id="rId12" Type="http://schemas.openxmlformats.org/officeDocument/2006/relationships/image" Target="../media/image133.svg"/><Relationship Id="rId2" Type="http://schemas.openxmlformats.org/officeDocument/2006/relationships/image" Target="../media/image36.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16.png"/><Relationship Id="rId5" Type="http://schemas.openxmlformats.org/officeDocument/2006/relationships/image" Target="../media/image37.png"/><Relationship Id="rId10" Type="http://schemas.openxmlformats.org/officeDocument/2006/relationships/image" Target="../media/image131.svg"/><Relationship Id="rId4" Type="http://schemas.openxmlformats.org/officeDocument/2006/relationships/image" Target="../media/image129.svg"/><Relationship Id="rId9" Type="http://schemas.openxmlformats.org/officeDocument/2006/relationships/image" Target="../media/image115.png"/><Relationship Id="rId14" Type="http://schemas.openxmlformats.org/officeDocument/2006/relationships/image" Target="../media/image66.svg"/></Relationships>
</file>

<file path=ppt/slides/_rels/slide64.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84.png"/><Relationship Id="rId5" Type="http://schemas.microsoft.com/office/2007/relationships/hdphoto" Target="../media/hdphoto3.wdp"/><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37.png"/><Relationship Id="rId7" Type="http://schemas.openxmlformats.org/officeDocument/2006/relationships/image" Target="../media/image10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9.xml"/></Relationships>
</file>

<file path=ppt/slides/_rels/slide6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37.png"/><Relationship Id="rId7" Type="http://schemas.openxmlformats.org/officeDocument/2006/relationships/image" Target="../media/image8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79.svg"/><Relationship Id="rId5" Type="http://schemas.openxmlformats.org/officeDocument/2006/relationships/image" Target="../media/image38.png"/><Relationship Id="rId10" Type="http://schemas.openxmlformats.org/officeDocument/2006/relationships/image" Target="../media/image75.png"/><Relationship Id="rId4" Type="http://schemas.microsoft.com/office/2007/relationships/hdphoto" Target="../media/hdphoto1.wdp"/><Relationship Id="rId9" Type="http://schemas.openxmlformats.org/officeDocument/2006/relationships/image" Target="../media/image136.svg"/></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59.png"/><Relationship Id="rId1" Type="http://schemas.openxmlformats.org/officeDocument/2006/relationships/slideLayout" Target="../slideLayouts/slideLayout34.xml"/><Relationship Id="rId5" Type="http://schemas.openxmlformats.org/officeDocument/2006/relationships/image" Target="../media/image60.svg"/><Relationship Id="rId4" Type="http://schemas.openxmlformats.org/officeDocument/2006/relationships/image" Target="../media/image60.png"/></Relationships>
</file>

<file path=ppt/slides/_rels/slide7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119.png"/><Relationship Id="rId4" Type="http://schemas.openxmlformats.org/officeDocument/2006/relationships/image" Target="../media/image27.png"/><Relationship Id="rId9" Type="http://schemas.openxmlformats.org/officeDocument/2006/relationships/image" Target="../media/image30.gif"/></Relationships>
</file>

<file path=ppt/slides/_rels/slide72.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7.png"/><Relationship Id="rId18" Type="http://schemas.openxmlformats.org/officeDocument/2006/relationships/slide" Target="slide75.xml"/><Relationship Id="rId26" Type="http://schemas.openxmlformats.org/officeDocument/2006/relationships/image" Target="../media/image129.png"/><Relationship Id="rId3" Type="http://schemas.openxmlformats.org/officeDocument/2006/relationships/slideLayout" Target="../slideLayouts/slideLayout76.xml"/><Relationship Id="rId21" Type="http://schemas.openxmlformats.org/officeDocument/2006/relationships/slide" Target="slide78.xml"/><Relationship Id="rId7" Type="http://schemas.openxmlformats.org/officeDocument/2006/relationships/image" Target="../media/image122.png"/><Relationship Id="rId12" Type="http://schemas.openxmlformats.org/officeDocument/2006/relationships/image" Target="../media/image126.png"/><Relationship Id="rId17" Type="http://schemas.openxmlformats.org/officeDocument/2006/relationships/slide" Target="slide74.xml"/><Relationship Id="rId25" Type="http://schemas.openxmlformats.org/officeDocument/2006/relationships/slide" Target="slide83.xml"/><Relationship Id="rId2" Type="http://schemas.openxmlformats.org/officeDocument/2006/relationships/audio" Target="../media/media1.mp3"/><Relationship Id="rId16" Type="http://schemas.openxmlformats.org/officeDocument/2006/relationships/slide" Target="slide73.xml"/><Relationship Id="rId20" Type="http://schemas.openxmlformats.org/officeDocument/2006/relationships/slide" Target="slide77.xml"/><Relationship Id="rId29" Type="http://schemas.openxmlformats.org/officeDocument/2006/relationships/image" Target="../media/image130.png"/><Relationship Id="rId1" Type="http://schemas.microsoft.com/office/2007/relationships/media" Target="../media/media1.mp3"/><Relationship Id="rId6" Type="http://schemas.openxmlformats.org/officeDocument/2006/relationships/image" Target="../media/image121.png"/><Relationship Id="rId11" Type="http://schemas.openxmlformats.org/officeDocument/2006/relationships/image" Target="../media/image125.png"/><Relationship Id="rId24" Type="http://schemas.openxmlformats.org/officeDocument/2006/relationships/slide" Target="slide80.xml"/><Relationship Id="rId5" Type="http://schemas.openxmlformats.org/officeDocument/2006/relationships/image" Target="../media/image120.png"/><Relationship Id="rId15" Type="http://schemas.openxmlformats.org/officeDocument/2006/relationships/image" Target="../media/image128.png"/><Relationship Id="rId23" Type="http://schemas.openxmlformats.org/officeDocument/2006/relationships/slide" Target="slide81.xml"/><Relationship Id="rId28" Type="http://schemas.openxmlformats.org/officeDocument/2006/relationships/image" Target="../media/image27.png"/><Relationship Id="rId10" Type="http://schemas.openxmlformats.org/officeDocument/2006/relationships/image" Target="../media/image124.png"/><Relationship Id="rId19" Type="http://schemas.openxmlformats.org/officeDocument/2006/relationships/slide" Target="slide76.xml"/><Relationship Id="rId4" Type="http://schemas.openxmlformats.org/officeDocument/2006/relationships/notesSlide" Target="../notesSlides/notesSlide8.xml"/><Relationship Id="rId9" Type="http://schemas.openxmlformats.org/officeDocument/2006/relationships/image" Target="../media/image98.png"/><Relationship Id="rId14" Type="http://schemas.openxmlformats.org/officeDocument/2006/relationships/image" Target="../media/image61.png"/><Relationship Id="rId22" Type="http://schemas.openxmlformats.org/officeDocument/2006/relationships/slide" Target="slide79.xml"/><Relationship Id="rId27" Type="http://schemas.openxmlformats.org/officeDocument/2006/relationships/slide" Target="slide82.xml"/></Relationships>
</file>

<file path=ppt/slides/_rels/slide73.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60.svg"/><Relationship Id="rId3" Type="http://schemas.openxmlformats.org/officeDocument/2006/relationships/image" Target="../media/image131.png"/><Relationship Id="rId7" Type="http://schemas.openxmlformats.org/officeDocument/2006/relationships/image" Target="../media/image134.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3.png"/><Relationship Id="rId10" Type="http://schemas.openxmlformats.org/officeDocument/2006/relationships/image" Target="../media/image122.png"/><Relationship Id="rId4" Type="http://schemas.openxmlformats.org/officeDocument/2006/relationships/image" Target="../media/image132.png"/><Relationship Id="rId9" Type="http://schemas.openxmlformats.org/officeDocument/2006/relationships/image" Target="../media/image136.png"/></Relationships>
</file>

<file path=ppt/slides/_rels/slide74.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60.svg"/><Relationship Id="rId3" Type="http://schemas.openxmlformats.org/officeDocument/2006/relationships/image" Target="../media/image131.png"/><Relationship Id="rId7" Type="http://schemas.openxmlformats.org/officeDocument/2006/relationships/image" Target="../media/image134.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3.png"/><Relationship Id="rId10" Type="http://schemas.openxmlformats.org/officeDocument/2006/relationships/image" Target="../media/image125.png"/><Relationship Id="rId4" Type="http://schemas.openxmlformats.org/officeDocument/2006/relationships/image" Target="../media/image132.png"/><Relationship Id="rId9" Type="http://schemas.openxmlformats.org/officeDocument/2006/relationships/image" Target="../media/image136.png"/></Relationships>
</file>

<file path=ppt/slides/_rels/slide7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60.svg"/><Relationship Id="rId3" Type="http://schemas.openxmlformats.org/officeDocument/2006/relationships/image" Target="../media/image131.png"/><Relationship Id="rId7" Type="http://schemas.openxmlformats.org/officeDocument/2006/relationships/image" Target="../media/image134.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3.png"/><Relationship Id="rId10" Type="http://schemas.openxmlformats.org/officeDocument/2006/relationships/image" Target="../media/image124.png"/><Relationship Id="rId4" Type="http://schemas.openxmlformats.org/officeDocument/2006/relationships/image" Target="../media/image132.png"/><Relationship Id="rId9" Type="http://schemas.openxmlformats.org/officeDocument/2006/relationships/image" Target="../media/image136.png"/></Relationships>
</file>

<file path=ppt/slides/_rels/slide76.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60.svg"/><Relationship Id="rId3" Type="http://schemas.openxmlformats.org/officeDocument/2006/relationships/image" Target="../media/image131.png"/><Relationship Id="rId7" Type="http://schemas.openxmlformats.org/officeDocument/2006/relationships/image" Target="../media/image134.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3.png"/><Relationship Id="rId10" Type="http://schemas.openxmlformats.org/officeDocument/2006/relationships/image" Target="../media/image127.png"/><Relationship Id="rId4" Type="http://schemas.openxmlformats.org/officeDocument/2006/relationships/image" Target="../media/image132.png"/><Relationship Id="rId9" Type="http://schemas.openxmlformats.org/officeDocument/2006/relationships/image" Target="../media/image136.png"/></Relationships>
</file>

<file path=ppt/slides/_rels/slide77.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60.svg"/><Relationship Id="rId3" Type="http://schemas.openxmlformats.org/officeDocument/2006/relationships/image" Target="../media/image131.png"/><Relationship Id="rId7" Type="http://schemas.openxmlformats.org/officeDocument/2006/relationships/image" Target="../media/image134.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3.png"/><Relationship Id="rId10" Type="http://schemas.openxmlformats.org/officeDocument/2006/relationships/image" Target="../media/image128.png"/><Relationship Id="rId4" Type="http://schemas.openxmlformats.org/officeDocument/2006/relationships/image" Target="../media/image132.png"/><Relationship Id="rId9" Type="http://schemas.openxmlformats.org/officeDocument/2006/relationships/image" Target="../media/image136.png"/></Relationships>
</file>

<file path=ppt/slides/_rels/slide78.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60.svg"/><Relationship Id="rId3" Type="http://schemas.openxmlformats.org/officeDocument/2006/relationships/image" Target="../media/image131.png"/><Relationship Id="rId7" Type="http://schemas.openxmlformats.org/officeDocument/2006/relationships/image" Target="../media/image134.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3.png"/><Relationship Id="rId10" Type="http://schemas.openxmlformats.org/officeDocument/2006/relationships/image" Target="../media/image61.png"/><Relationship Id="rId4" Type="http://schemas.openxmlformats.org/officeDocument/2006/relationships/image" Target="../media/image132.png"/><Relationship Id="rId9" Type="http://schemas.openxmlformats.org/officeDocument/2006/relationships/image" Target="../media/image136.png"/></Relationships>
</file>

<file path=ppt/slides/_rels/slide7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60.svg"/><Relationship Id="rId3" Type="http://schemas.openxmlformats.org/officeDocument/2006/relationships/image" Target="../media/image131.png"/><Relationship Id="rId7" Type="http://schemas.openxmlformats.org/officeDocument/2006/relationships/image" Target="../media/image134.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3.png"/><Relationship Id="rId10" Type="http://schemas.openxmlformats.org/officeDocument/2006/relationships/image" Target="../media/image123.png"/><Relationship Id="rId4" Type="http://schemas.openxmlformats.org/officeDocument/2006/relationships/image" Target="../media/image132.png"/><Relationship Id="rId9" Type="http://schemas.openxmlformats.org/officeDocument/2006/relationships/image" Target="../media/image136.png"/></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59.png"/><Relationship Id="rId1" Type="http://schemas.openxmlformats.org/officeDocument/2006/relationships/slideLayout" Target="../slideLayouts/slideLayout34.xml"/><Relationship Id="rId5" Type="http://schemas.openxmlformats.org/officeDocument/2006/relationships/image" Target="../media/image60.svg"/><Relationship Id="rId4" Type="http://schemas.openxmlformats.org/officeDocument/2006/relationships/image" Target="../media/image60.png"/></Relationships>
</file>

<file path=ppt/slides/_rels/slide80.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60.svg"/><Relationship Id="rId3" Type="http://schemas.openxmlformats.org/officeDocument/2006/relationships/image" Target="../media/image131.png"/><Relationship Id="rId7" Type="http://schemas.openxmlformats.org/officeDocument/2006/relationships/image" Target="../media/image134.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3.png"/><Relationship Id="rId10" Type="http://schemas.openxmlformats.org/officeDocument/2006/relationships/image" Target="../media/image126.png"/><Relationship Id="rId4" Type="http://schemas.openxmlformats.org/officeDocument/2006/relationships/image" Target="../media/image132.png"/><Relationship Id="rId9" Type="http://schemas.openxmlformats.org/officeDocument/2006/relationships/image" Target="../media/image136.png"/></Relationships>
</file>

<file path=ppt/slides/_rels/slide81.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60.svg"/><Relationship Id="rId3" Type="http://schemas.openxmlformats.org/officeDocument/2006/relationships/image" Target="../media/image131.png"/><Relationship Id="rId7" Type="http://schemas.openxmlformats.org/officeDocument/2006/relationships/image" Target="../media/image134.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3.png"/><Relationship Id="rId10" Type="http://schemas.openxmlformats.org/officeDocument/2006/relationships/image" Target="../media/image129.png"/><Relationship Id="rId4" Type="http://schemas.openxmlformats.org/officeDocument/2006/relationships/image" Target="../media/image132.png"/><Relationship Id="rId9" Type="http://schemas.openxmlformats.org/officeDocument/2006/relationships/image" Target="../media/image136.png"/></Relationships>
</file>

<file path=ppt/slides/_rels/slide82.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60.svg"/><Relationship Id="rId3" Type="http://schemas.openxmlformats.org/officeDocument/2006/relationships/image" Target="../media/image131.png"/><Relationship Id="rId7" Type="http://schemas.openxmlformats.org/officeDocument/2006/relationships/image" Target="../media/image134.png"/><Relationship Id="rId12"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87.xml"/><Relationship Id="rId6" Type="http://schemas.openxmlformats.org/officeDocument/2006/relationships/image" Target="../media/image152.svg"/><Relationship Id="rId11" Type="http://schemas.openxmlformats.org/officeDocument/2006/relationships/slide" Target="slide72.xml"/><Relationship Id="rId5" Type="http://schemas.openxmlformats.org/officeDocument/2006/relationships/image" Target="../media/image133.png"/><Relationship Id="rId10" Type="http://schemas.openxmlformats.org/officeDocument/2006/relationships/image" Target="../media/image137.png"/><Relationship Id="rId4" Type="http://schemas.openxmlformats.org/officeDocument/2006/relationships/image" Target="../media/image132.png"/><Relationship Id="rId9" Type="http://schemas.openxmlformats.org/officeDocument/2006/relationships/image" Target="../media/image136.png"/></Relationships>
</file>

<file path=ppt/slides/_rels/slide8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image" Target="../media/image138.png"/><Relationship Id="rId4" Type="http://schemas.openxmlformats.org/officeDocument/2006/relationships/image" Target="../media/image27.png"/><Relationship Id="rId9" Type="http://schemas.openxmlformats.org/officeDocument/2006/relationships/image" Target="../media/image30.gif"/></Relationships>
</file>

<file path=ppt/slides/_rels/slide8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59.png"/><Relationship Id="rId1" Type="http://schemas.openxmlformats.org/officeDocument/2006/relationships/slideLayout" Target="../slideLayouts/slideLayout34.xml"/><Relationship Id="rId5" Type="http://schemas.openxmlformats.org/officeDocument/2006/relationships/image" Target="../media/image60.sv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EA061C3D-BFF3-0503-20DD-082010100146}"/>
              </a:ext>
            </a:extLst>
          </p:cNvPr>
          <p:cNvPicPr>
            <a:picLocks noChangeAspect="1"/>
          </p:cNvPicPr>
          <p:nvPr/>
        </p:nvPicPr>
        <p:blipFill>
          <a:blip r:embed="rId3"/>
          <a:stretch>
            <a:fillRect/>
          </a:stretch>
        </p:blipFill>
        <p:spPr>
          <a:xfrm flipH="1">
            <a:off x="0" y="0"/>
            <a:ext cx="12192000" cy="6858000"/>
          </a:xfrm>
          <a:prstGeom prst="rect">
            <a:avLst/>
          </a:prstGeom>
        </p:spPr>
      </p:pic>
      <p:grpSp>
        <p:nvGrpSpPr>
          <p:cNvPr id="2" name="组合 1">
            <a:extLst>
              <a:ext uri="{FF2B5EF4-FFF2-40B4-BE49-F238E27FC236}">
                <a16:creationId xmlns="" xmlns:a16="http://schemas.microsoft.com/office/drawing/2014/main" id="{886BFE97-48A3-AEA9-EA2F-6EA524F8A352}"/>
              </a:ext>
            </a:extLst>
          </p:cNvPr>
          <p:cNvGrpSpPr/>
          <p:nvPr/>
        </p:nvGrpSpPr>
        <p:grpSpPr>
          <a:xfrm>
            <a:off x="1246909" y="-258454"/>
            <a:ext cx="9668017" cy="7676007"/>
            <a:chOff x="3079750" y="1250770"/>
            <a:chExt cx="6032500" cy="6032500"/>
          </a:xfrm>
        </p:grpSpPr>
        <p:sp>
          <p:nvSpPr>
            <p:cNvPr id="3" name="文本框 14"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 xmlns:a16="http://schemas.microsoft.com/office/drawing/2014/main" id="{D02B432F-70FD-785C-94F8-B2EDC8BA8663}"/>
                </a:ext>
              </a:extLst>
            </p:cNvPr>
            <p:cNvSpPr txBox="1"/>
            <p:nvPr/>
          </p:nvSpPr>
          <p:spPr>
            <a:xfrm>
              <a:off x="6645473" y="2408778"/>
              <a:ext cx="553998" cy="375460"/>
            </a:xfrm>
            <a:prstGeom prst="rect">
              <a:avLst/>
            </a:prstGeom>
            <a:noFill/>
          </p:spPr>
          <p:txBody>
            <a:bodyPr vert="horz"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black"/>
                </a:solidFill>
                <a:effectLst/>
                <a:uLnTx/>
                <a:uFillTx/>
                <a:latin typeface="字魂36号-正文宋楷" panose="00000500000000000000" pitchFamily="2" charset="-122"/>
                <a:ea typeface="字魂36号-正文宋楷" panose="00000500000000000000" pitchFamily="2" charset="-122"/>
                <a:cs typeface="+mn-ea"/>
                <a:sym typeface="+mn-lt"/>
              </a:endParaRPr>
            </a:p>
          </p:txBody>
        </p:sp>
        <p:sp>
          <p:nvSpPr>
            <p:cNvPr id="6" name="矩形 15">
              <a:extLst>
                <a:ext uri="{FF2B5EF4-FFF2-40B4-BE49-F238E27FC236}">
                  <a16:creationId xmlns="" xmlns:a16="http://schemas.microsoft.com/office/drawing/2014/main" id="{75AA568F-6173-7BA7-9173-E08E02122C29}"/>
                </a:ext>
              </a:extLst>
            </p:cNvPr>
            <p:cNvSpPr/>
            <p:nvPr/>
          </p:nvSpPr>
          <p:spPr>
            <a:xfrm>
              <a:off x="6168770" y="2408778"/>
              <a:ext cx="415744" cy="3041130"/>
            </a:xfrm>
            <a:prstGeom prst="rect">
              <a:avLst/>
            </a:prstGeom>
          </p:spPr>
          <p:txBody>
            <a:bodyPr vert="eaVert" wrap="square">
              <a:spAutoFit/>
            </a:bodyPr>
            <a:lstStyle/>
            <a:p>
              <a:pPr marL="0" marR="0" lvl="0" indent="0" algn="l" defTabSz="914377" rtl="0" eaLnBrk="1" fontAlgn="auto" latinLnBrk="0" hangingPunct="1">
                <a:lnSpc>
                  <a:spcPct val="150000"/>
                </a:lnSpc>
                <a:spcBef>
                  <a:spcPct val="0"/>
                </a:spcBef>
                <a:spcAft>
                  <a:spcPts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字魂36号-正文宋楷" panose="00000500000000000000" pitchFamily="2" charset="-122"/>
                <a:ea typeface="字魂36号-正文宋楷" panose="00000500000000000000" pitchFamily="2" charset="-122"/>
                <a:cs typeface="+mn-ea"/>
                <a:sym typeface="+mn-lt"/>
              </a:endParaRPr>
            </a:p>
          </p:txBody>
        </p:sp>
        <p:grpSp>
          <p:nvGrpSpPr>
            <p:cNvPr id="7" name="组合 5">
              <a:extLst>
                <a:ext uri="{FF2B5EF4-FFF2-40B4-BE49-F238E27FC236}">
                  <a16:creationId xmlns="" xmlns:a16="http://schemas.microsoft.com/office/drawing/2014/main" id="{3CE2B1B3-545C-1611-4E2A-23C0B894FEB5}"/>
                </a:ext>
              </a:extLst>
            </p:cNvPr>
            <p:cNvGrpSpPr/>
            <p:nvPr/>
          </p:nvGrpSpPr>
          <p:grpSpPr>
            <a:xfrm>
              <a:off x="3079750" y="1250770"/>
              <a:ext cx="6032500" cy="6032500"/>
              <a:chOff x="3079750" y="1250770"/>
              <a:chExt cx="6032500" cy="6032500"/>
            </a:xfrm>
          </p:grpSpPr>
          <p:pic>
            <p:nvPicPr>
              <p:cNvPr id="9" name="图片 2">
                <a:extLst>
                  <a:ext uri="{FF2B5EF4-FFF2-40B4-BE49-F238E27FC236}">
                    <a16:creationId xmlns="" xmlns:a16="http://schemas.microsoft.com/office/drawing/2014/main" id="{2A5A48D6-855E-5A3F-9FCD-A1A795538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9750" y="1250770"/>
                <a:ext cx="6032500" cy="6032500"/>
              </a:xfrm>
              <a:prstGeom prst="rect">
                <a:avLst/>
              </a:prstGeom>
            </p:spPr>
          </p:pic>
          <p:pic>
            <p:nvPicPr>
              <p:cNvPr id="10" name="图片 4">
                <a:extLst>
                  <a:ext uri="{FF2B5EF4-FFF2-40B4-BE49-F238E27FC236}">
                    <a16:creationId xmlns="" xmlns:a16="http://schemas.microsoft.com/office/drawing/2014/main" id="{BABB4168-0E3B-E53B-C855-73E8E93C93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9114" y="4700323"/>
                <a:ext cx="923491" cy="923491"/>
              </a:xfrm>
              <a:prstGeom prst="rect">
                <a:avLst/>
              </a:prstGeom>
            </p:spPr>
          </p:pic>
        </p:grpSp>
      </p:grpSp>
      <p:pic>
        <p:nvPicPr>
          <p:cNvPr id="14" name="图片 10">
            <a:extLst>
              <a:ext uri="{FF2B5EF4-FFF2-40B4-BE49-F238E27FC236}">
                <a16:creationId xmlns="" xmlns:a16="http://schemas.microsoft.com/office/drawing/2014/main" id="{45927B94-5584-7472-3A7D-0738372F4A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3015" r="70463"/>
          <a:stretch/>
        </p:blipFill>
        <p:spPr>
          <a:xfrm>
            <a:off x="-1973" y="3474233"/>
            <a:ext cx="3601082" cy="2727851"/>
          </a:xfrm>
          <a:prstGeom prst="rect">
            <a:avLst/>
          </a:prstGeom>
        </p:spPr>
      </p:pic>
      <p:pic>
        <p:nvPicPr>
          <p:cNvPr id="12" name="图片 8">
            <a:extLst>
              <a:ext uri="{FF2B5EF4-FFF2-40B4-BE49-F238E27FC236}">
                <a16:creationId xmlns="" xmlns:a16="http://schemas.microsoft.com/office/drawing/2014/main" id="{1212ED3F-864F-BE9B-5905-E77A40BF6FE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867" t="2583" r="62916"/>
          <a:stretch/>
        </p:blipFill>
        <p:spPr>
          <a:xfrm>
            <a:off x="-1" y="0"/>
            <a:ext cx="3113371" cy="5118440"/>
          </a:xfrm>
          <a:prstGeom prst="rect">
            <a:avLst/>
          </a:prstGeom>
        </p:spPr>
      </p:pic>
      <p:pic>
        <p:nvPicPr>
          <p:cNvPr id="5" name="Picture 4" descr="A person and person in traditional clothing&#10;&#10;Description automatically generated">
            <a:extLst>
              <a:ext uri="{FF2B5EF4-FFF2-40B4-BE49-F238E27FC236}">
                <a16:creationId xmlns="" xmlns:a16="http://schemas.microsoft.com/office/drawing/2014/main" id="{8B6A9748-1A30-CE9F-A9EB-F360300015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4001" y="1843974"/>
            <a:ext cx="3787999" cy="5180776"/>
          </a:xfrm>
          <a:prstGeom prst="rect">
            <a:avLst/>
          </a:prstGeom>
        </p:spPr>
      </p:pic>
      <p:pic>
        <p:nvPicPr>
          <p:cNvPr id="8" name="Picture 7" descr="A person and person sitting in a chair&#10;&#10;Description automatically generated">
            <a:extLst>
              <a:ext uri="{FF2B5EF4-FFF2-40B4-BE49-F238E27FC236}">
                <a16:creationId xmlns="" xmlns:a16="http://schemas.microsoft.com/office/drawing/2014/main" id="{DE18F4A9-4E2A-A3B2-9E64-14BACC334A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3" y="2743200"/>
            <a:ext cx="3995988" cy="4698104"/>
          </a:xfrm>
          <a:prstGeom prst="rect">
            <a:avLst/>
          </a:prstGeom>
        </p:spPr>
      </p:pic>
      <p:pic>
        <p:nvPicPr>
          <p:cNvPr id="20" name="图片 20">
            <a:extLst>
              <a:ext uri="{FF2B5EF4-FFF2-40B4-BE49-F238E27FC236}">
                <a16:creationId xmlns="" xmlns:a16="http://schemas.microsoft.com/office/drawing/2014/main" id="{C907A78D-EFDE-DC3E-09E4-CF789E51D9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203376" y="-258453"/>
            <a:ext cx="3107704" cy="2487418"/>
          </a:xfrm>
          <a:prstGeom prst="rect">
            <a:avLst/>
          </a:prstGeom>
        </p:spPr>
      </p:pic>
      <p:pic>
        <p:nvPicPr>
          <p:cNvPr id="13" name="Picture 12" descr="A branch with pink flowers on it&#10;&#10;Description automatically generated">
            <a:extLst>
              <a:ext uri="{FF2B5EF4-FFF2-40B4-BE49-F238E27FC236}">
                <a16:creationId xmlns="" xmlns:a16="http://schemas.microsoft.com/office/drawing/2014/main" id="{E225ED4B-C76F-DAA1-D866-B311CCEB3167}"/>
              </a:ext>
            </a:extLst>
          </p:cNvPr>
          <p:cNvPicPr>
            <a:picLocks noChangeAspect="1"/>
          </p:cNvPicPr>
          <p:nvPr/>
        </p:nvPicPr>
        <p:blipFill>
          <a:blip r:embed="rId11"/>
          <a:stretch>
            <a:fillRect/>
          </a:stretch>
        </p:blipFill>
        <p:spPr>
          <a:xfrm flipH="1">
            <a:off x="-119081" y="-81982"/>
            <a:ext cx="4309819" cy="4238346"/>
          </a:xfrm>
          <a:prstGeom prst="rect">
            <a:avLst/>
          </a:prstGeom>
        </p:spPr>
      </p:pic>
      <p:pic>
        <p:nvPicPr>
          <p:cNvPr id="15" name="Picture 14" descr="A pink petals on a black background&#10;&#10;Description automatically generated">
            <a:extLst>
              <a:ext uri="{FF2B5EF4-FFF2-40B4-BE49-F238E27FC236}">
                <a16:creationId xmlns="" xmlns:a16="http://schemas.microsoft.com/office/drawing/2014/main" id="{00EA49F9-CF8E-7101-22D4-5AF13AE8EC2B}"/>
              </a:ext>
            </a:extLst>
          </p:cNvPr>
          <p:cNvPicPr>
            <a:picLocks noChangeAspect="1"/>
          </p:cNvPicPr>
          <p:nvPr/>
        </p:nvPicPr>
        <p:blipFill>
          <a:blip r:embed="rId12"/>
          <a:stretch>
            <a:fillRect/>
          </a:stretch>
        </p:blipFill>
        <p:spPr>
          <a:xfrm flipH="1">
            <a:off x="-43021" y="642400"/>
            <a:ext cx="3039845" cy="4244997"/>
          </a:xfrm>
          <a:prstGeom prst="rect">
            <a:avLst/>
          </a:prstGeom>
        </p:spPr>
      </p:pic>
      <p:grpSp>
        <p:nvGrpSpPr>
          <p:cNvPr id="18" name="Group 17">
            <a:extLst>
              <a:ext uri="{FF2B5EF4-FFF2-40B4-BE49-F238E27FC236}">
                <a16:creationId xmlns="" xmlns:a16="http://schemas.microsoft.com/office/drawing/2014/main" id="{D26306B0-2161-CB64-B5B8-7FED1FD97CCF}"/>
              </a:ext>
            </a:extLst>
          </p:cNvPr>
          <p:cNvGrpSpPr/>
          <p:nvPr/>
        </p:nvGrpSpPr>
        <p:grpSpPr>
          <a:xfrm>
            <a:off x="-439838" y="-491692"/>
            <a:ext cx="10313044" cy="6294739"/>
            <a:chOff x="-439838" y="-503267"/>
            <a:chExt cx="10313044" cy="6294739"/>
          </a:xfrm>
        </p:grpSpPr>
        <p:pic>
          <p:nvPicPr>
            <p:cNvPr id="24" name="Picture 23">
              <a:extLst>
                <a:ext uri="{FF2B5EF4-FFF2-40B4-BE49-F238E27FC236}">
                  <a16:creationId xmlns="" xmlns:a16="http://schemas.microsoft.com/office/drawing/2014/main" id="{2D8282E2-6D3B-C5F0-B10E-BB366A941651}"/>
                </a:ext>
              </a:extLst>
            </p:cNvPr>
            <p:cNvPicPr>
              <a:picLocks noChangeAspect="1"/>
            </p:cNvPicPr>
            <p:nvPr/>
          </p:nvPicPr>
          <p:blipFill>
            <a:blip r:embed="rId13">
              <a:clrChange>
                <a:clrFrom>
                  <a:srgbClr val="FFFFFF"/>
                </a:clrFrom>
                <a:clrTo>
                  <a:srgbClr val="FFFFFF">
                    <a:alpha val="0"/>
                  </a:srgbClr>
                </a:clrTo>
              </a:clrChange>
            </a:blip>
            <a:srcRect l="68556" t="58144" r="11087" b="38189"/>
            <a:stretch/>
          </p:blipFill>
          <p:spPr>
            <a:xfrm rot="16200000">
              <a:off x="6818601" y="440104"/>
              <a:ext cx="2099452" cy="212709"/>
            </a:xfrm>
            <a:prstGeom prst="rect">
              <a:avLst/>
            </a:prstGeom>
          </p:spPr>
        </p:pic>
        <p:pic>
          <p:nvPicPr>
            <p:cNvPr id="17" name="Picture 16">
              <a:extLst>
                <a:ext uri="{FF2B5EF4-FFF2-40B4-BE49-F238E27FC236}">
                  <a16:creationId xmlns="" xmlns:a16="http://schemas.microsoft.com/office/drawing/2014/main" id="{64FB408E-BF88-B584-9880-A8481237BAC8}"/>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39838" y="-9615"/>
              <a:ext cx="10313044" cy="5801087"/>
            </a:xfrm>
            <a:prstGeom prst="rect">
              <a:avLst/>
            </a:prstGeom>
          </p:spPr>
        </p:pic>
      </p:grpSp>
    </p:spTree>
    <p:extLst>
      <p:ext uri="{BB962C8B-B14F-4D97-AF65-F5344CB8AC3E}">
        <p14:creationId xmlns:p14="http://schemas.microsoft.com/office/powerpoint/2010/main" val="97694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DEFDE9B-8B80-7C91-5FFE-5AA9CE43E9CB}"/>
            </a:ext>
          </a:extLst>
        </p:cNvPr>
        <p:cNvGrpSpPr/>
        <p:nvPr/>
      </p:nvGrpSpPr>
      <p:grpSpPr>
        <a:xfrm>
          <a:off x="0" y="0"/>
          <a:ext cx="0" cy="0"/>
          <a:chOff x="0" y="0"/>
          <a:chExt cx="0" cy="0"/>
        </a:xfrm>
      </p:grpSpPr>
      <p:pic>
        <p:nvPicPr>
          <p:cNvPr id="2" name="Picture 1">
            <a:extLst>
              <a:ext uri="{FF2B5EF4-FFF2-40B4-BE49-F238E27FC236}">
                <a16:creationId xmlns="" xmlns:a16="http://schemas.microsoft.com/office/drawing/2014/main" id="{CCE64555-39C8-B46D-46FF-2AFDC5F992C0}"/>
              </a:ext>
            </a:extLst>
          </p:cNvPr>
          <p:cNvPicPr>
            <a:picLocks noChangeAspect="1"/>
          </p:cNvPicPr>
          <p:nvPr/>
        </p:nvPicPr>
        <p:blipFill>
          <a:blip r:embed="rId2"/>
          <a:stretch>
            <a:fillRect/>
          </a:stretch>
        </p:blipFill>
        <p:spPr>
          <a:xfrm>
            <a:off x="0" y="0"/>
            <a:ext cx="12192000" cy="6858000"/>
          </a:xfrm>
          <a:prstGeom prst="rect">
            <a:avLst/>
          </a:prstGeom>
        </p:spPr>
      </p:pic>
      <p:pic>
        <p:nvPicPr>
          <p:cNvPr id="19" name="Graphic 18" descr="Home">
            <a:hlinkClick r:id="rId3" action="ppaction://hlinksldjump"/>
            <a:extLst>
              <a:ext uri="{FF2B5EF4-FFF2-40B4-BE49-F238E27FC236}">
                <a16:creationId xmlns="" xmlns:a16="http://schemas.microsoft.com/office/drawing/2014/main" id="{CCC04088-E880-1BD8-D4AC-C6731912A5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24160" y="49268"/>
            <a:ext cx="1633470" cy="1633470"/>
          </a:xfrm>
          <a:prstGeom prst="rect">
            <a:avLst/>
          </a:prstGeom>
        </p:spPr>
      </p:pic>
      <p:sp>
        <p:nvSpPr>
          <p:cNvPr id="20" name="Rectangle: Folded Corner 19">
            <a:extLst>
              <a:ext uri="{FF2B5EF4-FFF2-40B4-BE49-F238E27FC236}">
                <a16:creationId xmlns="" xmlns:a16="http://schemas.microsoft.com/office/drawing/2014/main" id="{5DDBFD5F-8527-CF94-27CF-596952366C80}"/>
              </a:ext>
            </a:extLst>
          </p:cNvPr>
          <p:cNvSpPr/>
          <p:nvPr/>
        </p:nvSpPr>
        <p:spPr>
          <a:xfrm>
            <a:off x="1531560" y="894706"/>
            <a:ext cx="7728186" cy="3442344"/>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 xmlns:a16="http://schemas.microsoft.com/office/drawing/2014/main" id="{8769B1E2-B2E2-D87D-F7FE-9ECA633572A4}"/>
              </a:ext>
            </a:extLst>
          </p:cNvPr>
          <p:cNvSpPr/>
          <p:nvPr/>
        </p:nvSpPr>
        <p:spPr>
          <a:xfrm rot="19010495">
            <a:off x="991777"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 xmlns:a16="http://schemas.microsoft.com/office/drawing/2014/main" id="{1036B8BD-AB6B-32EA-BB27-05E6FBFC73C8}"/>
              </a:ext>
            </a:extLst>
          </p:cNvPr>
          <p:cNvSpPr/>
          <p:nvPr/>
        </p:nvSpPr>
        <p:spPr>
          <a:xfrm>
            <a:off x="1744125" y="1119185"/>
            <a:ext cx="7050470" cy="3079737"/>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 xmlns:a16="http://schemas.microsoft.com/office/drawing/2014/main" id="{EE23E02B-926D-3C5C-42D2-82F7CC019B09}"/>
              </a:ext>
            </a:extLst>
          </p:cNvPr>
          <p:cNvSpPr txBox="1"/>
          <p:nvPr/>
        </p:nvSpPr>
        <p:spPr>
          <a:xfrm>
            <a:off x="1744124" y="1131417"/>
            <a:ext cx="6960037" cy="3067506"/>
          </a:xfrm>
          <a:prstGeom prst="rect">
            <a:avLst/>
          </a:prstGeom>
          <a:noFill/>
        </p:spPr>
        <p:txBody>
          <a:bodyPr wrap="square" rtlCol="0">
            <a:spAutoFit/>
          </a:bodyPr>
          <a:lstStyle/>
          <a:p>
            <a:pPr>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4. Hai dòng thơ sau miêu tả về nhân vật nào trong Truyện Kiều</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thơn</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thớt</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cười</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nham</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giết</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b="1"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dao.</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 xmlns:a16="http://schemas.microsoft.com/office/drawing/2014/main" id="{AB2B2E31-E8FC-3969-2DB1-1C00792DFC9B}"/>
              </a:ext>
            </a:extLst>
          </p:cNvPr>
          <p:cNvGrpSpPr/>
          <p:nvPr/>
        </p:nvGrpSpPr>
        <p:grpSpPr>
          <a:xfrm>
            <a:off x="2546481" y="4947780"/>
            <a:ext cx="5734412" cy="1229279"/>
            <a:chOff x="440180" y="3419486"/>
            <a:chExt cx="4946168" cy="2127299"/>
          </a:xfrm>
        </p:grpSpPr>
        <p:grpSp>
          <p:nvGrpSpPr>
            <p:cNvPr id="25" name="组合 35">
              <a:extLst>
                <a:ext uri="{FF2B5EF4-FFF2-40B4-BE49-F238E27FC236}">
                  <a16:creationId xmlns="" xmlns:a16="http://schemas.microsoft.com/office/drawing/2014/main" id="{2D8E061E-DCAD-92C0-4CA7-7E6B6687DF24}"/>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 xmlns:a16="http://schemas.microsoft.com/office/drawing/2014/main" id="{64DBE496-8A18-5B74-F25A-20B6F11DE09D}"/>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 xmlns:a16="http://schemas.microsoft.com/office/drawing/2014/main" id="{A44769D0-2D3A-6F11-355D-226A7106AE08}"/>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 xmlns:a16="http://schemas.microsoft.com/office/drawing/2014/main" id="{C0799734-9E55-C7A6-1E8F-081588898B36}"/>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 xmlns:a16="http://schemas.microsoft.com/office/drawing/2014/main" id="{15ED6D19-EB28-C641-B3C2-D249A3C61E44}"/>
              </a:ext>
            </a:extLst>
          </p:cNvPr>
          <p:cNvGrpSpPr/>
          <p:nvPr/>
        </p:nvGrpSpPr>
        <p:grpSpPr>
          <a:xfrm>
            <a:off x="4397052" y="4523230"/>
            <a:ext cx="2356231" cy="296980"/>
            <a:chOff x="1500706" y="3155738"/>
            <a:chExt cx="2697446" cy="362310"/>
          </a:xfrm>
        </p:grpSpPr>
        <p:sp>
          <p:nvSpPr>
            <p:cNvPr id="30" name="燕尾形 40">
              <a:extLst>
                <a:ext uri="{FF2B5EF4-FFF2-40B4-BE49-F238E27FC236}">
                  <a16:creationId xmlns="" xmlns:a16="http://schemas.microsoft.com/office/drawing/2014/main" id="{3D0EF448-27F3-71B2-493F-A360C992ADC1}"/>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 xmlns:a16="http://schemas.microsoft.com/office/drawing/2014/main" id="{9B4479F8-65B2-28F5-35FA-0B893270931C}"/>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 xmlns:a16="http://schemas.microsoft.com/office/drawing/2014/main" id="{C76FC254-1126-BD4E-98E0-4DF609D629D4}"/>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 xmlns:a16="http://schemas.microsoft.com/office/drawing/2014/main" id="{4144E1F8-8F9F-3457-2894-0C176FEF0979}"/>
              </a:ext>
            </a:extLst>
          </p:cNvPr>
          <p:cNvSpPr txBox="1"/>
          <p:nvPr/>
        </p:nvSpPr>
        <p:spPr>
          <a:xfrm>
            <a:off x="2966245" y="5066549"/>
            <a:ext cx="88437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HOẠN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等线" panose="020F0502020204030204"/>
                <a:cs typeface="Arial"/>
              </a:rPr>
              <a:t> THƯ</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spTree>
    <p:extLst>
      <p:ext uri="{BB962C8B-B14F-4D97-AF65-F5344CB8AC3E}">
        <p14:creationId xmlns:p14="http://schemas.microsoft.com/office/powerpoint/2010/main" val="188510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93D0FA5-BA23-3329-D219-5640D79B1762}"/>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BD480C25-BE5C-D9F6-246B-B2137E8470B9}"/>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0A3BE7A0-5024-5B59-BDD5-E72121B100C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6633E844-A0FF-8ED4-32C0-9D9DCBE9C7B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FC9549AD-AA67-EEBF-4100-E45CE6E7CE1D}"/>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625CD99A-2C24-D737-1377-34F9C16C2898}"/>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 xmlns:a16="http://schemas.microsoft.com/office/drawing/2014/main" id="{4786E983-6ED3-13CF-DEE6-8E924E758D40}"/>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6CB3FBE2-BEB7-B670-5375-6DD2755D556C}"/>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74DB03DA-359C-8ED6-955E-D0BE9D0AD4E6}"/>
              </a:ext>
            </a:extLst>
          </p:cNvPr>
          <p:cNvSpPr txBox="1"/>
          <p:nvPr/>
        </p:nvSpPr>
        <p:spPr>
          <a:xfrm>
            <a:off x="3267015" y="123797"/>
            <a:ext cx="5777765"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MỞ ĐẦU</a:t>
            </a:r>
            <a:endParaRPr kumimoji="0" lang="en-SG" sz="32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58" name="Picture 4">
            <a:extLst>
              <a:ext uri="{FF2B5EF4-FFF2-40B4-BE49-F238E27FC236}">
                <a16:creationId xmlns="" xmlns:a16="http://schemas.microsoft.com/office/drawing/2014/main" id="{6E10E402-EA15-9EBB-F76A-DC3BF0A3A189}"/>
              </a:ext>
            </a:extLst>
          </p:cNvPr>
          <p:cNvPicPr>
            <a:picLocks noChangeAspect="1" noChangeArrowheads="1"/>
          </p:cNvPicPr>
          <p:nvPr/>
        </p:nvPicPr>
        <p:blipFill>
          <a:blip r:embed="rId7"/>
          <a:srcRect/>
          <a:stretch/>
        </p:blipFill>
        <p:spPr bwMode="auto">
          <a:xfrm>
            <a:off x="502495" y="661639"/>
            <a:ext cx="2517012" cy="55493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 xmlns:a16="http://schemas.microsoft.com/office/drawing/2014/main" id="{2F7417DF-B02A-B5D7-A965-A4EC5C9BD9F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3611" b="97917" l="1543" r="61525">
                        <a14:foregroundMark x1="20871" y1="22917" x2="14247" y2="16111"/>
                        <a14:foregroundMark x1="14247" y1="16111" x2="4900" y2="14722"/>
                        <a14:foregroundMark x1="4900" y1="14722" x2="6171" y2="40278"/>
                        <a14:foregroundMark x1="1543" y1="17917" x2="3358" y2="22917"/>
                        <a14:foregroundMark x1="2269" y1="70972" x2="3176" y2="80278"/>
                        <a14:foregroundMark x1="3176" y1="80278" x2="8167" y2="92361"/>
                        <a14:foregroundMark x1="8167" y1="92361" x2="54628" y2="94167"/>
                        <a14:foregroundMark x1="61615" y1="97917" x2="39292" y2="89583"/>
                        <a14:foregroundMark x1="60254" y1="96111" x2="49546" y2="80556"/>
                        <a14:foregroundMark x1="49546" y1="80556" x2="49456" y2="80139"/>
                        <a14:foregroundMark x1="21960" y1="82083" x2="15517" y2="95694"/>
                        <a14:foregroundMark x1="5535" y1="14028" x2="4356" y2="13611"/>
                        <a14:foregroundMark x1="11887" y1="95000"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Removal>
                    </a14:imgEffect>
                  </a14:imgLayer>
                </a14:imgProps>
              </a:ext>
            </a:extLst>
          </a:blip>
          <a:srcRect t="9778" r="34610"/>
          <a:stretch/>
        </p:blipFill>
        <p:spPr>
          <a:xfrm>
            <a:off x="-4610" y="3551975"/>
            <a:ext cx="3703130" cy="3338265"/>
          </a:xfrm>
          <a:prstGeom prst="rect">
            <a:avLst/>
          </a:prstGeom>
        </p:spPr>
      </p:pic>
      <p:grpSp>
        <p:nvGrpSpPr>
          <p:cNvPr id="60" name="Group 59">
            <a:extLst>
              <a:ext uri="{FF2B5EF4-FFF2-40B4-BE49-F238E27FC236}">
                <a16:creationId xmlns="" xmlns:a16="http://schemas.microsoft.com/office/drawing/2014/main" id="{72ED8DE2-9A2E-273F-5D48-09DC201B765C}"/>
              </a:ext>
            </a:extLst>
          </p:cNvPr>
          <p:cNvGrpSpPr/>
          <p:nvPr/>
        </p:nvGrpSpPr>
        <p:grpSpPr>
          <a:xfrm>
            <a:off x="3698520" y="1150845"/>
            <a:ext cx="7790177" cy="5200400"/>
            <a:chOff x="0" y="0"/>
            <a:chExt cx="4997794" cy="3075612"/>
          </a:xfrm>
        </p:grpSpPr>
        <p:sp>
          <p:nvSpPr>
            <p:cNvPr id="62" name="Freeform 30">
              <a:extLst>
                <a:ext uri="{FF2B5EF4-FFF2-40B4-BE49-F238E27FC236}">
                  <a16:creationId xmlns="" xmlns:a16="http://schemas.microsoft.com/office/drawing/2014/main" id="{A99242AF-FDE9-7ADA-0399-EBDB7AB5F71A}"/>
                </a:ext>
              </a:extLst>
            </p:cNvPr>
            <p:cNvSpPr/>
            <p:nvPr/>
          </p:nvSpPr>
          <p:spPr>
            <a:xfrm>
              <a:off x="0" y="0"/>
              <a:ext cx="4920979" cy="3075612"/>
            </a:xfrm>
            <a:custGeom>
              <a:avLst/>
              <a:gdLst/>
              <a:ahLst/>
              <a:cxnLst/>
              <a:rect l="l" t="t" r="r" b="b"/>
              <a:pathLst>
                <a:path w="4920979" h="3075612">
                  <a:moveTo>
                    <a:pt x="0" y="0"/>
                  </a:moveTo>
                  <a:lnTo>
                    <a:pt x="4920979" y="0"/>
                  </a:lnTo>
                  <a:lnTo>
                    <a:pt x="4920979" y="3075612"/>
                  </a:lnTo>
                  <a:lnTo>
                    <a:pt x="0" y="307561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sp>
          <p:nvSpPr>
            <p:cNvPr id="63" name="Freeform 31">
              <a:extLst>
                <a:ext uri="{FF2B5EF4-FFF2-40B4-BE49-F238E27FC236}">
                  <a16:creationId xmlns="" xmlns:a16="http://schemas.microsoft.com/office/drawing/2014/main" id="{87CF8D64-CB79-AEB0-D58D-C80173493D8A}"/>
                </a:ext>
              </a:extLst>
            </p:cNvPr>
            <p:cNvSpPr/>
            <p:nvPr/>
          </p:nvSpPr>
          <p:spPr>
            <a:xfrm rot="1032955">
              <a:off x="4220962" y="393608"/>
              <a:ext cx="776832" cy="1002952"/>
            </a:xfrm>
            <a:custGeom>
              <a:avLst/>
              <a:gdLst/>
              <a:ahLst/>
              <a:cxnLst/>
              <a:rect l="l" t="t" r="r" b="b"/>
              <a:pathLst>
                <a:path w="776832" h="1002952">
                  <a:moveTo>
                    <a:pt x="0" y="0"/>
                  </a:moveTo>
                  <a:lnTo>
                    <a:pt x="776831" y="0"/>
                  </a:lnTo>
                  <a:lnTo>
                    <a:pt x="776831" y="1002952"/>
                  </a:lnTo>
                  <a:lnTo>
                    <a:pt x="0" y="100295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sp>
          <p:nvSpPr>
            <p:cNvPr id="64" name="Freeform 32">
              <a:extLst>
                <a:ext uri="{FF2B5EF4-FFF2-40B4-BE49-F238E27FC236}">
                  <a16:creationId xmlns="" xmlns:a16="http://schemas.microsoft.com/office/drawing/2014/main" id="{6FCBBA04-18A6-2226-C8B8-17E91A62D16B}"/>
                </a:ext>
              </a:extLst>
            </p:cNvPr>
            <p:cNvSpPr/>
            <p:nvPr/>
          </p:nvSpPr>
          <p:spPr>
            <a:xfrm rot="-190098">
              <a:off x="89754" y="477299"/>
              <a:ext cx="573460" cy="684728"/>
            </a:xfrm>
            <a:custGeom>
              <a:avLst/>
              <a:gdLst/>
              <a:ahLst/>
              <a:cxnLst/>
              <a:rect l="l" t="t" r="r" b="b"/>
              <a:pathLst>
                <a:path w="573460" h="684728">
                  <a:moveTo>
                    <a:pt x="0" y="0"/>
                  </a:moveTo>
                  <a:lnTo>
                    <a:pt x="573460" y="0"/>
                  </a:lnTo>
                  <a:lnTo>
                    <a:pt x="573460" y="684728"/>
                  </a:lnTo>
                  <a:lnTo>
                    <a:pt x="0" y="68472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grpSp>
      <p:sp>
        <p:nvSpPr>
          <p:cNvPr id="61" name="TextBox 6">
            <a:extLst>
              <a:ext uri="{FF2B5EF4-FFF2-40B4-BE49-F238E27FC236}">
                <a16:creationId xmlns="" xmlns:a16="http://schemas.microsoft.com/office/drawing/2014/main" id="{829B8446-50BE-A110-E584-2D28B32E4BE8}"/>
              </a:ext>
            </a:extLst>
          </p:cNvPr>
          <p:cNvSpPr txBox="1"/>
          <p:nvPr/>
        </p:nvSpPr>
        <p:spPr>
          <a:xfrm>
            <a:off x="4385754" y="2476414"/>
            <a:ext cx="5964260" cy="304698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800" dirty="0">
                <a:solidFill>
                  <a:srgbClr val="000000"/>
                </a:solidFill>
                <a:effectLst/>
                <a:latin typeface="Times New Roman" panose="02020603050405020304" pitchFamily="18" charset="0"/>
                <a:ea typeface="Times New Roman" panose="02020603050405020304" pitchFamily="18" charset="0"/>
              </a:rPr>
              <a:t>Ba nhân vật khiến cho cuộc đời Thúy Kiều tăm tối, nhơ nhuốc, cùng cực,...</a:t>
            </a:r>
            <a:endParaRPr lang="en-SG" sz="8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532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barn(inVertical)">
                                      <p:cBhvr>
                                        <p:cTn id="17" dur="500"/>
                                        <p:tgtEl>
                                          <p:spTgt spid="61"/>
                                        </p:tgtEl>
                                      </p:cBhvr>
                                    </p:animEffect>
                                  </p:childTnLst>
                                </p:cTn>
                              </p:par>
                              <p:par>
                                <p:cTn id="18" presetID="16" presetClass="entr" presetSubtype="21"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barn(inVertical)">
                                      <p:cBhvr>
                                        <p:cTn id="2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2128A20F-3276-30A0-1DBB-16781B534F63}"/>
              </a:ext>
            </a:extLst>
          </p:cNvPr>
          <p:cNvPicPr>
            <a:picLocks noGrp="1" noRot="1" noChangeAspect="1" noMove="1" noResize="1" noEditPoints="1" noAdjustHandles="1" noChangeArrowheads="1" noChangeShapeType="1" noCrop="1"/>
          </p:cNvPicPr>
          <p:nvPr/>
        </p:nvPicPr>
        <p:blipFill>
          <a:blip r:embed="rId2"/>
          <a:stretch>
            <a:fillRect/>
          </a:stretch>
        </p:blipFill>
        <p:spPr>
          <a:xfrm flipH="1">
            <a:off x="0" y="0"/>
            <a:ext cx="12192000" cy="6858000"/>
          </a:xfrm>
          <a:prstGeom prst="rect">
            <a:avLst/>
          </a:prstGeom>
        </p:spPr>
      </p:pic>
      <p:sp>
        <p:nvSpPr>
          <p:cNvPr id="3" name="矩形 1">
            <a:extLst>
              <a:ext uri="{FF2B5EF4-FFF2-40B4-BE49-F238E27FC236}">
                <a16:creationId xmlns="" xmlns:a16="http://schemas.microsoft.com/office/drawing/2014/main" id="{8A26BAA7-D705-A349-711B-5571E1485ADD}"/>
              </a:ext>
            </a:extLst>
          </p:cNvPr>
          <p:cNvSpPr/>
          <p:nvPr/>
        </p:nvSpPr>
        <p:spPr>
          <a:xfrm>
            <a:off x="2340428" y="1527569"/>
            <a:ext cx="9356272" cy="4094298"/>
          </a:xfrm>
          <a:prstGeom prst="rect">
            <a:avLst/>
          </a:prstGeom>
          <a:solidFill>
            <a:srgbClr val="F7F9F3"/>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endParaRPr>
          </a:p>
        </p:txBody>
      </p:sp>
      <p:sp>
        <p:nvSpPr>
          <p:cNvPr id="4" name="矩形 6">
            <a:extLst>
              <a:ext uri="{FF2B5EF4-FFF2-40B4-BE49-F238E27FC236}">
                <a16:creationId xmlns="" xmlns:a16="http://schemas.microsoft.com/office/drawing/2014/main" id="{4EA77D7D-D4D5-32EA-048A-1E49414228F5}"/>
              </a:ext>
            </a:extLst>
          </p:cNvPr>
          <p:cNvSpPr/>
          <p:nvPr/>
        </p:nvSpPr>
        <p:spPr>
          <a:xfrm>
            <a:off x="2060914" y="1086794"/>
            <a:ext cx="1719309" cy="3831772"/>
          </a:xfrm>
          <a:prstGeom prst="rect">
            <a:avLst/>
          </a:prstGeom>
          <a:noFill/>
          <a:ln w="28575">
            <a:solidFill>
              <a:srgbClr val="F7F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endParaRPr>
          </a:p>
        </p:txBody>
      </p:sp>
      <p:pic>
        <p:nvPicPr>
          <p:cNvPr id="8" name="图片 10">
            <a:extLst>
              <a:ext uri="{FF2B5EF4-FFF2-40B4-BE49-F238E27FC236}">
                <a16:creationId xmlns="" xmlns:a16="http://schemas.microsoft.com/office/drawing/2014/main" id="{FE17AB56-A1FD-9377-F83A-FEB6E3AA9E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015" r="70463"/>
          <a:stretch/>
        </p:blipFill>
        <p:spPr>
          <a:xfrm>
            <a:off x="-1973" y="3474233"/>
            <a:ext cx="3601082" cy="2727851"/>
          </a:xfrm>
          <a:prstGeom prst="rect">
            <a:avLst/>
          </a:prstGeom>
        </p:spPr>
      </p:pic>
      <p:pic>
        <p:nvPicPr>
          <p:cNvPr id="9" name="图片 8">
            <a:extLst>
              <a:ext uri="{FF2B5EF4-FFF2-40B4-BE49-F238E27FC236}">
                <a16:creationId xmlns="" xmlns:a16="http://schemas.microsoft.com/office/drawing/2014/main" id="{F191947D-E128-738D-D1E6-1349547A7C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16"/>
          <a:stretch/>
        </p:blipFill>
        <p:spPr>
          <a:xfrm>
            <a:off x="0" y="-1"/>
            <a:ext cx="4091664" cy="5254143"/>
          </a:xfrm>
          <a:prstGeom prst="rect">
            <a:avLst/>
          </a:prstGeom>
        </p:spPr>
      </p:pic>
      <p:pic>
        <p:nvPicPr>
          <p:cNvPr id="2" name="Picture 1" descr="A person sitting on a rug looking at a painting&#10;&#10;Description automatically generated">
            <a:extLst>
              <a:ext uri="{FF2B5EF4-FFF2-40B4-BE49-F238E27FC236}">
                <a16:creationId xmlns="" xmlns:a16="http://schemas.microsoft.com/office/drawing/2014/main" id="{034FEB4E-462E-A1D1-8FA3-4C4CB85063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965" y="1527569"/>
            <a:ext cx="4737043" cy="5330431"/>
          </a:xfrm>
          <a:prstGeom prst="rect">
            <a:avLst/>
          </a:prstGeom>
        </p:spPr>
      </p:pic>
      <p:pic>
        <p:nvPicPr>
          <p:cNvPr id="7" name="Picture 6" descr="A white vase with pink flowers on a table&#10;&#10;Description automatically generated">
            <a:extLst>
              <a:ext uri="{FF2B5EF4-FFF2-40B4-BE49-F238E27FC236}">
                <a16:creationId xmlns="" xmlns:a16="http://schemas.microsoft.com/office/drawing/2014/main" id="{F749F294-351D-3EBA-0453-8CA4B356C7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29" y="4029075"/>
            <a:ext cx="1552575" cy="2828925"/>
          </a:xfrm>
          <a:prstGeom prst="rect">
            <a:avLst/>
          </a:prstGeom>
        </p:spPr>
      </p:pic>
      <p:pic>
        <p:nvPicPr>
          <p:cNvPr id="5" name="Picture 4">
            <a:extLst>
              <a:ext uri="{FF2B5EF4-FFF2-40B4-BE49-F238E27FC236}">
                <a16:creationId xmlns="" xmlns:a16="http://schemas.microsoft.com/office/drawing/2014/main" id="{66A21461-CAD1-73BC-D5BB-0D00627A975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863671" y="488714"/>
            <a:ext cx="14637746" cy="8233732"/>
          </a:xfrm>
          <a:prstGeom prst="rect">
            <a:avLst/>
          </a:prstGeom>
        </p:spPr>
      </p:pic>
      <p:pic>
        <p:nvPicPr>
          <p:cNvPr id="11" name="Picture 10" descr="A branch with pink flowers on it&#10;&#10;Description automatically generated">
            <a:extLst>
              <a:ext uri="{FF2B5EF4-FFF2-40B4-BE49-F238E27FC236}">
                <a16:creationId xmlns="" xmlns:a16="http://schemas.microsoft.com/office/drawing/2014/main" id="{6C6BAEB3-DFB8-363E-329F-2F65551D1588}"/>
              </a:ext>
            </a:extLst>
          </p:cNvPr>
          <p:cNvPicPr>
            <a:picLocks noChangeAspect="1"/>
          </p:cNvPicPr>
          <p:nvPr/>
        </p:nvPicPr>
        <p:blipFill>
          <a:blip r:embed="rId8"/>
          <a:stretch>
            <a:fillRect/>
          </a:stretch>
        </p:blipFill>
        <p:spPr>
          <a:xfrm>
            <a:off x="7797961" y="-90977"/>
            <a:ext cx="4516546" cy="5279051"/>
          </a:xfrm>
          <a:prstGeom prst="rect">
            <a:avLst/>
          </a:prstGeom>
        </p:spPr>
      </p:pic>
      <p:pic>
        <p:nvPicPr>
          <p:cNvPr id="12" name="Picture 11" descr="A pink petals on a black background&#10;&#10;Description automatically generated">
            <a:extLst>
              <a:ext uri="{FF2B5EF4-FFF2-40B4-BE49-F238E27FC236}">
                <a16:creationId xmlns="" xmlns:a16="http://schemas.microsoft.com/office/drawing/2014/main" id="{9BC1E8B2-058D-5D5F-B5D2-59C09A95630D}"/>
              </a:ext>
            </a:extLst>
          </p:cNvPr>
          <p:cNvPicPr>
            <a:picLocks noChangeAspect="1"/>
          </p:cNvPicPr>
          <p:nvPr/>
        </p:nvPicPr>
        <p:blipFill>
          <a:blip r:embed="rId9"/>
          <a:stretch>
            <a:fillRect/>
          </a:stretch>
        </p:blipFill>
        <p:spPr>
          <a:xfrm>
            <a:off x="7686638" y="488714"/>
            <a:ext cx="3780331" cy="5279051"/>
          </a:xfrm>
          <a:prstGeom prst="rect">
            <a:avLst/>
          </a:prstGeom>
        </p:spPr>
      </p:pic>
    </p:spTree>
    <p:extLst>
      <p:ext uri="{BB962C8B-B14F-4D97-AF65-F5344CB8AC3E}">
        <p14:creationId xmlns:p14="http://schemas.microsoft.com/office/powerpoint/2010/main" val="325226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0">
            <a:extLst>
              <a:ext uri="{FF2B5EF4-FFF2-40B4-BE49-F238E27FC236}">
                <a16:creationId xmlns="" xmlns:a16="http://schemas.microsoft.com/office/drawing/2014/main" id="{DFCD3244-3861-4BFC-7C2F-6CBC404118F6}"/>
              </a:ext>
            </a:extLst>
          </p:cNvPr>
          <p:cNvSpPr/>
          <p:nvPr/>
        </p:nvSpPr>
        <p:spPr>
          <a:xfrm>
            <a:off x="3368591" y="396791"/>
            <a:ext cx="5454820" cy="5454820"/>
          </a:xfrm>
          <a:prstGeom prst="ellipse">
            <a:avLst/>
          </a:prstGeom>
          <a:solidFill>
            <a:srgbClr val="F7F9F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sp>
        <p:nvSpPr>
          <p:cNvPr id="10" name="矩形 15">
            <a:extLst>
              <a:ext uri="{FF2B5EF4-FFF2-40B4-BE49-F238E27FC236}">
                <a16:creationId xmlns="" xmlns:a16="http://schemas.microsoft.com/office/drawing/2014/main" id="{AAB4505F-A807-ADD2-ECF6-4317CA782746}"/>
              </a:ext>
            </a:extLst>
          </p:cNvPr>
          <p:cNvSpPr/>
          <p:nvPr/>
        </p:nvSpPr>
        <p:spPr>
          <a:xfrm>
            <a:off x="5395977" y="812141"/>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altLang="zh-CN" sz="7200" b="1" i="0" u="none" strike="noStrike" kern="1200" cap="none" spc="0" normalizeH="0" baseline="0" noProof="0" dirty="0">
                <a:ln>
                  <a:noFill/>
                </a:ln>
                <a:solidFill>
                  <a:prstClr val="white"/>
                </a:solidFill>
                <a:effectLst/>
                <a:uLnTx/>
                <a:uFillTx/>
                <a:latin typeface="Arial"/>
                <a:ea typeface="微软雅黑"/>
                <a:cs typeface="+mn-cs"/>
                <a:sym typeface="Arial"/>
              </a:rPr>
              <a:t>I</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pic>
        <p:nvPicPr>
          <p:cNvPr id="3" name="图片 22">
            <a:extLst>
              <a:ext uri="{FF2B5EF4-FFF2-40B4-BE49-F238E27FC236}">
                <a16:creationId xmlns="" xmlns:a16="http://schemas.microsoft.com/office/drawing/2014/main" id="{8BDAD9EC-CDE8-01DD-08D5-DABFA26A0E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236662">
            <a:off x="6442775" y="-1811742"/>
            <a:ext cx="3078480" cy="5636260"/>
          </a:xfrm>
          <a:prstGeom prst="rect">
            <a:avLst/>
          </a:prstGeom>
          <a:effectLst>
            <a:outerShdw blurRad="50800" dist="101600" dir="2700000" algn="tl" rotWithShape="0">
              <a:prstClr val="black">
                <a:alpha val="40000"/>
              </a:prstClr>
            </a:outerShdw>
          </a:effectLst>
        </p:spPr>
      </p:pic>
      <p:sp>
        <p:nvSpPr>
          <p:cNvPr id="12" name="TextBox 11">
            <a:extLst>
              <a:ext uri="{FF2B5EF4-FFF2-40B4-BE49-F238E27FC236}">
                <a16:creationId xmlns="" xmlns:a16="http://schemas.microsoft.com/office/drawing/2014/main" id="{4E2B9AEE-8701-0351-A16B-80A0591CC357}"/>
              </a:ext>
            </a:extLst>
          </p:cNvPr>
          <p:cNvSpPr txBox="1"/>
          <p:nvPr/>
        </p:nvSpPr>
        <p:spPr>
          <a:xfrm>
            <a:off x="3952727" y="2542069"/>
            <a:ext cx="4496358" cy="2862322"/>
          </a:xfrm>
          <a:prstGeom prst="rect">
            <a:avLst/>
          </a:prstGeom>
          <a:noFill/>
        </p:spPr>
        <p:txBody>
          <a:bodyPr wrap="square">
            <a:spAutoFit/>
          </a:bodyPr>
          <a:lstStyle/>
          <a:p>
            <a:pPr algn="ctr"/>
            <a:r>
              <a:rPr lang="vi-VN" sz="6000" b="1" dirty="0">
                <a:latin typeface="Times New Roman" panose="02020603050405020304" pitchFamily="18" charset="0"/>
                <a:cs typeface="Times New Roman" panose="02020603050405020304" pitchFamily="18" charset="0"/>
              </a:rPr>
              <a:t>Trải nghiệm cùng văn bản</a:t>
            </a:r>
            <a:endParaRPr lang="en-SG" sz="6000" dirty="0">
              <a:latin typeface="Times New Roman" panose="02020603050405020304" pitchFamily="18" charset="0"/>
              <a:cs typeface="Times New Roman" panose="02020603050405020304" pitchFamily="18" charset="0"/>
            </a:endParaRPr>
          </a:p>
        </p:txBody>
      </p:sp>
      <p:pic>
        <p:nvPicPr>
          <p:cNvPr id="5" name="图片 10">
            <a:extLst>
              <a:ext uri="{FF2B5EF4-FFF2-40B4-BE49-F238E27FC236}">
                <a16:creationId xmlns="" xmlns:a16="http://schemas.microsoft.com/office/drawing/2014/main" id="{3ABDBA98-2050-EA47-FC66-962CA9FE1C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015" r="70463"/>
          <a:stretch/>
        </p:blipFill>
        <p:spPr>
          <a:xfrm>
            <a:off x="-14451" y="0"/>
            <a:ext cx="3601082" cy="2727851"/>
          </a:xfrm>
          <a:prstGeom prst="rect">
            <a:avLst/>
          </a:prstGeom>
        </p:spPr>
      </p:pic>
      <p:pic>
        <p:nvPicPr>
          <p:cNvPr id="6" name="Picture 5" descr="A person and person in traditional clothing&#10;&#10;Description automatically generated">
            <a:extLst>
              <a:ext uri="{FF2B5EF4-FFF2-40B4-BE49-F238E27FC236}">
                <a16:creationId xmlns="" xmlns:a16="http://schemas.microsoft.com/office/drawing/2014/main" id="{CE628359-A10C-BECF-944D-CF7643B3B1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3411" y="2393843"/>
            <a:ext cx="3368589" cy="4607157"/>
          </a:xfrm>
          <a:prstGeom prst="rect">
            <a:avLst/>
          </a:prstGeom>
        </p:spPr>
      </p:pic>
      <p:pic>
        <p:nvPicPr>
          <p:cNvPr id="8" name="Picture 7" descr="A person and person sitting in a chair&#10;&#10;Description automatically generated">
            <a:extLst>
              <a:ext uri="{FF2B5EF4-FFF2-40B4-BE49-F238E27FC236}">
                <a16:creationId xmlns="" xmlns:a16="http://schemas.microsoft.com/office/drawing/2014/main" id="{B9459B0E-79E1-6BBE-9595-EA4DF567A8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3" y="2953462"/>
            <a:ext cx="3796948" cy="4464092"/>
          </a:xfrm>
          <a:prstGeom prst="rect">
            <a:avLst/>
          </a:prstGeom>
        </p:spPr>
      </p:pic>
      <p:pic>
        <p:nvPicPr>
          <p:cNvPr id="13" name="图片 8">
            <a:extLst>
              <a:ext uri="{FF2B5EF4-FFF2-40B4-BE49-F238E27FC236}">
                <a16:creationId xmlns="" xmlns:a16="http://schemas.microsoft.com/office/drawing/2014/main" id="{B002833E-735F-67A6-E359-7947111449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2916"/>
          <a:stretch/>
        </p:blipFill>
        <p:spPr>
          <a:xfrm flipH="1">
            <a:off x="7410203" y="0"/>
            <a:ext cx="4817208" cy="6185820"/>
          </a:xfrm>
          <a:prstGeom prst="rect">
            <a:avLst/>
          </a:prstGeom>
        </p:spPr>
      </p:pic>
    </p:spTree>
    <p:extLst>
      <p:ext uri="{BB962C8B-B14F-4D97-AF65-F5344CB8AC3E}">
        <p14:creationId xmlns:p14="http://schemas.microsoft.com/office/powerpoint/2010/main" val="3303938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7480D35-B1C8-6A71-31C1-31D8A3462489}"/>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C3B36933-8C96-6F29-9080-B10B16B1C3CC}"/>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AE3EE708-574E-1F7C-8B0E-51FA637FB17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73453F7C-518B-D0A4-323D-1C57474659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3BB41B26-B223-1ADA-FC6E-924C55D64F40}"/>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3887231C-C4B0-6E7D-3056-2717E306C261}"/>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 xmlns:a16="http://schemas.microsoft.com/office/drawing/2014/main" id="{035DD785-85DD-1706-1590-0D2E540939EF}"/>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D1B9601A-C246-CFBF-B4B5-98A91B90175A}"/>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1A3238E9-9511-3A90-267A-7BC5280B9749}"/>
              </a:ext>
            </a:extLst>
          </p:cNvPr>
          <p:cNvSpPr txBox="1"/>
          <p:nvPr/>
        </p:nvSpPr>
        <p:spPr>
          <a:xfrm>
            <a:off x="3338098" y="-87765"/>
            <a:ext cx="5777765" cy="834524"/>
          </a:xfrm>
          <a:prstGeom prst="rect">
            <a:avLst/>
          </a:prstGeom>
          <a:noFill/>
        </p:spPr>
        <p:txBody>
          <a:bodyPr wrap="square">
            <a:spAutoFit/>
          </a:bodyPr>
          <a:lstStyle/>
          <a:p>
            <a:pPr algn="ctr">
              <a:lnSpc>
                <a:spcPct val="150000"/>
              </a:lnSpc>
              <a:spcAft>
                <a:spcPts val="800"/>
              </a:spcAft>
            </a:pPr>
            <a:r>
              <a:rPr lang="nl-NL" sz="3600" b="1" dirty="0">
                <a:effectLst/>
                <a:latin typeface="Times New Roman" panose="02020603050405020304" pitchFamily="18" charset="0"/>
                <a:ea typeface="Calibri" panose="020F0502020204030204" pitchFamily="34" charset="0"/>
                <a:cs typeface="Times New Roman" panose="02020603050405020304" pitchFamily="18" charset="0"/>
              </a:rPr>
              <a:t>1. 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Freeform 3">
            <a:extLst>
              <a:ext uri="{FF2B5EF4-FFF2-40B4-BE49-F238E27FC236}">
                <a16:creationId xmlns="" xmlns:a16="http://schemas.microsoft.com/office/drawing/2014/main" id="{D83A4B85-C99E-585D-0BCF-7DDAC82B2BCB}"/>
              </a:ext>
            </a:extLst>
          </p:cNvPr>
          <p:cNvSpPr/>
          <p:nvPr/>
        </p:nvSpPr>
        <p:spPr>
          <a:xfrm rot="15740154">
            <a:off x="847397" y="1397937"/>
            <a:ext cx="3722396" cy="4062123"/>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7"/>
            <a:stretch>
              <a:fillRect l="-4554" r="-27031"/>
            </a:stretch>
          </a:blipFill>
        </p:spPr>
        <p:txBody>
          <a:bodyPr/>
          <a:lstStyle/>
          <a:p>
            <a:pPr defTabSz="609615">
              <a:defRPr/>
            </a:pPr>
            <a:endParaRPr lang="en-SG" sz="1200" dirty="0">
              <a:solidFill>
                <a:prstClr val="black"/>
              </a:solidFill>
              <a:latin typeface="Calibri"/>
              <a:cs typeface="Arial"/>
              <a:sym typeface="Arial"/>
            </a:endParaRPr>
          </a:p>
        </p:txBody>
      </p:sp>
      <p:sp>
        <p:nvSpPr>
          <p:cNvPr id="60" name="Freeform 5">
            <a:extLst>
              <a:ext uri="{FF2B5EF4-FFF2-40B4-BE49-F238E27FC236}">
                <a16:creationId xmlns="" xmlns:a16="http://schemas.microsoft.com/office/drawing/2014/main" id="{46300970-2317-5202-AB68-69EEA5A26357}"/>
              </a:ext>
            </a:extLst>
          </p:cNvPr>
          <p:cNvSpPr/>
          <p:nvPr/>
        </p:nvSpPr>
        <p:spPr>
          <a:xfrm flipH="1">
            <a:off x="1140263" y="1445820"/>
            <a:ext cx="1450936" cy="376184"/>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8"/>
            <a:stretch>
              <a:fillRect l="-88701" t="-111098" r="-4196" b="-123704"/>
            </a:stretch>
          </a:blipFill>
        </p:spPr>
        <p:txBody>
          <a:bodyPr/>
          <a:lstStyle/>
          <a:p>
            <a:pPr defTabSz="609615">
              <a:defRPr/>
            </a:pPr>
            <a:endParaRPr lang="en-SG" sz="1200">
              <a:solidFill>
                <a:prstClr val="black"/>
              </a:solidFill>
              <a:latin typeface="Calibri"/>
              <a:cs typeface="Arial"/>
              <a:sym typeface="Arial"/>
            </a:endParaRPr>
          </a:p>
        </p:txBody>
      </p:sp>
      <p:sp>
        <p:nvSpPr>
          <p:cNvPr id="61" name="Freeform 6">
            <a:extLst>
              <a:ext uri="{FF2B5EF4-FFF2-40B4-BE49-F238E27FC236}">
                <a16:creationId xmlns="" xmlns:a16="http://schemas.microsoft.com/office/drawing/2014/main" id="{AAB4D297-0E43-E974-3601-6D2A6589EA4A}"/>
              </a:ext>
            </a:extLst>
          </p:cNvPr>
          <p:cNvSpPr/>
          <p:nvPr/>
        </p:nvSpPr>
        <p:spPr>
          <a:xfrm flipH="1" flipV="1">
            <a:off x="7801968" y="1527897"/>
            <a:ext cx="3800887" cy="4404708"/>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9"/>
            <a:stretch>
              <a:fillRect l="-161901" r="-177796" b="-337357"/>
            </a:stretch>
          </a:blipFill>
        </p:spPr>
        <p:txBody>
          <a:bodyPr/>
          <a:lstStyle/>
          <a:p>
            <a:pPr algn="just" defTabSz="609615">
              <a:defRPr/>
            </a:pPr>
            <a:endParaRPr lang="en-SG" sz="2000" dirty="0">
              <a:solidFill>
                <a:srgbClr val="002418"/>
              </a:solidFill>
              <a:latin typeface="字魂73号-江南手书" panose="020F0302020204030204"/>
              <a:cs typeface="Arial"/>
              <a:sym typeface="Arial"/>
            </a:endParaRPr>
          </a:p>
        </p:txBody>
      </p:sp>
      <p:sp>
        <p:nvSpPr>
          <p:cNvPr id="62" name="TextBox 61">
            <a:extLst>
              <a:ext uri="{FF2B5EF4-FFF2-40B4-BE49-F238E27FC236}">
                <a16:creationId xmlns="" xmlns:a16="http://schemas.microsoft.com/office/drawing/2014/main" id="{F80543F0-3040-7D43-C20C-7C2236DE29F6}"/>
              </a:ext>
            </a:extLst>
          </p:cNvPr>
          <p:cNvSpPr txBox="1"/>
          <p:nvPr/>
        </p:nvSpPr>
        <p:spPr>
          <a:xfrm>
            <a:off x="1111415" y="1597734"/>
            <a:ext cx="3272342" cy="3477875"/>
          </a:xfrm>
          <a:prstGeom prst="rect">
            <a:avLst/>
          </a:prstGeom>
          <a:noFill/>
        </p:spPr>
        <p:txBody>
          <a:bodyPr wrap="square">
            <a:spAutoFit/>
          </a:bodyPr>
          <a:lstStyle/>
          <a:p>
            <a:pPr algn="ctr" defTabSz="914377"/>
            <a:r>
              <a:rPr lang="en-US" sz="4400" dirty="0">
                <a:solidFill>
                  <a:schemeClr val="bg1">
                    <a:lumMod val="10000"/>
                  </a:schemeClr>
                </a:solidFill>
                <a:latin typeface="Times New Roman" panose="02020603050405020304" pitchFamily="18" charset="0"/>
                <a:cs typeface="Times New Roman" panose="02020603050405020304" pitchFamily="18" charset="0"/>
              </a:rPr>
              <a:t>1 - 2 HS </a:t>
            </a:r>
            <a:r>
              <a:rPr lang="en-US" sz="4400" dirty="0" err="1">
                <a:solidFill>
                  <a:schemeClr val="bg1">
                    <a:lumMod val="10000"/>
                  </a:schemeClr>
                </a:solidFill>
                <a:latin typeface="Times New Roman" panose="02020603050405020304" pitchFamily="18" charset="0"/>
                <a:cs typeface="Times New Roman" panose="02020603050405020304" pitchFamily="18" charset="0"/>
              </a:rPr>
              <a:t>đọc</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thành</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tiếng</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toàn</a:t>
            </a:r>
            <a:r>
              <a:rPr lang="en-US" sz="4400" dirty="0">
                <a:solidFill>
                  <a:schemeClr val="bg1">
                    <a:lumMod val="10000"/>
                  </a:schemeClr>
                </a:solidFill>
                <a:latin typeface="Times New Roman" panose="02020603050405020304" pitchFamily="18" charset="0"/>
                <a:cs typeface="Times New Roman" panose="02020603050405020304" pitchFamily="18" charset="0"/>
              </a:rPr>
              <a:t> VB </a:t>
            </a:r>
            <a:r>
              <a:rPr lang="en-US" sz="4400" dirty="0" err="1">
                <a:solidFill>
                  <a:schemeClr val="bg1">
                    <a:lumMod val="10000"/>
                  </a:schemeClr>
                </a:solidFill>
                <a:latin typeface="Times New Roman" panose="02020603050405020304" pitchFamily="18" charset="0"/>
                <a:cs typeface="Times New Roman" panose="02020603050405020304" pitchFamily="18" charset="0"/>
              </a:rPr>
              <a:t>hoặc</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một</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số</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đoạn</a:t>
            </a:r>
            <a:r>
              <a:rPr lang="en-US" sz="4400" dirty="0">
                <a:solidFill>
                  <a:schemeClr val="bg1">
                    <a:lumMod val="10000"/>
                  </a:schemeClr>
                </a:solidFill>
                <a:latin typeface="Times New Roman" panose="02020603050405020304" pitchFamily="18" charset="0"/>
                <a:cs typeface="Times New Roman" panose="02020603050405020304" pitchFamily="18" charset="0"/>
              </a:rPr>
              <a:t> </a:t>
            </a:r>
            <a:r>
              <a:rPr lang="en-US" sz="4400" dirty="0" err="1">
                <a:solidFill>
                  <a:schemeClr val="bg1">
                    <a:lumMod val="10000"/>
                  </a:schemeClr>
                </a:solidFill>
                <a:latin typeface="Times New Roman" panose="02020603050405020304" pitchFamily="18" charset="0"/>
                <a:cs typeface="Times New Roman" panose="02020603050405020304" pitchFamily="18" charset="0"/>
              </a:rPr>
              <a:t>trong</a:t>
            </a:r>
            <a:r>
              <a:rPr lang="en-US" sz="4400" dirty="0">
                <a:solidFill>
                  <a:schemeClr val="bg1">
                    <a:lumMod val="10000"/>
                  </a:schemeClr>
                </a:solidFill>
                <a:latin typeface="Times New Roman" panose="02020603050405020304" pitchFamily="18" charset="0"/>
                <a:cs typeface="Times New Roman" panose="02020603050405020304" pitchFamily="18" charset="0"/>
              </a:rPr>
              <a:t> VB.</a:t>
            </a:r>
            <a:endParaRPr lang="en-SG" sz="148100" b="1" dirty="0">
              <a:solidFill>
                <a:schemeClr val="bg1">
                  <a:lumMod val="10000"/>
                </a:schemeClr>
              </a:solidFill>
              <a:latin typeface="Times New Roman" panose="02020603050405020304" pitchFamily="18" charset="0"/>
              <a:cs typeface="Times New Roman" panose="02020603050405020304" pitchFamily="18" charset="0"/>
              <a:sym typeface="Arial"/>
            </a:endParaRPr>
          </a:p>
        </p:txBody>
      </p:sp>
      <p:sp>
        <p:nvSpPr>
          <p:cNvPr id="63" name="TextBox 62">
            <a:extLst>
              <a:ext uri="{FF2B5EF4-FFF2-40B4-BE49-F238E27FC236}">
                <a16:creationId xmlns="" xmlns:a16="http://schemas.microsoft.com/office/drawing/2014/main" id="{A76700A6-9FDD-EC8B-2EA6-BCAF71C822FC}"/>
              </a:ext>
            </a:extLst>
          </p:cNvPr>
          <p:cNvSpPr txBox="1"/>
          <p:nvPr/>
        </p:nvSpPr>
        <p:spPr>
          <a:xfrm>
            <a:off x="7718548" y="1650626"/>
            <a:ext cx="3970957" cy="2800767"/>
          </a:xfrm>
          <a:prstGeom prst="rect">
            <a:avLst/>
          </a:prstGeom>
          <a:noFill/>
        </p:spPr>
        <p:txBody>
          <a:bodyPr wrap="square">
            <a:spAutoFit/>
          </a:bodyPr>
          <a:lstStyle/>
          <a:p>
            <a:pPr algn="ctr"/>
            <a:r>
              <a:rPr lang="en-US" sz="4400" dirty="0">
                <a:solidFill>
                  <a:schemeClr val="bg1">
                    <a:lumMod val="10000"/>
                  </a:schemeClr>
                </a:solidFill>
                <a:latin typeface="Times New Roman" panose="02020603050405020304" pitchFamily="18" charset="0"/>
                <a:cs typeface="Times New Roman" panose="02020603050405020304" pitchFamily="18" charset="0"/>
              </a:rPr>
              <a:t>HS </a:t>
            </a:r>
            <a:r>
              <a:rPr lang="en-US" sz="4400" dirty="0" err="1">
                <a:solidFill>
                  <a:schemeClr val="bg1">
                    <a:lumMod val="10000"/>
                  </a:schemeClr>
                </a:solidFill>
                <a:latin typeface="Times New Roman" panose="02020603050405020304" pitchFamily="18" charset="0"/>
                <a:cs typeface="Times New Roman" panose="02020603050405020304" pitchFamily="18" charset="0"/>
              </a:rPr>
              <a:t>trả</a:t>
            </a:r>
            <a:r>
              <a:rPr lang="vi-VN" sz="4400" dirty="0">
                <a:solidFill>
                  <a:schemeClr val="bg1">
                    <a:lumMod val="10000"/>
                  </a:schemeClr>
                </a:solidFill>
                <a:latin typeface="Times New Roman" panose="02020603050405020304" pitchFamily="18" charset="0"/>
                <a:cs typeface="Times New Roman" panose="02020603050405020304" pitchFamily="18" charset="0"/>
              </a:rPr>
              <a:t> lời câu hỏi trong hộp chỉ dẫn theo </a:t>
            </a:r>
            <a:r>
              <a:rPr lang="vi-VN" sz="4400" b="1" dirty="0">
                <a:solidFill>
                  <a:schemeClr val="bg1">
                    <a:lumMod val="10000"/>
                  </a:schemeClr>
                </a:solidFill>
                <a:latin typeface="Times New Roman" panose="02020603050405020304" pitchFamily="18" charset="0"/>
                <a:cs typeface="Times New Roman" panose="02020603050405020304" pitchFamily="18" charset="0"/>
              </a:rPr>
              <a:t>PHT số 1</a:t>
            </a:r>
            <a:endParaRPr lang="en-SG" sz="44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64" name="Freeform 11">
            <a:extLst>
              <a:ext uri="{FF2B5EF4-FFF2-40B4-BE49-F238E27FC236}">
                <a16:creationId xmlns="" xmlns:a16="http://schemas.microsoft.com/office/drawing/2014/main" id="{5F62C682-1184-A999-3B75-9ED93908EBF3}"/>
              </a:ext>
            </a:extLst>
          </p:cNvPr>
          <p:cNvSpPr/>
          <p:nvPr/>
        </p:nvSpPr>
        <p:spPr>
          <a:xfrm rot="7301682" flipH="1">
            <a:off x="6060324" y="1261769"/>
            <a:ext cx="535495" cy="2734068"/>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1219170">
              <a:buClr>
                <a:srgbClr val="000000"/>
              </a:buClr>
            </a:pPr>
            <a:endParaRPr lang="en-SG" sz="1867" kern="0" dirty="0">
              <a:solidFill>
                <a:srgbClr val="000000"/>
              </a:solidFill>
              <a:latin typeface="字魂73号-江南手书" panose="020F0302020204030204"/>
              <a:cs typeface="Arial"/>
              <a:sym typeface="Arial"/>
            </a:endParaRPr>
          </a:p>
        </p:txBody>
      </p:sp>
      <p:sp>
        <p:nvSpPr>
          <p:cNvPr id="65" name="Freeform 21">
            <a:extLst>
              <a:ext uri="{FF2B5EF4-FFF2-40B4-BE49-F238E27FC236}">
                <a16:creationId xmlns="" xmlns:a16="http://schemas.microsoft.com/office/drawing/2014/main" id="{A9BB6C7F-9590-A3F8-FD86-109F8086AD48}"/>
              </a:ext>
            </a:extLst>
          </p:cNvPr>
          <p:cNvSpPr/>
          <p:nvPr/>
        </p:nvSpPr>
        <p:spPr>
          <a:xfrm>
            <a:off x="4140114" y="4074289"/>
            <a:ext cx="3661854" cy="278371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12">
              <a:extLst>
                <a:ext uri="{96DAC541-7B7A-43D3-8B79-37D633B846F1}">
                  <asvg:svgBlip xmlns="" xmlns:asvg="http://schemas.microsoft.com/office/drawing/2016/SVG/main" r:embed="rId13"/>
                </a:ext>
              </a:extLst>
            </a:blip>
            <a:stretch>
              <a:fillRect r="-69273" b="-52568"/>
            </a:stretch>
          </a:blipFill>
          <a:ln cap="sq">
            <a:noFill/>
            <a:prstDash val="solid"/>
            <a:miter/>
          </a:ln>
        </p:spPr>
        <p:txBody>
          <a:bodyPr/>
          <a:lstStyle/>
          <a:p>
            <a:pPr defTabSz="1219139"/>
            <a:endParaRPr lang="en-SG" sz="2400" dirty="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7157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additive="base">
                                        <p:cTn id="17" dur="500" fill="hold"/>
                                        <p:tgtEl>
                                          <p:spTgt spid="62"/>
                                        </p:tgtEl>
                                        <p:attrNameLst>
                                          <p:attrName>ppt_x</p:attrName>
                                        </p:attrNameLst>
                                      </p:cBhvr>
                                      <p:tavLst>
                                        <p:tav tm="0">
                                          <p:val>
                                            <p:strVal val="#ppt_x"/>
                                          </p:val>
                                        </p:tav>
                                        <p:tav tm="100000">
                                          <p:val>
                                            <p:strVal val="#ppt_x"/>
                                          </p:val>
                                        </p:tav>
                                      </p:tavLst>
                                    </p:anim>
                                    <p:anim calcmode="lin" valueType="num">
                                      <p:cBhvr additive="base">
                                        <p:cTn id="18" dur="500" fill="hold"/>
                                        <p:tgtEl>
                                          <p:spTgt spid="6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fill="hold"/>
                                        <p:tgtEl>
                                          <p:spTgt spid="59"/>
                                        </p:tgtEl>
                                        <p:attrNameLst>
                                          <p:attrName>ppt_x</p:attrName>
                                        </p:attrNameLst>
                                      </p:cBhvr>
                                      <p:tavLst>
                                        <p:tav tm="0">
                                          <p:val>
                                            <p:strVal val="#ppt_x"/>
                                          </p:val>
                                        </p:tav>
                                        <p:tav tm="100000">
                                          <p:val>
                                            <p:strVal val="#ppt_x"/>
                                          </p:val>
                                        </p:tav>
                                      </p:tavLst>
                                    </p:anim>
                                    <p:anim calcmode="lin" valueType="num">
                                      <p:cBhvr additive="base">
                                        <p:cTn id="2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barn(inVertical)">
                                      <p:cBhvr>
                                        <p:cTn id="27" dur="500"/>
                                        <p:tgtEl>
                                          <p:spTgt spid="6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1"/>
                                        </p:tgtEl>
                                        <p:attrNameLst>
                                          <p:attrName>style.visibility</p:attrName>
                                        </p:attrNameLst>
                                      </p:cBhvr>
                                      <p:to>
                                        <p:strVal val="visible"/>
                                      </p:to>
                                    </p:set>
                                    <p:anim calcmode="lin" valueType="num">
                                      <p:cBhvr additive="base">
                                        <p:cTn id="30" dur="500" fill="hold"/>
                                        <p:tgtEl>
                                          <p:spTgt spid="61"/>
                                        </p:tgtEl>
                                        <p:attrNameLst>
                                          <p:attrName>ppt_x</p:attrName>
                                        </p:attrNameLst>
                                      </p:cBhvr>
                                      <p:tavLst>
                                        <p:tav tm="0">
                                          <p:val>
                                            <p:strVal val="#ppt_x"/>
                                          </p:val>
                                        </p:tav>
                                        <p:tav tm="100000">
                                          <p:val>
                                            <p:strVal val="#ppt_x"/>
                                          </p:val>
                                        </p:tav>
                                      </p:tavLst>
                                    </p:anim>
                                    <p:anim calcmode="lin" valueType="num">
                                      <p:cBhvr additive="base">
                                        <p:cTn id="31"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3"/>
                                        </p:tgtEl>
                                        <p:attrNameLst>
                                          <p:attrName>style.visibility</p:attrName>
                                        </p:attrNameLst>
                                      </p:cBhvr>
                                      <p:to>
                                        <p:strVal val="visible"/>
                                      </p:to>
                                    </p:set>
                                    <p:anim calcmode="lin" valueType="num">
                                      <p:cBhvr additive="base">
                                        <p:cTn id="36" dur="500" fill="hold"/>
                                        <p:tgtEl>
                                          <p:spTgt spid="63"/>
                                        </p:tgtEl>
                                        <p:attrNameLst>
                                          <p:attrName>ppt_x</p:attrName>
                                        </p:attrNameLst>
                                      </p:cBhvr>
                                      <p:tavLst>
                                        <p:tav tm="0">
                                          <p:val>
                                            <p:strVal val="#ppt_x"/>
                                          </p:val>
                                        </p:tav>
                                        <p:tav tm="100000">
                                          <p:val>
                                            <p:strVal val="#ppt_x"/>
                                          </p:val>
                                        </p:tav>
                                      </p:tavLst>
                                    </p:anim>
                                    <p:anim calcmode="lin" valueType="num">
                                      <p:cBhvr additive="base">
                                        <p:cTn id="3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p:bldP spid="63" grpId="0"/>
      <p:bldP spid="64" grpId="0" animBg="1"/>
      <p:bldP spid="6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4A8D9F1-1F9D-1BE7-8C13-71FB18FE9FD0}"/>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E832D769-A548-0C6D-3833-9957CA961B03}"/>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 xmlns:a16="http://schemas.microsoft.com/office/drawing/2014/main" id="{D1C84769-118D-3A76-D98C-D01E64B822B1}"/>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914377">
              <a:spcAft>
                <a:spcPts val="1000"/>
              </a:spcAft>
              <a:defRPr/>
            </a:pPr>
            <a:r>
              <a:rPr lang="vi-VN" sz="3200" b="1" dirty="0">
                <a:solidFill>
                  <a:srgbClr val="191919"/>
                </a:solidFill>
                <a:latin typeface="Times New Roman" panose="02020603050405020304" pitchFamily="18" charset="0"/>
                <a:ea typeface="Calibri" panose="020F0502020204030204" pitchFamily="34" charset="0"/>
                <a:cs typeface="Arial"/>
                <a:sym typeface="Arial"/>
              </a:rPr>
              <a:t>PHT số </a:t>
            </a:r>
            <a:r>
              <a:rPr lang="en-US" sz="3200" b="1" dirty="0">
                <a:solidFill>
                  <a:srgbClr val="191919"/>
                </a:solidFill>
                <a:latin typeface="Times New Roman" panose="02020603050405020304" pitchFamily="18" charset="0"/>
                <a:ea typeface="Calibri" panose="020F0502020204030204" pitchFamily="34" charset="0"/>
                <a:cs typeface="Arial"/>
                <a:sym typeface="Arial"/>
              </a:rPr>
              <a:t>1: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Thẻ</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chỉ</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dẫn</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endParaRPr lang="en-SG" sz="3200" dirty="0">
              <a:solidFill>
                <a:srgbClr val="191919"/>
              </a:solidFill>
              <a:latin typeface="Times New Roman" panose="02020603050405020304" pitchFamily="18" charset="0"/>
              <a:ea typeface="Calibri" panose="020F0502020204030204" pitchFamily="34" charset="0"/>
              <a:cs typeface="Arial"/>
              <a:sym typeface="Arial"/>
            </a:endParaRPr>
          </a:p>
        </p:txBody>
      </p:sp>
      <p:graphicFrame>
        <p:nvGraphicFramePr>
          <p:cNvPr id="5" name="Table 4">
            <a:extLst>
              <a:ext uri="{FF2B5EF4-FFF2-40B4-BE49-F238E27FC236}">
                <a16:creationId xmlns="" xmlns:a16="http://schemas.microsoft.com/office/drawing/2014/main" id="{D3F8F49A-7D90-9FCD-AD30-DA6336502066}"/>
              </a:ext>
            </a:extLst>
          </p:cNvPr>
          <p:cNvGraphicFramePr>
            <a:graphicFrameLocks noGrp="1"/>
          </p:cNvGraphicFramePr>
          <p:nvPr>
            <p:extLst>
              <p:ext uri="{D42A27DB-BD31-4B8C-83A1-F6EECF244321}">
                <p14:modId xmlns:p14="http://schemas.microsoft.com/office/powerpoint/2010/main" val="1065411041"/>
              </p:ext>
            </p:extLst>
          </p:nvPr>
        </p:nvGraphicFramePr>
        <p:xfrm>
          <a:off x="141415" y="787125"/>
          <a:ext cx="11923206" cy="5969700"/>
        </p:xfrm>
        <a:graphic>
          <a:graphicData uri="http://schemas.openxmlformats.org/drawingml/2006/table">
            <a:tbl>
              <a:tblPr firstRow="1" firstCol="1" bandRow="1">
                <a:tableStyleId>{1FECB4D8-DB02-4DC6-A0A2-4F2EBAE1DC90}</a:tableStyleId>
              </a:tblPr>
              <a:tblGrid>
                <a:gridCol w="6743479">
                  <a:extLst>
                    <a:ext uri="{9D8B030D-6E8A-4147-A177-3AD203B41FA5}">
                      <a16:colId xmlns="" xmlns:a16="http://schemas.microsoft.com/office/drawing/2014/main" val="2390932809"/>
                    </a:ext>
                  </a:extLst>
                </a:gridCol>
                <a:gridCol w="5179727">
                  <a:extLst>
                    <a:ext uri="{9D8B030D-6E8A-4147-A177-3AD203B41FA5}">
                      <a16:colId xmlns="" xmlns:a16="http://schemas.microsoft.com/office/drawing/2014/main" val="3242733288"/>
                    </a:ext>
                  </a:extLst>
                </a:gridCol>
              </a:tblGrid>
              <a:tr h="497475">
                <a:tc>
                  <a:txBody>
                    <a:bodyPr/>
                    <a:lstStyle/>
                    <a:p>
                      <a:pPr algn="ctr">
                        <a:lnSpc>
                          <a:spcPct val="100000"/>
                        </a:lnSpc>
                        <a:spcAft>
                          <a:spcPts val="800"/>
                        </a:spcAft>
                      </a:pPr>
                      <a:r>
                        <a:rPr lang="vi-VN" sz="2400" dirty="0">
                          <a:solidFill>
                            <a:schemeClr val="bg1">
                              <a:lumMod val="10000"/>
                            </a:schemeClr>
                          </a:solidFill>
                          <a:effectLst/>
                          <a:latin typeface="+mj-lt"/>
                        </a:rPr>
                        <a:t>Câu hỏi/</a:t>
                      </a:r>
                      <a:r>
                        <a:rPr lang="en-SG" sz="2000" dirty="0">
                          <a:solidFill>
                            <a:schemeClr val="bg1">
                              <a:lumMod val="10000"/>
                            </a:schemeClr>
                          </a:solidFill>
                          <a:effectLst/>
                          <a:latin typeface="+mj-lt"/>
                        </a:rPr>
                        <a:t> </a:t>
                      </a:r>
                      <a:r>
                        <a:rPr lang="vi-VN" sz="2400" dirty="0">
                          <a:solidFill>
                            <a:schemeClr val="bg1">
                              <a:lumMod val="10000"/>
                            </a:schemeClr>
                          </a:solidFill>
                          <a:effectLst/>
                          <a:latin typeface="+mj-lt"/>
                        </a:rPr>
                        <a:t>kĩ năng đọc.</a:t>
                      </a:r>
                      <a:endParaRPr lang="en-SG" sz="2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4D8"/>
                    </a:solidFill>
                  </a:tcPr>
                </a:tc>
                <a:tc>
                  <a:txBody>
                    <a:bodyPr/>
                    <a:lstStyle/>
                    <a:p>
                      <a:pPr algn="ctr">
                        <a:lnSpc>
                          <a:spcPct val="100000"/>
                        </a:lnSpc>
                        <a:spcAft>
                          <a:spcPts val="800"/>
                        </a:spcAft>
                      </a:pPr>
                      <a:r>
                        <a:rPr lang="vi-VN" sz="2400" dirty="0">
                          <a:solidFill>
                            <a:schemeClr val="bg1">
                              <a:lumMod val="10000"/>
                            </a:schemeClr>
                          </a:solidFill>
                          <a:effectLst/>
                          <a:latin typeface="+mj-lt"/>
                        </a:rPr>
                        <a:t>Câu trả lời</a:t>
                      </a:r>
                      <a:r>
                        <a:rPr lang="en-SG" sz="2000" dirty="0">
                          <a:solidFill>
                            <a:schemeClr val="bg1">
                              <a:lumMod val="10000"/>
                            </a:schemeClr>
                          </a:solidFill>
                          <a:effectLst/>
                          <a:latin typeface="+mj-lt"/>
                        </a:rPr>
                        <a:t> </a:t>
                      </a:r>
                      <a:r>
                        <a:rPr lang="vi-VN" sz="2400" dirty="0">
                          <a:solidFill>
                            <a:schemeClr val="bg1">
                              <a:lumMod val="10000"/>
                            </a:schemeClr>
                          </a:solidFill>
                          <a:effectLst/>
                          <a:latin typeface="+mj-lt"/>
                        </a:rPr>
                        <a:t>của tôi</a:t>
                      </a:r>
                      <a:endParaRPr lang="en-SG" sz="2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4D8"/>
                    </a:solidFill>
                  </a:tcPr>
                </a:tc>
                <a:extLst>
                  <a:ext uri="{0D108BD9-81ED-4DB2-BD59-A6C34878D82A}">
                    <a16:rowId xmlns="" xmlns:a16="http://schemas.microsoft.com/office/drawing/2014/main" val="2895900796"/>
                  </a:ext>
                </a:extLst>
              </a:tr>
              <a:tr h="994950">
                <a:tc>
                  <a:txBody>
                    <a:bodyPr/>
                    <a:lstStyle/>
                    <a:p>
                      <a:pPr algn="just">
                        <a:lnSpc>
                          <a:spcPct val="100000"/>
                        </a:lnSpc>
                        <a:spcAft>
                          <a:spcPts val="800"/>
                        </a:spcAft>
                      </a:pPr>
                      <a:r>
                        <a:rPr lang="vi-VN" sz="2400" b="0" i="1" dirty="0">
                          <a:solidFill>
                            <a:schemeClr val="bg1">
                              <a:lumMod val="10000"/>
                            </a:schemeClr>
                          </a:solidFill>
                          <a:effectLst/>
                          <a:latin typeface="+mj-lt"/>
                        </a:rPr>
                        <a:t>Xác định những từ ngữ được dùng để miêu tả khung cảnh Kiều thực hiện việc báo ân, báo oán.</a:t>
                      </a:r>
                      <a:endParaRPr lang="en-SG" sz="2000" b="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2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543819905"/>
                  </a:ext>
                </a:extLst>
              </a:tr>
              <a:tr h="994950">
                <a:tc>
                  <a:txBody>
                    <a:bodyPr/>
                    <a:lstStyle/>
                    <a:p>
                      <a:pPr algn="just">
                        <a:lnSpc>
                          <a:spcPct val="100000"/>
                        </a:lnSpc>
                        <a:spcAft>
                          <a:spcPts val="800"/>
                        </a:spcAft>
                      </a:pPr>
                      <a:r>
                        <a:rPr lang="vi-VN" sz="2400" b="0" i="1" dirty="0">
                          <a:solidFill>
                            <a:schemeClr val="bg1">
                              <a:lumMod val="10000"/>
                            </a:schemeClr>
                          </a:solidFill>
                          <a:effectLst/>
                          <a:latin typeface="+mj-lt"/>
                        </a:rPr>
                        <a:t>Tóm tắt nội dung cuộc đối thoại giữa Từ Hải và Thúy Kiều (từ dòng 2139 đến dòng 2324).</a:t>
                      </a:r>
                      <a:endParaRPr lang="en-SG" sz="2000" b="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2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05758961"/>
                  </a:ext>
                </a:extLst>
              </a:tr>
              <a:tr h="994950">
                <a:tc>
                  <a:txBody>
                    <a:bodyPr/>
                    <a:lstStyle/>
                    <a:p>
                      <a:pPr algn="just">
                        <a:lnSpc>
                          <a:spcPct val="100000"/>
                        </a:lnSpc>
                        <a:spcAft>
                          <a:spcPts val="800"/>
                        </a:spcAft>
                      </a:pPr>
                      <a:r>
                        <a:rPr lang="vi-VN" sz="2400" b="0" i="1" dirty="0">
                          <a:solidFill>
                            <a:schemeClr val="bg1">
                              <a:lumMod val="10000"/>
                            </a:schemeClr>
                          </a:solidFill>
                          <a:effectLst/>
                          <a:latin typeface="+mj-lt"/>
                        </a:rPr>
                        <a:t>Đọc đoạn thơ từ dòng 2327 đến dòng 2332, em hình dung như thế nào về tâm trạng, giọng điệu của Kiều?</a:t>
                      </a:r>
                      <a:endParaRPr lang="en-SG" sz="2000" b="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2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908766432"/>
                  </a:ext>
                </a:extLst>
              </a:tr>
              <a:tr h="994950">
                <a:tc>
                  <a:txBody>
                    <a:bodyPr/>
                    <a:lstStyle/>
                    <a:p>
                      <a:pPr algn="just">
                        <a:lnSpc>
                          <a:spcPct val="100000"/>
                        </a:lnSpc>
                        <a:spcAft>
                          <a:spcPts val="800"/>
                        </a:spcAft>
                      </a:pPr>
                      <a:r>
                        <a:rPr lang="vi-VN" sz="2400" b="0" i="1" dirty="0">
                          <a:solidFill>
                            <a:schemeClr val="bg1">
                              <a:lumMod val="10000"/>
                            </a:schemeClr>
                          </a:solidFill>
                          <a:effectLst/>
                          <a:latin typeface="+mj-lt"/>
                        </a:rPr>
                        <a:t>Cách dùng từ “tiểu thư” để xưng hô trong lời thoại thể hiện thái độ gì của người nói đối với người nghe?</a:t>
                      </a:r>
                      <a:endParaRPr lang="en-SG" sz="2000" b="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200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765562632"/>
                  </a:ext>
                </a:extLst>
              </a:tr>
              <a:tr h="1492425">
                <a:tc>
                  <a:txBody>
                    <a:bodyPr/>
                    <a:lstStyle/>
                    <a:p>
                      <a:pPr algn="just">
                        <a:lnSpc>
                          <a:spcPct val="100000"/>
                        </a:lnSpc>
                        <a:spcAft>
                          <a:spcPts val="800"/>
                        </a:spcAft>
                      </a:pPr>
                      <a:r>
                        <a:rPr lang="vi-VN" sz="2400" b="0" i="1" dirty="0">
                          <a:solidFill>
                            <a:schemeClr val="bg1">
                              <a:lumMod val="10000"/>
                            </a:schemeClr>
                          </a:solidFill>
                          <a:effectLst/>
                          <a:latin typeface="+mj-lt"/>
                        </a:rPr>
                        <a:t>Mục đích của đoạn thoại từ dòng 2365 đến dòng 2372 là gì? Chỉ ra những lí lẽ mà nhân vật đã sử dụng trong đoạn thoại.</a:t>
                      </a:r>
                      <a:endParaRPr lang="en-SG" sz="2000" b="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2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73211531"/>
                  </a:ext>
                </a:extLst>
              </a:tr>
            </a:tbl>
          </a:graphicData>
        </a:graphic>
      </p:graphicFrame>
    </p:spTree>
    <p:extLst>
      <p:ext uri="{BB962C8B-B14F-4D97-AF65-F5344CB8AC3E}">
        <p14:creationId xmlns:p14="http://schemas.microsoft.com/office/powerpoint/2010/main" val="1644021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490753C-6AA5-A09B-BF4D-C03E95F324B6}"/>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25B1336C-FC3B-3527-BE76-AC1299094995}"/>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 xmlns:a16="http://schemas.microsoft.com/office/drawing/2014/main" id="{5AC4D070-6D71-0716-7961-4DAE9C03A0D1}"/>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914377">
              <a:spcAft>
                <a:spcPts val="1000"/>
              </a:spcAft>
              <a:defRPr/>
            </a:pPr>
            <a:r>
              <a:rPr lang="vi-VN" sz="3200" b="1" dirty="0">
                <a:solidFill>
                  <a:srgbClr val="191919"/>
                </a:solidFill>
                <a:latin typeface="Times New Roman" panose="02020603050405020304" pitchFamily="18" charset="0"/>
                <a:ea typeface="Calibri" panose="020F0502020204030204" pitchFamily="34" charset="0"/>
                <a:cs typeface="Arial"/>
                <a:sym typeface="Arial"/>
              </a:rPr>
              <a:t>PHT số </a:t>
            </a:r>
            <a:r>
              <a:rPr lang="en-US" sz="3200" b="1" dirty="0">
                <a:solidFill>
                  <a:srgbClr val="191919"/>
                </a:solidFill>
                <a:latin typeface="Times New Roman" panose="02020603050405020304" pitchFamily="18" charset="0"/>
                <a:ea typeface="Calibri" panose="020F0502020204030204" pitchFamily="34" charset="0"/>
                <a:cs typeface="Arial"/>
                <a:sym typeface="Arial"/>
              </a:rPr>
              <a:t>1: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Thẻ</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chỉ</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dẫn</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endParaRPr lang="en-SG" sz="3200" dirty="0">
              <a:solidFill>
                <a:srgbClr val="191919"/>
              </a:solidFill>
              <a:latin typeface="Times New Roman" panose="02020603050405020304" pitchFamily="18" charset="0"/>
              <a:ea typeface="Calibri" panose="020F0502020204030204" pitchFamily="34" charset="0"/>
              <a:cs typeface="Arial"/>
              <a:sym typeface="Arial"/>
            </a:endParaRPr>
          </a:p>
        </p:txBody>
      </p:sp>
      <p:graphicFrame>
        <p:nvGraphicFramePr>
          <p:cNvPr id="5" name="Table 4">
            <a:extLst>
              <a:ext uri="{FF2B5EF4-FFF2-40B4-BE49-F238E27FC236}">
                <a16:creationId xmlns="" xmlns:a16="http://schemas.microsoft.com/office/drawing/2014/main" id="{3E8F854F-3B3C-EC8E-F3C7-A8BDCE06BBBC}"/>
              </a:ext>
            </a:extLst>
          </p:cNvPr>
          <p:cNvGraphicFramePr>
            <a:graphicFrameLocks noGrp="1"/>
          </p:cNvGraphicFramePr>
          <p:nvPr>
            <p:extLst>
              <p:ext uri="{D42A27DB-BD31-4B8C-83A1-F6EECF244321}">
                <p14:modId xmlns:p14="http://schemas.microsoft.com/office/powerpoint/2010/main" val="341417245"/>
              </p:ext>
            </p:extLst>
          </p:nvPr>
        </p:nvGraphicFramePr>
        <p:xfrm>
          <a:off x="0" y="-1"/>
          <a:ext cx="12192000" cy="6857999"/>
        </p:xfrm>
        <a:graphic>
          <a:graphicData uri="http://schemas.openxmlformats.org/drawingml/2006/table">
            <a:tbl>
              <a:tblPr firstRow="1" firstCol="1" bandRow="1">
                <a:tableStyleId>{1FECB4D8-DB02-4DC6-A0A2-4F2EBAE1DC90}</a:tableStyleId>
              </a:tblPr>
              <a:tblGrid>
                <a:gridCol w="4840941">
                  <a:extLst>
                    <a:ext uri="{9D8B030D-6E8A-4147-A177-3AD203B41FA5}">
                      <a16:colId xmlns="" xmlns:a16="http://schemas.microsoft.com/office/drawing/2014/main" val="2390932809"/>
                    </a:ext>
                  </a:extLst>
                </a:gridCol>
                <a:gridCol w="7351059">
                  <a:extLst>
                    <a:ext uri="{9D8B030D-6E8A-4147-A177-3AD203B41FA5}">
                      <a16:colId xmlns="" xmlns:a16="http://schemas.microsoft.com/office/drawing/2014/main" val="3242733288"/>
                    </a:ext>
                  </a:extLst>
                </a:gridCol>
              </a:tblGrid>
              <a:tr h="474281">
                <a:tc>
                  <a:txBody>
                    <a:bodyPr/>
                    <a:lstStyle/>
                    <a:p>
                      <a:pPr algn="ctr">
                        <a:lnSpc>
                          <a:spcPct val="100000"/>
                        </a:lnSpc>
                        <a:spcAft>
                          <a:spcPts val="800"/>
                        </a:spcAft>
                      </a:pPr>
                      <a:r>
                        <a:rPr lang="vi-VN" sz="2900" dirty="0">
                          <a:solidFill>
                            <a:schemeClr val="bg1">
                              <a:lumMod val="10000"/>
                            </a:schemeClr>
                          </a:solidFill>
                          <a:effectLst/>
                          <a:latin typeface="+mj-lt"/>
                        </a:rPr>
                        <a:t>Câu hỏi/</a:t>
                      </a:r>
                      <a:r>
                        <a:rPr lang="en-SG" sz="2900" dirty="0">
                          <a:solidFill>
                            <a:schemeClr val="bg1">
                              <a:lumMod val="10000"/>
                            </a:schemeClr>
                          </a:solidFill>
                          <a:effectLst/>
                          <a:latin typeface="+mj-lt"/>
                        </a:rPr>
                        <a:t> </a:t>
                      </a:r>
                      <a:r>
                        <a:rPr lang="vi-VN" sz="2900" dirty="0">
                          <a:solidFill>
                            <a:schemeClr val="bg1">
                              <a:lumMod val="10000"/>
                            </a:schemeClr>
                          </a:solidFill>
                          <a:effectLst/>
                          <a:latin typeface="+mj-lt"/>
                        </a:rPr>
                        <a:t>kĩ năng đọc.</a:t>
                      </a:r>
                      <a:endParaRPr lang="en-SG" sz="29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4D8"/>
                    </a:solidFill>
                  </a:tcPr>
                </a:tc>
                <a:tc>
                  <a:txBody>
                    <a:bodyPr/>
                    <a:lstStyle/>
                    <a:p>
                      <a:pPr algn="ctr">
                        <a:lnSpc>
                          <a:spcPct val="100000"/>
                        </a:lnSpc>
                        <a:spcAft>
                          <a:spcPts val="800"/>
                        </a:spcAft>
                      </a:pPr>
                      <a:r>
                        <a:rPr lang="vi-VN" sz="2900" dirty="0">
                          <a:solidFill>
                            <a:schemeClr val="bg1">
                              <a:lumMod val="10000"/>
                            </a:schemeClr>
                          </a:solidFill>
                          <a:effectLst/>
                          <a:latin typeface="+mj-lt"/>
                        </a:rPr>
                        <a:t>Câu trả lời</a:t>
                      </a:r>
                      <a:r>
                        <a:rPr lang="en-SG" sz="2900" dirty="0">
                          <a:solidFill>
                            <a:schemeClr val="bg1">
                              <a:lumMod val="10000"/>
                            </a:schemeClr>
                          </a:solidFill>
                          <a:effectLst/>
                          <a:latin typeface="+mj-lt"/>
                        </a:rPr>
                        <a:t> </a:t>
                      </a:r>
                      <a:r>
                        <a:rPr lang="vi-VN" sz="2900" dirty="0">
                          <a:solidFill>
                            <a:schemeClr val="bg1">
                              <a:lumMod val="10000"/>
                            </a:schemeClr>
                          </a:solidFill>
                          <a:effectLst/>
                          <a:latin typeface="+mj-lt"/>
                        </a:rPr>
                        <a:t>của tôi</a:t>
                      </a:r>
                      <a:endParaRPr lang="en-SG" sz="29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4D8"/>
                    </a:solidFill>
                  </a:tcPr>
                </a:tc>
                <a:extLst>
                  <a:ext uri="{0D108BD9-81ED-4DB2-BD59-A6C34878D82A}">
                    <a16:rowId xmlns="" xmlns:a16="http://schemas.microsoft.com/office/drawing/2014/main" val="2895900796"/>
                  </a:ext>
                </a:extLst>
              </a:tr>
              <a:tr h="2006156">
                <a:tc>
                  <a:txBody>
                    <a:bodyPr/>
                    <a:lstStyle/>
                    <a:p>
                      <a:pPr algn="just">
                        <a:lnSpc>
                          <a:spcPct val="100000"/>
                        </a:lnSpc>
                        <a:spcAft>
                          <a:spcPts val="800"/>
                        </a:spcAft>
                      </a:pPr>
                      <a:r>
                        <a:rPr lang="vi-VN" sz="2900" i="1" dirty="0">
                          <a:solidFill>
                            <a:schemeClr val="bg1">
                              <a:lumMod val="10000"/>
                            </a:schemeClr>
                          </a:solidFill>
                          <a:effectLst/>
                          <a:latin typeface="+mj-lt"/>
                        </a:rPr>
                        <a:t>Xác định những từ ngữ được dùng để miêu tả khung cảnh Kiều thực hiện việc báo ân, báo oán.</a:t>
                      </a:r>
                      <a:endParaRPr lang="en-SG" sz="290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29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543819905"/>
                  </a:ext>
                </a:extLst>
              </a:tr>
              <a:tr h="1897125">
                <a:tc>
                  <a:txBody>
                    <a:bodyPr/>
                    <a:lstStyle/>
                    <a:p>
                      <a:pPr algn="just">
                        <a:lnSpc>
                          <a:spcPct val="100000"/>
                        </a:lnSpc>
                        <a:spcAft>
                          <a:spcPts val="800"/>
                        </a:spcAft>
                      </a:pPr>
                      <a:r>
                        <a:rPr lang="vi-VN" sz="2900" i="1" dirty="0">
                          <a:solidFill>
                            <a:schemeClr val="bg1">
                              <a:lumMod val="10000"/>
                            </a:schemeClr>
                          </a:solidFill>
                          <a:effectLst/>
                          <a:latin typeface="+mj-lt"/>
                        </a:rPr>
                        <a:t>Tóm tắt nội dung cuộc đối thoại giữa Từ Hải và Thúy Kiều (từ dòng 2139 đến dòng 2324).</a:t>
                      </a:r>
                      <a:endParaRPr lang="en-SG" sz="290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29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905758961"/>
                  </a:ext>
                </a:extLst>
              </a:tr>
              <a:tr h="2480437">
                <a:tc>
                  <a:txBody>
                    <a:bodyPr/>
                    <a:lstStyle/>
                    <a:p>
                      <a:pPr algn="just">
                        <a:lnSpc>
                          <a:spcPct val="100000"/>
                        </a:lnSpc>
                        <a:spcAft>
                          <a:spcPts val="800"/>
                        </a:spcAft>
                      </a:pPr>
                      <a:r>
                        <a:rPr lang="vi-VN" sz="2900" i="1" dirty="0">
                          <a:solidFill>
                            <a:schemeClr val="bg1">
                              <a:lumMod val="10000"/>
                            </a:schemeClr>
                          </a:solidFill>
                          <a:effectLst/>
                          <a:latin typeface="+mj-lt"/>
                        </a:rPr>
                        <a:t>Đọc đoạn thơ từ dòng 2327 đến dòng 2332, em hình dung như thế nào về tâm trạng, giọng điệu của Kiều?</a:t>
                      </a:r>
                      <a:endParaRPr lang="en-SG" sz="290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29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908766432"/>
                  </a:ext>
                </a:extLst>
              </a:tr>
            </a:tbl>
          </a:graphicData>
        </a:graphic>
      </p:graphicFrame>
      <p:sp>
        <p:nvSpPr>
          <p:cNvPr id="8" name="TextBox 7">
            <a:extLst>
              <a:ext uri="{FF2B5EF4-FFF2-40B4-BE49-F238E27FC236}">
                <a16:creationId xmlns="" xmlns:a16="http://schemas.microsoft.com/office/drawing/2014/main" id="{D90E5D80-2AB5-286B-4A79-C197930AA5B8}"/>
              </a:ext>
            </a:extLst>
          </p:cNvPr>
          <p:cNvSpPr txBox="1"/>
          <p:nvPr/>
        </p:nvSpPr>
        <p:spPr>
          <a:xfrm>
            <a:off x="4911437" y="499350"/>
            <a:ext cx="7155872" cy="19800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 Báo ân: nghĩa nặng tình non, Lâm Tri người cũ, đền trả nghĩa xưa…</a:t>
            </a:r>
            <a:endParaRPr kumimoji="0" lang="en-SG" sz="2900" b="0" i="0" u="none" strike="noStrike" kern="0" cap="none" spc="0" normalizeH="0" baseline="0" noProof="0" dirty="0">
              <a:ln>
                <a:noFill/>
              </a:ln>
              <a:solidFill>
                <a:srgbClr val="FFFFFF">
                  <a:lumMod val="10000"/>
                </a:srgbClr>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 Báo oán: quỷ quái tinh ma, kẻ cắp bà già, thù này trả nợ ấy…</a:t>
            </a:r>
            <a:endParaRPr kumimoji="0" lang="en-SG" sz="2900" b="0" i="0" u="none" strike="noStrike" kern="0" cap="none" spc="0" normalizeH="0" baseline="0" noProof="0" dirty="0">
              <a:ln>
                <a:noFill/>
              </a:ln>
              <a:solidFill>
                <a:srgbClr val="FFFFFF">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sp>
        <p:nvSpPr>
          <p:cNvPr id="10" name="TextBox 9">
            <a:extLst>
              <a:ext uri="{FF2B5EF4-FFF2-40B4-BE49-F238E27FC236}">
                <a16:creationId xmlns="" xmlns:a16="http://schemas.microsoft.com/office/drawing/2014/main" id="{EA03521F-0BEE-BD29-2C37-928D548DFDDB}"/>
              </a:ext>
            </a:extLst>
          </p:cNvPr>
          <p:cNvSpPr txBox="1"/>
          <p:nvPr/>
        </p:nvSpPr>
        <p:spPr>
          <a:xfrm>
            <a:off x="4911437" y="2713417"/>
            <a:ext cx="7155872" cy="14311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Thúy Kiều nói với Từ Hải rằng sẽ xử quyết báo đền ân tình, trả thù với những kẻ giúp đỡ, gây hại nàng.</a:t>
            </a:r>
            <a:endParaRPr kumimoji="0" lang="en-SG" sz="2900" b="0" i="0" u="none" strike="noStrike" kern="0" cap="none" spc="0" normalizeH="0" baseline="0" noProof="0" dirty="0">
              <a:ln>
                <a:noFill/>
              </a:ln>
              <a:solidFill>
                <a:srgbClr val="FFFFFF">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sp>
        <p:nvSpPr>
          <p:cNvPr id="12" name="TextBox 11">
            <a:extLst>
              <a:ext uri="{FF2B5EF4-FFF2-40B4-BE49-F238E27FC236}">
                <a16:creationId xmlns="" xmlns:a16="http://schemas.microsoft.com/office/drawing/2014/main" id="{F3C50208-5BFB-DAA8-7904-B05124878AE2}"/>
              </a:ext>
            </a:extLst>
          </p:cNvPr>
          <p:cNvSpPr txBox="1"/>
          <p:nvPr/>
        </p:nvSpPr>
        <p:spPr>
          <a:xfrm>
            <a:off x="4800600" y="4383592"/>
            <a:ext cx="7391400" cy="24263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 Tâm trạng: phức tạp và đau lòng.</a:t>
            </a:r>
            <a:endParaRPr kumimoji="0" lang="en-SG" sz="2900" b="0" i="0" u="none" strike="noStrike" kern="0" cap="none" spc="0" normalizeH="0" baseline="0" noProof="0" dirty="0">
              <a:ln>
                <a:noFill/>
              </a:ln>
              <a:solidFill>
                <a:srgbClr val="FFFFFF">
                  <a:lumMod val="10000"/>
                </a:srgbClr>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 Giọng điệu của Kiều có thể là sự trầm lặng, nhưng đồng thời cũng chứa đựng một chút sức mạnh và quyết tâm trong việc bảo vệ giá trị và nguyên tắc cá nhân.</a:t>
            </a:r>
            <a:endParaRPr kumimoji="0" lang="en-SG" sz="2900" b="0" i="0" u="none" strike="noStrike" kern="0" cap="none" spc="0" normalizeH="0" baseline="0" noProof="0" dirty="0">
              <a:ln>
                <a:noFill/>
              </a:ln>
              <a:solidFill>
                <a:srgbClr val="FFFFFF">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87968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ppt_w</p:attrName>
                                        </p:attrNameLst>
                                      </p:cBhvr>
                                      <p:tavLst>
                                        <p:tav tm="0" fmla="#ppt_w*sin(2.5*pi*$)">
                                          <p:val>
                                            <p:fltVal val="0"/>
                                          </p:val>
                                        </p:tav>
                                        <p:tav tm="100000">
                                          <p:val>
                                            <p:fltVal val="1"/>
                                          </p:val>
                                        </p:tav>
                                      </p:tavLst>
                                    </p:anim>
                                    <p:anim calcmode="lin" valueType="num">
                                      <p:cBhvr>
                                        <p:cTn id="21"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 calcmode="lin" valueType="num">
                                      <p:cBhvr>
                                        <p:cTn id="26"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 calcmode="lin" valueType="num">
                                      <p:cBhvr>
                                        <p:cTn id="34"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880BC6F-6D30-F0CE-BAAD-FEABB498CEAD}"/>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2CE734AF-1253-400D-E34C-CE06E74958DE}"/>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 xmlns:a16="http://schemas.microsoft.com/office/drawing/2014/main" id="{E6125C51-8CF1-442B-A195-D1601AAEDCD4}"/>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914377">
              <a:spcAft>
                <a:spcPts val="1000"/>
              </a:spcAft>
              <a:defRPr/>
            </a:pPr>
            <a:r>
              <a:rPr lang="vi-VN" sz="3200" b="1" dirty="0">
                <a:solidFill>
                  <a:srgbClr val="191919"/>
                </a:solidFill>
                <a:latin typeface="Times New Roman" panose="02020603050405020304" pitchFamily="18" charset="0"/>
                <a:ea typeface="Calibri" panose="020F0502020204030204" pitchFamily="34" charset="0"/>
                <a:cs typeface="Arial"/>
                <a:sym typeface="Arial"/>
              </a:rPr>
              <a:t>PHT số </a:t>
            </a:r>
            <a:r>
              <a:rPr lang="en-US" sz="3200" b="1" dirty="0">
                <a:solidFill>
                  <a:srgbClr val="191919"/>
                </a:solidFill>
                <a:latin typeface="Times New Roman" panose="02020603050405020304" pitchFamily="18" charset="0"/>
                <a:ea typeface="Calibri" panose="020F0502020204030204" pitchFamily="34" charset="0"/>
                <a:cs typeface="Arial"/>
                <a:sym typeface="Arial"/>
              </a:rPr>
              <a:t>1: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Thẻ</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chỉ</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r>
              <a:rPr lang="en-US" sz="3200" b="1" dirty="0" err="1">
                <a:solidFill>
                  <a:srgbClr val="191919"/>
                </a:solidFill>
                <a:latin typeface="Times New Roman" panose="02020603050405020304" pitchFamily="18" charset="0"/>
                <a:ea typeface="Calibri" panose="020F0502020204030204" pitchFamily="34" charset="0"/>
                <a:cs typeface="Arial"/>
                <a:sym typeface="Arial"/>
              </a:rPr>
              <a:t>dẫn</a:t>
            </a:r>
            <a:r>
              <a:rPr lang="en-US" sz="3200" b="1" dirty="0">
                <a:solidFill>
                  <a:srgbClr val="191919"/>
                </a:solidFill>
                <a:latin typeface="Times New Roman" panose="02020603050405020304" pitchFamily="18" charset="0"/>
                <a:ea typeface="Calibri" panose="020F0502020204030204" pitchFamily="34" charset="0"/>
                <a:cs typeface="Arial"/>
                <a:sym typeface="Arial"/>
              </a:rPr>
              <a:t> </a:t>
            </a:r>
            <a:endParaRPr lang="en-SG" sz="3200" dirty="0">
              <a:solidFill>
                <a:srgbClr val="191919"/>
              </a:solidFill>
              <a:latin typeface="Times New Roman" panose="02020603050405020304" pitchFamily="18" charset="0"/>
              <a:ea typeface="Calibri" panose="020F0502020204030204" pitchFamily="34" charset="0"/>
              <a:cs typeface="Arial"/>
              <a:sym typeface="Arial"/>
            </a:endParaRPr>
          </a:p>
        </p:txBody>
      </p:sp>
      <p:graphicFrame>
        <p:nvGraphicFramePr>
          <p:cNvPr id="5" name="Table 4">
            <a:extLst>
              <a:ext uri="{FF2B5EF4-FFF2-40B4-BE49-F238E27FC236}">
                <a16:creationId xmlns="" xmlns:a16="http://schemas.microsoft.com/office/drawing/2014/main" id="{4FDD17FE-6FC5-929C-086E-6E497FE93E96}"/>
              </a:ext>
            </a:extLst>
          </p:cNvPr>
          <p:cNvGraphicFramePr>
            <a:graphicFrameLocks noGrp="1"/>
          </p:cNvGraphicFramePr>
          <p:nvPr>
            <p:extLst>
              <p:ext uri="{D42A27DB-BD31-4B8C-83A1-F6EECF244321}">
                <p14:modId xmlns:p14="http://schemas.microsoft.com/office/powerpoint/2010/main" val="2804310933"/>
              </p:ext>
            </p:extLst>
          </p:nvPr>
        </p:nvGraphicFramePr>
        <p:xfrm>
          <a:off x="0" y="-1"/>
          <a:ext cx="12192000" cy="6857999"/>
        </p:xfrm>
        <a:graphic>
          <a:graphicData uri="http://schemas.openxmlformats.org/drawingml/2006/table">
            <a:tbl>
              <a:tblPr firstRow="1" firstCol="1" bandRow="1">
                <a:tableStyleId>{1FECB4D8-DB02-4DC6-A0A2-4F2EBAE1DC90}</a:tableStyleId>
              </a:tblPr>
              <a:tblGrid>
                <a:gridCol w="4518212">
                  <a:extLst>
                    <a:ext uri="{9D8B030D-6E8A-4147-A177-3AD203B41FA5}">
                      <a16:colId xmlns="" xmlns:a16="http://schemas.microsoft.com/office/drawing/2014/main" val="2390932809"/>
                    </a:ext>
                  </a:extLst>
                </a:gridCol>
                <a:gridCol w="7673788">
                  <a:extLst>
                    <a:ext uri="{9D8B030D-6E8A-4147-A177-3AD203B41FA5}">
                      <a16:colId xmlns="" xmlns:a16="http://schemas.microsoft.com/office/drawing/2014/main" val="3242733288"/>
                    </a:ext>
                  </a:extLst>
                </a:gridCol>
              </a:tblGrid>
              <a:tr h="474785">
                <a:tc>
                  <a:txBody>
                    <a:bodyPr/>
                    <a:lstStyle/>
                    <a:p>
                      <a:pPr algn="ctr">
                        <a:lnSpc>
                          <a:spcPct val="100000"/>
                        </a:lnSpc>
                        <a:spcAft>
                          <a:spcPts val="800"/>
                        </a:spcAft>
                      </a:pPr>
                      <a:r>
                        <a:rPr lang="vi-VN" sz="3000" dirty="0">
                          <a:solidFill>
                            <a:schemeClr val="bg1">
                              <a:lumMod val="10000"/>
                            </a:schemeClr>
                          </a:solidFill>
                          <a:effectLst/>
                          <a:latin typeface="+mj-lt"/>
                        </a:rPr>
                        <a:t>Câu hỏi/</a:t>
                      </a:r>
                      <a:r>
                        <a:rPr lang="en-SG" sz="3000" dirty="0">
                          <a:solidFill>
                            <a:schemeClr val="bg1">
                              <a:lumMod val="10000"/>
                            </a:schemeClr>
                          </a:solidFill>
                          <a:effectLst/>
                          <a:latin typeface="+mj-lt"/>
                        </a:rPr>
                        <a:t> </a:t>
                      </a:r>
                      <a:r>
                        <a:rPr lang="vi-VN" sz="3000" dirty="0">
                          <a:solidFill>
                            <a:schemeClr val="bg1">
                              <a:lumMod val="10000"/>
                            </a:schemeClr>
                          </a:solidFill>
                          <a:effectLst/>
                          <a:latin typeface="+mj-lt"/>
                        </a:rPr>
                        <a:t>kĩ năng đọc.</a:t>
                      </a:r>
                      <a:endParaRPr lang="en-SG" sz="3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4D8"/>
                    </a:solidFill>
                  </a:tcPr>
                </a:tc>
                <a:tc>
                  <a:txBody>
                    <a:bodyPr/>
                    <a:lstStyle/>
                    <a:p>
                      <a:pPr algn="ctr">
                        <a:lnSpc>
                          <a:spcPct val="100000"/>
                        </a:lnSpc>
                        <a:spcAft>
                          <a:spcPts val="800"/>
                        </a:spcAft>
                      </a:pPr>
                      <a:r>
                        <a:rPr lang="vi-VN" sz="3000" dirty="0">
                          <a:solidFill>
                            <a:schemeClr val="bg1">
                              <a:lumMod val="10000"/>
                            </a:schemeClr>
                          </a:solidFill>
                          <a:effectLst/>
                          <a:latin typeface="+mj-lt"/>
                        </a:rPr>
                        <a:t>Câu trả lời</a:t>
                      </a:r>
                      <a:r>
                        <a:rPr lang="en-SG" sz="3000" dirty="0">
                          <a:solidFill>
                            <a:schemeClr val="bg1">
                              <a:lumMod val="10000"/>
                            </a:schemeClr>
                          </a:solidFill>
                          <a:effectLst/>
                          <a:latin typeface="+mj-lt"/>
                        </a:rPr>
                        <a:t> </a:t>
                      </a:r>
                      <a:r>
                        <a:rPr lang="vi-VN" sz="3000" dirty="0">
                          <a:solidFill>
                            <a:schemeClr val="bg1">
                              <a:lumMod val="10000"/>
                            </a:schemeClr>
                          </a:solidFill>
                          <a:effectLst/>
                          <a:latin typeface="+mj-lt"/>
                        </a:rPr>
                        <a:t>của tôi</a:t>
                      </a:r>
                      <a:endParaRPr lang="en-SG" sz="3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7F4D8"/>
                    </a:solidFill>
                  </a:tcPr>
                </a:tc>
                <a:extLst>
                  <a:ext uri="{0D108BD9-81ED-4DB2-BD59-A6C34878D82A}">
                    <a16:rowId xmlns="" xmlns:a16="http://schemas.microsoft.com/office/drawing/2014/main" val="2895900796"/>
                  </a:ext>
                </a:extLst>
              </a:tr>
              <a:tr h="1899138">
                <a:tc>
                  <a:txBody>
                    <a:bodyPr/>
                    <a:lstStyle/>
                    <a:p>
                      <a:pPr algn="just">
                        <a:lnSpc>
                          <a:spcPct val="100000"/>
                        </a:lnSpc>
                        <a:spcAft>
                          <a:spcPts val="800"/>
                        </a:spcAft>
                      </a:pPr>
                      <a:r>
                        <a:rPr lang="vi-VN" sz="3000" i="1" dirty="0">
                          <a:solidFill>
                            <a:schemeClr val="bg1">
                              <a:lumMod val="10000"/>
                            </a:schemeClr>
                          </a:solidFill>
                          <a:effectLst/>
                          <a:latin typeface="+mj-lt"/>
                        </a:rPr>
                        <a:t>Cách dùng từ “tiểu thư” để xưng hô trong lời thoại thể hiện thái độ gì của người nói đối với người nghe?</a:t>
                      </a:r>
                      <a:endParaRPr lang="en-SG" sz="300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3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765562632"/>
                  </a:ext>
                </a:extLst>
              </a:tr>
              <a:tr h="4484076">
                <a:tc>
                  <a:txBody>
                    <a:bodyPr/>
                    <a:lstStyle/>
                    <a:p>
                      <a:pPr algn="just">
                        <a:lnSpc>
                          <a:spcPct val="100000"/>
                        </a:lnSpc>
                        <a:spcAft>
                          <a:spcPts val="800"/>
                        </a:spcAft>
                      </a:pPr>
                      <a:r>
                        <a:rPr lang="vi-VN" sz="3000" i="1" dirty="0">
                          <a:solidFill>
                            <a:schemeClr val="bg1">
                              <a:lumMod val="10000"/>
                            </a:schemeClr>
                          </a:solidFill>
                          <a:effectLst/>
                          <a:latin typeface="+mj-lt"/>
                        </a:rPr>
                        <a:t>Mục đích của đoạn thoại từ dòng 2365 đến dòng 2372 là gì? Chỉ ra những lí lẽ mà nhân vật đã sử dụng trong đoạn thoại.</a:t>
                      </a:r>
                      <a:endParaRPr lang="en-SG" sz="3000" i="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endParaRPr lang="en-SG" sz="30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12905" marR="12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73211531"/>
                  </a:ext>
                </a:extLst>
              </a:tr>
            </a:tbl>
          </a:graphicData>
        </a:graphic>
      </p:graphicFrame>
      <p:sp>
        <p:nvSpPr>
          <p:cNvPr id="4" name="TextBox 3">
            <a:extLst>
              <a:ext uri="{FF2B5EF4-FFF2-40B4-BE49-F238E27FC236}">
                <a16:creationId xmlns="" xmlns:a16="http://schemas.microsoft.com/office/drawing/2014/main" id="{B869F3CD-5853-51E7-943A-32A77E4B25E5}"/>
              </a:ext>
            </a:extLst>
          </p:cNvPr>
          <p:cNvSpPr txBox="1"/>
          <p:nvPr/>
        </p:nvSpPr>
        <p:spPr>
          <a:xfrm>
            <a:off x="4606636" y="787125"/>
            <a:ext cx="7529189"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Kiều mỉa mai, châm biếm sự giả tạo, nham hiểm của Hoạn Thư.</a:t>
            </a:r>
            <a:endParaRPr kumimoji="0" lang="en-SG" sz="3000" b="0" i="0" u="none" strike="noStrike" kern="0" cap="none" spc="0" normalizeH="0" baseline="0" noProof="0" dirty="0">
              <a:ln>
                <a:noFill/>
              </a:ln>
              <a:solidFill>
                <a:srgbClr val="FFFFFF">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 xmlns:a16="http://schemas.microsoft.com/office/drawing/2014/main" id="{49C36581-6348-841E-5A1B-AD8C65FFD1DE}"/>
              </a:ext>
            </a:extLst>
          </p:cNvPr>
          <p:cNvSpPr txBox="1"/>
          <p:nvPr/>
        </p:nvSpPr>
        <p:spPr>
          <a:xfrm>
            <a:off x="4485409" y="2367297"/>
            <a:ext cx="7650416" cy="445250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 Đoạn thoại từ dòng 2365 đến dòng 2372 là lời tự bào chữa của Hoạn Thư.</a:t>
            </a:r>
            <a:endParaRPr kumimoji="0" lang="en-SG" sz="3000" b="0" i="0" u="none" strike="noStrike" kern="0" cap="none" spc="0" normalizeH="0" baseline="0" noProof="0" dirty="0">
              <a:ln>
                <a:noFill/>
              </a:ln>
              <a:solidFill>
                <a:srgbClr val="FFFFFF">
                  <a:lumMod val="10000"/>
                </a:srgbClr>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 Hoạn Thư khôn khéo đưa Kiều từ vị thế đối lập trở thành người đồng cảnh, cùng chung chút phận đàn bà. Nếu Hoạn Thư có tội thì cũng là do tâm lí chung của giới nữ: Chồng chung chưa dễ ai chiều cho ai. </a:t>
            </a:r>
            <a:endParaRPr kumimoji="0" lang="en-SG" sz="3000" b="0" i="0" u="none" strike="noStrike" kern="0" cap="none" spc="0" normalizeH="0" baseline="0" noProof="0" dirty="0">
              <a:ln>
                <a:noFill/>
              </a:ln>
              <a:solidFill>
                <a:srgbClr val="FFFFFF">
                  <a:lumMod val="10000"/>
                </a:srgbClr>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1" i="0" u="none" strike="noStrike" kern="0" cap="none" spc="0" normalizeH="0" baseline="0" noProof="0" dirty="0">
                <a:ln>
                  <a:noFill/>
                </a:ln>
                <a:solidFill>
                  <a:srgbClr val="FFFFFF">
                    <a:lumMod val="10000"/>
                  </a:srgbClr>
                </a:solidFill>
                <a:effectLst/>
                <a:uLnTx/>
                <a:uFillTx/>
                <a:latin typeface="Times New Roman" panose="02020603050405020304" pitchFamily="18" charset="0"/>
                <a:sym typeface="Arial"/>
              </a:rPr>
              <a:t>=&gt; Từ tội nhân, Hoạn Thư đã lập luận để mình trở thành nạn nhân của chế độ đa thê.</a:t>
            </a:r>
            <a:endParaRPr kumimoji="0" lang="en-SG" sz="3000" b="1" i="0" u="none" strike="noStrike" kern="0" cap="none" spc="0" normalizeH="0" baseline="0" noProof="0" dirty="0">
              <a:ln>
                <a:noFill/>
              </a:ln>
              <a:solidFill>
                <a:srgbClr val="FFFFFF">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28600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2000"/>
                                        <p:tgtEl>
                                          <p:spTgt spid="8">
                                            <p:txEl>
                                              <p:pRg st="1" end="1"/>
                                            </p:txEl>
                                          </p:spTgt>
                                        </p:tgtEl>
                                      </p:cBhvr>
                                    </p:animEffect>
                                    <p:anim calcmode="lin" valueType="num">
                                      <p:cBhvr>
                                        <p:cTn id="19" dur="2000" fill="hold"/>
                                        <p:tgtEl>
                                          <p:spTgt spid="8">
                                            <p:txEl>
                                              <p:pRg st="1" end="1"/>
                                            </p:txEl>
                                          </p:spTgt>
                                        </p:tgtEl>
                                        <p:attrNameLst>
                                          <p:attrName>ppt_w</p:attrName>
                                        </p:attrNameLst>
                                      </p:cBhvr>
                                      <p:tavLst>
                                        <p:tav tm="0" fmla="#ppt_w*sin(2.5*pi*$)">
                                          <p:val>
                                            <p:fltVal val="0"/>
                                          </p:val>
                                        </p:tav>
                                        <p:tav tm="100000">
                                          <p:val>
                                            <p:fltVal val="1"/>
                                          </p:val>
                                        </p:tav>
                                      </p:tavLst>
                                    </p:anim>
                                    <p:anim calcmode="lin" valueType="num">
                                      <p:cBhvr>
                                        <p:cTn id="20" dur="20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5C97CBA-6EB2-3DC0-CFFE-EAB5A702E643}"/>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175D10D9-CEDC-DF96-9B4A-F00CF34108C0}"/>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D4531B57-C418-DFF1-CE78-2C6367B9E0C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47A1C7E2-E427-B998-6698-E6F119062DE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50B7D1E1-5C01-130C-6FD5-ABB00496C853}"/>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DA6A35D2-B3E1-76B4-3646-AD6FCF8387ED}"/>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 xmlns:a16="http://schemas.microsoft.com/office/drawing/2014/main" id="{6BDA3218-190E-5FA6-A966-1B3D3CBFA401}"/>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7A064C26-AE8C-CB9B-2D90-8E4AE40F19F9}"/>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A19164CB-094D-EFC5-AA77-F6D72CFB2966}"/>
              </a:ext>
            </a:extLst>
          </p:cNvPr>
          <p:cNvSpPr txBox="1"/>
          <p:nvPr/>
        </p:nvSpPr>
        <p:spPr>
          <a:xfrm>
            <a:off x="3251175" y="-56621"/>
            <a:ext cx="5777765" cy="834524"/>
          </a:xfrm>
          <a:prstGeom prst="rect">
            <a:avLst/>
          </a:prstGeom>
          <a:noFill/>
        </p:spPr>
        <p:txBody>
          <a:bodyPr wrap="square">
            <a:spAutoFit/>
          </a:bodyP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chung</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11">
            <a:extLst>
              <a:ext uri="{FF2B5EF4-FFF2-40B4-BE49-F238E27FC236}">
                <a16:creationId xmlns="" xmlns:a16="http://schemas.microsoft.com/office/drawing/2014/main" id="{F99BD802-8D02-6B41-4CC7-7250C302DBBE}"/>
              </a:ext>
            </a:extLst>
          </p:cNvPr>
          <p:cNvSpPr/>
          <p:nvPr/>
        </p:nvSpPr>
        <p:spPr>
          <a:xfrm flipH="1">
            <a:off x="4066598" y="1301462"/>
            <a:ext cx="7260835" cy="4880974"/>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12">
            <a:extLst>
              <a:ext uri="{FF2B5EF4-FFF2-40B4-BE49-F238E27FC236}">
                <a16:creationId xmlns="" xmlns:a16="http://schemas.microsoft.com/office/drawing/2014/main" id="{DB1B00F6-7A5E-E680-BF11-EDA9B8B0FBE2}"/>
              </a:ext>
            </a:extLst>
          </p:cNvPr>
          <p:cNvSpPr/>
          <p:nvPr/>
        </p:nvSpPr>
        <p:spPr>
          <a:xfrm flipH="1">
            <a:off x="228329" y="3484065"/>
            <a:ext cx="3660581" cy="3390249"/>
          </a:xfrm>
          <a:custGeom>
            <a:avLst/>
            <a:gdLst/>
            <a:ahLst/>
            <a:cxnLst/>
            <a:rect l="l" t="t" r="r" b="b"/>
            <a:pathLst>
              <a:path w="5610939" h="5386501">
                <a:moveTo>
                  <a:pt x="0" y="0"/>
                </a:moveTo>
                <a:lnTo>
                  <a:pt x="5610938" y="0"/>
                </a:lnTo>
                <a:lnTo>
                  <a:pt x="5610938" y="5386501"/>
                </a:lnTo>
                <a:lnTo>
                  <a:pt x="0" y="538650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 xmlns:a16="http://schemas.microsoft.com/office/drawing/2014/main" id="{D0A5A99E-8826-EAB3-C534-9660ACD42F13}"/>
              </a:ext>
            </a:extLst>
          </p:cNvPr>
          <p:cNvSpPr txBox="1"/>
          <p:nvPr/>
        </p:nvSpPr>
        <p:spPr>
          <a:xfrm>
            <a:off x="5278005" y="2111009"/>
            <a:ext cx="5127636" cy="3416320"/>
          </a:xfrm>
          <a:prstGeom prst="rect">
            <a:avLst/>
          </a:prstGeom>
          <a:noFill/>
        </p:spPr>
        <p:txBody>
          <a:bodyPr wrap="square">
            <a:spAutoFit/>
          </a:bodyPr>
          <a:lstStyle/>
          <a:p>
            <a:pPr algn="ctr"/>
            <a:r>
              <a:rPr lang="vi-VN" sz="5400" dirty="0">
                <a:solidFill>
                  <a:schemeClr val="bg1">
                    <a:lumMod val="10000"/>
                  </a:schemeClr>
                </a:solidFill>
                <a:latin typeface="+mj-lt"/>
              </a:rPr>
              <a:t>Hs giới thiệu vài nét về tác giả và tác phẩm theo </a:t>
            </a:r>
            <a:r>
              <a:rPr lang="vi-VN" sz="5400" b="1" dirty="0">
                <a:solidFill>
                  <a:schemeClr val="bg1">
                    <a:lumMod val="10000"/>
                  </a:schemeClr>
                </a:solidFill>
                <a:latin typeface="+mj-lt"/>
              </a:rPr>
              <a:t>PHT số 2</a:t>
            </a:r>
            <a:endParaRPr lang="en-SG" sz="5400" dirty="0">
              <a:solidFill>
                <a:schemeClr val="bg1">
                  <a:lumMod val="10000"/>
                </a:schemeClr>
              </a:solidFill>
              <a:latin typeface="+mj-lt"/>
            </a:endParaRPr>
          </a:p>
        </p:txBody>
      </p:sp>
    </p:spTree>
    <p:extLst>
      <p:ext uri="{BB962C8B-B14F-4D97-AF65-F5344CB8AC3E}">
        <p14:creationId xmlns:p14="http://schemas.microsoft.com/office/powerpoint/2010/main" val="36869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10123B9-CD2A-6CE9-1106-C3811F16A1B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702610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2128A20F-3276-30A0-1DBB-16781B534F63}"/>
              </a:ext>
            </a:extLst>
          </p:cNvPr>
          <p:cNvPicPr>
            <a:picLocks noGrp="1" noRot="1" noChangeAspect="1" noMove="1" noResize="1" noEditPoints="1" noAdjustHandles="1" noChangeArrowheads="1" noChangeShapeType="1" noCrop="1"/>
          </p:cNvPicPr>
          <p:nvPr/>
        </p:nvPicPr>
        <p:blipFill>
          <a:blip r:embed="rId2"/>
          <a:stretch>
            <a:fillRect/>
          </a:stretch>
        </p:blipFill>
        <p:spPr>
          <a:xfrm flipH="1">
            <a:off x="0" y="0"/>
            <a:ext cx="12192000" cy="6858000"/>
          </a:xfrm>
          <a:prstGeom prst="rect">
            <a:avLst/>
          </a:prstGeom>
        </p:spPr>
      </p:pic>
      <p:sp>
        <p:nvSpPr>
          <p:cNvPr id="3" name="矩形 1">
            <a:extLst>
              <a:ext uri="{FF2B5EF4-FFF2-40B4-BE49-F238E27FC236}">
                <a16:creationId xmlns="" xmlns:a16="http://schemas.microsoft.com/office/drawing/2014/main" id="{8A26BAA7-D705-A349-711B-5571E1485ADD}"/>
              </a:ext>
            </a:extLst>
          </p:cNvPr>
          <p:cNvSpPr/>
          <p:nvPr/>
        </p:nvSpPr>
        <p:spPr>
          <a:xfrm>
            <a:off x="2579914" y="1544502"/>
            <a:ext cx="8632372" cy="4094298"/>
          </a:xfrm>
          <a:prstGeom prst="rect">
            <a:avLst/>
          </a:prstGeom>
          <a:solidFill>
            <a:srgbClr val="F7F9F3"/>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endParaRPr>
          </a:p>
        </p:txBody>
      </p:sp>
      <p:sp>
        <p:nvSpPr>
          <p:cNvPr id="4" name="矩形 6">
            <a:extLst>
              <a:ext uri="{FF2B5EF4-FFF2-40B4-BE49-F238E27FC236}">
                <a16:creationId xmlns="" xmlns:a16="http://schemas.microsoft.com/office/drawing/2014/main" id="{4EA77D7D-D4D5-32EA-048A-1E49414228F5}"/>
              </a:ext>
            </a:extLst>
          </p:cNvPr>
          <p:cNvSpPr/>
          <p:nvPr/>
        </p:nvSpPr>
        <p:spPr>
          <a:xfrm>
            <a:off x="2060914" y="1086794"/>
            <a:ext cx="1719309" cy="3831772"/>
          </a:xfrm>
          <a:prstGeom prst="rect">
            <a:avLst/>
          </a:prstGeom>
          <a:noFill/>
          <a:ln w="28575">
            <a:solidFill>
              <a:srgbClr val="F7F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endParaRPr>
          </a:p>
        </p:txBody>
      </p:sp>
      <p:pic>
        <p:nvPicPr>
          <p:cNvPr id="6" name="Picture 5">
            <a:extLst>
              <a:ext uri="{FF2B5EF4-FFF2-40B4-BE49-F238E27FC236}">
                <a16:creationId xmlns="" xmlns:a16="http://schemas.microsoft.com/office/drawing/2014/main" id="{A4945B4E-3813-79D6-4CDE-6F3BECEACFE0}"/>
              </a:ext>
            </a:extLst>
          </p:cNvPr>
          <p:cNvPicPr>
            <a:picLocks noChangeAspect="1"/>
          </p:cNvPicPr>
          <p:nvPr/>
        </p:nvPicPr>
        <p:blipFill rotWithShape="1">
          <a:blip r:embed="rId3">
            <a:clrChange>
              <a:clrFrom>
                <a:srgbClr val="FFFFFF"/>
              </a:clrFrom>
              <a:clrTo>
                <a:srgbClr val="FFFFFF">
                  <a:alpha val="0"/>
                </a:srgbClr>
              </a:clrTo>
            </a:clrChange>
          </a:blip>
          <a:srcRect r="18712" b="41106"/>
          <a:stretch/>
        </p:blipFill>
        <p:spPr>
          <a:xfrm>
            <a:off x="-1955054" y="-74175"/>
            <a:ext cx="13037989" cy="5313498"/>
          </a:xfrm>
          <a:prstGeom prst="rect">
            <a:avLst/>
          </a:prstGeom>
        </p:spPr>
      </p:pic>
      <p:pic>
        <p:nvPicPr>
          <p:cNvPr id="8" name="图片 10">
            <a:extLst>
              <a:ext uri="{FF2B5EF4-FFF2-40B4-BE49-F238E27FC236}">
                <a16:creationId xmlns="" xmlns:a16="http://schemas.microsoft.com/office/drawing/2014/main" id="{FE17AB56-A1FD-9377-F83A-FEB6E3AA9E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015" r="70463"/>
          <a:stretch/>
        </p:blipFill>
        <p:spPr>
          <a:xfrm>
            <a:off x="-1973" y="3474233"/>
            <a:ext cx="3601082" cy="2727851"/>
          </a:xfrm>
          <a:prstGeom prst="rect">
            <a:avLst/>
          </a:prstGeom>
        </p:spPr>
      </p:pic>
      <p:pic>
        <p:nvPicPr>
          <p:cNvPr id="2" name="Picture 1" descr="A person and person sitting in a chair&#10;&#10;Description automatically generated">
            <a:extLst>
              <a:ext uri="{FF2B5EF4-FFF2-40B4-BE49-F238E27FC236}">
                <a16:creationId xmlns="" xmlns:a16="http://schemas.microsoft.com/office/drawing/2014/main" id="{CC8F0DCB-C6B0-072D-9807-9DFB7A69B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7476" y="2660073"/>
            <a:ext cx="4081073" cy="4798139"/>
          </a:xfrm>
          <a:prstGeom prst="rect">
            <a:avLst/>
          </a:prstGeom>
        </p:spPr>
      </p:pic>
      <p:pic>
        <p:nvPicPr>
          <p:cNvPr id="5" name="Picture 4" descr="A person and person in traditional clothing&#10;&#10;Description automatically generated">
            <a:extLst>
              <a:ext uri="{FF2B5EF4-FFF2-40B4-BE49-F238E27FC236}">
                <a16:creationId xmlns="" xmlns:a16="http://schemas.microsoft.com/office/drawing/2014/main" id="{AC387016-03CC-81BA-9CFE-EC291B9FB2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032" y="2832000"/>
            <a:ext cx="2993604" cy="4094297"/>
          </a:xfrm>
          <a:prstGeom prst="rect">
            <a:avLst/>
          </a:prstGeom>
        </p:spPr>
      </p:pic>
      <p:pic>
        <p:nvPicPr>
          <p:cNvPr id="12" name="Picture 11" descr="A branch with pink flowers on it&#10;&#10;Description automatically generated">
            <a:extLst>
              <a:ext uri="{FF2B5EF4-FFF2-40B4-BE49-F238E27FC236}">
                <a16:creationId xmlns="" xmlns:a16="http://schemas.microsoft.com/office/drawing/2014/main" id="{6AC445DB-287C-4AB9-4495-B4B102879FB0}"/>
              </a:ext>
            </a:extLst>
          </p:cNvPr>
          <p:cNvPicPr>
            <a:picLocks noChangeAspect="1"/>
          </p:cNvPicPr>
          <p:nvPr/>
        </p:nvPicPr>
        <p:blipFill>
          <a:blip r:embed="rId7"/>
          <a:stretch>
            <a:fillRect/>
          </a:stretch>
        </p:blipFill>
        <p:spPr>
          <a:xfrm>
            <a:off x="7147071" y="-74175"/>
            <a:ext cx="5200650" cy="4352925"/>
          </a:xfrm>
          <a:prstGeom prst="rect">
            <a:avLst/>
          </a:prstGeom>
        </p:spPr>
      </p:pic>
      <p:grpSp>
        <p:nvGrpSpPr>
          <p:cNvPr id="14" name="组合 41">
            <a:extLst>
              <a:ext uri="{FF2B5EF4-FFF2-40B4-BE49-F238E27FC236}">
                <a16:creationId xmlns="" xmlns:a16="http://schemas.microsoft.com/office/drawing/2014/main" id="{75B446DB-6BE0-A892-3CFC-3B111BAFE17C}"/>
              </a:ext>
            </a:extLst>
          </p:cNvPr>
          <p:cNvGrpSpPr/>
          <p:nvPr/>
        </p:nvGrpSpPr>
        <p:grpSpPr>
          <a:xfrm>
            <a:off x="9612086" y="1351126"/>
            <a:ext cx="1035844" cy="708735"/>
            <a:chOff x="7629525" y="1019175"/>
            <a:chExt cx="904875" cy="619125"/>
          </a:xfrm>
        </p:grpSpPr>
        <p:pic>
          <p:nvPicPr>
            <p:cNvPr id="15" name="图片 39">
              <a:extLst>
                <a:ext uri="{FF2B5EF4-FFF2-40B4-BE49-F238E27FC236}">
                  <a16:creationId xmlns="" xmlns:a16="http://schemas.microsoft.com/office/drawing/2014/main" id="{056EACBA-5C74-B047-4870-4FD92D8D928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6" name="图片 40">
              <a:extLst>
                <a:ext uri="{FF2B5EF4-FFF2-40B4-BE49-F238E27FC236}">
                  <a16:creationId xmlns="" xmlns:a16="http://schemas.microsoft.com/office/drawing/2014/main" id="{CC763040-C820-A6E9-76DC-1B21A6338C7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17" name="Picture 16" descr="A pink petals on a black background&#10;&#10;Description automatically generated">
            <a:extLst>
              <a:ext uri="{FF2B5EF4-FFF2-40B4-BE49-F238E27FC236}">
                <a16:creationId xmlns="" xmlns:a16="http://schemas.microsoft.com/office/drawing/2014/main" id="{62ED171A-9F72-28B8-B5CB-050703CC3D3D}"/>
              </a:ext>
            </a:extLst>
          </p:cNvPr>
          <p:cNvPicPr>
            <a:picLocks noChangeAspect="1"/>
          </p:cNvPicPr>
          <p:nvPr/>
        </p:nvPicPr>
        <p:blipFill>
          <a:blip r:embed="rId10"/>
          <a:stretch>
            <a:fillRect/>
          </a:stretch>
        </p:blipFill>
        <p:spPr>
          <a:xfrm>
            <a:off x="9258270" y="603450"/>
            <a:ext cx="2666128" cy="2666128"/>
          </a:xfrm>
          <a:prstGeom prst="rect">
            <a:avLst/>
          </a:prstGeom>
        </p:spPr>
      </p:pic>
    </p:spTree>
    <p:extLst>
      <p:ext uri="{BB962C8B-B14F-4D97-AF65-F5344CB8AC3E}">
        <p14:creationId xmlns:p14="http://schemas.microsoft.com/office/powerpoint/2010/main" val="352379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34FFE47-F837-76BF-A57E-EADFE405C9AA}"/>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F9F8D49D-CD75-E0C4-BF06-2EE78BBDA0F0}"/>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41E0A824-A5B1-9976-1F44-57CFA2E6FFF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D903BFE4-D894-5FD7-4481-C71EA759D5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135CA3C4-9782-B169-F858-37C9802C5232}"/>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973423AE-4500-20E1-D576-2938964BCFA4}"/>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 xmlns:a16="http://schemas.microsoft.com/office/drawing/2014/main" id="{0D2067FD-DB7F-9659-2FD8-4098A4E57E1C}"/>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D0A7175D-4446-64BD-E980-C3816ADC4749}"/>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2C922830-DB66-BBF9-015F-DD3D75F2462C}"/>
              </a:ext>
            </a:extLst>
          </p:cNvPr>
          <p:cNvSpPr txBox="1"/>
          <p:nvPr/>
        </p:nvSpPr>
        <p:spPr>
          <a:xfrm>
            <a:off x="3251175" y="-56621"/>
            <a:ext cx="5777765" cy="834524"/>
          </a:xfrm>
          <a:prstGeom prst="rect">
            <a:avLst/>
          </a:prstGeom>
          <a:noFill/>
        </p:spPr>
        <p:txBody>
          <a:bodyPr wrap="square">
            <a:spAutoFit/>
          </a:bodyPr>
          <a:lstStyle/>
          <a:p>
            <a:pPr algn="ctr">
              <a:lnSpc>
                <a:spcPct val="150000"/>
              </a:lnSpc>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a. Tác giả</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 xmlns:a16="http://schemas.microsoft.com/office/drawing/2014/main" id="{69FA2186-AECD-1DDD-45F1-EF797B899CE0}"/>
              </a:ext>
            </a:extLst>
          </p:cNvPr>
          <p:cNvPicPr>
            <a:picLocks noChangeAspect="1"/>
          </p:cNvPicPr>
          <p:nvPr/>
        </p:nvPicPr>
        <p:blipFill rotWithShape="1">
          <a:blip r:embed="rId7"/>
          <a:srcRect l="59275" t="19668" r="838" b="24450"/>
          <a:stretch/>
        </p:blipFill>
        <p:spPr>
          <a:xfrm flipH="1">
            <a:off x="34953" y="2276049"/>
            <a:ext cx="3517780" cy="3550836"/>
          </a:xfrm>
          <a:prstGeom prst="ellipse">
            <a:avLst/>
          </a:prstGeom>
        </p:spPr>
      </p:pic>
      <p:sp>
        <p:nvSpPr>
          <p:cNvPr id="122" name="弧形 24">
            <a:extLst>
              <a:ext uri="{FF2B5EF4-FFF2-40B4-BE49-F238E27FC236}">
                <a16:creationId xmlns="" xmlns:a16="http://schemas.microsoft.com/office/drawing/2014/main" id="{9434F3B5-B8CF-AFBE-1619-BCD3824E2758}"/>
              </a:ext>
            </a:extLst>
          </p:cNvPr>
          <p:cNvSpPr/>
          <p:nvPr/>
        </p:nvSpPr>
        <p:spPr>
          <a:xfrm>
            <a:off x="394331" y="2060408"/>
            <a:ext cx="3240187" cy="4020331"/>
          </a:xfrm>
          <a:prstGeom prst="arc">
            <a:avLst>
              <a:gd name="adj1" fmla="val 16200000"/>
              <a:gd name="adj2" fmla="val 4412571"/>
            </a:avLst>
          </a:prstGeom>
          <a:noFill/>
          <a:ln w="25400" cap="flat" cmpd="sng" algn="ctr">
            <a:solidFill>
              <a:srgbClr val="548235"/>
            </a:solidFill>
            <a:prstDash val="sysDash"/>
            <a:miter lim="800000"/>
          </a:ln>
          <a:effectLst/>
        </p:spPr>
        <p:txBody>
          <a:bodyPr rtlCol="0" anchor="ctr"/>
          <a:lstStyle/>
          <a:p>
            <a:pPr algn="ctr" defTabSz="914377">
              <a:defRPr/>
            </a:pPr>
            <a:endParaRPr lang="zh-CN" altLang="en-US" kern="0">
              <a:solidFill>
                <a:prstClr val="black"/>
              </a:solidFill>
              <a:latin typeface="等线"/>
              <a:ea typeface="等线" panose="02010600030101010101" pitchFamily="2" charset="-122"/>
              <a:cs typeface="Arial"/>
              <a:sym typeface="Arial"/>
            </a:endParaRPr>
          </a:p>
        </p:txBody>
      </p:sp>
      <p:grpSp>
        <p:nvGrpSpPr>
          <p:cNvPr id="123" name="组合 5">
            <a:extLst>
              <a:ext uri="{FF2B5EF4-FFF2-40B4-BE49-F238E27FC236}">
                <a16:creationId xmlns="" xmlns:a16="http://schemas.microsoft.com/office/drawing/2014/main" id="{938AE21F-7C6C-3CBC-E44F-48559DC4A48F}"/>
              </a:ext>
            </a:extLst>
          </p:cNvPr>
          <p:cNvGrpSpPr/>
          <p:nvPr/>
        </p:nvGrpSpPr>
        <p:grpSpPr>
          <a:xfrm>
            <a:off x="2806014" y="1289614"/>
            <a:ext cx="9351245" cy="1251545"/>
            <a:chOff x="4167718" y="105758"/>
            <a:chExt cx="9351245" cy="1251545"/>
          </a:xfrm>
        </p:grpSpPr>
        <p:sp>
          <p:nvSpPr>
            <p:cNvPr id="124" name="椭圆 1">
              <a:extLst>
                <a:ext uri="{FF2B5EF4-FFF2-40B4-BE49-F238E27FC236}">
                  <a16:creationId xmlns="" xmlns:a16="http://schemas.microsoft.com/office/drawing/2014/main" id="{9CF71536-0201-81F5-2A5C-4C097398EDF3}"/>
                </a:ext>
              </a:extLst>
            </p:cNvPr>
            <p:cNvSpPr/>
            <p:nvPr/>
          </p:nvSpPr>
          <p:spPr>
            <a:xfrm>
              <a:off x="4167718" y="823903"/>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34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1</a:t>
              </a:r>
              <a:endParaRPr lang="zh-CN" altLang="en-US" sz="34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25" name="文本框 2">
              <a:extLst>
                <a:ext uri="{FF2B5EF4-FFF2-40B4-BE49-F238E27FC236}">
                  <a16:creationId xmlns="" xmlns:a16="http://schemas.microsoft.com/office/drawing/2014/main" id="{C4F2434E-9706-893B-C940-B9F1ED77F662}"/>
                </a:ext>
              </a:extLst>
            </p:cNvPr>
            <p:cNvSpPr txBox="1"/>
            <p:nvPr/>
          </p:nvSpPr>
          <p:spPr>
            <a:xfrm>
              <a:off x="4887307" y="105758"/>
              <a:ext cx="8631656" cy="1159420"/>
            </a:xfrm>
            <a:prstGeom prst="rect">
              <a:avLst/>
            </a:prstGeom>
            <a:noFill/>
          </p:spPr>
          <p:txBody>
            <a:bodyPr wrap="square" rtlCol="0">
              <a:spAutoFit/>
            </a:bodyPr>
            <a:lstStyle/>
            <a:p>
              <a:pPr defTabSz="1219170">
                <a:spcAft>
                  <a:spcPts val="1067"/>
                </a:spcAft>
                <a:buClr>
                  <a:srgbClr val="000000"/>
                </a:buClr>
              </a:pPr>
              <a:r>
                <a:rPr lang="vi-VN" sz="34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Nguyễn Du (1765 – 1820) quê ở làng Tiên Điền, huyện Nghi Xuân, tỉnh Hà Tĩnh. </a:t>
              </a:r>
              <a:endParaRPr lang="en-SG" sz="34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grpSp>
        <p:nvGrpSpPr>
          <p:cNvPr id="126" name="组合 6">
            <a:extLst>
              <a:ext uri="{FF2B5EF4-FFF2-40B4-BE49-F238E27FC236}">
                <a16:creationId xmlns="" xmlns:a16="http://schemas.microsoft.com/office/drawing/2014/main" id="{D09896DD-1DA1-D903-3094-463C11798BB4}"/>
              </a:ext>
            </a:extLst>
          </p:cNvPr>
          <p:cNvGrpSpPr/>
          <p:nvPr/>
        </p:nvGrpSpPr>
        <p:grpSpPr>
          <a:xfrm>
            <a:off x="3333083" y="2839114"/>
            <a:ext cx="8695735" cy="1692964"/>
            <a:chOff x="4394200" y="360803"/>
            <a:chExt cx="8695733" cy="1692963"/>
          </a:xfrm>
        </p:grpSpPr>
        <p:sp>
          <p:nvSpPr>
            <p:cNvPr id="127" name="椭圆 7">
              <a:extLst>
                <a:ext uri="{FF2B5EF4-FFF2-40B4-BE49-F238E27FC236}">
                  <a16:creationId xmlns="" xmlns:a16="http://schemas.microsoft.com/office/drawing/2014/main" id="{7D0B7E84-197C-7F1C-3BEA-D185F32694DA}"/>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34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2</a:t>
              </a:r>
              <a:endParaRPr lang="zh-CN" altLang="en-US" sz="34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28" name="文本框 9">
              <a:extLst>
                <a:ext uri="{FF2B5EF4-FFF2-40B4-BE49-F238E27FC236}">
                  <a16:creationId xmlns="" xmlns:a16="http://schemas.microsoft.com/office/drawing/2014/main" id="{68C9E7F8-CCBF-91CF-A88C-052E5BE6C84B}"/>
                </a:ext>
              </a:extLst>
            </p:cNvPr>
            <p:cNvSpPr txBox="1"/>
            <p:nvPr/>
          </p:nvSpPr>
          <p:spPr>
            <a:xfrm>
              <a:off x="5082144" y="360803"/>
              <a:ext cx="8007789" cy="1692963"/>
            </a:xfrm>
            <a:prstGeom prst="rect">
              <a:avLst/>
            </a:prstGeom>
            <a:noFill/>
          </p:spPr>
          <p:txBody>
            <a:bodyPr wrap="square" rtlCol="0">
              <a:spAutoFit/>
            </a:bodyPr>
            <a:lstStyle/>
            <a:p>
              <a:pPr defTabSz="1219170">
                <a:spcAft>
                  <a:spcPts val="1067"/>
                </a:spcAft>
                <a:buClr>
                  <a:srgbClr val="000000"/>
                </a:buClr>
              </a:pPr>
              <a:r>
                <a:rPr lang="vi-VN" sz="34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Cuộc đời Nguyễn Du gắn với một thời đại lịch sử đầy biến động nên trải nhiều thăng trầm. </a:t>
              </a:r>
              <a:endParaRPr lang="en-SG" sz="34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grpSp>
        <p:nvGrpSpPr>
          <p:cNvPr id="129" name="组合 11">
            <a:extLst>
              <a:ext uri="{FF2B5EF4-FFF2-40B4-BE49-F238E27FC236}">
                <a16:creationId xmlns="" xmlns:a16="http://schemas.microsoft.com/office/drawing/2014/main" id="{E65DD9BA-86A2-3777-219F-604C89F4FBB6}"/>
              </a:ext>
            </a:extLst>
          </p:cNvPr>
          <p:cNvGrpSpPr/>
          <p:nvPr/>
        </p:nvGrpSpPr>
        <p:grpSpPr>
          <a:xfrm>
            <a:off x="2945215" y="4745722"/>
            <a:ext cx="9212044" cy="1692964"/>
            <a:chOff x="4394200" y="714729"/>
            <a:chExt cx="9212043" cy="1692962"/>
          </a:xfrm>
        </p:grpSpPr>
        <p:sp>
          <p:nvSpPr>
            <p:cNvPr id="130" name="椭圆 12">
              <a:extLst>
                <a:ext uri="{FF2B5EF4-FFF2-40B4-BE49-F238E27FC236}">
                  <a16:creationId xmlns="" xmlns:a16="http://schemas.microsoft.com/office/drawing/2014/main" id="{417A84E5-28DF-E94A-F8B0-CA44B67B1FD0}"/>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34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3</a:t>
              </a:r>
              <a:endParaRPr lang="zh-CN" altLang="en-US" sz="34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31" name="文本框 14">
              <a:extLst>
                <a:ext uri="{FF2B5EF4-FFF2-40B4-BE49-F238E27FC236}">
                  <a16:creationId xmlns="" xmlns:a16="http://schemas.microsoft.com/office/drawing/2014/main" id="{AB988D48-8D4D-4EDF-148D-B9DCBBDF087C}"/>
                </a:ext>
              </a:extLst>
            </p:cNvPr>
            <p:cNvSpPr txBox="1"/>
            <p:nvPr/>
          </p:nvSpPr>
          <p:spPr>
            <a:xfrm>
              <a:off x="4974587" y="714729"/>
              <a:ext cx="8631656" cy="1692962"/>
            </a:xfrm>
            <a:prstGeom prst="rect">
              <a:avLst/>
            </a:prstGeom>
            <a:noFill/>
          </p:spPr>
          <p:txBody>
            <a:bodyPr wrap="square" rtlCol="0">
              <a:spAutoFit/>
            </a:bodyPr>
            <a:lstStyle/>
            <a:p>
              <a:pPr defTabSz="1219170">
                <a:spcAft>
                  <a:spcPts val="1067"/>
                </a:spcAft>
                <a:buClr>
                  <a:srgbClr val="000000"/>
                </a:buClr>
              </a:pPr>
              <a:r>
                <a:rPr lang="vi-VN" sz="34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Ông không chỉ có vốn tri thức uyên bác, vốn sống phong phú, am hiểu sâu sắc về con người mà còn có trái tim mang nặng nỗi thương đời.</a:t>
              </a:r>
              <a:endParaRPr lang="en-SG" sz="34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212206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barn(inVertical)">
                                      <p:cBhvr>
                                        <p:cTn id="12" dur="500"/>
                                        <p:tgtEl>
                                          <p:spTgt spid="122"/>
                                        </p:tgtEl>
                                      </p:cBhvr>
                                    </p:animEffect>
                                  </p:childTnLst>
                                </p:cTn>
                              </p:par>
                              <p:par>
                                <p:cTn id="13" presetID="16" presetClass="entr" presetSubtype="21" fill="hold" nodeType="withEffect">
                                  <p:stCondLst>
                                    <p:cond delay="0"/>
                                  </p:stCondLst>
                                  <p:childTnLst>
                                    <p:set>
                                      <p:cBhvr>
                                        <p:cTn id="14" dur="1" fill="hold">
                                          <p:stCondLst>
                                            <p:cond delay="0"/>
                                          </p:stCondLst>
                                        </p:cTn>
                                        <p:tgtEl>
                                          <p:spTgt spid="123"/>
                                        </p:tgtEl>
                                        <p:attrNameLst>
                                          <p:attrName>style.visibility</p:attrName>
                                        </p:attrNameLst>
                                      </p:cBhvr>
                                      <p:to>
                                        <p:strVal val="visible"/>
                                      </p:to>
                                    </p:set>
                                    <p:animEffect transition="in" filter="barn(inVertical)">
                                      <p:cBhvr>
                                        <p:cTn id="15" dur="500"/>
                                        <p:tgtEl>
                                          <p:spTgt spid="1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6"/>
                                        </p:tgtEl>
                                        <p:attrNameLst>
                                          <p:attrName>style.visibility</p:attrName>
                                        </p:attrNameLst>
                                      </p:cBhvr>
                                      <p:to>
                                        <p:strVal val="visible"/>
                                      </p:to>
                                    </p:set>
                                    <p:animEffect transition="in" filter="barn(inVertical)">
                                      <p:cBhvr>
                                        <p:cTn id="20" dur="500"/>
                                        <p:tgtEl>
                                          <p:spTgt spid="1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barn(inVertical)">
                                      <p:cBhvr>
                                        <p:cTn id="25"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6BB6997-9534-0D69-1379-FCF5D6C4AC61}"/>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A570406F-AADB-FF92-D1FF-A2E97428DDA8}"/>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EDE228BE-9074-3D95-1879-A5A03A2564B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0967EE17-D795-83E6-2867-AE264FF6AB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10361799" y="-16960"/>
            <a:ext cx="1830200" cy="2350177"/>
          </a:xfrm>
          <a:prstGeom prst="rect">
            <a:avLst/>
          </a:prstGeom>
        </p:spPr>
      </p:pic>
      <p:pic>
        <p:nvPicPr>
          <p:cNvPr id="13" name="图片 21" descr="07">
            <a:extLst>
              <a:ext uri="{FF2B5EF4-FFF2-40B4-BE49-F238E27FC236}">
                <a16:creationId xmlns="" xmlns:a16="http://schemas.microsoft.com/office/drawing/2014/main" id="{CFCFC24B-C187-8AD7-9985-93192D536A0E}"/>
              </a:ext>
            </a:extLst>
          </p:cNvPr>
          <p:cNvPicPr>
            <a:picLocks noChangeAspect="1"/>
          </p:cNvPicPr>
          <p:nvPr/>
        </p:nvPicPr>
        <p:blipFill>
          <a:blip r:embed="rId6"/>
          <a:srcRect r="54430" b="60000"/>
          <a:stretch>
            <a:fillRect/>
          </a:stretch>
        </p:blipFill>
        <p:spPr>
          <a:xfrm flipH="1">
            <a:off x="10351927" y="-289983"/>
            <a:ext cx="1337577" cy="1760196"/>
          </a:xfrm>
          <a:prstGeom prst="rect">
            <a:avLst/>
          </a:prstGeom>
        </p:spPr>
      </p:pic>
      <p:cxnSp>
        <p:nvCxnSpPr>
          <p:cNvPr id="4" name="Google Shape;2245;p41">
            <a:extLst>
              <a:ext uri="{FF2B5EF4-FFF2-40B4-BE49-F238E27FC236}">
                <a16:creationId xmlns="" xmlns:a16="http://schemas.microsoft.com/office/drawing/2014/main" id="{573F8EF3-F8AF-C638-4E80-0DD1ECDC1848}"/>
              </a:ext>
            </a:extLst>
          </p:cNvPr>
          <p:cNvCxnSpPr>
            <a:cxnSpLocks/>
          </p:cNvCxnSpPr>
          <p:nvPr/>
        </p:nvCxnSpPr>
        <p:spPr>
          <a:xfrm>
            <a:off x="9737528" y="928102"/>
            <a:ext cx="0" cy="895200"/>
          </a:xfrm>
          <a:prstGeom prst="straightConnector1">
            <a:avLst/>
          </a:prstGeom>
          <a:noFill/>
          <a:ln w="9525" cap="flat" cmpd="sng">
            <a:solidFill>
              <a:srgbClr val="000000"/>
            </a:solidFill>
            <a:prstDash val="solid"/>
            <a:round/>
            <a:headEnd type="none" w="med" len="med"/>
            <a:tailEnd type="none" w="med" len="med"/>
          </a:ln>
        </p:spPr>
      </p:cxnSp>
      <p:sp>
        <p:nvSpPr>
          <p:cNvPr id="5" name="Google Shape;2227;p41">
            <a:extLst>
              <a:ext uri="{FF2B5EF4-FFF2-40B4-BE49-F238E27FC236}">
                <a16:creationId xmlns="" xmlns:a16="http://schemas.microsoft.com/office/drawing/2014/main" id="{BBC75412-C58D-16AC-BC77-95445D2C20D3}"/>
              </a:ext>
            </a:extLst>
          </p:cNvPr>
          <p:cNvSpPr txBox="1"/>
          <p:nvPr/>
        </p:nvSpPr>
        <p:spPr>
          <a:xfrm>
            <a:off x="65366" y="3317343"/>
            <a:ext cx="5092761" cy="8364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Để</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lại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vi-VN" sz="3200" kern="0" dirty="0">
                <a:solidFill>
                  <a:srgbClr val="000000"/>
                </a:solidFill>
                <a:latin typeface="Times New Roman" panose="02020603050405020304" pitchFamily="18" charset="0"/>
                <a:cs typeface="Times New Roman" panose="02020603050405020304" pitchFamily="18" charset="0"/>
                <a:sym typeface="Arial"/>
              </a:rPr>
              <a:t>ba tập thơ chữ Hán (Thanh Hiên thi tập, Nam trung tạp ngâm, Bắc hành tạp lục) và một số tác phẩm chữ Nôm (Văn tế sống hai cô gái Trường Lưu, Thác lời trai phường nón, Văn tế thập loại chúng sinh, Truyện Kiều).</a:t>
            </a:r>
            <a:endParaRPr lang="en-SG"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6" name="Google Shape;2240;p41">
            <a:extLst>
              <a:ext uri="{FF2B5EF4-FFF2-40B4-BE49-F238E27FC236}">
                <a16:creationId xmlns="" xmlns:a16="http://schemas.microsoft.com/office/drawing/2014/main" id="{3B274986-D522-2A30-716F-9B6857439722}"/>
              </a:ext>
            </a:extLst>
          </p:cNvPr>
          <p:cNvSpPr/>
          <p:nvPr/>
        </p:nvSpPr>
        <p:spPr>
          <a:xfrm>
            <a:off x="1945702" y="241249"/>
            <a:ext cx="836400" cy="836400"/>
          </a:xfrm>
          <a:prstGeom prst="ellipse">
            <a:avLst/>
          </a:prstGeom>
          <a:solidFill>
            <a:srgbClr val="ED7341"/>
          </a:solidFill>
          <a:ln>
            <a:noFill/>
          </a:ln>
        </p:spPr>
        <p:txBody>
          <a:bodyPr spcFirstLastPara="1" wrap="square" lIns="121900" tIns="121900" rIns="121900" bIns="121900" anchor="ctr" anchorCtr="0">
            <a:noAutofit/>
          </a:bodyPr>
          <a:lstStyle/>
          <a:p>
            <a:pPr algn="ctr" defTabSz="1219080">
              <a:defRPr/>
            </a:pPr>
            <a:endParaRPr sz="2400" b="1" kern="0">
              <a:solidFill>
                <a:srgbClr val="FFFFFF"/>
              </a:solidFill>
              <a:latin typeface="Fira Sans Extra Condensed"/>
              <a:ea typeface="Fira Sans Extra Condensed"/>
              <a:cs typeface="Fira Sans Extra Condensed"/>
              <a:sym typeface="Fira Sans Extra Condensed"/>
            </a:endParaRPr>
          </a:p>
        </p:txBody>
      </p:sp>
      <p:sp>
        <p:nvSpPr>
          <p:cNvPr id="7" name="Google Shape;2241;p41">
            <a:extLst>
              <a:ext uri="{FF2B5EF4-FFF2-40B4-BE49-F238E27FC236}">
                <a16:creationId xmlns="" xmlns:a16="http://schemas.microsoft.com/office/drawing/2014/main" id="{F93C3751-4703-6120-9F19-0EA3CE070718}"/>
              </a:ext>
            </a:extLst>
          </p:cNvPr>
          <p:cNvSpPr/>
          <p:nvPr/>
        </p:nvSpPr>
        <p:spPr>
          <a:xfrm>
            <a:off x="9309910" y="241249"/>
            <a:ext cx="836400" cy="836400"/>
          </a:xfrm>
          <a:prstGeom prst="ellipse">
            <a:avLst/>
          </a:prstGeom>
          <a:solidFill>
            <a:srgbClr val="7AB848"/>
          </a:solidFill>
          <a:ln>
            <a:noFill/>
          </a:ln>
        </p:spPr>
        <p:txBody>
          <a:bodyPr spcFirstLastPara="1" wrap="square" lIns="121900" tIns="121900" rIns="121900" bIns="121900" anchor="ctr" anchorCtr="0">
            <a:noAutofit/>
          </a:bodyPr>
          <a:lstStyle/>
          <a:p>
            <a:pPr algn="ctr" defTabSz="1219080">
              <a:defRPr/>
            </a:pPr>
            <a:endParaRPr sz="2400" b="1" kern="0">
              <a:solidFill>
                <a:srgbClr val="FFFFFF"/>
              </a:solidFill>
              <a:latin typeface="Fira Sans Extra Condensed"/>
              <a:ea typeface="Fira Sans Extra Condensed"/>
              <a:cs typeface="Fira Sans Extra Condensed"/>
              <a:sym typeface="Fira Sans Extra Condensed"/>
            </a:endParaRPr>
          </a:p>
        </p:txBody>
      </p:sp>
      <p:cxnSp>
        <p:nvCxnSpPr>
          <p:cNvPr id="8" name="Google Shape;2242;p41">
            <a:extLst>
              <a:ext uri="{FF2B5EF4-FFF2-40B4-BE49-F238E27FC236}">
                <a16:creationId xmlns="" xmlns:a16="http://schemas.microsoft.com/office/drawing/2014/main" id="{18DDCA38-0DC4-065D-91FD-F398ACFCF90A}"/>
              </a:ext>
            </a:extLst>
          </p:cNvPr>
          <p:cNvCxnSpPr>
            <a:cxnSpLocks/>
            <a:stCxn id="6" idx="6"/>
          </p:cNvCxnSpPr>
          <p:nvPr/>
        </p:nvCxnSpPr>
        <p:spPr>
          <a:xfrm flipV="1">
            <a:off x="2782102" y="656876"/>
            <a:ext cx="1562968" cy="2575"/>
          </a:xfrm>
          <a:prstGeom prst="straightConnector1">
            <a:avLst/>
          </a:prstGeom>
          <a:noFill/>
          <a:ln w="9525" cap="flat" cmpd="sng">
            <a:solidFill>
              <a:srgbClr val="000000"/>
            </a:solidFill>
            <a:prstDash val="solid"/>
            <a:round/>
            <a:headEnd type="none" w="med" len="med"/>
            <a:tailEnd type="none" w="med" len="med"/>
          </a:ln>
        </p:spPr>
      </p:cxnSp>
      <p:cxnSp>
        <p:nvCxnSpPr>
          <p:cNvPr id="9" name="Google Shape;2243;p41">
            <a:extLst>
              <a:ext uri="{FF2B5EF4-FFF2-40B4-BE49-F238E27FC236}">
                <a16:creationId xmlns="" xmlns:a16="http://schemas.microsoft.com/office/drawing/2014/main" id="{F9679393-304C-4E75-FD26-F5541206B6C5}"/>
              </a:ext>
            </a:extLst>
          </p:cNvPr>
          <p:cNvCxnSpPr>
            <a:cxnSpLocks/>
            <a:endCxn id="7" idx="2"/>
          </p:cNvCxnSpPr>
          <p:nvPr/>
        </p:nvCxnSpPr>
        <p:spPr>
          <a:xfrm>
            <a:off x="7475710" y="656876"/>
            <a:ext cx="1834200" cy="2575"/>
          </a:xfrm>
          <a:prstGeom prst="straightConnector1">
            <a:avLst/>
          </a:prstGeom>
          <a:noFill/>
          <a:ln w="9525" cap="flat" cmpd="sng">
            <a:solidFill>
              <a:srgbClr val="000000"/>
            </a:solidFill>
            <a:prstDash val="solid"/>
            <a:round/>
            <a:headEnd type="none" w="med" len="med"/>
            <a:tailEnd type="none" w="med" len="med"/>
          </a:ln>
        </p:spPr>
      </p:cxnSp>
      <p:cxnSp>
        <p:nvCxnSpPr>
          <p:cNvPr id="10" name="Google Shape;2244;p41">
            <a:extLst>
              <a:ext uri="{FF2B5EF4-FFF2-40B4-BE49-F238E27FC236}">
                <a16:creationId xmlns="" xmlns:a16="http://schemas.microsoft.com/office/drawing/2014/main" id="{D4EFDB3B-0759-275F-E1DD-3C36B7CA5A50}"/>
              </a:ext>
            </a:extLst>
          </p:cNvPr>
          <p:cNvCxnSpPr>
            <a:cxnSpLocks/>
            <a:stCxn id="6" idx="4"/>
          </p:cNvCxnSpPr>
          <p:nvPr/>
        </p:nvCxnSpPr>
        <p:spPr>
          <a:xfrm>
            <a:off x="2363902" y="1077654"/>
            <a:ext cx="0" cy="745649"/>
          </a:xfrm>
          <a:prstGeom prst="straightConnector1">
            <a:avLst/>
          </a:prstGeom>
          <a:noFill/>
          <a:ln w="9525" cap="flat" cmpd="sng">
            <a:solidFill>
              <a:srgbClr val="000000"/>
            </a:solidFill>
            <a:prstDash val="solid"/>
            <a:round/>
            <a:headEnd type="none" w="med" len="med"/>
            <a:tailEnd type="none" w="med" len="med"/>
          </a:ln>
        </p:spPr>
      </p:cxnSp>
      <p:grpSp>
        <p:nvGrpSpPr>
          <p:cNvPr id="14" name="Google Shape;2236;p41">
            <a:extLst>
              <a:ext uri="{FF2B5EF4-FFF2-40B4-BE49-F238E27FC236}">
                <a16:creationId xmlns="" xmlns:a16="http://schemas.microsoft.com/office/drawing/2014/main" id="{69DD31DA-D8E6-B1C6-0F19-68E343AC686D}"/>
              </a:ext>
            </a:extLst>
          </p:cNvPr>
          <p:cNvGrpSpPr/>
          <p:nvPr/>
        </p:nvGrpSpPr>
        <p:grpSpPr>
          <a:xfrm>
            <a:off x="9529278" y="365281"/>
            <a:ext cx="397836" cy="472692"/>
            <a:chOff x="-48233050" y="3569725"/>
            <a:chExt cx="252050" cy="299475"/>
          </a:xfrm>
        </p:grpSpPr>
        <p:sp>
          <p:nvSpPr>
            <p:cNvPr id="19" name="Google Shape;2237;p41">
              <a:extLst>
                <a:ext uri="{FF2B5EF4-FFF2-40B4-BE49-F238E27FC236}">
                  <a16:creationId xmlns="" xmlns:a16="http://schemas.microsoft.com/office/drawing/2014/main" id="{FFA018B8-79B4-2CC0-9821-83B9D67D28CE}"/>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0" name="Google Shape;2238;p41">
              <a:extLst>
                <a:ext uri="{FF2B5EF4-FFF2-40B4-BE49-F238E27FC236}">
                  <a16:creationId xmlns="" xmlns:a16="http://schemas.microsoft.com/office/drawing/2014/main" id="{45D66DDA-BB39-04BB-F9E4-65035DA23675}"/>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1" name="Google Shape;2239;p41">
              <a:extLst>
                <a:ext uri="{FF2B5EF4-FFF2-40B4-BE49-F238E27FC236}">
                  <a16:creationId xmlns="" xmlns:a16="http://schemas.microsoft.com/office/drawing/2014/main" id="{4124CF33-6A3C-AA58-16F8-AEE5E3FC2FA8}"/>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grpSp>
        <p:nvGrpSpPr>
          <p:cNvPr id="22" name="Google Shape;2231;p41">
            <a:extLst>
              <a:ext uri="{FF2B5EF4-FFF2-40B4-BE49-F238E27FC236}">
                <a16:creationId xmlns="" xmlns:a16="http://schemas.microsoft.com/office/drawing/2014/main" id="{CEA53A7D-D68B-128D-FC30-DB40C7DD274E}"/>
              </a:ext>
            </a:extLst>
          </p:cNvPr>
          <p:cNvGrpSpPr/>
          <p:nvPr/>
        </p:nvGrpSpPr>
        <p:grpSpPr>
          <a:xfrm>
            <a:off x="2116034" y="408294"/>
            <a:ext cx="495713" cy="494505"/>
            <a:chOff x="-41111350" y="3239100"/>
            <a:chExt cx="318200" cy="317425"/>
          </a:xfrm>
        </p:grpSpPr>
        <p:sp>
          <p:nvSpPr>
            <p:cNvPr id="23" name="Google Shape;2232;p41">
              <a:extLst>
                <a:ext uri="{FF2B5EF4-FFF2-40B4-BE49-F238E27FC236}">
                  <a16:creationId xmlns="" xmlns:a16="http://schemas.microsoft.com/office/drawing/2014/main" id="{80338A96-A78F-DD84-1858-2374C40B80E4}"/>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4" name="Google Shape;2233;p41">
              <a:extLst>
                <a:ext uri="{FF2B5EF4-FFF2-40B4-BE49-F238E27FC236}">
                  <a16:creationId xmlns="" xmlns:a16="http://schemas.microsoft.com/office/drawing/2014/main" id="{56F1A2C9-1BC7-C04C-0D90-34DE4C8AF682}"/>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5" name="Google Shape;2234;p41">
              <a:extLst>
                <a:ext uri="{FF2B5EF4-FFF2-40B4-BE49-F238E27FC236}">
                  <a16:creationId xmlns="" xmlns:a16="http://schemas.microsoft.com/office/drawing/2014/main" id="{FBE730DB-AA47-3FED-CA8B-B67A6AD259FA}"/>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sp>
          <p:nvSpPr>
            <p:cNvPr id="26" name="Google Shape;2235;p41">
              <a:extLst>
                <a:ext uri="{FF2B5EF4-FFF2-40B4-BE49-F238E27FC236}">
                  <a16:creationId xmlns="" xmlns:a16="http://schemas.microsoft.com/office/drawing/2014/main" id="{3BBCD19C-2946-4602-77A0-7078401033D0}"/>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latin typeface="Arial"/>
                <a:ea typeface="等线" panose="020F0502020204030204"/>
                <a:cs typeface="Arial"/>
                <a:sym typeface="Arial"/>
              </a:endParaRPr>
            </a:p>
          </p:txBody>
        </p:sp>
      </p:grpSp>
      <p:sp>
        <p:nvSpPr>
          <p:cNvPr id="27" name="Google Shape;2224;p41">
            <a:extLst>
              <a:ext uri="{FF2B5EF4-FFF2-40B4-BE49-F238E27FC236}">
                <a16:creationId xmlns="" xmlns:a16="http://schemas.microsoft.com/office/drawing/2014/main" id="{66864E0D-6233-E962-03B3-311695CF3BAC}"/>
              </a:ext>
            </a:extLst>
          </p:cNvPr>
          <p:cNvSpPr/>
          <p:nvPr/>
        </p:nvSpPr>
        <p:spPr>
          <a:xfrm>
            <a:off x="3981387" y="241250"/>
            <a:ext cx="4122212" cy="831251"/>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algn="ctr" defTabSz="1219080">
              <a:spcAft>
                <a:spcPts val="1333"/>
              </a:spcAft>
              <a:buClr>
                <a:srgbClr val="000000"/>
              </a:buClr>
              <a:defRPr/>
            </a:pPr>
            <a:r>
              <a:rPr lang="en-US" sz="3600" b="1" kern="0" dirty="0" err="1">
                <a:solidFill>
                  <a:srgbClr val="FDFCF5"/>
                </a:solidFill>
                <a:latin typeface="Times New Roman" panose="02020603050405020304" pitchFamily="18" charset="0"/>
                <a:ea typeface="Calibri" panose="020F0502020204030204" pitchFamily="34" charset="0"/>
                <a:cs typeface="Arial"/>
                <a:sym typeface="Arial"/>
              </a:rPr>
              <a:t>Nguyễn</a:t>
            </a:r>
            <a:r>
              <a:rPr lang="en-US" sz="3600" b="1" kern="0" dirty="0">
                <a:solidFill>
                  <a:srgbClr val="FDFCF5"/>
                </a:solidFill>
                <a:latin typeface="Times New Roman" panose="02020603050405020304" pitchFamily="18" charset="0"/>
                <a:ea typeface="Calibri" panose="020F0502020204030204" pitchFamily="34" charset="0"/>
                <a:cs typeface="Arial"/>
                <a:sym typeface="Arial"/>
              </a:rPr>
              <a:t> Du</a:t>
            </a:r>
            <a:endParaRPr lang="en-US" sz="9600" b="1" i="1" kern="0" dirty="0">
              <a:solidFill>
                <a:srgbClr val="FDFCF5"/>
              </a:solidFill>
              <a:latin typeface="Arial"/>
              <a:ea typeface="Calibri" panose="020F0502020204030204" pitchFamily="34" charset="0"/>
              <a:cs typeface="Times New Roman" panose="02020603050405020304" pitchFamily="18" charset="0"/>
              <a:sym typeface="Arial"/>
            </a:endParaRPr>
          </a:p>
        </p:txBody>
      </p:sp>
      <p:sp>
        <p:nvSpPr>
          <p:cNvPr id="28" name="Google Shape;2230;p41">
            <a:extLst>
              <a:ext uri="{FF2B5EF4-FFF2-40B4-BE49-F238E27FC236}">
                <a16:creationId xmlns="" xmlns:a16="http://schemas.microsoft.com/office/drawing/2014/main" id="{3195B309-1AA1-CE45-6D2A-3AE2BD444868}"/>
              </a:ext>
            </a:extLst>
          </p:cNvPr>
          <p:cNvSpPr txBox="1"/>
          <p:nvPr/>
        </p:nvSpPr>
        <p:spPr>
          <a:xfrm>
            <a:off x="8098760" y="3035775"/>
            <a:ext cx="3877832" cy="8364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US" sz="3200" kern="0" dirty="0">
                <a:solidFill>
                  <a:srgbClr val="000000"/>
                </a:solidFill>
                <a:latin typeface="Times New Roman" panose="02020603050405020304" pitchFamily="18" charset="0"/>
                <a:cs typeface="Times New Roman" panose="02020603050405020304" pitchFamily="18" charset="0"/>
                <a:sym typeface="Arial"/>
              </a:rPr>
              <a:t>Đ</a:t>
            </a:r>
            <a:r>
              <a:rPr lang="vi-VN" sz="3200" kern="0" dirty="0">
                <a:solidFill>
                  <a:srgbClr val="000000"/>
                </a:solidFill>
                <a:latin typeface="Times New Roman" panose="02020603050405020304" pitchFamily="18" charset="0"/>
                <a:cs typeface="Times New Roman" panose="02020603050405020304" pitchFamily="18" charset="0"/>
                <a:sym typeface="Arial"/>
              </a:rPr>
              <a:t>ược suy tôn là đại thi hào của dân tộc. Năm 2013, ông được UNESCO ra nghị quyết vinh danh và kỉ niệm 250 năm ngày sinh của ông.</a:t>
            </a:r>
            <a:endParaRPr lang="en-SG"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9" name="Picture 28">
            <a:extLst>
              <a:ext uri="{FF2B5EF4-FFF2-40B4-BE49-F238E27FC236}">
                <a16:creationId xmlns="" xmlns:a16="http://schemas.microsoft.com/office/drawing/2014/main" id="{A604B4A9-4551-5EDA-1142-ACD79484E71C}"/>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8887" b="97754" l="9896" r="89974">
                        <a14:foregroundMark x1="52474" y1="8984" x2="54688" y2="11426"/>
                        <a14:foregroundMark x1="54688" y1="12207" x2="55339" y2="13867"/>
                        <a14:foregroundMark x1="65755" y1="93164" x2="65755" y2="93164"/>
                        <a14:foregroundMark x1="63542" y1="90430" x2="58203" y2="79980"/>
                        <a14:foregroundMark x1="61458" y1="97754" x2="33984" y2="97754"/>
                        <a14:backgroundMark x1="86849" y1="70117" x2="88932" y2="83496"/>
                        <a14:backgroundMark x1="84245" y1="66113" x2="86849" y2="77344"/>
                        <a14:backgroundMark x1="83203" y1="87793" x2="85677" y2="95605"/>
                      </a14:backgroundRemoval>
                    </a14:imgEffect>
                  </a14:imgLayer>
                </a14:imgProps>
              </a:ext>
            </a:extLst>
          </a:blip>
          <a:stretch>
            <a:fillRect/>
          </a:stretch>
        </p:blipFill>
        <p:spPr>
          <a:xfrm>
            <a:off x="4735037" y="2134603"/>
            <a:ext cx="3602676" cy="4803567"/>
          </a:xfrm>
          <a:prstGeom prst="rect">
            <a:avLst/>
          </a:prstGeom>
        </p:spPr>
      </p:pic>
    </p:spTree>
    <p:extLst>
      <p:ext uri="{BB962C8B-B14F-4D97-AF65-F5344CB8AC3E}">
        <p14:creationId xmlns:p14="http://schemas.microsoft.com/office/powerpoint/2010/main" val="274634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00"/>
                                        <p:tgtEl>
                                          <p:spTgt spid="4"/>
                                        </p:tgtEl>
                                      </p:cBhvr>
                                    </p:animEffect>
                                  </p:childTnLst>
                                </p:cTn>
                              </p:par>
                              <p:par>
                                <p:cTn id="40" presetID="22" presetClass="entr" presetSubtype="4"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27" grpId="0" animBg="1"/>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747B598-9C4E-BB1C-C931-8B2647174A8A}"/>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9A669B47-9F90-EF51-A991-C7BE3C9931B6}"/>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CC1606A7-AB8D-632E-352E-8E5C96EBF43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57203171-329F-5FB8-3957-138BE1F0BD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95AFBC94-8D79-239D-04E0-2D6A2494D5B8}"/>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E477412E-9968-80D7-FBB0-D31DBBD9A3C9}"/>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 xmlns:a16="http://schemas.microsoft.com/office/drawing/2014/main" id="{59961CC2-8EC1-6158-BE9D-4085E26B53C0}"/>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858A254B-76B2-4915-4920-33CCF239D6B7}"/>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2D75D967-6639-A340-D1A3-7809A3573A73}"/>
              </a:ext>
            </a:extLst>
          </p:cNvPr>
          <p:cNvSpPr txBox="1"/>
          <p:nvPr/>
        </p:nvSpPr>
        <p:spPr>
          <a:xfrm>
            <a:off x="3538043" y="15095"/>
            <a:ext cx="5777765"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b. Tác phẩm Truyện Kiều</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0" name="弧形 24">
            <a:extLst>
              <a:ext uri="{FF2B5EF4-FFF2-40B4-BE49-F238E27FC236}">
                <a16:creationId xmlns="" xmlns:a16="http://schemas.microsoft.com/office/drawing/2014/main" id="{A402C3EF-FAF8-6162-82B3-45101F09E7B8}"/>
              </a:ext>
            </a:extLst>
          </p:cNvPr>
          <p:cNvSpPr/>
          <p:nvPr/>
        </p:nvSpPr>
        <p:spPr>
          <a:xfrm>
            <a:off x="533780" y="1849613"/>
            <a:ext cx="3240187" cy="4416235"/>
          </a:xfrm>
          <a:prstGeom prst="arc">
            <a:avLst>
              <a:gd name="adj1" fmla="val 16253927"/>
              <a:gd name="adj2" fmla="val 4412571"/>
            </a:avLst>
          </a:prstGeom>
          <a:noFill/>
          <a:ln w="25400" cap="flat" cmpd="sng" algn="ctr">
            <a:solidFill>
              <a:srgbClr val="548235"/>
            </a:solidFill>
            <a:prstDash val="sysDash"/>
            <a:miter lim="800000"/>
          </a:ln>
          <a:effectLst/>
        </p:spPr>
        <p:txBody>
          <a:bodyPr rtlCol="0" anchor="ctr"/>
          <a:lstStyle/>
          <a:p>
            <a:pPr algn="ctr" defTabSz="914377">
              <a:defRPr/>
            </a:pPr>
            <a:endParaRPr lang="zh-CN" altLang="en-US" kern="0">
              <a:solidFill>
                <a:prstClr val="black"/>
              </a:solidFill>
              <a:latin typeface="等线"/>
              <a:ea typeface="等线" panose="02010600030101010101" pitchFamily="2" charset="-122"/>
              <a:cs typeface="Arial"/>
              <a:sym typeface="Arial"/>
            </a:endParaRPr>
          </a:p>
        </p:txBody>
      </p:sp>
      <p:grpSp>
        <p:nvGrpSpPr>
          <p:cNvPr id="141" name="组合 5">
            <a:extLst>
              <a:ext uri="{FF2B5EF4-FFF2-40B4-BE49-F238E27FC236}">
                <a16:creationId xmlns="" xmlns:a16="http://schemas.microsoft.com/office/drawing/2014/main" id="{39F26303-B7CF-AF6E-5E6F-C7745410203D}"/>
              </a:ext>
            </a:extLst>
          </p:cNvPr>
          <p:cNvGrpSpPr/>
          <p:nvPr/>
        </p:nvGrpSpPr>
        <p:grpSpPr>
          <a:xfrm>
            <a:off x="2281785" y="1138593"/>
            <a:ext cx="9587045" cy="913199"/>
            <a:chOff x="4167718" y="522567"/>
            <a:chExt cx="9701524" cy="913199"/>
          </a:xfrm>
        </p:grpSpPr>
        <p:sp>
          <p:nvSpPr>
            <p:cNvPr id="142" name="椭圆 1">
              <a:extLst>
                <a:ext uri="{FF2B5EF4-FFF2-40B4-BE49-F238E27FC236}">
                  <a16:creationId xmlns="" xmlns:a16="http://schemas.microsoft.com/office/drawing/2014/main" id="{77E31454-56DC-A3FC-210C-AC2B23A449BA}"/>
                </a:ext>
              </a:extLst>
            </p:cNvPr>
            <p:cNvSpPr/>
            <p:nvPr/>
          </p:nvSpPr>
          <p:spPr>
            <a:xfrm>
              <a:off x="4167718" y="823903"/>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26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1</a:t>
              </a:r>
              <a:endParaRPr lang="zh-CN" altLang="en-US" sz="26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43" name="文本框 2">
              <a:extLst>
                <a:ext uri="{FF2B5EF4-FFF2-40B4-BE49-F238E27FC236}">
                  <a16:creationId xmlns="" xmlns:a16="http://schemas.microsoft.com/office/drawing/2014/main" id="{194337A2-4F04-B1CA-39F0-E093DFF4DFAB}"/>
                </a:ext>
              </a:extLst>
            </p:cNvPr>
            <p:cNvSpPr txBox="1"/>
            <p:nvPr/>
          </p:nvSpPr>
          <p:spPr>
            <a:xfrm>
              <a:off x="4950852" y="522567"/>
              <a:ext cx="8918390" cy="913199"/>
            </a:xfrm>
            <a:prstGeom prst="rect">
              <a:avLst/>
            </a:prstGeom>
            <a:solidFill>
              <a:schemeClr val="accent5">
                <a:lumMod val="20000"/>
                <a:lumOff val="80000"/>
              </a:schemeClr>
            </a:solidFill>
          </p:spPr>
          <p:txBody>
            <a:bodyPr wrap="square" rtlCol="0">
              <a:spAutoFit/>
            </a:bodyPr>
            <a:lstStyle/>
            <a:p>
              <a:pPr defTabSz="1219170">
                <a:spcAft>
                  <a:spcPts val="1067"/>
                </a:spcAft>
                <a:buClr>
                  <a:srgbClr val="000000"/>
                </a:buClr>
              </a:pPr>
              <a:r>
                <a:rPr lang="vi-VN"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Truyện Kiều là kiệt tác của Nguyễn Du và của nền văn học dân tộc.</a:t>
              </a:r>
              <a:endParaRPr lang="en-SG"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grpSp>
        <p:nvGrpSpPr>
          <p:cNvPr id="144" name="组合 6">
            <a:extLst>
              <a:ext uri="{FF2B5EF4-FFF2-40B4-BE49-F238E27FC236}">
                <a16:creationId xmlns="" xmlns:a16="http://schemas.microsoft.com/office/drawing/2014/main" id="{23C245B7-F888-EB9C-C710-2E6437BBDDE4}"/>
              </a:ext>
            </a:extLst>
          </p:cNvPr>
          <p:cNvGrpSpPr/>
          <p:nvPr/>
        </p:nvGrpSpPr>
        <p:grpSpPr>
          <a:xfrm>
            <a:off x="3332595" y="2183516"/>
            <a:ext cx="8536236" cy="1323632"/>
            <a:chOff x="4394200" y="650451"/>
            <a:chExt cx="8585544" cy="1323630"/>
          </a:xfrm>
        </p:grpSpPr>
        <p:sp>
          <p:nvSpPr>
            <p:cNvPr id="145" name="椭圆 7">
              <a:extLst>
                <a:ext uri="{FF2B5EF4-FFF2-40B4-BE49-F238E27FC236}">
                  <a16:creationId xmlns="" xmlns:a16="http://schemas.microsoft.com/office/drawing/2014/main" id="{FDB58AD2-F472-ED5F-F059-EC7C1FDE9B57}"/>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26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2</a:t>
              </a:r>
              <a:endParaRPr lang="zh-CN" altLang="en-US" sz="26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46" name="文本框 9">
              <a:extLst>
                <a:ext uri="{FF2B5EF4-FFF2-40B4-BE49-F238E27FC236}">
                  <a16:creationId xmlns="" xmlns:a16="http://schemas.microsoft.com/office/drawing/2014/main" id="{D4F30F6A-8A1B-EE72-B4C8-F4DEF507EB2D}"/>
                </a:ext>
              </a:extLst>
            </p:cNvPr>
            <p:cNvSpPr txBox="1"/>
            <p:nvPr/>
          </p:nvSpPr>
          <p:spPr>
            <a:xfrm>
              <a:off x="5174229" y="650451"/>
              <a:ext cx="7805515" cy="1323630"/>
            </a:xfrm>
            <a:prstGeom prst="rect">
              <a:avLst/>
            </a:prstGeom>
            <a:solidFill>
              <a:srgbClr val="FFFFFF"/>
            </a:solidFill>
          </p:spPr>
          <p:txBody>
            <a:bodyPr wrap="square" rtlCol="0">
              <a:spAutoFit/>
            </a:bodyPr>
            <a:lstStyle/>
            <a:p>
              <a:pPr defTabSz="1219170">
                <a:spcAft>
                  <a:spcPts val="1067"/>
                </a:spcAft>
                <a:buClr>
                  <a:srgbClr val="000000"/>
                </a:buClr>
              </a:pPr>
              <a:r>
                <a:rPr lang="vi-VN"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Nguyễn Du đã sử dụng cốt truyện từ tiểu thuyết Kim Vân Kiều truyện của Thanh Tâm Tài Nhân (Trung Quốc) để sáng tạo nên một tác phẩm mới. </a:t>
              </a:r>
              <a:endParaRPr lang="en-SG"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grpSp>
        <p:nvGrpSpPr>
          <p:cNvPr id="147" name="组合 11">
            <a:extLst>
              <a:ext uri="{FF2B5EF4-FFF2-40B4-BE49-F238E27FC236}">
                <a16:creationId xmlns="" xmlns:a16="http://schemas.microsoft.com/office/drawing/2014/main" id="{99396A13-A60C-AE56-4D63-EFFF90778C00}"/>
              </a:ext>
            </a:extLst>
          </p:cNvPr>
          <p:cNvGrpSpPr/>
          <p:nvPr/>
        </p:nvGrpSpPr>
        <p:grpSpPr>
          <a:xfrm>
            <a:off x="3399599" y="3790518"/>
            <a:ext cx="8395861" cy="1323632"/>
            <a:chOff x="4394200" y="674913"/>
            <a:chExt cx="8395861" cy="1323631"/>
          </a:xfrm>
        </p:grpSpPr>
        <p:sp>
          <p:nvSpPr>
            <p:cNvPr id="148" name="椭圆 12">
              <a:extLst>
                <a:ext uri="{FF2B5EF4-FFF2-40B4-BE49-F238E27FC236}">
                  <a16:creationId xmlns="" xmlns:a16="http://schemas.microsoft.com/office/drawing/2014/main" id="{9B89334F-2F18-C1AE-A713-13D823731583}"/>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26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3</a:t>
              </a:r>
              <a:endParaRPr lang="zh-CN" altLang="en-US" sz="26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49" name="文本框 14">
              <a:extLst>
                <a:ext uri="{FF2B5EF4-FFF2-40B4-BE49-F238E27FC236}">
                  <a16:creationId xmlns="" xmlns:a16="http://schemas.microsoft.com/office/drawing/2014/main" id="{17739BD8-F9FF-BE08-D260-68300E1914FB}"/>
                </a:ext>
              </a:extLst>
            </p:cNvPr>
            <p:cNvSpPr txBox="1"/>
            <p:nvPr/>
          </p:nvSpPr>
          <p:spPr>
            <a:xfrm>
              <a:off x="5188964" y="674913"/>
              <a:ext cx="7601097" cy="1323631"/>
            </a:xfrm>
            <a:prstGeom prst="rect">
              <a:avLst/>
            </a:prstGeom>
            <a:solidFill>
              <a:schemeClr val="accent6">
                <a:lumMod val="20000"/>
                <a:lumOff val="80000"/>
              </a:schemeClr>
            </a:solidFill>
          </p:spPr>
          <p:txBody>
            <a:bodyPr wrap="square" rtlCol="0">
              <a:spAutoFit/>
            </a:bodyPr>
            <a:lstStyle/>
            <a:p>
              <a:pPr defTabSz="1219170">
                <a:spcAft>
                  <a:spcPts val="1067"/>
                </a:spcAft>
                <a:buClr>
                  <a:srgbClr val="000000"/>
                </a:buClr>
              </a:pPr>
              <a:r>
                <a:rPr lang="vi-VN"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Ông đã sáng tác Truyện Kiều bằng ngôn ngữ, thể loại văn học của dân tộc; với cảm hứng trước “những điều trông thấy” và ngòi bút của một thiên tài.</a:t>
              </a:r>
              <a:endParaRPr lang="en-SG"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grpSp>
        <p:nvGrpSpPr>
          <p:cNvPr id="150" name="组合 11">
            <a:extLst>
              <a:ext uri="{FF2B5EF4-FFF2-40B4-BE49-F238E27FC236}">
                <a16:creationId xmlns="" xmlns:a16="http://schemas.microsoft.com/office/drawing/2014/main" id="{15D20F82-6FF6-3F50-0A70-3916CF4B9A52}"/>
              </a:ext>
            </a:extLst>
          </p:cNvPr>
          <p:cNvGrpSpPr/>
          <p:nvPr/>
        </p:nvGrpSpPr>
        <p:grpSpPr>
          <a:xfrm>
            <a:off x="2575559" y="5385207"/>
            <a:ext cx="9249177" cy="1323632"/>
            <a:chOff x="4394200" y="674913"/>
            <a:chExt cx="9249177" cy="1323630"/>
          </a:xfrm>
        </p:grpSpPr>
        <p:sp>
          <p:nvSpPr>
            <p:cNvPr id="151" name="椭圆 12">
              <a:extLst>
                <a:ext uri="{FF2B5EF4-FFF2-40B4-BE49-F238E27FC236}">
                  <a16:creationId xmlns="" xmlns:a16="http://schemas.microsoft.com/office/drawing/2014/main" id="{F2CE7BE5-DDB0-FA38-4F03-095A5806DC3E}"/>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26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4</a:t>
              </a:r>
              <a:endParaRPr lang="zh-CN" altLang="en-US" sz="2667"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52" name="文本框 14">
              <a:extLst>
                <a:ext uri="{FF2B5EF4-FFF2-40B4-BE49-F238E27FC236}">
                  <a16:creationId xmlns="" xmlns:a16="http://schemas.microsoft.com/office/drawing/2014/main" id="{7378D036-64DF-7D9E-E7BC-12C14853B56C}"/>
                </a:ext>
              </a:extLst>
            </p:cNvPr>
            <p:cNvSpPr txBox="1"/>
            <p:nvPr/>
          </p:nvSpPr>
          <p:spPr>
            <a:xfrm>
              <a:off x="5188964" y="674913"/>
              <a:ext cx="8454413" cy="1323630"/>
            </a:xfrm>
            <a:prstGeom prst="rect">
              <a:avLst/>
            </a:prstGeom>
            <a:solidFill>
              <a:srgbClr val="FFFFFF"/>
            </a:solidFill>
          </p:spPr>
          <p:txBody>
            <a:bodyPr wrap="square" rtlCol="0">
              <a:spAutoFit/>
            </a:bodyPr>
            <a:lstStyle/>
            <a:p>
              <a:pPr defTabSz="1219170">
                <a:spcAft>
                  <a:spcPts val="1067"/>
                </a:spcAft>
                <a:buClr>
                  <a:srgbClr val="000000"/>
                </a:buClr>
              </a:pPr>
              <a:r>
                <a:rPr lang="vi-VN"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Tác phẩm hội tụ những giá trị văn hóa, nghệ thuật của văn học dân tộc và tinh hóa văn học nước ngoài, trong đó, phần sáng tạo của Nguyễn Du và yếu tố quan trọng và quyết định.</a:t>
              </a:r>
              <a:endParaRPr lang="en-SG" sz="2667"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153" name="Picture 4" descr="Sách - Truyện Kiều - Nguyễn Du (Tái bản 2022)">
            <a:extLst>
              <a:ext uri="{FF2B5EF4-FFF2-40B4-BE49-F238E27FC236}">
                <a16:creationId xmlns="" xmlns:a16="http://schemas.microsoft.com/office/drawing/2014/main" id="{DA68E1B1-47CB-1AB1-2F8E-D907904992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56" b="12780"/>
          <a:stretch/>
        </p:blipFill>
        <p:spPr bwMode="auto">
          <a:xfrm>
            <a:off x="367726" y="2152475"/>
            <a:ext cx="2455896" cy="37897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2096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barn(inVertical)">
                                      <p:cBhvr>
                                        <p:cTn id="7" dur="500"/>
                                        <p:tgtEl>
                                          <p:spTgt spid="15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0"/>
                                        </p:tgtEl>
                                        <p:attrNameLst>
                                          <p:attrName>style.visibility</p:attrName>
                                        </p:attrNameLst>
                                      </p:cBhvr>
                                      <p:to>
                                        <p:strVal val="visible"/>
                                      </p:to>
                                    </p:set>
                                    <p:animEffect transition="in" filter="barn(inVertical)">
                                      <p:cBhvr>
                                        <p:cTn id="12" dur="500"/>
                                        <p:tgtEl>
                                          <p:spTgt spid="140"/>
                                        </p:tgtEl>
                                      </p:cBhvr>
                                    </p:animEffect>
                                  </p:childTnLst>
                                </p:cTn>
                              </p:par>
                              <p:par>
                                <p:cTn id="13" presetID="16" presetClass="entr" presetSubtype="21" fill="hold" nodeType="withEffect">
                                  <p:stCondLst>
                                    <p:cond delay="0"/>
                                  </p:stCondLst>
                                  <p:childTnLst>
                                    <p:set>
                                      <p:cBhvr>
                                        <p:cTn id="14" dur="1" fill="hold">
                                          <p:stCondLst>
                                            <p:cond delay="0"/>
                                          </p:stCondLst>
                                        </p:cTn>
                                        <p:tgtEl>
                                          <p:spTgt spid="141"/>
                                        </p:tgtEl>
                                        <p:attrNameLst>
                                          <p:attrName>style.visibility</p:attrName>
                                        </p:attrNameLst>
                                      </p:cBhvr>
                                      <p:to>
                                        <p:strVal val="visible"/>
                                      </p:to>
                                    </p:set>
                                    <p:animEffect transition="in" filter="barn(inVertical)">
                                      <p:cBhvr>
                                        <p:cTn id="15" dur="500"/>
                                        <p:tgtEl>
                                          <p:spTgt spid="1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4"/>
                                        </p:tgtEl>
                                        <p:attrNameLst>
                                          <p:attrName>style.visibility</p:attrName>
                                        </p:attrNameLst>
                                      </p:cBhvr>
                                      <p:to>
                                        <p:strVal val="visible"/>
                                      </p:to>
                                    </p:set>
                                    <p:animEffect transition="in" filter="barn(inVertical)">
                                      <p:cBhvr>
                                        <p:cTn id="20" dur="500"/>
                                        <p:tgtEl>
                                          <p:spTgt spid="14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7"/>
                                        </p:tgtEl>
                                        <p:attrNameLst>
                                          <p:attrName>style.visibility</p:attrName>
                                        </p:attrNameLst>
                                      </p:cBhvr>
                                      <p:to>
                                        <p:strVal val="visible"/>
                                      </p:to>
                                    </p:set>
                                    <p:animEffect transition="in" filter="barn(inVertical)">
                                      <p:cBhvr>
                                        <p:cTn id="25" dur="500"/>
                                        <p:tgtEl>
                                          <p:spTgt spid="14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C5F03F7-2350-E8A9-EB57-D8908AFDC72A}"/>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96EB8E69-A549-A564-387F-EDECF854D592}"/>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3C768EAF-F0B7-D5A3-FDCB-E4474A3628C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3AD1D789-C9DD-5D3C-4717-039FE824C8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484B2912-3954-5E47-90E6-D2334C60198A}"/>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1B287456-B519-840F-8E42-A757F1E88496}"/>
              </a:ext>
            </a:extLst>
          </p:cNvPr>
          <p:cNvGrpSpPr/>
          <p:nvPr/>
        </p:nvGrpSpPr>
        <p:grpSpPr>
          <a:xfrm>
            <a:off x="2166258" y="99212"/>
            <a:ext cx="7683013" cy="647547"/>
            <a:chOff x="3372592" y="1853892"/>
            <a:chExt cx="5056909" cy="631725"/>
          </a:xfrm>
        </p:grpSpPr>
        <p:sp>
          <p:nvSpPr>
            <p:cNvPr id="17" name="Rectangle 16">
              <a:extLst>
                <a:ext uri="{FF2B5EF4-FFF2-40B4-BE49-F238E27FC236}">
                  <a16:creationId xmlns="" xmlns:a16="http://schemas.microsoft.com/office/drawing/2014/main" id="{46CE52A3-96BA-FBA4-1E4B-99BCE9526D09}"/>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DA9C6750-6717-2E43-9B35-0EA88B3D17C6}"/>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A241593C-2A19-A49D-F7BF-B13A7AF104AC}"/>
              </a:ext>
            </a:extLst>
          </p:cNvPr>
          <p:cNvSpPr txBox="1"/>
          <p:nvPr/>
        </p:nvSpPr>
        <p:spPr>
          <a:xfrm>
            <a:off x="2307385" y="-56621"/>
            <a:ext cx="7447410"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 Đoạn trích Thúy Kiều báo ân, báo oán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39">
            <a:extLst>
              <a:ext uri="{FF2B5EF4-FFF2-40B4-BE49-F238E27FC236}">
                <a16:creationId xmlns="" xmlns:a16="http://schemas.microsoft.com/office/drawing/2014/main" id="{186DF49C-63D2-2342-9F01-E7EC26B1530A}"/>
              </a:ext>
            </a:extLst>
          </p:cNvPr>
          <p:cNvGrpSpPr/>
          <p:nvPr/>
        </p:nvGrpSpPr>
        <p:grpSpPr>
          <a:xfrm>
            <a:off x="5965750" y="1248715"/>
            <a:ext cx="4518581" cy="1105991"/>
            <a:chOff x="73349" y="1614466"/>
            <a:chExt cx="5749785" cy="1960373"/>
          </a:xfrm>
        </p:grpSpPr>
        <p:grpSp>
          <p:nvGrpSpPr>
            <p:cNvPr id="4" name="组合 34">
              <a:extLst>
                <a:ext uri="{FF2B5EF4-FFF2-40B4-BE49-F238E27FC236}">
                  <a16:creationId xmlns="" xmlns:a16="http://schemas.microsoft.com/office/drawing/2014/main" id="{01A37B50-1341-4B02-A119-1FA8C592E526}"/>
                </a:ext>
              </a:extLst>
            </p:cNvPr>
            <p:cNvGrpSpPr/>
            <p:nvPr/>
          </p:nvGrpSpPr>
          <p:grpSpPr>
            <a:xfrm>
              <a:off x="73349" y="1614467"/>
              <a:ext cx="5749785" cy="1960372"/>
              <a:chOff x="569774" y="1614467"/>
              <a:chExt cx="4732684" cy="1960372"/>
            </a:xfrm>
          </p:grpSpPr>
          <p:sp>
            <p:nvSpPr>
              <p:cNvPr id="6" name="圆角矩形 30">
                <a:extLst>
                  <a:ext uri="{FF2B5EF4-FFF2-40B4-BE49-F238E27FC236}">
                    <a16:creationId xmlns="" xmlns:a16="http://schemas.microsoft.com/office/drawing/2014/main" id="{C11F9386-558B-C1DA-0002-C0C0FE6DCAFA}"/>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4400" b="1" kern="0">
                  <a:solidFill>
                    <a:prstClr val="white"/>
                  </a:solidFill>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7" name="圆角矩形 31">
                <a:extLst>
                  <a:ext uri="{FF2B5EF4-FFF2-40B4-BE49-F238E27FC236}">
                    <a16:creationId xmlns="" xmlns:a16="http://schemas.microsoft.com/office/drawing/2014/main" id="{DDB988D5-FEA4-F806-6AC0-18AB84E20FC2}"/>
                  </a:ext>
                </a:extLst>
              </p:cNvPr>
              <p:cNvSpPr/>
              <p:nvPr/>
            </p:nvSpPr>
            <p:spPr>
              <a:xfrm>
                <a:off x="694221" y="1820039"/>
                <a:ext cx="4561871" cy="1550312"/>
              </a:xfrm>
              <a:prstGeom prst="roundRect">
                <a:avLst>
                  <a:gd name="adj" fmla="val 10006"/>
                </a:avLst>
              </a:prstGeom>
              <a:solidFill>
                <a:schemeClr val="accent2">
                  <a:lumMod val="20000"/>
                  <a:lumOff val="80000"/>
                </a:schemeClr>
              </a:solidFill>
              <a:ln w="25400" cap="rnd" cmpd="sng" algn="ctr">
                <a:noFill/>
                <a:prstDash val="lgDash"/>
                <a:round/>
              </a:ln>
              <a:effectLst/>
            </p:spPr>
            <p:txBody>
              <a:bodyPr rtlCol="0" anchor="ctr"/>
              <a:lstStyle/>
              <a:p>
                <a:pPr algn="ctr" defTabSz="914377">
                  <a:spcAft>
                    <a:spcPts val="800"/>
                  </a:spcAft>
                  <a:defRPr/>
                </a:pP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VỊ TRÍ</a:t>
                </a:r>
                <a:endParaRPr lang="en-SG" sz="7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5" name="矩形 33">
              <a:extLst>
                <a:ext uri="{FF2B5EF4-FFF2-40B4-BE49-F238E27FC236}">
                  <a16:creationId xmlns="" xmlns:a16="http://schemas.microsoft.com/office/drawing/2014/main" id="{BC5500E2-27FF-D15D-127C-D7DD7A321E34}"/>
                </a:ext>
              </a:extLst>
            </p:cNvPr>
            <p:cNvSpPr/>
            <p:nvPr/>
          </p:nvSpPr>
          <p:spPr>
            <a:xfrm>
              <a:off x="627264" y="1614466"/>
              <a:ext cx="4572002" cy="1748327"/>
            </a:xfrm>
            <a:prstGeom prst="rect">
              <a:avLst/>
            </a:prstGeom>
          </p:spPr>
          <p:txBody>
            <a:bodyPr>
              <a:spAutoFit/>
            </a:bodyPr>
            <a:lstStyle/>
            <a:p>
              <a:pPr algn="ctr" defTabSz="685783">
                <a:lnSpc>
                  <a:spcPct val="150000"/>
                </a:lnSpc>
                <a:defRPr/>
              </a:pPr>
              <a:endParaRPr sz="4400" b="1" kern="0">
                <a:solidFill>
                  <a:prstClr val="black"/>
                </a:solidFill>
                <a:latin typeface="Times New Roman" panose="02020603050405020304" pitchFamily="18" charset="0"/>
                <a:ea typeface="微软雅黑"/>
                <a:cs typeface="Times New Roman" panose="02020603050405020304" pitchFamily="18" charset="0"/>
                <a:sym typeface="Arial"/>
              </a:endParaRPr>
            </a:p>
          </p:txBody>
        </p:sp>
      </p:grpSp>
      <p:grpSp>
        <p:nvGrpSpPr>
          <p:cNvPr id="8" name="组合 38">
            <a:extLst>
              <a:ext uri="{FF2B5EF4-FFF2-40B4-BE49-F238E27FC236}">
                <a16:creationId xmlns="" xmlns:a16="http://schemas.microsoft.com/office/drawing/2014/main" id="{426DAA8E-75DD-1698-5DD5-80EECCC7FBBB}"/>
              </a:ext>
            </a:extLst>
          </p:cNvPr>
          <p:cNvGrpSpPr/>
          <p:nvPr/>
        </p:nvGrpSpPr>
        <p:grpSpPr>
          <a:xfrm>
            <a:off x="4267200" y="2984764"/>
            <a:ext cx="7922495" cy="3362248"/>
            <a:chOff x="440180" y="3419486"/>
            <a:chExt cx="4946168" cy="2127299"/>
          </a:xfrm>
        </p:grpSpPr>
        <p:grpSp>
          <p:nvGrpSpPr>
            <p:cNvPr id="9" name="组合 35">
              <a:extLst>
                <a:ext uri="{FF2B5EF4-FFF2-40B4-BE49-F238E27FC236}">
                  <a16:creationId xmlns="" xmlns:a16="http://schemas.microsoft.com/office/drawing/2014/main" id="{E5232725-D8D0-6CFB-F4B1-CD77F3610088}"/>
                </a:ext>
              </a:extLst>
            </p:cNvPr>
            <p:cNvGrpSpPr/>
            <p:nvPr/>
          </p:nvGrpSpPr>
          <p:grpSpPr>
            <a:xfrm>
              <a:off x="440180" y="3419486"/>
              <a:ext cx="4946168" cy="2127299"/>
              <a:chOff x="871714" y="1500142"/>
              <a:chExt cx="4071222" cy="1553976"/>
            </a:xfrm>
          </p:grpSpPr>
          <p:sp>
            <p:nvSpPr>
              <p:cNvPr id="14" name="圆角矩形 36">
                <a:extLst>
                  <a:ext uri="{FF2B5EF4-FFF2-40B4-BE49-F238E27FC236}">
                    <a16:creationId xmlns="" xmlns:a16="http://schemas.microsoft.com/office/drawing/2014/main" id="{988F5D68-1B3D-44D6-8639-BB55F3CB9A5C}"/>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9" name="圆角矩形 37">
                <a:extLst>
                  <a:ext uri="{FF2B5EF4-FFF2-40B4-BE49-F238E27FC236}">
                    <a16:creationId xmlns="" xmlns:a16="http://schemas.microsoft.com/office/drawing/2014/main" id="{2A37A8D5-80F6-4787-25BF-8821D058DFEB}"/>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0" name="矩形 1">
              <a:extLst>
                <a:ext uri="{FF2B5EF4-FFF2-40B4-BE49-F238E27FC236}">
                  <a16:creationId xmlns="" xmlns:a16="http://schemas.microsoft.com/office/drawing/2014/main" id="{8CE4708B-0BE1-87C1-9B3A-9F03FC21779B}"/>
                </a:ext>
              </a:extLst>
            </p:cNvPr>
            <p:cNvSpPr/>
            <p:nvPr/>
          </p:nvSpPr>
          <p:spPr>
            <a:xfrm>
              <a:off x="627264" y="3712591"/>
              <a:ext cx="4463927" cy="251845"/>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0" name="组合 11">
            <a:extLst>
              <a:ext uri="{FF2B5EF4-FFF2-40B4-BE49-F238E27FC236}">
                <a16:creationId xmlns="" xmlns:a16="http://schemas.microsoft.com/office/drawing/2014/main" id="{58BA3C0C-4A41-CB89-D760-05E4ED79C153}"/>
              </a:ext>
            </a:extLst>
          </p:cNvPr>
          <p:cNvGrpSpPr/>
          <p:nvPr/>
        </p:nvGrpSpPr>
        <p:grpSpPr>
          <a:xfrm>
            <a:off x="7046926" y="2571672"/>
            <a:ext cx="2356231" cy="296980"/>
            <a:chOff x="1500706" y="3155738"/>
            <a:chExt cx="2697446" cy="362310"/>
          </a:xfrm>
        </p:grpSpPr>
        <p:sp>
          <p:nvSpPr>
            <p:cNvPr id="21" name="燕尾形 40">
              <a:extLst>
                <a:ext uri="{FF2B5EF4-FFF2-40B4-BE49-F238E27FC236}">
                  <a16:creationId xmlns="" xmlns:a16="http://schemas.microsoft.com/office/drawing/2014/main" id="{531F33CA-F15C-F604-5D94-3315267C5636}"/>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2" name="燕尾形 41">
              <a:extLst>
                <a:ext uri="{FF2B5EF4-FFF2-40B4-BE49-F238E27FC236}">
                  <a16:creationId xmlns="" xmlns:a16="http://schemas.microsoft.com/office/drawing/2014/main" id="{CFC9755A-F5A5-30F1-2EF5-2693FDBE689A}"/>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3" name="燕尾形 42">
              <a:extLst>
                <a:ext uri="{FF2B5EF4-FFF2-40B4-BE49-F238E27FC236}">
                  <a16:creationId xmlns="" xmlns:a16="http://schemas.microsoft.com/office/drawing/2014/main" id="{C25CCC78-5452-6705-7B07-2C9BA1C501A0}"/>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24" name="TextBox 23">
            <a:extLst>
              <a:ext uri="{FF2B5EF4-FFF2-40B4-BE49-F238E27FC236}">
                <a16:creationId xmlns="" xmlns:a16="http://schemas.microsoft.com/office/drawing/2014/main" id="{4BA7F121-AFEE-4172-A7F2-ADACC0B1C628}"/>
              </a:ext>
            </a:extLst>
          </p:cNvPr>
          <p:cNvSpPr txBox="1"/>
          <p:nvPr/>
        </p:nvSpPr>
        <p:spPr>
          <a:xfrm>
            <a:off x="4845793" y="3380943"/>
            <a:ext cx="6931231" cy="2554545"/>
          </a:xfrm>
          <a:prstGeom prst="rect">
            <a:avLst/>
          </a:prstGeom>
          <a:noFill/>
        </p:spPr>
        <p:txBody>
          <a:bodyPr wrap="square">
            <a:spAutoFit/>
          </a:bodyPr>
          <a:lstStyle/>
          <a:p>
            <a:pPr algn="ctr" defTabSz="914377">
              <a:buClr>
                <a:srgbClr val="000000"/>
              </a:buClr>
            </a:pPr>
            <a:r>
              <a:rPr lang="vi-VN" sz="4000" dirty="0">
                <a:solidFill>
                  <a:schemeClr val="bg1">
                    <a:lumMod val="10000"/>
                  </a:schemeClr>
                </a:solidFill>
                <a:latin typeface="+mj-lt"/>
              </a:rPr>
              <a:t>Được trích từ dòng thơ 2315 đến dòng thơ 2396 trong Truyện Kiều thuộc giai đoạn tai biến (lưu lạc) của cốt truyện.</a:t>
            </a:r>
            <a:endParaRPr lang="en-SG" sz="284200" kern="0" dirty="0">
              <a:solidFill>
                <a:schemeClr val="bg1">
                  <a:lumMod val="10000"/>
                </a:schemeClr>
              </a:solidFill>
              <a:latin typeface="+mj-lt"/>
              <a:ea typeface="微软雅黑"/>
              <a:cs typeface="Times New Roman" panose="02020603050405020304" pitchFamily="18" charset="0"/>
              <a:sym typeface="Arial"/>
            </a:endParaRPr>
          </a:p>
        </p:txBody>
      </p:sp>
      <p:pic>
        <p:nvPicPr>
          <p:cNvPr id="25" name="Picture 24" descr="A person and person sitting in a chair&#10;&#10;Description automatically generated">
            <a:extLst>
              <a:ext uri="{FF2B5EF4-FFF2-40B4-BE49-F238E27FC236}">
                <a16:creationId xmlns="" xmlns:a16="http://schemas.microsoft.com/office/drawing/2014/main" id="{BC785D62-AE82-11D4-6886-BC71C7EA2B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72" y="2409922"/>
            <a:ext cx="4228799" cy="4971821"/>
          </a:xfrm>
          <a:prstGeom prst="rect">
            <a:avLst/>
          </a:prstGeom>
        </p:spPr>
      </p:pic>
    </p:spTree>
    <p:extLst>
      <p:ext uri="{BB962C8B-B14F-4D97-AF65-F5344CB8AC3E}">
        <p14:creationId xmlns:p14="http://schemas.microsoft.com/office/powerpoint/2010/main" val="142455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5383790-0020-EDF5-15BE-E5DF42A37765}"/>
            </a:ext>
          </a:extLst>
        </p:cNvPr>
        <p:cNvGrpSpPr/>
        <p:nvPr/>
      </p:nvGrpSpPr>
      <p:grpSpPr>
        <a:xfrm>
          <a:off x="0" y="0"/>
          <a:ext cx="0" cy="0"/>
          <a:chOff x="0" y="0"/>
          <a:chExt cx="0" cy="0"/>
        </a:xfrm>
      </p:grpSpPr>
      <p:pic>
        <p:nvPicPr>
          <p:cNvPr id="14" name="Picture 13">
            <a:extLst>
              <a:ext uri="{FF2B5EF4-FFF2-40B4-BE49-F238E27FC236}">
                <a16:creationId xmlns="" xmlns:a16="http://schemas.microsoft.com/office/drawing/2014/main" id="{0931F88F-7099-78A2-2577-5F2A46D79878}"/>
              </a:ext>
            </a:extLst>
          </p:cNvPr>
          <p:cNvPicPr/>
          <p:nvPr/>
        </p:nvPicPr>
        <p:blipFill>
          <a:blip r:embed="rId2"/>
          <a:stretch>
            <a:fillRect/>
          </a:stretch>
        </p:blipFill>
        <p:spPr>
          <a:xfrm flipH="1">
            <a:off x="0" y="0"/>
            <a:ext cx="12192000" cy="6858000"/>
          </a:xfrm>
          <a:prstGeom prst="rect">
            <a:avLst/>
          </a:prstGeom>
        </p:spPr>
      </p:pic>
      <p:pic>
        <p:nvPicPr>
          <p:cNvPr id="5" name="图片 10">
            <a:extLst>
              <a:ext uri="{FF2B5EF4-FFF2-40B4-BE49-F238E27FC236}">
                <a16:creationId xmlns="" xmlns:a16="http://schemas.microsoft.com/office/drawing/2014/main" id="{AC756BA0-D1E4-A5A3-013C-7B382AB1EA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015" r="70463"/>
          <a:stretch/>
        </p:blipFill>
        <p:spPr>
          <a:xfrm>
            <a:off x="-14451" y="0"/>
            <a:ext cx="3601082" cy="2727851"/>
          </a:xfrm>
          <a:prstGeom prst="rect">
            <a:avLst/>
          </a:prstGeom>
        </p:spPr>
      </p:pic>
      <p:pic>
        <p:nvPicPr>
          <p:cNvPr id="4" name="Picture 3">
            <a:extLst>
              <a:ext uri="{FF2B5EF4-FFF2-40B4-BE49-F238E27FC236}">
                <a16:creationId xmlns="" xmlns:a16="http://schemas.microsoft.com/office/drawing/2014/main" id="{1F4DFFFB-387B-91B0-93B4-5F7ABE7C69C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1" b="97917" l="1543" r="61525">
                        <a14:foregroundMark x1="20871" y1="22917" x2="14247" y2="16111"/>
                        <a14:foregroundMark x1="14247" y1="16111" x2="4900" y2="14722"/>
                        <a14:foregroundMark x1="4900" y1="14722" x2="6171" y2="40278"/>
                        <a14:foregroundMark x1="1543" y1="17917" x2="3358" y2="22917"/>
                        <a14:foregroundMark x1="2269" y1="70972" x2="3176" y2="80278"/>
                        <a14:foregroundMark x1="3176" y1="80278" x2="8167" y2="92361"/>
                        <a14:foregroundMark x1="8167" y1="92361" x2="54628" y2="94167"/>
                        <a14:foregroundMark x1="61615" y1="97917" x2="39292" y2="89583"/>
                        <a14:foregroundMark x1="60254" y1="96111" x2="49546" y2="80556"/>
                        <a14:foregroundMark x1="49546" y1="80556" x2="49456" y2="80139"/>
                        <a14:foregroundMark x1="21960" y1="82083" x2="15517" y2="95694"/>
                        <a14:foregroundMark x1="5535" y1="14028" x2="4356" y2="13611"/>
                        <a14:foregroundMark x1="11887" y1="95000"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Removal>
                    </a14:imgEffect>
                  </a14:imgLayer>
                </a14:imgProps>
              </a:ext>
            </a:extLst>
          </a:blip>
          <a:srcRect t="9778" r="34610"/>
          <a:stretch/>
        </p:blipFill>
        <p:spPr>
          <a:xfrm>
            <a:off x="0" y="3519734"/>
            <a:ext cx="3703130" cy="3338265"/>
          </a:xfrm>
          <a:prstGeom prst="rect">
            <a:avLst/>
          </a:prstGeom>
        </p:spPr>
      </p:pic>
      <p:pic>
        <p:nvPicPr>
          <p:cNvPr id="7" name="Picture 6" descr="A person playing a stringed instrument&#10;&#10;Description automatically generated">
            <a:extLst>
              <a:ext uri="{FF2B5EF4-FFF2-40B4-BE49-F238E27FC236}">
                <a16:creationId xmlns="" xmlns:a16="http://schemas.microsoft.com/office/drawing/2014/main" id="{37BB8544-55F7-AEBC-4835-ED704FA536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7547" y="3241964"/>
            <a:ext cx="3213447" cy="3630511"/>
          </a:xfrm>
          <a:prstGeom prst="rect">
            <a:avLst/>
          </a:prstGeom>
        </p:spPr>
      </p:pic>
      <p:pic>
        <p:nvPicPr>
          <p:cNvPr id="9" name="Picture 8" descr="A branch with pink flowers on it&#10;&#10;Description automatically generated">
            <a:extLst>
              <a:ext uri="{FF2B5EF4-FFF2-40B4-BE49-F238E27FC236}">
                <a16:creationId xmlns="" xmlns:a16="http://schemas.microsoft.com/office/drawing/2014/main" id="{A9771ED1-920E-35D6-E77A-59501356873D}"/>
              </a:ext>
            </a:extLst>
          </p:cNvPr>
          <p:cNvPicPr>
            <a:picLocks noChangeAspect="1"/>
          </p:cNvPicPr>
          <p:nvPr/>
        </p:nvPicPr>
        <p:blipFill>
          <a:blip r:embed="rId7"/>
          <a:stretch>
            <a:fillRect/>
          </a:stretch>
        </p:blipFill>
        <p:spPr>
          <a:xfrm>
            <a:off x="7811631" y="-92940"/>
            <a:ext cx="4826714" cy="5641582"/>
          </a:xfrm>
          <a:prstGeom prst="rect">
            <a:avLst/>
          </a:prstGeom>
        </p:spPr>
      </p:pic>
      <p:pic>
        <p:nvPicPr>
          <p:cNvPr id="11" name="Picture 10" descr="A pink petals on a black background&#10;&#10;Description automatically generated">
            <a:extLst>
              <a:ext uri="{FF2B5EF4-FFF2-40B4-BE49-F238E27FC236}">
                <a16:creationId xmlns="" xmlns:a16="http://schemas.microsoft.com/office/drawing/2014/main" id="{45287755-D847-4E07-DF52-D6C13D613135}"/>
              </a:ext>
            </a:extLst>
          </p:cNvPr>
          <p:cNvPicPr>
            <a:picLocks noChangeAspect="1"/>
          </p:cNvPicPr>
          <p:nvPr/>
        </p:nvPicPr>
        <p:blipFill>
          <a:blip r:embed="rId8"/>
          <a:stretch>
            <a:fillRect/>
          </a:stretch>
        </p:blipFill>
        <p:spPr>
          <a:xfrm>
            <a:off x="8732240" y="486259"/>
            <a:ext cx="3210410" cy="4483184"/>
          </a:xfrm>
          <a:prstGeom prst="rect">
            <a:avLst/>
          </a:prstGeom>
        </p:spPr>
      </p:pic>
      <p:sp>
        <p:nvSpPr>
          <p:cNvPr id="15" name="椭圆 10">
            <a:extLst>
              <a:ext uri="{FF2B5EF4-FFF2-40B4-BE49-F238E27FC236}">
                <a16:creationId xmlns="" xmlns:a16="http://schemas.microsoft.com/office/drawing/2014/main" id="{4736A6D5-E718-D3AE-3760-4BC533DB9D43}"/>
              </a:ext>
            </a:extLst>
          </p:cNvPr>
          <p:cNvSpPr/>
          <p:nvPr/>
        </p:nvSpPr>
        <p:spPr>
          <a:xfrm>
            <a:off x="3198207" y="275899"/>
            <a:ext cx="5454820" cy="5454820"/>
          </a:xfrm>
          <a:prstGeom prst="ellipse">
            <a:avLst/>
          </a:prstGeom>
          <a:solidFill>
            <a:srgbClr val="F7F9F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sp>
        <p:nvSpPr>
          <p:cNvPr id="16" name="矩形 15">
            <a:extLst>
              <a:ext uri="{FF2B5EF4-FFF2-40B4-BE49-F238E27FC236}">
                <a16:creationId xmlns="" xmlns:a16="http://schemas.microsoft.com/office/drawing/2014/main" id="{317F8289-1F73-52FD-981C-AC8E01101CA0}"/>
              </a:ext>
            </a:extLst>
          </p:cNvPr>
          <p:cNvSpPr/>
          <p:nvPr/>
        </p:nvSpPr>
        <p:spPr>
          <a:xfrm>
            <a:off x="5225593" y="691249"/>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Arial"/>
                <a:ea typeface="微软雅黑"/>
                <a:cs typeface="+mn-cs"/>
                <a:sym typeface="Arial"/>
              </a:rPr>
              <a:t>I</a:t>
            </a:r>
            <a:r>
              <a:rPr kumimoji="0" lang="vi-VN" altLang="zh-CN" sz="7200" b="1" i="0" u="none" strike="noStrike" kern="1200" cap="none" spc="0" normalizeH="0" baseline="0" noProof="0" dirty="0">
                <a:ln>
                  <a:noFill/>
                </a:ln>
                <a:solidFill>
                  <a:prstClr val="white"/>
                </a:solidFill>
                <a:effectLst/>
                <a:uLnTx/>
                <a:uFillTx/>
                <a:latin typeface="Arial"/>
                <a:ea typeface="微软雅黑"/>
                <a:cs typeface="+mn-cs"/>
                <a:sym typeface="Arial"/>
              </a:rPr>
              <a:t>I</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8" name="TextBox 17">
            <a:extLst>
              <a:ext uri="{FF2B5EF4-FFF2-40B4-BE49-F238E27FC236}">
                <a16:creationId xmlns="" xmlns:a16="http://schemas.microsoft.com/office/drawing/2014/main" id="{A90054EA-F9F8-7C18-AA59-8462A5B9D2A4}"/>
              </a:ext>
            </a:extLst>
          </p:cNvPr>
          <p:cNvSpPr txBox="1"/>
          <p:nvPr/>
        </p:nvSpPr>
        <p:spPr>
          <a:xfrm>
            <a:off x="3782343" y="2421177"/>
            <a:ext cx="4496358"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Suy ngẫm và phản hồi</a:t>
            </a:r>
            <a:endParaRPr kumimoji="0" lang="en-SG" sz="66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09242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891D6D03-6835-9489-23BF-CBD4E456BC93}"/>
              </a:ext>
            </a:extLst>
          </p:cNvPr>
          <p:cNvPicPr/>
          <p:nvPr/>
        </p:nvPicPr>
        <p:blipFill>
          <a:blip r:embed="rId2"/>
          <a:stretch>
            <a:fillRect/>
          </a:stretch>
        </p:blipFill>
        <p:spPr>
          <a:xfrm>
            <a:off x="-6122" y="0"/>
            <a:ext cx="12192000" cy="6858000"/>
          </a:xfrm>
          <a:prstGeom prst="rect">
            <a:avLst/>
          </a:prstGeom>
        </p:spPr>
      </p:pic>
      <p:sp>
        <p:nvSpPr>
          <p:cNvPr id="6" name="矩形 13">
            <a:extLst>
              <a:ext uri="{FF2B5EF4-FFF2-40B4-BE49-F238E27FC236}">
                <a16:creationId xmlns="" xmlns:a16="http://schemas.microsoft.com/office/drawing/2014/main" id="{FE836472-D2B5-920A-D22B-7C8A4397FC0A}"/>
              </a:ext>
            </a:extLst>
          </p:cNvPr>
          <p:cNvSpPr/>
          <p:nvPr/>
        </p:nvSpPr>
        <p:spPr>
          <a:xfrm>
            <a:off x="507365" y="1992866"/>
            <a:ext cx="10717475" cy="350540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sp>
        <p:nvSpPr>
          <p:cNvPr id="8" name="文本框 5">
            <a:extLst>
              <a:ext uri="{FF2B5EF4-FFF2-40B4-BE49-F238E27FC236}">
                <a16:creationId xmlns="" xmlns:a16="http://schemas.microsoft.com/office/drawing/2014/main" id="{BF10D4E2-64A8-1B09-7AC3-E785340737CA}"/>
              </a:ext>
            </a:extLst>
          </p:cNvPr>
          <p:cNvSpPr txBox="1"/>
          <p:nvPr/>
        </p:nvSpPr>
        <p:spPr>
          <a:xfrm>
            <a:off x="141605" y="-1060788"/>
            <a:ext cx="731520" cy="470885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9999" b="1" i="0" u="none" strike="noStrike" kern="1200" cap="none" spc="0" normalizeH="0" baseline="0" noProof="0" dirty="0">
                <a:ln>
                  <a:noFill/>
                </a:ln>
                <a:solidFill>
                  <a:srgbClr val="A39A8B"/>
                </a:solidFill>
                <a:effectLst/>
                <a:uLnTx/>
                <a:uFillTx/>
                <a:latin typeface="楷体" panose="02010609060101010101" pitchFamily="49" charset="-122"/>
                <a:ea typeface="楷体" panose="02010609060101010101" pitchFamily="49" charset="-122"/>
                <a:cs typeface="Arial"/>
                <a:sym typeface="Arial"/>
              </a:rPr>
              <a:t>1</a:t>
            </a:r>
          </a:p>
        </p:txBody>
      </p:sp>
      <p:pic>
        <p:nvPicPr>
          <p:cNvPr id="9" name="图片 1">
            <a:extLst>
              <a:ext uri="{FF2B5EF4-FFF2-40B4-BE49-F238E27FC236}">
                <a16:creationId xmlns="" xmlns:a16="http://schemas.microsoft.com/office/drawing/2014/main" id="{039676B3-5400-CA20-4865-D6F7127595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3297" y="-129268"/>
            <a:ext cx="2417395" cy="3371851"/>
          </a:xfrm>
          <a:prstGeom prst="rect">
            <a:avLst/>
          </a:prstGeom>
          <a:effectLst>
            <a:outerShdw blurRad="50800" dist="101600" dir="2700000" algn="tl" rotWithShape="0">
              <a:prstClr val="black">
                <a:alpha val="40000"/>
              </a:prstClr>
            </a:outerShdw>
          </a:effectLst>
        </p:spPr>
      </p:pic>
      <p:sp>
        <p:nvSpPr>
          <p:cNvPr id="10" name="TextBox 9">
            <a:extLst>
              <a:ext uri="{FF2B5EF4-FFF2-40B4-BE49-F238E27FC236}">
                <a16:creationId xmlns="" xmlns:a16="http://schemas.microsoft.com/office/drawing/2014/main" id="{0899EB57-0C91-CAE2-C7EC-C69999F79FA6}"/>
              </a:ext>
            </a:extLst>
          </p:cNvPr>
          <p:cNvSpPr txBox="1"/>
          <p:nvPr/>
        </p:nvSpPr>
        <p:spPr>
          <a:xfrm>
            <a:off x="967159" y="3194883"/>
            <a:ext cx="6989919" cy="1938992"/>
          </a:xfrm>
          <a:prstGeom prst="rect">
            <a:avLst/>
          </a:prstGeom>
          <a:noFill/>
        </p:spPr>
        <p:txBody>
          <a:bodyPr wrap="square">
            <a:spAutoFit/>
          </a:bodyPr>
          <a:lstStyle/>
          <a:p>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đặc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điểm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của</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truyện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thơ</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Nôm</a:t>
            </a:r>
            <a:r>
              <a:rPr lang="en-US" sz="6000" b="1" dirty="0">
                <a:latin typeface="Times New Roman" panose="02020603050405020304" pitchFamily="18" charset="0"/>
                <a:cs typeface="Times New Roman" panose="02020603050405020304" pitchFamily="18" charset="0"/>
              </a:rPr>
              <a:t> </a:t>
            </a:r>
            <a:endParaRPr lang="en-SG" sz="6000" dirty="0">
              <a:latin typeface="Times New Roman" panose="02020603050405020304" pitchFamily="18" charset="0"/>
              <a:cs typeface="Times New Roman" panose="02020603050405020304" pitchFamily="18" charset="0"/>
            </a:endParaRPr>
          </a:p>
        </p:txBody>
      </p:sp>
      <p:pic>
        <p:nvPicPr>
          <p:cNvPr id="5" name="Picture 4" descr="A person and person sitting in a chair&#10;&#10;Description automatically generated">
            <a:extLst>
              <a:ext uri="{FF2B5EF4-FFF2-40B4-BE49-F238E27FC236}">
                <a16:creationId xmlns="" xmlns:a16="http://schemas.microsoft.com/office/drawing/2014/main" id="{01EF5C18-4C9E-EB7F-C18E-9021149BED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7079" y="2529443"/>
            <a:ext cx="4228799" cy="4971821"/>
          </a:xfrm>
          <a:prstGeom prst="rect">
            <a:avLst/>
          </a:prstGeom>
        </p:spPr>
      </p:pic>
      <p:pic>
        <p:nvPicPr>
          <p:cNvPr id="4" name="图片 20">
            <a:extLst>
              <a:ext uri="{FF2B5EF4-FFF2-40B4-BE49-F238E27FC236}">
                <a16:creationId xmlns="" xmlns:a16="http://schemas.microsoft.com/office/drawing/2014/main" id="{03237C1C-A8B0-B66E-68C5-1FC4A3A14A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15904" y="-366724"/>
            <a:ext cx="3930971" cy="3146363"/>
          </a:xfrm>
          <a:prstGeom prst="rect">
            <a:avLst/>
          </a:prstGeom>
        </p:spPr>
      </p:pic>
    </p:spTree>
    <p:extLst>
      <p:ext uri="{BB962C8B-B14F-4D97-AF65-F5344CB8AC3E}">
        <p14:creationId xmlns:p14="http://schemas.microsoft.com/office/powerpoint/2010/main" val="2396535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person in traditional clothing&#10;&#10;Description automatically generated">
            <a:extLst>
              <a:ext uri="{FF2B5EF4-FFF2-40B4-BE49-F238E27FC236}">
                <a16:creationId xmlns="" xmlns:a16="http://schemas.microsoft.com/office/drawing/2014/main" id="{B20D813B-A76E-7138-A164-B9111E8CD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966398"/>
            <a:ext cx="4500611" cy="6155402"/>
          </a:xfrm>
          <a:prstGeom prst="rect">
            <a:avLst/>
          </a:prstGeom>
        </p:spPr>
      </p:pic>
      <p:sp>
        <p:nvSpPr>
          <p:cNvPr id="3" name="矩形 15">
            <a:extLst>
              <a:ext uri="{FF2B5EF4-FFF2-40B4-BE49-F238E27FC236}">
                <a16:creationId xmlns="" xmlns:a16="http://schemas.microsoft.com/office/drawing/2014/main" id="{E76B2268-E437-FDE0-FE81-F6666A5D8237}"/>
              </a:ext>
            </a:extLst>
          </p:cNvPr>
          <p:cNvSpPr/>
          <p:nvPr/>
        </p:nvSpPr>
        <p:spPr>
          <a:xfrm>
            <a:off x="7002900" y="459156"/>
            <a:ext cx="1603218"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Arial"/>
                <a:ea typeface="微软雅黑"/>
                <a:cs typeface="+mn-cs"/>
                <a:sym typeface="Arial"/>
              </a:rPr>
              <a:t>a</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5" name="TextBox 4">
            <a:extLst>
              <a:ext uri="{FF2B5EF4-FFF2-40B4-BE49-F238E27FC236}">
                <a16:creationId xmlns="" xmlns:a16="http://schemas.microsoft.com/office/drawing/2014/main" id="{815067BA-3286-C659-BB88-19C5F3DA1C6E}"/>
              </a:ext>
            </a:extLst>
          </p:cNvPr>
          <p:cNvSpPr txBox="1"/>
          <p:nvPr/>
        </p:nvSpPr>
        <p:spPr>
          <a:xfrm>
            <a:off x="4643371" y="1874529"/>
            <a:ext cx="6247287" cy="4524315"/>
          </a:xfrm>
          <a:prstGeom prst="rect">
            <a:avLst/>
          </a:prstGeom>
          <a:noFill/>
        </p:spPr>
        <p:txBody>
          <a:bodyPr wrap="square">
            <a:spAutoFit/>
          </a:bodyPr>
          <a:lstStyle/>
          <a:p>
            <a:pPr algn="ctr"/>
            <a:r>
              <a:rPr lang="vi-VN" sz="4800" b="1" dirty="0">
                <a:latin typeface="+mj-lt"/>
              </a:rPr>
              <a:t>Các sự kiện chính được kể trong văn bản, các nhân vật gắn liền với sự kiện và bố cục, nội dung bao quát của văn bản</a:t>
            </a:r>
            <a:endParaRPr lang="en-SG" sz="4800" dirty="0">
              <a:latin typeface="+mj-lt"/>
            </a:endParaRPr>
          </a:p>
        </p:txBody>
      </p:sp>
      <p:pic>
        <p:nvPicPr>
          <p:cNvPr id="6" name="图片 10">
            <a:extLst>
              <a:ext uri="{FF2B5EF4-FFF2-40B4-BE49-F238E27FC236}">
                <a16:creationId xmlns="" xmlns:a16="http://schemas.microsoft.com/office/drawing/2014/main" id="{A7CB3662-50C9-2308-7C3F-5DED2869E0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015" r="70463"/>
          <a:stretch/>
        </p:blipFill>
        <p:spPr>
          <a:xfrm>
            <a:off x="0" y="-321447"/>
            <a:ext cx="3601082" cy="2727851"/>
          </a:xfrm>
          <a:prstGeom prst="rect">
            <a:avLst/>
          </a:prstGeom>
        </p:spPr>
      </p:pic>
      <p:pic>
        <p:nvPicPr>
          <p:cNvPr id="10" name="Picture 9" descr="A branch with pink flowers on it&#10;&#10;Description automatically generated">
            <a:extLst>
              <a:ext uri="{FF2B5EF4-FFF2-40B4-BE49-F238E27FC236}">
                <a16:creationId xmlns="" xmlns:a16="http://schemas.microsoft.com/office/drawing/2014/main" id="{3EC77B62-73AC-6DF6-E57F-365CCA8DEBEA}"/>
              </a:ext>
            </a:extLst>
          </p:cNvPr>
          <p:cNvPicPr>
            <a:picLocks noChangeAspect="1"/>
          </p:cNvPicPr>
          <p:nvPr/>
        </p:nvPicPr>
        <p:blipFill>
          <a:blip r:embed="rId4"/>
          <a:stretch>
            <a:fillRect/>
          </a:stretch>
        </p:blipFill>
        <p:spPr>
          <a:xfrm flipH="1">
            <a:off x="-157211" y="-128981"/>
            <a:ext cx="4657822" cy="4580578"/>
          </a:xfrm>
          <a:prstGeom prst="rect">
            <a:avLst/>
          </a:prstGeom>
        </p:spPr>
      </p:pic>
      <p:pic>
        <p:nvPicPr>
          <p:cNvPr id="11" name="Picture 10" descr="A pink petals on a black background&#10;&#10;Description automatically generated">
            <a:extLst>
              <a:ext uri="{FF2B5EF4-FFF2-40B4-BE49-F238E27FC236}">
                <a16:creationId xmlns="" xmlns:a16="http://schemas.microsoft.com/office/drawing/2014/main" id="{92F84A7F-28C0-2050-CD1C-F3D269A1D25B}"/>
              </a:ext>
            </a:extLst>
          </p:cNvPr>
          <p:cNvPicPr>
            <a:picLocks noChangeAspect="1"/>
          </p:cNvPicPr>
          <p:nvPr/>
        </p:nvPicPr>
        <p:blipFill>
          <a:blip r:embed="rId5"/>
          <a:stretch>
            <a:fillRect/>
          </a:stretch>
        </p:blipFill>
        <p:spPr>
          <a:xfrm flipH="1">
            <a:off x="-142760" y="63770"/>
            <a:ext cx="3494116" cy="4879366"/>
          </a:xfrm>
          <a:prstGeom prst="rect">
            <a:avLst/>
          </a:prstGeom>
        </p:spPr>
      </p:pic>
    </p:spTree>
    <p:extLst>
      <p:ext uri="{BB962C8B-B14F-4D97-AF65-F5344CB8AC3E}">
        <p14:creationId xmlns:p14="http://schemas.microsoft.com/office/powerpoint/2010/main" val="1021107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09BEC2D-C800-E22D-8BF5-7C6B7659E749}"/>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F80A0AB6-C66A-78A7-D1D1-4C14C2A0A224}"/>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1C99E450-472E-A561-D75D-360A46B8511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3ABE4D5B-93E9-A71F-20FC-9BAD81FBFF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A43B55FE-BF95-1D52-83F8-8D6C81BDE86E}"/>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8251D95F-F09D-375D-618C-7FC8795EC94E}"/>
              </a:ext>
            </a:extLst>
          </p:cNvPr>
          <p:cNvGrpSpPr/>
          <p:nvPr/>
        </p:nvGrpSpPr>
        <p:grpSpPr>
          <a:xfrm>
            <a:off x="2472088" y="69611"/>
            <a:ext cx="7335940" cy="1080239"/>
            <a:chOff x="3372592" y="1853892"/>
            <a:chExt cx="5056909" cy="631725"/>
          </a:xfrm>
        </p:grpSpPr>
        <p:sp>
          <p:nvSpPr>
            <p:cNvPr id="17" name="Rectangle 16">
              <a:extLst>
                <a:ext uri="{FF2B5EF4-FFF2-40B4-BE49-F238E27FC236}">
                  <a16:creationId xmlns="" xmlns:a16="http://schemas.microsoft.com/office/drawing/2014/main" id="{4BE1F43B-3C3F-0130-7B64-812F8AB6CFCE}"/>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BEBA2209-8B0F-21BE-60C2-962A96D04F90}"/>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BBCFEF50-4908-7745-9455-69B56D7B2EB9}"/>
              </a:ext>
            </a:extLst>
          </p:cNvPr>
          <p:cNvSpPr txBox="1"/>
          <p:nvPr/>
        </p:nvSpPr>
        <p:spPr>
          <a:xfrm>
            <a:off x="2669983" y="86077"/>
            <a:ext cx="6753519" cy="954107"/>
          </a:xfrm>
          <a:prstGeom prst="rect">
            <a:avLst/>
          </a:prstGeom>
          <a:noFill/>
        </p:spPr>
        <p:txBody>
          <a:bodyPr wrap="square">
            <a:spAutoFit/>
          </a:bodyPr>
          <a:lstStyle/>
          <a:p>
            <a:pPr algn="ctr">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rPr>
              <a:t>* Các sự kiện chính được kể trong văn bản và các nhân vật gắn liền với sự kiện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 xmlns:a16="http://schemas.microsoft.com/office/drawing/2014/main" id="{57ECD127-8759-0E6A-E425-BC4F280C3C4E}"/>
              </a:ext>
            </a:extLst>
          </p:cNvPr>
          <p:cNvGrpSpPr/>
          <p:nvPr/>
        </p:nvGrpSpPr>
        <p:grpSpPr>
          <a:xfrm>
            <a:off x="4710910" y="1040184"/>
            <a:ext cx="6991999" cy="5604720"/>
            <a:chOff x="4911317" y="825483"/>
            <a:chExt cx="5812058" cy="4917497"/>
          </a:xfrm>
        </p:grpSpPr>
        <p:pic>
          <p:nvPicPr>
            <p:cNvPr id="4" name="图片 10245" descr="22">
              <a:extLst>
                <a:ext uri="{FF2B5EF4-FFF2-40B4-BE49-F238E27FC236}">
                  <a16:creationId xmlns="" xmlns:a16="http://schemas.microsoft.com/office/drawing/2014/main" id="{453B48FE-56F4-726D-49F5-EDEECBF75E59}"/>
                </a:ext>
              </a:extLst>
            </p:cNvPr>
            <p:cNvPicPr>
              <a:picLocks noChangeAspect="1"/>
            </p:cNvPicPr>
            <p:nvPr/>
          </p:nvPicPr>
          <p:blipFill>
            <a:blip r:embed="rId7"/>
            <a:stretch>
              <a:fillRect/>
            </a:stretch>
          </p:blipFill>
          <p:spPr>
            <a:xfrm>
              <a:off x="4911317" y="825483"/>
              <a:ext cx="5812058" cy="4917497"/>
            </a:xfrm>
            <a:prstGeom prst="rect">
              <a:avLst/>
            </a:prstGeom>
            <a:noFill/>
            <a:ln w="9525">
              <a:noFill/>
            </a:ln>
          </p:spPr>
        </p:pic>
        <p:sp>
          <p:nvSpPr>
            <p:cNvPr id="5" name="TextBox 7">
              <a:extLst>
                <a:ext uri="{FF2B5EF4-FFF2-40B4-BE49-F238E27FC236}">
                  <a16:creationId xmlns="" xmlns:a16="http://schemas.microsoft.com/office/drawing/2014/main" id="{738BCAE7-DD10-3130-0BFF-7DC685BDFFDB}"/>
                </a:ext>
              </a:extLst>
            </p:cNvPr>
            <p:cNvSpPr txBox="1"/>
            <p:nvPr/>
          </p:nvSpPr>
          <p:spPr>
            <a:xfrm>
              <a:off x="5347753" y="2049489"/>
              <a:ext cx="5200931" cy="36776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SGK,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VB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Thuý</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oán</a:t>
              </a:r>
              <a:r>
                <a:rPr lang="en-US"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Sau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a:t>
              </a: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số 3</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Picture 5" descr="A painting of two women&#10;&#10;Description automatically generated">
            <a:extLst>
              <a:ext uri="{FF2B5EF4-FFF2-40B4-BE49-F238E27FC236}">
                <a16:creationId xmlns="" xmlns:a16="http://schemas.microsoft.com/office/drawing/2014/main" id="{BCD04A5E-13BD-7A27-F7B6-D8342BBB3411}"/>
              </a:ext>
            </a:extLst>
          </p:cNvPr>
          <p:cNvPicPr>
            <a:picLocks noChangeAspect="1"/>
          </p:cNvPicPr>
          <p:nvPr/>
        </p:nvPicPr>
        <p:blipFill>
          <a:blip r:embed="rId8"/>
          <a:stretch>
            <a:fillRect/>
          </a:stretch>
        </p:blipFill>
        <p:spPr>
          <a:xfrm>
            <a:off x="257858" y="2628901"/>
            <a:ext cx="3884944" cy="4229100"/>
          </a:xfrm>
          <a:prstGeom prst="rect">
            <a:avLst/>
          </a:prstGeom>
        </p:spPr>
      </p:pic>
    </p:spTree>
    <p:extLst>
      <p:ext uri="{BB962C8B-B14F-4D97-AF65-F5344CB8AC3E}">
        <p14:creationId xmlns:p14="http://schemas.microsoft.com/office/powerpoint/2010/main" val="205072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9" name="AutoShape 12">
            <a:extLst>
              <a:ext uri="{FF2B5EF4-FFF2-40B4-BE49-F238E27FC236}">
                <a16:creationId xmlns="" xmlns:a16="http://schemas.microsoft.com/office/drawing/2014/main" id="{FBEDA0F8-C3E2-8B08-11E4-933B1A2F6C7C}"/>
              </a:ext>
            </a:extLst>
          </p:cNvPr>
          <p:cNvSpPr/>
          <p:nvPr/>
        </p:nvSpPr>
        <p:spPr>
          <a:xfrm>
            <a:off x="830444" y="435545"/>
            <a:ext cx="10820400" cy="0"/>
          </a:xfrm>
          <a:prstGeom prst="line">
            <a:avLst/>
          </a:prstGeom>
          <a:ln w="19050" cap="flat">
            <a:solidFill>
              <a:srgbClr val="000000"/>
            </a:solidFill>
            <a:prstDash val="solid"/>
            <a:headEnd type="none" w="sm" len="sm"/>
            <a:tailEnd type="none" w="sm" len="sm"/>
          </a:ln>
        </p:spPr>
        <p:txBody>
          <a:bodyPr/>
          <a:lstStyle/>
          <a:p>
            <a:pPr defTabSz="609599">
              <a:defRPr/>
            </a:pPr>
            <a:endParaRPr lang="en-SG" sz="1200" dirty="0">
              <a:solidFill>
                <a:prstClr val="black"/>
              </a:solidFill>
              <a:latin typeface="Calibri"/>
              <a:cs typeface="Arial"/>
              <a:sym typeface="Arial"/>
            </a:endParaRPr>
          </a:p>
        </p:txBody>
      </p:sp>
      <p:sp>
        <p:nvSpPr>
          <p:cNvPr id="71" name="Freeform 14">
            <a:extLst>
              <a:ext uri="{FF2B5EF4-FFF2-40B4-BE49-F238E27FC236}">
                <a16:creationId xmlns="" xmlns:a16="http://schemas.microsoft.com/office/drawing/2014/main" id="{9BAAA285-39B2-4D4A-BDE0-80216805AE5A}"/>
              </a:ext>
            </a:extLst>
          </p:cNvPr>
          <p:cNvSpPr/>
          <p:nvPr/>
        </p:nvSpPr>
        <p:spPr>
          <a:xfrm>
            <a:off x="2213812" y="61439"/>
            <a:ext cx="7904747" cy="726581"/>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b"/>
          <a:lstStyle/>
          <a:p>
            <a:pPr algn="ctr" defTabSz="1219170">
              <a:buClr>
                <a:srgbClr val="000000"/>
              </a:buClr>
            </a:pPr>
            <a:r>
              <a:rPr lang="en-US" sz="3733" b="1" kern="0" dirty="0">
                <a:solidFill>
                  <a:srgbClr val="F79646">
                    <a:lumMod val="75000"/>
                  </a:srgbClr>
                </a:solidFill>
                <a:latin typeface="Times New Roman" panose="02020603050405020304" pitchFamily="18" charset="0"/>
                <a:ea typeface="Times New Roman" panose="02020603050405020304" pitchFamily="18" charset="0"/>
                <a:cs typeface="Arial"/>
                <a:sym typeface="Arial"/>
              </a:rPr>
              <a:t>PHT SỐ 3</a:t>
            </a:r>
            <a:endParaRPr lang="en-SG" sz="3733" kern="0" dirty="0">
              <a:solidFill>
                <a:srgbClr val="F79646">
                  <a:lumMod val="75000"/>
                </a:srgbClr>
              </a:solidFill>
              <a:latin typeface="Times New Roman" panose="02020603050405020304" pitchFamily="18" charset="0"/>
              <a:ea typeface="Times New Roman" panose="02020603050405020304" pitchFamily="18" charset="0"/>
              <a:cs typeface="Arial"/>
              <a:sym typeface="Arial"/>
            </a:endParaRPr>
          </a:p>
        </p:txBody>
      </p:sp>
      <p:sp>
        <p:nvSpPr>
          <p:cNvPr id="11" name="Freeform 6">
            <a:extLst>
              <a:ext uri="{FF2B5EF4-FFF2-40B4-BE49-F238E27FC236}">
                <a16:creationId xmlns="" xmlns:a16="http://schemas.microsoft.com/office/drawing/2014/main" id="{6F42855D-8EEA-3ED2-1384-5D06368634E4}"/>
              </a:ext>
            </a:extLst>
          </p:cNvPr>
          <p:cNvSpPr/>
          <p:nvPr/>
        </p:nvSpPr>
        <p:spPr>
          <a:xfrm>
            <a:off x="138369" y="0"/>
            <a:ext cx="950203" cy="596763"/>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914377">
              <a:defRPr/>
            </a:pPr>
            <a:endParaRPr lang="en-SG">
              <a:solidFill>
                <a:prstClr val="black"/>
              </a:solidFill>
              <a:latin typeface="Calibri"/>
              <a:cs typeface="Arial"/>
              <a:sym typeface="Arial"/>
            </a:endParaRPr>
          </a:p>
        </p:txBody>
      </p:sp>
      <p:sp>
        <p:nvSpPr>
          <p:cNvPr id="41" name="Freeform 8">
            <a:extLst>
              <a:ext uri="{FF2B5EF4-FFF2-40B4-BE49-F238E27FC236}">
                <a16:creationId xmlns="" xmlns:a16="http://schemas.microsoft.com/office/drawing/2014/main" id="{DF4A488D-7E3F-2B95-B8E6-BEE289E2724B}"/>
              </a:ext>
            </a:extLst>
          </p:cNvPr>
          <p:cNvSpPr/>
          <p:nvPr/>
        </p:nvSpPr>
        <p:spPr>
          <a:xfrm rot="20719017">
            <a:off x="11327161" y="1226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599">
              <a:defRPr/>
            </a:pPr>
            <a:endParaRPr lang="en-SG" sz="1200" dirty="0">
              <a:solidFill>
                <a:prstClr val="black"/>
              </a:solidFill>
              <a:latin typeface="Calibri"/>
              <a:cs typeface="Arial"/>
              <a:sym typeface="Arial"/>
            </a:endParaRPr>
          </a:p>
        </p:txBody>
      </p:sp>
      <p:graphicFrame>
        <p:nvGraphicFramePr>
          <p:cNvPr id="3" name="Table 2">
            <a:extLst>
              <a:ext uri="{FF2B5EF4-FFF2-40B4-BE49-F238E27FC236}">
                <a16:creationId xmlns="" xmlns:a16="http://schemas.microsoft.com/office/drawing/2014/main" id="{6C21CB57-2244-22DE-D550-F774B384999A}"/>
              </a:ext>
            </a:extLst>
          </p:cNvPr>
          <p:cNvGraphicFramePr>
            <a:graphicFrameLocks noGrp="1"/>
          </p:cNvGraphicFramePr>
          <p:nvPr>
            <p:extLst>
              <p:ext uri="{D42A27DB-BD31-4B8C-83A1-F6EECF244321}">
                <p14:modId xmlns:p14="http://schemas.microsoft.com/office/powerpoint/2010/main" val="1374496125"/>
              </p:ext>
            </p:extLst>
          </p:nvPr>
        </p:nvGraphicFramePr>
        <p:xfrm>
          <a:off x="138369" y="967583"/>
          <a:ext cx="11891812" cy="5720088"/>
        </p:xfrm>
        <a:graphic>
          <a:graphicData uri="http://schemas.openxmlformats.org/drawingml/2006/table">
            <a:tbl>
              <a:tblPr firstRow="1" firstCol="1" bandRow="1">
                <a:tableStyleId>{10A1B5D5-9B99-4C35-A422-299274C87663}</a:tableStyleId>
              </a:tblPr>
              <a:tblGrid>
                <a:gridCol w="5993490">
                  <a:extLst>
                    <a:ext uri="{9D8B030D-6E8A-4147-A177-3AD203B41FA5}">
                      <a16:colId xmlns="" xmlns:a16="http://schemas.microsoft.com/office/drawing/2014/main" val="3706185198"/>
                    </a:ext>
                  </a:extLst>
                </a:gridCol>
                <a:gridCol w="5898322">
                  <a:extLst>
                    <a:ext uri="{9D8B030D-6E8A-4147-A177-3AD203B41FA5}">
                      <a16:colId xmlns="" xmlns:a16="http://schemas.microsoft.com/office/drawing/2014/main" val="1186222507"/>
                    </a:ext>
                  </a:extLst>
                </a:gridCol>
              </a:tblGrid>
              <a:tr h="1058441">
                <a:tc>
                  <a:txBody>
                    <a:bodyPr/>
                    <a:lstStyle/>
                    <a:p>
                      <a:pPr algn="ctr">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Các sự kiện chính                                              được kể trong văn bản</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Các nhân vật xuất hiện                                             gắn liền với sự kiện</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 xmlns:a16="http://schemas.microsoft.com/office/drawing/2014/main" val="1890009507"/>
                  </a:ext>
                </a:extLst>
              </a:tr>
              <a:tr h="1416423">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7154411"/>
                  </a:ext>
                </a:extLst>
              </a:tr>
              <a:tr h="1704383">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93753214"/>
                  </a:ext>
                </a:extLst>
              </a:tr>
              <a:tr h="1540841">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2972354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a:extLst>
            <a:ext uri="{FF2B5EF4-FFF2-40B4-BE49-F238E27FC236}">
              <a16:creationId xmlns="" xmlns:a16="http://schemas.microsoft.com/office/drawing/2014/main" id="{335E28DD-7369-178B-1E20-C259CA430CF4}"/>
            </a:ext>
          </a:extLst>
        </p:cNvPr>
        <p:cNvGrpSpPr/>
        <p:nvPr/>
      </p:nvGrpSpPr>
      <p:grpSpPr>
        <a:xfrm>
          <a:off x="0" y="0"/>
          <a:ext cx="0" cy="0"/>
          <a:chOff x="0" y="0"/>
          <a:chExt cx="0" cy="0"/>
        </a:xfrm>
      </p:grpSpPr>
      <p:sp>
        <p:nvSpPr>
          <p:cNvPr id="69" name="AutoShape 12">
            <a:extLst>
              <a:ext uri="{FF2B5EF4-FFF2-40B4-BE49-F238E27FC236}">
                <a16:creationId xmlns="" xmlns:a16="http://schemas.microsoft.com/office/drawing/2014/main" id="{9A0F95B8-3736-B557-0180-367087461229}"/>
              </a:ext>
            </a:extLst>
          </p:cNvPr>
          <p:cNvSpPr/>
          <p:nvPr/>
        </p:nvSpPr>
        <p:spPr>
          <a:xfrm>
            <a:off x="830444" y="435545"/>
            <a:ext cx="10820400" cy="0"/>
          </a:xfrm>
          <a:prstGeom prst="line">
            <a:avLst/>
          </a:prstGeom>
          <a:ln w="19050" cap="flat">
            <a:solidFill>
              <a:srgbClr val="000000"/>
            </a:solidFill>
            <a:prstDash val="solid"/>
            <a:headEnd type="none" w="sm" len="sm"/>
            <a:tailEnd type="none" w="sm" len="sm"/>
          </a:ln>
        </p:spPr>
        <p:txBody>
          <a:bodyPr/>
          <a:lstStyle/>
          <a:p>
            <a:pPr defTabSz="609599">
              <a:defRPr/>
            </a:pPr>
            <a:endParaRPr lang="en-SG" sz="1200" dirty="0">
              <a:solidFill>
                <a:prstClr val="black"/>
              </a:solidFill>
              <a:latin typeface="Calibri"/>
              <a:cs typeface="Arial"/>
              <a:sym typeface="Arial"/>
            </a:endParaRPr>
          </a:p>
        </p:txBody>
      </p:sp>
      <p:sp>
        <p:nvSpPr>
          <p:cNvPr id="71" name="Freeform 14">
            <a:extLst>
              <a:ext uri="{FF2B5EF4-FFF2-40B4-BE49-F238E27FC236}">
                <a16:creationId xmlns="" xmlns:a16="http://schemas.microsoft.com/office/drawing/2014/main" id="{066BEB70-4005-6489-71E3-722AB12D6AEE}"/>
              </a:ext>
            </a:extLst>
          </p:cNvPr>
          <p:cNvSpPr/>
          <p:nvPr/>
        </p:nvSpPr>
        <p:spPr>
          <a:xfrm>
            <a:off x="2213812" y="61439"/>
            <a:ext cx="7904747" cy="726581"/>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b"/>
          <a:lstStyle/>
          <a:p>
            <a:pPr algn="ctr" defTabSz="1219170">
              <a:buClr>
                <a:srgbClr val="000000"/>
              </a:buClr>
            </a:pPr>
            <a:r>
              <a:rPr lang="en-US" sz="3733" b="1" kern="0" dirty="0">
                <a:solidFill>
                  <a:srgbClr val="F79646">
                    <a:lumMod val="75000"/>
                  </a:srgbClr>
                </a:solidFill>
                <a:latin typeface="Times New Roman" panose="02020603050405020304" pitchFamily="18" charset="0"/>
                <a:ea typeface="Times New Roman" panose="02020603050405020304" pitchFamily="18" charset="0"/>
                <a:cs typeface="Arial"/>
                <a:sym typeface="Arial"/>
              </a:rPr>
              <a:t>PHT SỐ 3</a:t>
            </a:r>
            <a:endParaRPr lang="en-SG" sz="3733" kern="0" dirty="0">
              <a:solidFill>
                <a:srgbClr val="F79646">
                  <a:lumMod val="75000"/>
                </a:srgbClr>
              </a:solidFill>
              <a:latin typeface="Times New Roman" panose="02020603050405020304" pitchFamily="18" charset="0"/>
              <a:ea typeface="Times New Roman" panose="02020603050405020304" pitchFamily="18" charset="0"/>
              <a:cs typeface="Arial"/>
              <a:sym typeface="Arial"/>
            </a:endParaRPr>
          </a:p>
        </p:txBody>
      </p:sp>
      <p:sp>
        <p:nvSpPr>
          <p:cNvPr id="11" name="Freeform 6">
            <a:extLst>
              <a:ext uri="{FF2B5EF4-FFF2-40B4-BE49-F238E27FC236}">
                <a16:creationId xmlns="" xmlns:a16="http://schemas.microsoft.com/office/drawing/2014/main" id="{6318ABF2-AC03-DF84-DF3B-4F0DD73AF299}"/>
              </a:ext>
            </a:extLst>
          </p:cNvPr>
          <p:cNvSpPr/>
          <p:nvPr/>
        </p:nvSpPr>
        <p:spPr>
          <a:xfrm>
            <a:off x="138369" y="0"/>
            <a:ext cx="950203" cy="596763"/>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914377">
              <a:defRPr/>
            </a:pPr>
            <a:endParaRPr lang="en-SG">
              <a:solidFill>
                <a:prstClr val="black"/>
              </a:solidFill>
              <a:latin typeface="Calibri"/>
              <a:cs typeface="Arial"/>
              <a:sym typeface="Arial"/>
            </a:endParaRPr>
          </a:p>
        </p:txBody>
      </p:sp>
      <p:sp>
        <p:nvSpPr>
          <p:cNvPr id="41" name="Freeform 8">
            <a:extLst>
              <a:ext uri="{FF2B5EF4-FFF2-40B4-BE49-F238E27FC236}">
                <a16:creationId xmlns="" xmlns:a16="http://schemas.microsoft.com/office/drawing/2014/main" id="{32024305-19A4-AD0E-7111-8119FCF61815}"/>
              </a:ext>
            </a:extLst>
          </p:cNvPr>
          <p:cNvSpPr/>
          <p:nvPr/>
        </p:nvSpPr>
        <p:spPr>
          <a:xfrm rot="20719017">
            <a:off x="11327161" y="1226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599">
              <a:defRPr/>
            </a:pPr>
            <a:endParaRPr lang="en-SG" sz="1200" dirty="0">
              <a:solidFill>
                <a:prstClr val="black"/>
              </a:solidFill>
              <a:latin typeface="Calibri"/>
              <a:cs typeface="Arial"/>
              <a:sym typeface="Arial"/>
            </a:endParaRPr>
          </a:p>
        </p:txBody>
      </p:sp>
      <p:graphicFrame>
        <p:nvGraphicFramePr>
          <p:cNvPr id="3" name="Table 2">
            <a:extLst>
              <a:ext uri="{FF2B5EF4-FFF2-40B4-BE49-F238E27FC236}">
                <a16:creationId xmlns="" xmlns:a16="http://schemas.microsoft.com/office/drawing/2014/main" id="{B7806E58-1AA2-5F1B-9F65-AE58D2DCD5B1}"/>
              </a:ext>
            </a:extLst>
          </p:cNvPr>
          <p:cNvGraphicFramePr>
            <a:graphicFrameLocks noGrp="1"/>
          </p:cNvGraphicFramePr>
          <p:nvPr>
            <p:extLst>
              <p:ext uri="{D42A27DB-BD31-4B8C-83A1-F6EECF244321}">
                <p14:modId xmlns:p14="http://schemas.microsoft.com/office/powerpoint/2010/main" val="1164832494"/>
              </p:ext>
            </p:extLst>
          </p:nvPr>
        </p:nvGraphicFramePr>
        <p:xfrm>
          <a:off x="138369" y="967582"/>
          <a:ext cx="11891812" cy="5787303"/>
        </p:xfrm>
        <a:graphic>
          <a:graphicData uri="http://schemas.openxmlformats.org/drawingml/2006/table">
            <a:tbl>
              <a:tblPr firstRow="1" firstCol="1" bandRow="1">
                <a:tableStyleId>{10A1B5D5-9B99-4C35-A422-299274C87663}</a:tableStyleId>
              </a:tblPr>
              <a:tblGrid>
                <a:gridCol w="5993490">
                  <a:extLst>
                    <a:ext uri="{9D8B030D-6E8A-4147-A177-3AD203B41FA5}">
                      <a16:colId xmlns="" xmlns:a16="http://schemas.microsoft.com/office/drawing/2014/main" val="3706185198"/>
                    </a:ext>
                  </a:extLst>
                </a:gridCol>
                <a:gridCol w="5898322">
                  <a:extLst>
                    <a:ext uri="{9D8B030D-6E8A-4147-A177-3AD203B41FA5}">
                      <a16:colId xmlns="" xmlns:a16="http://schemas.microsoft.com/office/drawing/2014/main" val="1186222507"/>
                    </a:ext>
                  </a:extLst>
                </a:gridCol>
              </a:tblGrid>
              <a:tr h="1033496">
                <a:tc>
                  <a:txBody>
                    <a:bodyPr/>
                    <a:lstStyle/>
                    <a:p>
                      <a:pPr algn="ctr">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Các sự kiện chính                                              được kể trong văn bản</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200" dirty="0">
                          <a:solidFill>
                            <a:schemeClr val="bg1">
                              <a:lumMod val="10000"/>
                            </a:schemeClr>
                          </a:solidFill>
                          <a:effectLst/>
                          <a:latin typeface="Times New Roman" panose="02020603050405020304" pitchFamily="18" charset="0"/>
                          <a:cs typeface="Times New Roman" panose="02020603050405020304" pitchFamily="18" charset="0"/>
                        </a:rPr>
                        <a:t>Các nhân vật xuất hiện                                             gắn liền với sự kiện</a:t>
                      </a: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 xmlns:a16="http://schemas.microsoft.com/office/drawing/2014/main" val="1890009507"/>
                  </a:ext>
                </a:extLst>
              </a:tr>
              <a:tr h="1136569">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7154411"/>
                  </a:ext>
                </a:extLst>
              </a:tr>
              <a:tr h="2066993">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93753214"/>
                  </a:ext>
                </a:extLst>
              </a:tr>
              <a:tr h="1550245">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4956" marR="649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129723547"/>
                  </a:ext>
                </a:extLst>
              </a:tr>
            </a:tbl>
          </a:graphicData>
        </a:graphic>
      </p:graphicFrame>
      <p:sp>
        <p:nvSpPr>
          <p:cNvPr id="4" name="TextBox 3">
            <a:extLst>
              <a:ext uri="{FF2B5EF4-FFF2-40B4-BE49-F238E27FC236}">
                <a16:creationId xmlns="" xmlns:a16="http://schemas.microsoft.com/office/drawing/2014/main" id="{9F6567FD-6057-B19B-FA97-97DCF4B6D518}"/>
              </a:ext>
            </a:extLst>
          </p:cNvPr>
          <p:cNvSpPr txBox="1"/>
          <p:nvPr/>
        </p:nvSpPr>
        <p:spPr>
          <a:xfrm>
            <a:off x="121168" y="2045264"/>
            <a:ext cx="6045017" cy="1077218"/>
          </a:xfrm>
          <a:prstGeom prst="rect">
            <a:avLst/>
          </a:prstGeom>
          <a:noFill/>
        </p:spPr>
        <p:txBody>
          <a:bodyPr wrap="square">
            <a:spAutoFit/>
          </a:bodyPr>
          <a:lstStyle/>
          <a:p>
            <a:pPr marL="0" marR="0" lvl="0" indent="0" algn="just" defTabSz="609615"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Từ Hải mở “trướng hùm” và trao quyền báo ân, báo oán cho Kiều </a:t>
            </a:r>
            <a:endParaRPr kumimoji="0" lang="en-SG" sz="20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7EDEB9A4-6D02-E66A-7E01-D18905172069}"/>
              </a:ext>
            </a:extLst>
          </p:cNvPr>
          <p:cNvSpPr txBox="1"/>
          <p:nvPr/>
        </p:nvSpPr>
        <p:spPr>
          <a:xfrm>
            <a:off x="161819" y="3169112"/>
            <a:ext cx="5767926" cy="2062103"/>
          </a:xfrm>
          <a:prstGeom prst="rect">
            <a:avLst/>
          </a:prstGeom>
          <a:noFill/>
        </p:spPr>
        <p:txBody>
          <a:bodyPr wrap="square">
            <a:spAutoFit/>
          </a:bodyPr>
          <a:lstStyle/>
          <a:p>
            <a:pPr marL="0" marR="0" lvl="0" indent="0" algn="just" defTabSz="609615"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Kiều báo ân Thúc Sinh và một số người khác (phần này đã bị lược bớt: từ câu 2339 đến câu 2354) </a:t>
            </a:r>
            <a:endParaRPr kumimoji="0" lang="en-SG" sz="20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F0C94D68-B77C-0026-FA08-FBBFCC71A039}"/>
              </a:ext>
            </a:extLst>
          </p:cNvPr>
          <p:cNvSpPr txBox="1"/>
          <p:nvPr/>
        </p:nvSpPr>
        <p:spPr>
          <a:xfrm>
            <a:off x="161819" y="5277845"/>
            <a:ext cx="5934181" cy="1077218"/>
          </a:xfrm>
          <a:prstGeom prst="rect">
            <a:avLst/>
          </a:prstGeom>
          <a:noFill/>
        </p:spPr>
        <p:txBody>
          <a:bodyPr wrap="square">
            <a:spAutoFit/>
          </a:bodyPr>
          <a:lstStyle/>
          <a:p>
            <a:pPr marL="0" marR="0" lvl="0" indent="0" algn="just" defTabSz="609615"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Kiều báo oán Hoạn Thư và những kẻ khác</a:t>
            </a:r>
            <a:endParaRPr kumimoji="0" lang="en-SG" sz="2000" b="1"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664C4F5E-7CFC-DB53-BADA-43A3A3579F5E}"/>
              </a:ext>
            </a:extLst>
          </p:cNvPr>
          <p:cNvSpPr txBox="1"/>
          <p:nvPr/>
        </p:nvSpPr>
        <p:spPr>
          <a:xfrm>
            <a:off x="6240644" y="2180650"/>
            <a:ext cx="6116782" cy="584775"/>
          </a:xfrm>
          <a:prstGeom prst="rect">
            <a:avLst/>
          </a:prstGeom>
          <a:noFill/>
        </p:spPr>
        <p:txBody>
          <a:bodyPr wrap="square">
            <a:spAutoFit/>
          </a:bodyPr>
          <a:lstStyle/>
          <a:p>
            <a:pPr marL="0" marR="0" lvl="0" indent="0" algn="just" defTabSz="609615"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Từ Hải, Thuý Kiều</a:t>
            </a:r>
            <a:endParaRPr kumimoji="0" lang="en-SG" sz="20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 xmlns:a16="http://schemas.microsoft.com/office/drawing/2014/main" id="{E1E85F24-4F69-B250-EC1B-F117019CEF6E}"/>
              </a:ext>
            </a:extLst>
          </p:cNvPr>
          <p:cNvSpPr txBox="1"/>
          <p:nvPr/>
        </p:nvSpPr>
        <p:spPr>
          <a:xfrm>
            <a:off x="6116449" y="3122482"/>
            <a:ext cx="5913732" cy="2062103"/>
          </a:xfrm>
          <a:prstGeom prst="rect">
            <a:avLst/>
          </a:prstGeom>
          <a:noFill/>
        </p:spPr>
        <p:txBody>
          <a:bodyPr wrap="square">
            <a:spAutoFit/>
          </a:bodyPr>
          <a:lstStyle/>
          <a:p>
            <a:pPr marL="0" marR="0" lvl="0" indent="0" algn="just" defTabSz="609615"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Thuý Kiều, Thúc Sinh; phần bị lược bớt có sự xuất hiện của mụ già (bà quản gia nhà họ Hoạn) và Sư trưởng (Giác Duyên)</a:t>
            </a:r>
            <a:endParaRPr kumimoji="0" lang="en-SG" sz="20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 xmlns:a16="http://schemas.microsoft.com/office/drawing/2014/main" id="{5C9C207A-E26B-19DC-93F4-A72E56F8BF09}"/>
              </a:ext>
            </a:extLst>
          </p:cNvPr>
          <p:cNvSpPr txBox="1"/>
          <p:nvPr/>
        </p:nvSpPr>
        <p:spPr>
          <a:xfrm>
            <a:off x="6166185" y="5226901"/>
            <a:ext cx="5863996" cy="1569660"/>
          </a:xfrm>
          <a:prstGeom prst="rect">
            <a:avLst/>
          </a:prstGeom>
          <a:noFill/>
        </p:spPr>
        <p:txBody>
          <a:bodyPr wrap="square">
            <a:spAutoFit/>
          </a:bodyPr>
          <a:lstStyle/>
          <a:p>
            <a:pPr marL="0" marR="0" lvl="0" indent="0" algn="just" defTabSz="609615"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mn-ea"/>
                <a:cs typeface="Times New Roman" panose="02020603050405020304" pitchFamily="18" charset="0"/>
              </a:rPr>
              <a:t>Thuý Kiều, Hoạn Thư, Bạc Hạnh, Bạc Bà, Ưng, Khuyển, Sở Khanh, Tú Bà, Mã Giám Sinh </a:t>
            </a:r>
            <a:endParaRPr kumimoji="0" lang="en-SG" sz="2000" b="0" i="0" u="none" strike="noStrike" kern="1200" cap="none" spc="0" normalizeH="0" baseline="0" noProof="0" dirty="0">
              <a:ln>
                <a:noFill/>
              </a:ln>
              <a:solidFill>
                <a:prstClr val="white">
                  <a:lumMod val="10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45794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anim calcmode="lin" valueType="num">
                                      <p:cBhvr>
                                        <p:cTn id="25" dur="2000" fill="hold"/>
                                        <p:tgtEl>
                                          <p:spTgt spid="13"/>
                                        </p:tgtEl>
                                        <p:attrNameLst>
                                          <p:attrName>ppt_w</p:attrName>
                                        </p:attrNameLst>
                                      </p:cBhvr>
                                      <p:tavLst>
                                        <p:tav tm="0" fmla="#ppt_w*sin(2.5*pi*$)">
                                          <p:val>
                                            <p:fltVal val="0"/>
                                          </p:val>
                                        </p:tav>
                                        <p:tav tm="100000">
                                          <p:val>
                                            <p:fltVal val="1"/>
                                          </p:val>
                                        </p:tav>
                                      </p:tavLst>
                                    </p:anim>
                                    <p:anim calcmode="lin" valueType="num">
                                      <p:cBhvr>
                                        <p:cTn id="26"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FDED9A9-F1E1-8C53-700C-F4A9208D6C22}"/>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9F33D903-3BCE-E0F0-AAC6-23432B79D1B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8C8108EB-38AD-667C-117C-BA017E1E21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C1B6DE3C-6BEE-E064-5425-D1AC83519061}"/>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3AA30EC3-B2D6-5730-7D11-B8D6A5ED9018}"/>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 xmlns:a16="http://schemas.microsoft.com/office/drawing/2014/main" id="{E29C6E03-D572-62C4-B8A3-314B77AD8DD5}"/>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Rectangle 15">
              <a:extLst>
                <a:ext uri="{FF2B5EF4-FFF2-40B4-BE49-F238E27FC236}">
                  <a16:creationId xmlns="" xmlns:a16="http://schemas.microsoft.com/office/drawing/2014/main" id="{391A3D63-EF1E-3F6F-2335-7FDDBD8891E7}"/>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15" name="TextBox 14">
            <a:extLst>
              <a:ext uri="{FF2B5EF4-FFF2-40B4-BE49-F238E27FC236}">
                <a16:creationId xmlns="" xmlns:a16="http://schemas.microsoft.com/office/drawing/2014/main" id="{01533642-537E-CD38-7A95-0C3D1EAB6054}"/>
              </a:ext>
            </a:extLst>
          </p:cNvPr>
          <p:cNvSpPr txBox="1"/>
          <p:nvPr/>
        </p:nvSpPr>
        <p:spPr>
          <a:xfrm>
            <a:off x="3267015" y="123797"/>
            <a:ext cx="5777765"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MỞ ĐẦU</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cxnSp>
        <p:nvCxnSpPr>
          <p:cNvPr id="2" name="Google Shape;503;p21">
            <a:extLst>
              <a:ext uri="{FF2B5EF4-FFF2-40B4-BE49-F238E27FC236}">
                <a16:creationId xmlns="" xmlns:a16="http://schemas.microsoft.com/office/drawing/2014/main" id="{89D9CC53-54CE-A675-FD25-817C03FE847C}"/>
              </a:ext>
            </a:extLst>
          </p:cNvPr>
          <p:cNvCxnSpPr>
            <a:cxnSpLocks/>
          </p:cNvCxnSpPr>
          <p:nvPr/>
        </p:nvCxnSpPr>
        <p:spPr>
          <a:xfrm rot="5400000">
            <a:off x="3777233" y="268836"/>
            <a:ext cx="1215243" cy="3352767"/>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4" name="Google Shape;504;p21">
            <a:extLst>
              <a:ext uri="{FF2B5EF4-FFF2-40B4-BE49-F238E27FC236}">
                <a16:creationId xmlns="" xmlns:a16="http://schemas.microsoft.com/office/drawing/2014/main" id="{84116ABB-487D-DFC3-ACF8-0866E2C61DFC}"/>
              </a:ext>
            </a:extLst>
          </p:cNvPr>
          <p:cNvCxnSpPr>
            <a:cxnSpLocks/>
          </p:cNvCxnSpPr>
          <p:nvPr/>
        </p:nvCxnSpPr>
        <p:spPr>
          <a:xfrm rot="16200000" flipH="1">
            <a:off x="7129660" y="269176"/>
            <a:ext cx="1215243" cy="3352087"/>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5" name="Google Shape;495;p21">
            <a:extLst>
              <a:ext uri="{FF2B5EF4-FFF2-40B4-BE49-F238E27FC236}">
                <a16:creationId xmlns="" xmlns:a16="http://schemas.microsoft.com/office/drawing/2014/main" id="{3E9997BD-A4E7-B07E-291E-B8B436B71ABB}"/>
              </a:ext>
            </a:extLst>
          </p:cNvPr>
          <p:cNvSpPr/>
          <p:nvPr/>
        </p:nvSpPr>
        <p:spPr>
          <a:xfrm>
            <a:off x="659892" y="2400785"/>
            <a:ext cx="3583023"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5B9BD5">
              <a:lumMod val="40000"/>
              <a:lumOff val="6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cs typeface="Arial"/>
              <a:sym typeface="Arial"/>
            </a:endParaRPr>
          </a:p>
        </p:txBody>
      </p:sp>
      <p:sp>
        <p:nvSpPr>
          <p:cNvPr id="6" name="Google Shape;496;p21">
            <a:extLst>
              <a:ext uri="{FF2B5EF4-FFF2-40B4-BE49-F238E27FC236}">
                <a16:creationId xmlns="" xmlns:a16="http://schemas.microsoft.com/office/drawing/2014/main" id="{597267D9-4480-0518-8344-66239A7351C7}"/>
              </a:ext>
            </a:extLst>
          </p:cNvPr>
          <p:cNvSpPr txBox="1"/>
          <p:nvPr/>
        </p:nvSpPr>
        <p:spPr>
          <a:xfrm>
            <a:off x="699254" y="2342544"/>
            <a:ext cx="3173950" cy="703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733"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01</a:t>
            </a:r>
            <a:endParaRPr sz="3733" b="1" kern="0" dirty="0">
              <a:solidFill>
                <a:srgbClr val="302F3D"/>
              </a:solidFill>
              <a:latin typeface="Times New Roman" panose="02020603050405020304" pitchFamily="18" charset="0"/>
              <a:ea typeface="Covered By Your Grace"/>
              <a:cs typeface="Times New Roman" panose="02020603050405020304" pitchFamily="18" charset="0"/>
              <a:sym typeface="Covered By Your Grace"/>
            </a:endParaRPr>
          </a:p>
        </p:txBody>
      </p:sp>
      <p:sp>
        <p:nvSpPr>
          <p:cNvPr id="7" name="Google Shape;499;p21">
            <a:extLst>
              <a:ext uri="{FF2B5EF4-FFF2-40B4-BE49-F238E27FC236}">
                <a16:creationId xmlns="" xmlns:a16="http://schemas.microsoft.com/office/drawing/2014/main" id="{8D2B7865-6024-D92B-B031-6A4C9AD687D4}"/>
              </a:ext>
            </a:extLst>
          </p:cNvPr>
          <p:cNvSpPr/>
          <p:nvPr/>
        </p:nvSpPr>
        <p:spPr>
          <a:xfrm>
            <a:off x="7725462" y="2322628"/>
            <a:ext cx="387589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D7D31">
              <a:lumMod val="20000"/>
              <a:lumOff val="8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cs typeface="Arial"/>
              <a:sym typeface="Arial"/>
            </a:endParaRPr>
          </a:p>
        </p:txBody>
      </p:sp>
      <p:sp>
        <p:nvSpPr>
          <p:cNvPr id="8" name="Google Shape;500;p21">
            <a:extLst>
              <a:ext uri="{FF2B5EF4-FFF2-40B4-BE49-F238E27FC236}">
                <a16:creationId xmlns="" xmlns:a16="http://schemas.microsoft.com/office/drawing/2014/main" id="{1439902C-1D79-F5F4-6273-61E969C8A699}"/>
              </a:ext>
            </a:extLst>
          </p:cNvPr>
          <p:cNvSpPr txBox="1"/>
          <p:nvPr/>
        </p:nvSpPr>
        <p:spPr>
          <a:xfrm>
            <a:off x="7686098" y="2322628"/>
            <a:ext cx="3771455" cy="703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733" b="1" kern="0" dirty="0">
                <a:solidFill>
                  <a:srgbClr val="302F3D"/>
                </a:solidFill>
                <a:latin typeface="Times New Roman" panose="02020603050405020304" pitchFamily="18" charset="0"/>
                <a:ea typeface="Covered By Your Grace"/>
                <a:cs typeface="Times New Roman" panose="02020603050405020304" pitchFamily="18" charset="0"/>
                <a:sym typeface="Covered By Your Grace"/>
              </a:rPr>
              <a:t>02</a:t>
            </a:r>
            <a:endParaRPr sz="3733" b="1" kern="0" dirty="0">
              <a:solidFill>
                <a:srgbClr val="302F3D"/>
              </a:solidFill>
              <a:latin typeface="Times New Roman" panose="02020603050405020304" pitchFamily="18" charset="0"/>
              <a:ea typeface="Covered By Your Grace"/>
              <a:cs typeface="Times New Roman" panose="02020603050405020304" pitchFamily="18" charset="0"/>
              <a:sym typeface="Covered By Your Grace"/>
            </a:endParaRPr>
          </a:p>
        </p:txBody>
      </p:sp>
      <p:sp>
        <p:nvSpPr>
          <p:cNvPr id="9" name="Google Shape;501;p21">
            <a:extLst>
              <a:ext uri="{FF2B5EF4-FFF2-40B4-BE49-F238E27FC236}">
                <a16:creationId xmlns="" xmlns:a16="http://schemas.microsoft.com/office/drawing/2014/main" id="{DCF64660-53FE-5BAC-31AE-A576783F3824}"/>
              </a:ext>
            </a:extLst>
          </p:cNvPr>
          <p:cNvSpPr/>
          <p:nvPr/>
        </p:nvSpPr>
        <p:spPr>
          <a:xfrm>
            <a:off x="3355222" y="1063979"/>
            <a:ext cx="541201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BF9000">
              <a:lumMod val="40000"/>
              <a:lumOff val="6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defTabSz="1219140">
              <a:defRPr/>
            </a:pPr>
            <a:endParaRPr sz="2400" kern="0">
              <a:solidFill>
                <a:sysClr val="windowText" lastClr="000000"/>
              </a:solidFill>
              <a:cs typeface="Arial"/>
              <a:sym typeface="Arial"/>
            </a:endParaRPr>
          </a:p>
        </p:txBody>
      </p:sp>
      <p:sp>
        <p:nvSpPr>
          <p:cNvPr id="10" name="Google Shape;502;p21">
            <a:extLst>
              <a:ext uri="{FF2B5EF4-FFF2-40B4-BE49-F238E27FC236}">
                <a16:creationId xmlns="" xmlns:a16="http://schemas.microsoft.com/office/drawing/2014/main" id="{0F523898-BA3E-D9AB-C342-AE7809E86A61}"/>
              </a:ext>
            </a:extLst>
          </p:cNvPr>
          <p:cNvSpPr txBox="1"/>
          <p:nvPr/>
        </p:nvSpPr>
        <p:spPr>
          <a:xfrm>
            <a:off x="3355237" y="1093819"/>
            <a:ext cx="5412000" cy="62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600" b="1" kern="0" dirty="0">
                <a:solidFill>
                  <a:srgbClr val="302F3D"/>
                </a:solidFill>
                <a:latin typeface="Times New Roman" panose="02020603050405020304" pitchFamily="18" charset="0"/>
                <a:ea typeface="Covered By Your Grace"/>
                <a:cs typeface="Times New Roman" panose="02020603050405020304" pitchFamily="18" charset="0"/>
                <a:sym typeface="Covered By Your Grace"/>
              </a:rPr>
              <a:t>CÂU HỎI</a:t>
            </a:r>
            <a:endParaRPr sz="3600" b="1" kern="0" dirty="0">
              <a:solidFill>
                <a:srgbClr val="302F3D"/>
              </a:solidFill>
              <a:latin typeface="Times New Roman" panose="02020603050405020304" pitchFamily="18" charset="0"/>
              <a:ea typeface="Covered By Your Grace"/>
              <a:cs typeface="Times New Roman" panose="02020603050405020304" pitchFamily="18" charset="0"/>
              <a:sym typeface="Covered By Your Grace"/>
            </a:endParaRPr>
          </a:p>
        </p:txBody>
      </p:sp>
      <p:sp>
        <p:nvSpPr>
          <p:cNvPr id="14" name="TextBox 13">
            <a:extLst>
              <a:ext uri="{FF2B5EF4-FFF2-40B4-BE49-F238E27FC236}">
                <a16:creationId xmlns="" xmlns:a16="http://schemas.microsoft.com/office/drawing/2014/main" id="{1A8E9F75-9F90-602F-8BE0-4D5B0488AD05}"/>
              </a:ext>
            </a:extLst>
          </p:cNvPr>
          <p:cNvSpPr txBox="1"/>
          <p:nvPr/>
        </p:nvSpPr>
        <p:spPr>
          <a:xfrm>
            <a:off x="152400" y="3195916"/>
            <a:ext cx="4248077" cy="1754326"/>
          </a:xfrm>
          <a:prstGeom prst="rect">
            <a:avLst/>
          </a:prstGeom>
          <a:noFill/>
        </p:spPr>
        <p:txBody>
          <a:bodyPr wrap="square">
            <a:spAutoFit/>
          </a:bodyPr>
          <a:lstStyle/>
          <a:p>
            <a:pPr algn="ctr"/>
            <a:r>
              <a:rPr lang="vi-VN" sz="3600" dirty="0">
                <a:solidFill>
                  <a:schemeClr val="tx1">
                    <a:lumMod val="50000"/>
                  </a:schemeClr>
                </a:solidFill>
                <a:latin typeface="+mj-lt"/>
              </a:rPr>
              <a:t>Kể tên một số nhân vật trong Truyện Kiều mà em biết. </a:t>
            </a:r>
            <a:endParaRPr lang="en-SG" sz="6000" dirty="0">
              <a:solidFill>
                <a:schemeClr val="tx1">
                  <a:lumMod val="50000"/>
                </a:schemeClr>
              </a:solidFill>
              <a:latin typeface="+mj-lt"/>
              <a:cs typeface="Times New Roman" panose="02020603050405020304" pitchFamily="18" charset="0"/>
            </a:endParaRPr>
          </a:p>
        </p:txBody>
      </p:sp>
      <p:sp>
        <p:nvSpPr>
          <p:cNvPr id="19" name="TextBox 18">
            <a:extLst>
              <a:ext uri="{FF2B5EF4-FFF2-40B4-BE49-F238E27FC236}">
                <a16:creationId xmlns="" xmlns:a16="http://schemas.microsoft.com/office/drawing/2014/main" id="{5BBECF6A-216B-7E4D-E1BB-224DADA68A3A}"/>
              </a:ext>
            </a:extLst>
          </p:cNvPr>
          <p:cNvSpPr txBox="1"/>
          <p:nvPr/>
        </p:nvSpPr>
        <p:spPr>
          <a:xfrm>
            <a:off x="7513938" y="3070574"/>
            <a:ext cx="4551308" cy="2862322"/>
          </a:xfrm>
          <a:prstGeom prst="rect">
            <a:avLst/>
          </a:prstGeom>
          <a:noFill/>
        </p:spPr>
        <p:txBody>
          <a:bodyPr wrap="square">
            <a:spAutoFit/>
          </a:bodyPr>
          <a:lstStyle/>
          <a:p>
            <a:pPr algn="ctr"/>
            <a:r>
              <a:rPr lang="vi-VN" sz="3600" dirty="0">
                <a:solidFill>
                  <a:schemeClr val="tx1">
                    <a:lumMod val="50000"/>
                  </a:schemeClr>
                </a:solidFill>
                <a:latin typeface="+mj-lt"/>
              </a:rPr>
              <a:t>Theo em, trong số những nhân vật đó, ai là người có ơn và ai là người gây ra khổ đau cho Thúy Kiều?</a:t>
            </a:r>
            <a:endParaRPr lang="en-SG" sz="3600" dirty="0">
              <a:solidFill>
                <a:schemeClr val="tx1">
                  <a:lumMod val="50000"/>
                </a:schemeClr>
              </a:solidFill>
              <a:latin typeface="+mj-lt"/>
            </a:endParaRPr>
          </a:p>
        </p:txBody>
      </p:sp>
      <p:pic>
        <p:nvPicPr>
          <p:cNvPr id="20" name="Picture 19" descr="A person and person in traditional clothing&#10;&#10;Description automatically generated">
            <a:extLst>
              <a:ext uri="{FF2B5EF4-FFF2-40B4-BE49-F238E27FC236}">
                <a16:creationId xmlns="" xmlns:a16="http://schemas.microsoft.com/office/drawing/2014/main" id="{7DFB6C0E-5A9E-7071-5F96-50FC94CCCE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47" b="98906" l="9707" r="97436">
                        <a14:foregroundMark x1="14469" y1="87309" x2="14469" y2="87309"/>
                        <a14:foregroundMark x1="15568" y1="87309" x2="89194" y2="98906"/>
                        <a14:foregroundMark x1="49267" y1="75492" x2="88828" y2="86433"/>
                        <a14:foregroundMark x1="88828" y1="86433" x2="89560" y2="86433"/>
                        <a14:foregroundMark x1="97436" y1="75930" x2="97436" y2="75930"/>
                        <a14:foregroundMark x1="95604" y1="74617" x2="89560" y2="74179"/>
                        <a14:foregroundMark x1="67766" y1="21444" x2="67949" y2="42013"/>
                        <a14:foregroundMark x1="67949" y1="42013" x2="68132" y2="42670"/>
                        <a14:foregroundMark x1="69963" y1="30416" x2="72161" y2="44420"/>
                        <a14:foregroundMark x1="84432" y1="26696" x2="69597" y2="50766"/>
                        <a14:foregroundMark x1="67766" y1="54705" x2="67766" y2="54705"/>
                        <a14:backgroundMark x1="13736" y1="27133" x2="35165" y2="11379"/>
                        <a14:backgroundMark x1="35165" y1="11379" x2="35165" y2="11379"/>
                        <a14:backgroundMark x1="28938" y1="37856" x2="48901" y2="23195"/>
                        <a14:backgroundMark x1="54029" y1="23195" x2="68315" y2="15098"/>
                        <a14:backgroundMark x1="68315" y1="15098" x2="68498" y2="14880"/>
                      </a14:backgroundRemoval>
                    </a14:imgEffect>
                  </a14:imgLayer>
                </a14:imgProps>
              </a:ext>
            </a:extLst>
          </a:blip>
          <a:stretch>
            <a:fillRect/>
          </a:stretch>
        </p:blipFill>
        <p:spPr>
          <a:xfrm>
            <a:off x="3134789" y="2796619"/>
            <a:ext cx="4864809" cy="4071827"/>
          </a:xfrm>
          <a:prstGeom prst="rect">
            <a:avLst/>
          </a:prstGeom>
        </p:spPr>
      </p:pic>
    </p:spTree>
    <p:extLst>
      <p:ext uri="{BB962C8B-B14F-4D97-AF65-F5344CB8AC3E}">
        <p14:creationId xmlns:p14="http://schemas.microsoft.com/office/powerpoint/2010/main" val="4230315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inVertical)">
                                      <p:cBhvr>
                                        <p:cTn id="26" dur="5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1000"/>
                                        <p:tgtEl>
                                          <p:spTgt spid="19">
                                            <p:txEl>
                                              <p:pRg st="0" end="0"/>
                                            </p:txEl>
                                          </p:spTgt>
                                        </p:tgtEl>
                                      </p:cBhvr>
                                    </p:animEffect>
                                    <p:anim calcmode="lin" valueType="num">
                                      <p:cBhvr>
                                        <p:cTn id="43"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500DEC3-7150-46EA-63AB-5A628F71A4CA}"/>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D8240834-33B8-1465-19E4-319EFA83C822}"/>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99CC8B59-1412-5200-23C8-B60DF71362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3DDEEBE6-AE61-3A35-72F8-3267AD8310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221AE614-B93C-4C38-AF98-1189C27C351D}"/>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0897810E-1EC1-FC02-135A-A4379BD47A43}"/>
              </a:ext>
            </a:extLst>
          </p:cNvPr>
          <p:cNvGrpSpPr/>
          <p:nvPr/>
        </p:nvGrpSpPr>
        <p:grpSpPr>
          <a:xfrm>
            <a:off x="2472088" y="69611"/>
            <a:ext cx="7335940" cy="898577"/>
            <a:chOff x="3372592" y="1853892"/>
            <a:chExt cx="5056909" cy="631725"/>
          </a:xfrm>
        </p:grpSpPr>
        <p:sp>
          <p:nvSpPr>
            <p:cNvPr id="17" name="Rectangle 16">
              <a:extLst>
                <a:ext uri="{FF2B5EF4-FFF2-40B4-BE49-F238E27FC236}">
                  <a16:creationId xmlns="" xmlns:a16="http://schemas.microsoft.com/office/drawing/2014/main" id="{7259FB9D-3E2D-53B9-FA8D-6827A670D234}"/>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94477A32-19FC-4C28-45CF-A9DC59DB4C87}"/>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3E33804D-6F17-DAEB-B808-83F5A5FF4593}"/>
              </a:ext>
            </a:extLst>
          </p:cNvPr>
          <p:cNvSpPr txBox="1"/>
          <p:nvPr/>
        </p:nvSpPr>
        <p:spPr>
          <a:xfrm>
            <a:off x="2669983" y="168336"/>
            <a:ext cx="6753519" cy="523220"/>
          </a:xfrm>
          <a:prstGeom prst="rect">
            <a:avLst/>
          </a:prstGeom>
          <a:noFill/>
        </p:spPr>
        <p:txBody>
          <a:bodyPr wrap="square">
            <a:spAutoFit/>
          </a:bodyPr>
          <a:lstStyle/>
          <a:p>
            <a:pPr algn="ctr">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Bố</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cục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rPr>
              <a:t> VB </a:t>
            </a:r>
            <a:r>
              <a:rPr lang="en-US" sz="2800" b="1" i="1" dirty="0" err="1">
                <a:solidFill>
                  <a:srgbClr val="000000"/>
                </a:solidFill>
                <a:effectLst/>
                <a:latin typeface="Times New Roman" panose="02020603050405020304" pitchFamily="18" charset="0"/>
                <a:ea typeface="Times New Roman" panose="02020603050405020304" pitchFamily="18" charset="0"/>
              </a:rPr>
              <a:t>Thuý</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Kiều</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báo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ân</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báo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oán</a:t>
            </a:r>
            <a:endParaRPr lang="en-SG" sz="6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Google Shape;1166;p36">
            <a:extLst>
              <a:ext uri="{FF2B5EF4-FFF2-40B4-BE49-F238E27FC236}">
                <a16:creationId xmlns="" xmlns:a16="http://schemas.microsoft.com/office/drawing/2014/main" id="{4F941A6E-2B78-3307-8800-9F0FBC76454F}"/>
              </a:ext>
            </a:extLst>
          </p:cNvPr>
          <p:cNvSpPr txBox="1"/>
          <p:nvPr/>
        </p:nvSpPr>
        <p:spPr>
          <a:xfrm>
            <a:off x="52869" y="2594935"/>
            <a:ext cx="3681705"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000" dirty="0">
                <a:latin typeface="Times New Roman" panose="02020603050405020304" pitchFamily="18" charset="0"/>
                <a:cs typeface="Times New Roman" panose="02020603050405020304" pitchFamily="18" charset="0"/>
              </a:rPr>
              <a:t>10 </a:t>
            </a:r>
            <a:r>
              <a:rPr lang="en-US" sz="3000" dirty="0" err="1">
                <a:latin typeface="Times New Roman" panose="02020603050405020304" pitchFamily="18" charset="0"/>
                <a:cs typeface="Times New Roman" panose="02020603050405020304" pitchFamily="18" charset="0"/>
              </a:rPr>
              <a:t>dòng</a:t>
            </a:r>
            <a:r>
              <a:rPr lang="vi-VN" sz="3000" dirty="0">
                <a:latin typeface="Times New Roman" panose="02020603050405020304" pitchFamily="18" charset="0"/>
                <a:cs typeface="Times New Roman" panose="02020603050405020304" pitchFamily="18" charset="0"/>
              </a:rPr>
              <a:t> thơ </a:t>
            </a:r>
            <a:r>
              <a:rPr lang="en-US" sz="3000" dirty="0" err="1">
                <a:latin typeface="Times New Roman" panose="02020603050405020304" pitchFamily="18" charset="0"/>
                <a:cs typeface="Times New Roman" panose="02020603050405020304" pitchFamily="18" charset="0"/>
              </a:rPr>
              <a:t>đầu</a:t>
            </a:r>
            <a:r>
              <a:rPr lang="en-US" sz="3000"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Trướng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hùm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mở</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giữa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trung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quân</a:t>
            </a:r>
            <a:r>
              <a:rPr lang="en-US" sz="3000" i="1" dirty="0">
                <a:latin typeface="Times New Roman" panose="02020603050405020304" pitchFamily="18" charset="0"/>
                <a:cs typeface="Times New Roman" panose="02020603050405020304" pitchFamily="18" charset="0"/>
              </a:rPr>
              <a:t> … </a:t>
            </a:r>
            <a:r>
              <a:rPr lang="en-US" sz="3000" i="1" dirty="0" err="1">
                <a:latin typeface="Times New Roman" panose="02020603050405020304" pitchFamily="18" charset="0"/>
                <a:cs typeface="Times New Roman" panose="02020603050405020304" pitchFamily="18" charset="0"/>
              </a:rPr>
              <a:t>Từ</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rằng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Việc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ấy</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để</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mặc</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nàng</a:t>
            </a:r>
            <a:r>
              <a:rPr lang="en-US" sz="3000" i="1" dirty="0">
                <a:latin typeface="Times New Roman" panose="02020603050405020304" pitchFamily="18" charset="0"/>
                <a:cs typeface="Times New Roman" panose="02020603050405020304" pitchFamily="18" charset="0"/>
              </a:rPr>
              <a: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trướng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hùm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trao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quyền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oán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Kiều</a:t>
            </a:r>
            <a:r>
              <a:rPr lang="en-US" sz="3000" dirty="0">
                <a:latin typeface="Times New Roman" panose="02020603050405020304" pitchFamily="18" charset="0"/>
                <a:cs typeface="Times New Roman" panose="02020603050405020304" pitchFamily="18" charset="0"/>
              </a:rPr>
              <a:t>.</a:t>
            </a:r>
            <a:endParaRPr lang="en-SG" sz="3000" dirty="0">
              <a:latin typeface="Times New Roman" panose="02020603050405020304" pitchFamily="18" charset="0"/>
              <a:cs typeface="Times New Roman" panose="02020603050405020304" pitchFamily="18" charset="0"/>
            </a:endParaRPr>
          </a:p>
        </p:txBody>
      </p:sp>
      <p:sp>
        <p:nvSpPr>
          <p:cNvPr id="9" name="Google Shape;1170;p36">
            <a:extLst>
              <a:ext uri="{FF2B5EF4-FFF2-40B4-BE49-F238E27FC236}">
                <a16:creationId xmlns="" xmlns:a16="http://schemas.microsoft.com/office/drawing/2014/main" id="{FF7818CD-AA95-2435-3101-10EA7E50365C}"/>
              </a:ext>
            </a:extLst>
          </p:cNvPr>
          <p:cNvSpPr txBox="1"/>
          <p:nvPr/>
        </p:nvSpPr>
        <p:spPr>
          <a:xfrm>
            <a:off x="7281802" y="2682797"/>
            <a:ext cx="2565206"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000" dirty="0">
                <a:latin typeface="Times New Roman" panose="02020603050405020304" pitchFamily="18" charset="0"/>
                <a:cs typeface="Times New Roman" panose="02020603050405020304" pitchFamily="18" charset="0"/>
              </a:rPr>
              <a:t>34 </a:t>
            </a:r>
            <a:r>
              <a:rPr lang="en-US" sz="3000" dirty="0" err="1">
                <a:latin typeface="Times New Roman" panose="02020603050405020304" pitchFamily="18" charset="0"/>
                <a:cs typeface="Times New Roman" panose="02020603050405020304" pitchFamily="18" charset="0"/>
              </a:rPr>
              <a:t>dòng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thơ</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tiếp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Dưới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cờ</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gươm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tuốt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nắp</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ra</a:t>
            </a:r>
            <a:r>
              <a:rPr lang="en-US" sz="3000" i="1" dirty="0">
                <a:latin typeface="Times New Roman" panose="02020603050405020304" pitchFamily="18" charset="0"/>
                <a:cs typeface="Times New Roman" panose="02020603050405020304" pitchFamily="18" charset="0"/>
              </a:rPr>
              <a:t> … </a:t>
            </a:r>
            <a:r>
              <a:rPr lang="en-US" sz="3000" i="1" dirty="0" err="1">
                <a:latin typeface="Times New Roman" panose="02020603050405020304" pitchFamily="18" charset="0"/>
                <a:cs typeface="Times New Roman" panose="02020603050405020304" pitchFamily="18" charset="0"/>
              </a:rPr>
              <a:t>Thề</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sao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thì</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lại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cứ</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sao</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gia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oán</a:t>
            </a:r>
            <a:r>
              <a:rPr lang="en-US" sz="3000" dirty="0">
                <a:latin typeface="Times New Roman" panose="02020603050405020304" pitchFamily="18" charset="0"/>
                <a:cs typeface="Times New Roman" panose="02020603050405020304" pitchFamily="18" charset="0"/>
              </a:rPr>
              <a:t>.</a:t>
            </a:r>
            <a:endParaRPr lang="en-SG" sz="3000" dirty="0">
              <a:latin typeface="Times New Roman" panose="02020603050405020304" pitchFamily="18" charset="0"/>
              <a:cs typeface="Times New Roman" panose="02020603050405020304" pitchFamily="18" charset="0"/>
            </a:endParaRPr>
          </a:p>
        </p:txBody>
      </p:sp>
      <p:sp>
        <p:nvSpPr>
          <p:cNvPr id="10" name="Google Shape;1174;p36">
            <a:extLst>
              <a:ext uri="{FF2B5EF4-FFF2-40B4-BE49-F238E27FC236}">
                <a16:creationId xmlns="" xmlns:a16="http://schemas.microsoft.com/office/drawing/2014/main" id="{79EF06ED-498B-7F93-0DBF-31491A3C5696}"/>
              </a:ext>
            </a:extLst>
          </p:cNvPr>
          <p:cNvSpPr txBox="1"/>
          <p:nvPr/>
        </p:nvSpPr>
        <p:spPr>
          <a:xfrm>
            <a:off x="4107935" y="2624559"/>
            <a:ext cx="2639827"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000" dirty="0">
                <a:latin typeface="Times New Roman" panose="02020603050405020304" pitchFamily="18" charset="0"/>
                <a:cs typeface="Times New Roman" panose="02020603050405020304" pitchFamily="18" charset="0"/>
              </a:rPr>
              <a:t>14 </a:t>
            </a:r>
            <a:r>
              <a:rPr lang="en-US" sz="3000" dirty="0" err="1">
                <a:latin typeface="Times New Roman" panose="02020603050405020304" pitchFamily="18" charset="0"/>
                <a:cs typeface="Times New Roman" panose="02020603050405020304" pitchFamily="18" charset="0"/>
              </a:rPr>
              <a:t>dòng</a:t>
            </a:r>
            <a:r>
              <a:rPr lang="vi-VN" sz="3000" dirty="0">
                <a:latin typeface="Times New Roman" panose="02020603050405020304" pitchFamily="18" charset="0"/>
                <a:cs typeface="Times New Roman" panose="02020603050405020304" pitchFamily="18" charset="0"/>
              </a:rPr>
              <a:t> thơ </a:t>
            </a:r>
            <a:r>
              <a:rPr lang="en-US" sz="3000" dirty="0" err="1">
                <a:latin typeface="Times New Roman" panose="02020603050405020304" pitchFamily="18" charset="0"/>
                <a:cs typeface="Times New Roman" panose="02020603050405020304" pitchFamily="18" charset="0"/>
              </a:rPr>
              <a:t>tiếp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theo</a:t>
            </a:r>
            <a:r>
              <a:rPr lang="en-US" sz="3000" dirty="0">
                <a:latin typeface="Times New Roman" panose="02020603050405020304" pitchFamily="18" charset="0"/>
                <a:cs typeface="Times New Roman" panose="02020603050405020304" pitchFamily="18" charset="0"/>
              </a:rPr>
              <a:t> (</a:t>
            </a:r>
            <a:r>
              <a:rPr lang="en-US" sz="3000" i="1" dirty="0">
                <a:latin typeface="Times New Roman" panose="02020603050405020304" pitchFamily="18" charset="0"/>
                <a:cs typeface="Times New Roman" panose="02020603050405020304" pitchFamily="18" charset="0"/>
              </a:rPr>
              <a:t>Cho </a:t>
            </a:r>
            <a:r>
              <a:rPr lang="en-US" sz="3000" i="1" dirty="0" err="1">
                <a:latin typeface="Times New Roman" panose="02020603050405020304" pitchFamily="18" charset="0"/>
                <a:cs typeface="Times New Roman" panose="02020603050405020304" pitchFamily="18" charset="0"/>
              </a:rPr>
              <a:t>gươm</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mời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đến</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Thúc</a:t>
            </a:r>
            <a:r>
              <a:rPr lang="en-US" sz="3000" i="1" dirty="0">
                <a:latin typeface="Times New Roman" panose="02020603050405020304" pitchFamily="18" charset="0"/>
                <a:cs typeface="Times New Roman" panose="02020603050405020304" pitchFamily="18" charset="0"/>
              </a:rPr>
              <a:t> lang … </a:t>
            </a:r>
            <a:r>
              <a:rPr lang="en-US" sz="3000" i="1" dirty="0" err="1">
                <a:latin typeface="Times New Roman" panose="02020603050405020304" pitchFamily="18" charset="0"/>
                <a:cs typeface="Times New Roman" panose="02020603050405020304" pitchFamily="18" charset="0"/>
              </a:rPr>
              <a:t>Mồ</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hôi</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chàng</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đã</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như</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mưa</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ướt</a:t>
            </a:r>
            <a:r>
              <a:rPr lang="en-US" sz="3000" i="1" dirty="0">
                <a:latin typeface="Times New Roman" panose="02020603050405020304" pitchFamily="18" charset="0"/>
                <a:cs typeface="Times New Roman" panose="02020603050405020304" pitchFamily="18" charset="0"/>
              </a:rPr>
              <a:t> </a:t>
            </a:r>
            <a:r>
              <a:rPr lang="en-US" sz="3000" i="1" dirty="0" err="1">
                <a:latin typeface="Times New Roman" panose="02020603050405020304" pitchFamily="18" charset="0"/>
                <a:cs typeface="Times New Roman" panose="02020603050405020304" pitchFamily="18" charset="0"/>
              </a:rPr>
              <a:t>dầm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Thuý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ân</a:t>
            </a:r>
            <a:r>
              <a:rPr lang="en-US" sz="3000" dirty="0">
                <a:latin typeface="Times New Roman" panose="02020603050405020304" pitchFamily="18" charset="0"/>
                <a:cs typeface="Times New Roman" panose="02020603050405020304" pitchFamily="18" charset="0"/>
              </a:rPr>
              <a:t>.</a:t>
            </a:r>
            <a:endParaRPr lang="en-SG" sz="3000" dirty="0">
              <a:latin typeface="Times New Roman" panose="02020603050405020304" pitchFamily="18" charset="0"/>
              <a:cs typeface="Times New Roman" panose="02020603050405020304" pitchFamily="18" charset="0"/>
            </a:endParaRPr>
          </a:p>
        </p:txBody>
      </p:sp>
      <p:sp>
        <p:nvSpPr>
          <p:cNvPr id="14" name="Google Shape;1182;p36">
            <a:extLst>
              <a:ext uri="{FF2B5EF4-FFF2-40B4-BE49-F238E27FC236}">
                <a16:creationId xmlns="" xmlns:a16="http://schemas.microsoft.com/office/drawing/2014/main" id="{F9CDB96C-B74D-B8CF-6C1C-A83DDD5AF31E}"/>
              </a:ext>
            </a:extLst>
          </p:cNvPr>
          <p:cNvSpPr txBox="1"/>
          <p:nvPr/>
        </p:nvSpPr>
        <p:spPr>
          <a:xfrm>
            <a:off x="10039127" y="2740014"/>
            <a:ext cx="1921773"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000" dirty="0" err="1">
                <a:latin typeface="Times New Roman" panose="02020603050405020304" pitchFamily="18" charset="0"/>
                <a:cs typeface="Times New Roman" panose="02020603050405020304" pitchFamily="18" charset="0"/>
              </a:rPr>
              <a:t>Phần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còn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chuyện</a:t>
            </a:r>
            <a:endParaRPr lang="en-SG" sz="3000" kern="0" dirty="0">
              <a:solidFill>
                <a:srgbClr val="FFFFFF"/>
              </a:solidFill>
              <a:latin typeface="Times New Roman" panose="02020603050405020304" pitchFamily="18" charset="0"/>
              <a:cs typeface="Times New Roman" panose="02020603050405020304" pitchFamily="18" charset="0"/>
            </a:endParaRPr>
          </a:p>
        </p:txBody>
      </p:sp>
      <p:grpSp>
        <p:nvGrpSpPr>
          <p:cNvPr id="19" name="Google Shape;1160;p36">
            <a:extLst>
              <a:ext uri="{FF2B5EF4-FFF2-40B4-BE49-F238E27FC236}">
                <a16:creationId xmlns="" xmlns:a16="http://schemas.microsoft.com/office/drawing/2014/main" id="{7EDDF5CB-B14F-AE16-C723-8E13C42949FB}"/>
              </a:ext>
            </a:extLst>
          </p:cNvPr>
          <p:cNvGrpSpPr/>
          <p:nvPr/>
        </p:nvGrpSpPr>
        <p:grpSpPr>
          <a:xfrm>
            <a:off x="2166258" y="1149571"/>
            <a:ext cx="8214791" cy="1046304"/>
            <a:chOff x="1281670" y="1394300"/>
            <a:chExt cx="6875979" cy="1046303"/>
          </a:xfrm>
        </p:grpSpPr>
        <p:sp>
          <p:nvSpPr>
            <p:cNvPr id="20" name="Google Shape;1161;p36">
              <a:extLst>
                <a:ext uri="{FF2B5EF4-FFF2-40B4-BE49-F238E27FC236}">
                  <a16:creationId xmlns="" xmlns:a16="http://schemas.microsoft.com/office/drawing/2014/main" id="{ED1B6DA5-3D62-0C13-A20E-D80DA02667ED}"/>
                </a:ext>
              </a:extLst>
            </p:cNvPr>
            <p:cNvSpPr/>
            <p:nvPr/>
          </p:nvSpPr>
          <p:spPr>
            <a:xfrm>
              <a:off x="4214870" y="1394300"/>
              <a:ext cx="714300"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endParaRPr sz="2400" kern="0">
                <a:latin typeface="等线 Light" panose="020F0302020204030204"/>
              </a:endParaRPr>
            </a:p>
          </p:txBody>
        </p:sp>
        <p:sp>
          <p:nvSpPr>
            <p:cNvPr id="21" name="Google Shape;1162;p36">
              <a:extLst>
                <a:ext uri="{FF2B5EF4-FFF2-40B4-BE49-F238E27FC236}">
                  <a16:creationId xmlns="" xmlns:a16="http://schemas.microsoft.com/office/drawing/2014/main" id="{88EB22EA-B787-F99A-F357-DA2EDC2404AF}"/>
                </a:ext>
              </a:extLst>
            </p:cNvPr>
            <p:cNvSpPr txBox="1"/>
            <p:nvPr/>
          </p:nvSpPr>
          <p:spPr>
            <a:xfrm>
              <a:off x="1281670" y="1941697"/>
              <a:ext cx="6875979" cy="498906"/>
            </a:xfrm>
            <a:prstGeom prst="rect">
              <a:avLst/>
            </a:prstGeom>
            <a:solidFill>
              <a:srgbClr val="6096E6">
                <a:lumMod val="20000"/>
                <a:lumOff val="80000"/>
              </a:srgb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BỐ CỤC</a:t>
              </a:r>
              <a:endParaRPr lang="en-SG" sz="3200" b="1" dirty="0">
                <a:latin typeface="等线 Light" panose="020F0302020204030204"/>
                <a:ea typeface="Calibri" panose="020F0502020204030204" pitchFamily="34" charset="0"/>
                <a:cs typeface="Times New Roman" panose="02020603050405020304" pitchFamily="18" charset="0"/>
              </a:endParaRPr>
            </a:p>
          </p:txBody>
        </p:sp>
      </p:grpSp>
      <p:sp>
        <p:nvSpPr>
          <p:cNvPr id="22" name="Google Shape;1167;p36">
            <a:extLst>
              <a:ext uri="{FF2B5EF4-FFF2-40B4-BE49-F238E27FC236}">
                <a16:creationId xmlns="" xmlns:a16="http://schemas.microsoft.com/office/drawing/2014/main" id="{34D39258-F6DE-8CBF-5C4E-9380F585E58F}"/>
              </a:ext>
            </a:extLst>
          </p:cNvPr>
          <p:cNvSpPr/>
          <p:nvPr/>
        </p:nvSpPr>
        <p:spPr>
          <a:xfrm>
            <a:off x="1101449" y="2271378"/>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a:solidFill>
                  <a:srgbClr val="FFFFFF"/>
                </a:solidFill>
                <a:latin typeface="Fredoka"/>
                <a:ea typeface="Fredoka"/>
                <a:cs typeface="Fredoka"/>
                <a:sym typeface="Fredoka"/>
              </a:rPr>
              <a:t>01</a:t>
            </a:r>
            <a:endParaRPr sz="2400" b="1" kern="0">
              <a:solidFill>
                <a:srgbClr val="FFFFFF"/>
              </a:solidFill>
              <a:latin typeface="Fredoka"/>
              <a:ea typeface="Fredoka"/>
              <a:cs typeface="Fredoka"/>
              <a:sym typeface="Fredoka"/>
            </a:endParaRPr>
          </a:p>
        </p:txBody>
      </p:sp>
      <p:sp>
        <p:nvSpPr>
          <p:cNvPr id="23" name="Google Shape;1171;p36">
            <a:extLst>
              <a:ext uri="{FF2B5EF4-FFF2-40B4-BE49-F238E27FC236}">
                <a16:creationId xmlns="" xmlns:a16="http://schemas.microsoft.com/office/drawing/2014/main" id="{2BD65B69-DB4D-78BB-9336-60D970831E7A}"/>
              </a:ext>
            </a:extLst>
          </p:cNvPr>
          <p:cNvSpPr/>
          <p:nvPr/>
        </p:nvSpPr>
        <p:spPr>
          <a:xfrm>
            <a:off x="7801253" y="2263946"/>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a:solidFill>
                  <a:srgbClr val="FFFFFF"/>
                </a:solidFill>
                <a:latin typeface="Fredoka"/>
                <a:ea typeface="Fredoka"/>
                <a:cs typeface="Fredoka"/>
                <a:sym typeface="Fredoka"/>
              </a:rPr>
              <a:t>03</a:t>
            </a:r>
            <a:endParaRPr sz="2400" b="1" kern="0">
              <a:solidFill>
                <a:srgbClr val="FFFFFF"/>
              </a:solidFill>
              <a:latin typeface="Fredoka"/>
              <a:ea typeface="Fredoka"/>
              <a:cs typeface="Fredoka"/>
              <a:sym typeface="Fredoka"/>
            </a:endParaRPr>
          </a:p>
        </p:txBody>
      </p:sp>
      <p:sp>
        <p:nvSpPr>
          <p:cNvPr id="24" name="Google Shape;1175;p36">
            <a:extLst>
              <a:ext uri="{FF2B5EF4-FFF2-40B4-BE49-F238E27FC236}">
                <a16:creationId xmlns="" xmlns:a16="http://schemas.microsoft.com/office/drawing/2014/main" id="{97E7E5CC-F0E1-3A4B-57F7-A67AF3548DA1}"/>
              </a:ext>
            </a:extLst>
          </p:cNvPr>
          <p:cNvSpPr/>
          <p:nvPr/>
        </p:nvSpPr>
        <p:spPr>
          <a:xfrm>
            <a:off x="4956371" y="2269649"/>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dirty="0">
                <a:solidFill>
                  <a:srgbClr val="FFFFFF"/>
                </a:solidFill>
                <a:latin typeface="Fredoka"/>
                <a:ea typeface="Fredoka"/>
                <a:cs typeface="Fredoka"/>
                <a:sym typeface="Fredoka"/>
              </a:rPr>
              <a:t>02</a:t>
            </a:r>
            <a:endParaRPr sz="2400" b="1" kern="0" dirty="0">
              <a:solidFill>
                <a:srgbClr val="FFFFFF"/>
              </a:solidFill>
              <a:latin typeface="Fredoka"/>
              <a:ea typeface="Fredoka"/>
              <a:cs typeface="Fredoka"/>
              <a:sym typeface="Fredoka"/>
            </a:endParaRPr>
          </a:p>
        </p:txBody>
      </p:sp>
      <p:sp>
        <p:nvSpPr>
          <p:cNvPr id="25" name="Google Shape;1183;p36">
            <a:extLst>
              <a:ext uri="{FF2B5EF4-FFF2-40B4-BE49-F238E27FC236}">
                <a16:creationId xmlns="" xmlns:a16="http://schemas.microsoft.com/office/drawing/2014/main" id="{86892B99-72B5-93E1-CFE0-905876D69035}"/>
              </a:ext>
            </a:extLst>
          </p:cNvPr>
          <p:cNvSpPr/>
          <p:nvPr/>
        </p:nvSpPr>
        <p:spPr>
          <a:xfrm>
            <a:off x="10381048" y="2271378"/>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dirty="0">
                <a:solidFill>
                  <a:srgbClr val="FFFFFF"/>
                </a:solidFill>
                <a:latin typeface="Fredoka"/>
                <a:ea typeface="Fredoka"/>
                <a:cs typeface="Fredoka"/>
                <a:sym typeface="Fredoka"/>
              </a:rPr>
              <a:t>04</a:t>
            </a:r>
            <a:endParaRPr sz="2400" b="1" kern="0" dirty="0">
              <a:solidFill>
                <a:srgbClr val="FFFFFF"/>
              </a:solidFill>
              <a:latin typeface="Fredoka"/>
              <a:ea typeface="Fredoka"/>
              <a:cs typeface="Fredoka"/>
              <a:sym typeface="Fredoka"/>
            </a:endParaRPr>
          </a:p>
        </p:txBody>
      </p:sp>
      <p:cxnSp>
        <p:nvCxnSpPr>
          <p:cNvPr id="26" name="Google Shape;1184;p36">
            <a:extLst>
              <a:ext uri="{FF2B5EF4-FFF2-40B4-BE49-F238E27FC236}">
                <a16:creationId xmlns="" xmlns:a16="http://schemas.microsoft.com/office/drawing/2014/main" id="{A1C9827E-3A2E-0631-7551-EFCF9D15FA8F}"/>
              </a:ext>
            </a:extLst>
          </p:cNvPr>
          <p:cNvCxnSpPr>
            <a:stCxn id="22" idx="3"/>
            <a:endCxn id="24" idx="1"/>
          </p:cNvCxnSpPr>
          <p:nvPr/>
        </p:nvCxnSpPr>
        <p:spPr>
          <a:xfrm flipV="1">
            <a:off x="2158766" y="2515949"/>
            <a:ext cx="2797605" cy="1729"/>
          </a:xfrm>
          <a:prstGeom prst="straightConnector1">
            <a:avLst/>
          </a:prstGeom>
          <a:noFill/>
          <a:ln w="19050" cap="flat" cmpd="sng">
            <a:solidFill>
              <a:srgbClr val="FFAB15"/>
            </a:solidFill>
            <a:prstDash val="solid"/>
            <a:round/>
            <a:headEnd type="none" w="med" len="med"/>
            <a:tailEnd type="none" w="med" len="med"/>
          </a:ln>
        </p:spPr>
      </p:cxnSp>
      <p:cxnSp>
        <p:nvCxnSpPr>
          <p:cNvPr id="27" name="Google Shape;1185;p36">
            <a:extLst>
              <a:ext uri="{FF2B5EF4-FFF2-40B4-BE49-F238E27FC236}">
                <a16:creationId xmlns="" xmlns:a16="http://schemas.microsoft.com/office/drawing/2014/main" id="{2D8621C7-549B-CDAD-CFF2-2705CA3A8A4F}"/>
              </a:ext>
            </a:extLst>
          </p:cNvPr>
          <p:cNvCxnSpPr>
            <a:stCxn id="24" idx="3"/>
            <a:endCxn id="23" idx="1"/>
          </p:cNvCxnSpPr>
          <p:nvPr/>
        </p:nvCxnSpPr>
        <p:spPr>
          <a:xfrm flipV="1">
            <a:off x="6013688" y="2510246"/>
            <a:ext cx="1787565" cy="5703"/>
          </a:xfrm>
          <a:prstGeom prst="straightConnector1">
            <a:avLst/>
          </a:prstGeom>
          <a:noFill/>
          <a:ln w="19050" cap="flat" cmpd="sng">
            <a:solidFill>
              <a:srgbClr val="FFAB15"/>
            </a:solidFill>
            <a:prstDash val="solid"/>
            <a:round/>
            <a:headEnd type="none" w="med" len="med"/>
            <a:tailEnd type="none" w="med" len="med"/>
          </a:ln>
        </p:spPr>
      </p:cxnSp>
      <p:cxnSp>
        <p:nvCxnSpPr>
          <p:cNvPr id="28" name="Google Shape;1186;p36">
            <a:extLst>
              <a:ext uri="{FF2B5EF4-FFF2-40B4-BE49-F238E27FC236}">
                <a16:creationId xmlns="" xmlns:a16="http://schemas.microsoft.com/office/drawing/2014/main" id="{0EE3C558-A81C-B3D5-4A58-E255933D94CA}"/>
              </a:ext>
            </a:extLst>
          </p:cNvPr>
          <p:cNvCxnSpPr>
            <a:cxnSpLocks/>
            <a:stCxn id="23" idx="3"/>
          </p:cNvCxnSpPr>
          <p:nvPr/>
        </p:nvCxnSpPr>
        <p:spPr>
          <a:xfrm>
            <a:off x="8858570" y="2510246"/>
            <a:ext cx="879283" cy="0"/>
          </a:xfrm>
          <a:prstGeom prst="straightConnector1">
            <a:avLst/>
          </a:prstGeom>
          <a:noFill/>
          <a:ln w="19050" cap="flat" cmpd="sng">
            <a:solidFill>
              <a:srgbClr val="FFAB15"/>
            </a:solidFill>
            <a:prstDash val="solid"/>
            <a:round/>
            <a:headEnd type="none" w="med" len="med"/>
            <a:tailEnd type="none" w="med" len="med"/>
          </a:ln>
        </p:spPr>
      </p:cxnSp>
      <p:cxnSp>
        <p:nvCxnSpPr>
          <p:cNvPr id="29" name="Google Shape;1187;p36">
            <a:extLst>
              <a:ext uri="{FF2B5EF4-FFF2-40B4-BE49-F238E27FC236}">
                <a16:creationId xmlns="" xmlns:a16="http://schemas.microsoft.com/office/drawing/2014/main" id="{26F61E5A-3EA0-B9DD-435F-A8F89449F5E1}"/>
              </a:ext>
            </a:extLst>
          </p:cNvPr>
          <p:cNvCxnSpPr>
            <a:cxnSpLocks/>
            <a:endCxn id="25" idx="1"/>
          </p:cNvCxnSpPr>
          <p:nvPr/>
        </p:nvCxnSpPr>
        <p:spPr>
          <a:xfrm>
            <a:off x="9211376" y="2510246"/>
            <a:ext cx="1169672" cy="7432"/>
          </a:xfrm>
          <a:prstGeom prst="straightConnector1">
            <a:avLst/>
          </a:prstGeom>
          <a:noFill/>
          <a:ln w="19050" cap="flat" cmpd="sng">
            <a:solidFill>
              <a:srgbClr val="FFAB15"/>
            </a:solidFill>
            <a:prstDash val="solid"/>
            <a:round/>
            <a:headEnd type="none" w="med" len="med"/>
            <a:tailEnd type="none" w="med" len="med"/>
          </a:ln>
        </p:spPr>
      </p:cxnSp>
      <p:cxnSp>
        <p:nvCxnSpPr>
          <p:cNvPr id="30" name="Google Shape;1188;p36">
            <a:extLst>
              <a:ext uri="{FF2B5EF4-FFF2-40B4-BE49-F238E27FC236}">
                <a16:creationId xmlns="" xmlns:a16="http://schemas.microsoft.com/office/drawing/2014/main" id="{FF43BE54-4340-515C-2D55-EF49263FA1B9}"/>
              </a:ext>
            </a:extLst>
          </p:cNvPr>
          <p:cNvCxnSpPr>
            <a:stCxn id="20" idx="1"/>
            <a:endCxn id="22" idx="0"/>
          </p:cNvCxnSpPr>
          <p:nvPr/>
        </p:nvCxnSpPr>
        <p:spPr>
          <a:xfrm rot="10800000" flipV="1">
            <a:off x="1630109" y="1395871"/>
            <a:ext cx="4040469" cy="875507"/>
          </a:xfrm>
          <a:prstGeom prst="bentConnector2">
            <a:avLst/>
          </a:prstGeom>
          <a:noFill/>
          <a:ln w="19050" cap="flat" cmpd="sng">
            <a:solidFill>
              <a:srgbClr val="FFAB15"/>
            </a:solidFill>
            <a:prstDash val="solid"/>
            <a:round/>
            <a:headEnd type="none" w="med" len="med"/>
            <a:tailEnd type="none" w="med" len="med"/>
          </a:ln>
        </p:spPr>
      </p:cxnSp>
      <p:cxnSp>
        <p:nvCxnSpPr>
          <p:cNvPr id="31" name="Google Shape;1189;p36">
            <a:extLst>
              <a:ext uri="{FF2B5EF4-FFF2-40B4-BE49-F238E27FC236}">
                <a16:creationId xmlns="" xmlns:a16="http://schemas.microsoft.com/office/drawing/2014/main" id="{0290F9A8-4FA1-F689-079A-528B34EAD64A}"/>
              </a:ext>
            </a:extLst>
          </p:cNvPr>
          <p:cNvCxnSpPr>
            <a:cxnSpLocks/>
          </p:cNvCxnSpPr>
          <p:nvPr/>
        </p:nvCxnSpPr>
        <p:spPr>
          <a:xfrm>
            <a:off x="6536012" y="1388439"/>
            <a:ext cx="4373696" cy="869456"/>
          </a:xfrm>
          <a:prstGeom prst="bentConnector3">
            <a:avLst>
              <a:gd name="adj1" fmla="val 100282"/>
            </a:avLst>
          </a:prstGeom>
          <a:noFill/>
          <a:ln w="19050" cap="flat" cmpd="sng">
            <a:solidFill>
              <a:srgbClr val="FFAB15"/>
            </a:solidFill>
            <a:prstDash val="solid"/>
            <a:round/>
            <a:headEnd type="none" w="med" len="med"/>
            <a:tailEnd type="none" w="med" len="med"/>
          </a:ln>
        </p:spPr>
      </p:cxnSp>
      <p:grpSp>
        <p:nvGrpSpPr>
          <p:cNvPr id="32" name="Google Shape;1190;p36">
            <a:extLst>
              <a:ext uri="{FF2B5EF4-FFF2-40B4-BE49-F238E27FC236}">
                <a16:creationId xmlns="" xmlns:a16="http://schemas.microsoft.com/office/drawing/2014/main" id="{9D0BDE6C-FB88-A474-408D-699DBFED98DD}"/>
              </a:ext>
            </a:extLst>
          </p:cNvPr>
          <p:cNvGrpSpPr/>
          <p:nvPr/>
        </p:nvGrpSpPr>
        <p:grpSpPr>
          <a:xfrm>
            <a:off x="5918594" y="1252760"/>
            <a:ext cx="354359" cy="292329"/>
            <a:chOff x="-64774725" y="1916550"/>
            <a:chExt cx="319000" cy="314400"/>
          </a:xfrm>
        </p:grpSpPr>
        <p:sp>
          <p:nvSpPr>
            <p:cNvPr id="33" name="Google Shape;1191;p36">
              <a:extLst>
                <a:ext uri="{FF2B5EF4-FFF2-40B4-BE49-F238E27FC236}">
                  <a16:creationId xmlns="" xmlns:a16="http://schemas.microsoft.com/office/drawing/2014/main" id="{97DB14F4-FB34-1FE7-D40A-3CF67D4FF4CD}"/>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92;p36">
              <a:extLst>
                <a:ext uri="{FF2B5EF4-FFF2-40B4-BE49-F238E27FC236}">
                  <a16:creationId xmlns="" xmlns:a16="http://schemas.microsoft.com/office/drawing/2014/main" id="{BF3FC3EA-6EC7-8C75-25C8-473C5DC31550}"/>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7839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par>
                                <p:cTn id="52" presetID="16" presetClass="entr" presetSubtype="21"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barn(inVertical)">
                                      <p:cBhvr>
                                        <p:cTn id="54" dur="500"/>
                                        <p:tgtEl>
                                          <p:spTgt spid="2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22" grpId="0" animBg="1"/>
      <p:bldP spid="23" grpId="0" animBg="1"/>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00A63FD-4174-D0D3-DEEA-FB2FA86F2C8A}"/>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160A155E-6124-C919-ADFB-E400C22C83F7}"/>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EF187E8A-9C29-8E2B-189A-D553D9FC1E4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076BF58F-06CF-AB95-1BF5-385CCAE396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EFDB2AAD-FA41-062C-EC80-A3D6FC8D9375}"/>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6A8C7D70-73BD-6500-79DA-E8F777160FFA}"/>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 xmlns:a16="http://schemas.microsoft.com/office/drawing/2014/main" id="{C089BD84-EF6B-E69B-240A-5B21A7A9313E}"/>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30495A93-63B5-A691-2F97-7DA07D496932}"/>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C26EB36C-72FD-D2DB-06E3-5CBABD750326}"/>
              </a:ext>
            </a:extLst>
          </p:cNvPr>
          <p:cNvSpPr txBox="1"/>
          <p:nvPr/>
        </p:nvSpPr>
        <p:spPr>
          <a:xfrm>
            <a:off x="3611891" y="-33313"/>
            <a:ext cx="5777765" cy="752065"/>
          </a:xfrm>
          <a:prstGeom prst="rect">
            <a:avLst/>
          </a:prstGeom>
          <a:noFill/>
        </p:spPr>
        <p:txBody>
          <a:bodyPr wrap="square">
            <a:spAutoFit/>
          </a:bodyPr>
          <a:lstStyle/>
          <a:p>
            <a:pPr algn="just">
              <a:lnSpc>
                <a:spcPct val="150000"/>
              </a:lnSpc>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Nội</a:t>
            </a:r>
            <a:r>
              <a:rPr lang="en-US" sz="3200" b="1" dirty="0">
                <a:solidFill>
                  <a:srgbClr val="000000"/>
                </a:solidFill>
                <a:effectLst/>
                <a:latin typeface="Times New Roman" panose="02020603050405020304" pitchFamily="18" charset="0"/>
                <a:ea typeface="Times New Roman" panose="02020603050405020304" pitchFamily="18" charset="0"/>
              </a:rPr>
              <a:t> dung bao </a:t>
            </a:r>
            <a:r>
              <a:rPr lang="en-US" sz="3200" b="1" dirty="0" err="1">
                <a:solidFill>
                  <a:srgbClr val="000000"/>
                </a:solidFill>
                <a:effectLst/>
                <a:latin typeface="Times New Roman" panose="02020603050405020304" pitchFamily="18" charset="0"/>
                <a:ea typeface="Times New Roman" panose="02020603050405020304" pitchFamily="18" charset="0"/>
              </a:rPr>
              <a:t>quát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rPr>
              <a:t> VB</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组合 24">
            <a:extLst>
              <a:ext uri="{FF2B5EF4-FFF2-40B4-BE49-F238E27FC236}">
                <a16:creationId xmlns="" xmlns:a16="http://schemas.microsoft.com/office/drawing/2014/main" id="{EBB29CEF-164E-B866-9697-67C7E38ED02F}"/>
              </a:ext>
            </a:extLst>
          </p:cNvPr>
          <p:cNvGrpSpPr/>
          <p:nvPr/>
        </p:nvGrpSpPr>
        <p:grpSpPr>
          <a:xfrm>
            <a:off x="-16047" y="1483628"/>
            <a:ext cx="2359641" cy="3725870"/>
            <a:chOff x="954879" y="1737607"/>
            <a:chExt cx="3001788" cy="3725871"/>
          </a:xfrm>
        </p:grpSpPr>
        <p:sp>
          <p:nvSpPr>
            <p:cNvPr id="20" name="卷形: 垂直 2">
              <a:extLst>
                <a:ext uri="{FF2B5EF4-FFF2-40B4-BE49-F238E27FC236}">
                  <a16:creationId xmlns="" xmlns:a16="http://schemas.microsoft.com/office/drawing/2014/main" id="{237E5998-A1EA-F54B-68BA-800515B661FF}"/>
                </a:ext>
              </a:extLst>
            </p:cNvPr>
            <p:cNvSpPr/>
            <p:nvPr/>
          </p:nvSpPr>
          <p:spPr>
            <a:xfrm>
              <a:off x="954879" y="2204864"/>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algn="ctr" defTabSz="914377">
                <a:defRPr/>
              </a:pPr>
              <a:endParaRPr lang="zh-CN" altLang="en-US" sz="11500" b="1" kern="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grpSp>
          <p:nvGrpSpPr>
            <p:cNvPr id="21" name="Group 41">
              <a:extLst>
                <a:ext uri="{FF2B5EF4-FFF2-40B4-BE49-F238E27FC236}">
                  <a16:creationId xmlns="" xmlns:a16="http://schemas.microsoft.com/office/drawing/2014/main" id="{43445E37-1D9F-75A8-6E89-20B35A2F404B}"/>
                </a:ext>
              </a:extLst>
            </p:cNvPr>
            <p:cNvGrpSpPr/>
            <p:nvPr/>
          </p:nvGrpSpPr>
          <p:grpSpPr>
            <a:xfrm>
              <a:off x="1285041" y="1737607"/>
              <a:ext cx="2389120" cy="2460104"/>
              <a:chOff x="5319853" y="648548"/>
              <a:chExt cx="2389120" cy="2460104"/>
            </a:xfrm>
          </p:grpSpPr>
          <p:sp>
            <p:nvSpPr>
              <p:cNvPr id="22" name="文本框 43">
                <a:extLst>
                  <a:ext uri="{FF2B5EF4-FFF2-40B4-BE49-F238E27FC236}">
                    <a16:creationId xmlns="" xmlns:a16="http://schemas.microsoft.com/office/drawing/2014/main" id="{DDC7C4C1-1674-1D6D-BCA6-77B37C31977A}"/>
                  </a:ext>
                </a:extLst>
              </p:cNvPr>
              <p:cNvSpPr txBox="1"/>
              <p:nvPr/>
            </p:nvSpPr>
            <p:spPr>
              <a:xfrm>
                <a:off x="5319853" y="1354325"/>
                <a:ext cx="2389120" cy="175432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8414" algn="ctr" defTabSz="914377">
                  <a:spcAft>
                    <a:spcPts val="800"/>
                  </a:spcAft>
                  <a:tabLst>
                    <a:tab pos="0" algn="l"/>
                  </a:tabLst>
                  <a:defRPr/>
                </a:pPr>
                <a:r>
                  <a:rPr lang="en-US" sz="3600" b="1" dirty="0" err="1">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b="1"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dung bao </a:t>
                </a:r>
                <a:r>
                  <a:rPr lang="en-US" sz="3600" b="1" dirty="0" err="1">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3600" b="1"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solidFill>
                      <a:schemeClr val="bg1">
                        <a:lumMod val="1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VB</a:t>
                </a:r>
                <a:endParaRPr lang="en-SG" sz="16600" b="1" dirty="0">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3" name="browser_156816">
                <a:extLst>
                  <a:ext uri="{FF2B5EF4-FFF2-40B4-BE49-F238E27FC236}">
                    <a16:creationId xmlns="" xmlns:a16="http://schemas.microsoft.com/office/drawing/2014/main" id="{97354B94-4223-533C-D290-F988CBD14B80}"/>
                  </a:ext>
                </a:extLst>
              </p:cNvPr>
              <p:cNvSpPr>
                <a:spLocks noChangeAspect="1"/>
              </p:cNvSpPr>
              <p:nvPr/>
            </p:nvSpPr>
            <p:spPr bwMode="auto">
              <a:xfrm>
                <a:off x="6459340" y="648548"/>
                <a:ext cx="483915" cy="446889"/>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ysClr val="windowText" lastClr="000000">
                  <a:lumMod val="75000"/>
                  <a:lumOff val="25000"/>
                </a:sysClr>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endParaRPr lang="zh-CN" altLang="en-US" sz="11500" b="1">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grpSp>
      </p:grpSp>
      <p:sp>
        <p:nvSpPr>
          <p:cNvPr id="24" name="思想气泡: 云 25">
            <a:extLst>
              <a:ext uri="{FF2B5EF4-FFF2-40B4-BE49-F238E27FC236}">
                <a16:creationId xmlns="" xmlns:a16="http://schemas.microsoft.com/office/drawing/2014/main" id="{7C0ACF96-FCBE-BEF1-FB1A-C72459C31DE1}"/>
              </a:ext>
            </a:extLst>
          </p:cNvPr>
          <p:cNvSpPr/>
          <p:nvPr/>
        </p:nvSpPr>
        <p:spPr>
          <a:xfrm>
            <a:off x="2983855" y="1046789"/>
            <a:ext cx="6806719" cy="4633740"/>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algn="ctr" defTabSz="914377">
              <a:defRPr/>
            </a:pPr>
            <a:endParaRPr lang="zh-CN" altLang="en-US" sz="2000" kern="0">
              <a:solidFill>
                <a:prstClr val="white"/>
              </a:solidFill>
              <a:latin typeface="Calibri"/>
              <a:ea typeface="宋体" panose="02010600030101010101" pitchFamily="2" charset="-122"/>
              <a:cs typeface="Arial"/>
              <a:sym typeface="Arial"/>
            </a:endParaRPr>
          </a:p>
        </p:txBody>
      </p:sp>
      <p:sp>
        <p:nvSpPr>
          <p:cNvPr id="25" name="TextBox 24">
            <a:extLst>
              <a:ext uri="{FF2B5EF4-FFF2-40B4-BE49-F238E27FC236}">
                <a16:creationId xmlns="" xmlns:a16="http://schemas.microsoft.com/office/drawing/2014/main" id="{E5096E03-5BFE-126C-5C1D-F334637096C7}"/>
              </a:ext>
            </a:extLst>
          </p:cNvPr>
          <p:cNvSpPr txBox="1"/>
          <p:nvPr/>
        </p:nvSpPr>
        <p:spPr>
          <a:xfrm>
            <a:off x="3595816" y="1678818"/>
            <a:ext cx="5437536" cy="3416320"/>
          </a:xfrm>
          <a:prstGeom prst="rect">
            <a:avLst/>
          </a:prstGeom>
          <a:noFill/>
        </p:spPr>
        <p:txBody>
          <a:bodyPr wrap="square">
            <a:spAutoFit/>
          </a:bodyPr>
          <a:lstStyle/>
          <a:p>
            <a:pPr algn="ctr"/>
            <a:r>
              <a:rPr lang="en-US" sz="3600" dirty="0">
                <a:solidFill>
                  <a:schemeClr val="bg1">
                    <a:lumMod val="10000"/>
                  </a:schemeClr>
                </a:solidFill>
                <a:latin typeface="Times New Roman" panose="02020603050405020304" pitchFamily="18" charset="0"/>
                <a:cs typeface="Times New Roman" panose="02020603050405020304" pitchFamily="18" charset="0"/>
              </a:rPr>
              <a:t>VB </a:t>
            </a:r>
            <a:r>
              <a:rPr lang="en-US" sz="3600" dirty="0" err="1">
                <a:solidFill>
                  <a:schemeClr val="bg1">
                    <a:lumMod val="10000"/>
                  </a:schemeClr>
                </a:solidFill>
                <a:latin typeface="Times New Roman" panose="02020603050405020304" pitchFamily="18" charset="0"/>
                <a:cs typeface="Times New Roman" panose="02020603050405020304" pitchFamily="18" charset="0"/>
              </a:rPr>
              <a:t>kể</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về</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việc</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Kiều</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dưới</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sự</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trợ</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giúp</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của</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Từ</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Hải</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đã</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thực</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hiện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việc</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báo</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ân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người</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đã</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giúp</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đỡ</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nàng</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đồng</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thời</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trừng</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trị</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răn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đe</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những</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kẻ</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bất</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nhân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tàn</a:t>
            </a:r>
            <a:r>
              <a:rPr lang="en-US" sz="3600" dirty="0">
                <a:solidFill>
                  <a:schemeClr val="bg1">
                    <a:lumMod val="10000"/>
                  </a:schemeClr>
                </a:solidFill>
                <a:latin typeface="Times New Roman" panose="02020603050405020304" pitchFamily="18" charset="0"/>
                <a:cs typeface="Times New Roman" panose="02020603050405020304" pitchFamily="18" charset="0"/>
              </a:rPr>
              <a:t> </a:t>
            </a:r>
            <a:r>
              <a:rPr lang="en-US" sz="3600" dirty="0" err="1">
                <a:solidFill>
                  <a:schemeClr val="bg1">
                    <a:lumMod val="10000"/>
                  </a:schemeClr>
                </a:solidFill>
                <a:latin typeface="Times New Roman" panose="02020603050405020304" pitchFamily="18" charset="0"/>
                <a:cs typeface="Times New Roman" panose="02020603050405020304" pitchFamily="18" charset="0"/>
              </a:rPr>
              <a:t>ác</a:t>
            </a:r>
            <a:r>
              <a:rPr lang="en-US" sz="3600" dirty="0">
                <a:solidFill>
                  <a:schemeClr val="bg1">
                    <a:lumMod val="10000"/>
                  </a:schemeClr>
                </a:solidFill>
                <a:latin typeface="Times New Roman" panose="02020603050405020304" pitchFamily="18" charset="0"/>
                <a:cs typeface="Times New Roman" panose="02020603050405020304" pitchFamily="18" charset="0"/>
              </a:rPr>
              <a:t>.</a:t>
            </a:r>
            <a:endParaRPr lang="en-SG" sz="36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28" name="Picture 27" descr="A person and person sitting in a chair&#10;&#10;Description automatically generated">
            <a:extLst>
              <a:ext uri="{FF2B5EF4-FFF2-40B4-BE49-F238E27FC236}">
                <a16:creationId xmlns="" xmlns:a16="http://schemas.microsoft.com/office/drawing/2014/main" id="{AC6208E3-9E4E-B86F-8CA5-0A2A632925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287024" y="3882716"/>
            <a:ext cx="2902671" cy="3412685"/>
          </a:xfrm>
          <a:prstGeom prst="rect">
            <a:avLst/>
          </a:prstGeom>
        </p:spPr>
      </p:pic>
      <p:pic>
        <p:nvPicPr>
          <p:cNvPr id="29" name="Picture 28" descr="A person and person in traditional clothing&#10;&#10;Description automatically generated">
            <a:extLst>
              <a:ext uri="{FF2B5EF4-FFF2-40B4-BE49-F238E27FC236}">
                <a16:creationId xmlns="" xmlns:a16="http://schemas.microsoft.com/office/drawing/2014/main" id="{F20BBA05-E81F-21AC-8713-F118196AD85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85" b="97945" l="9602" r="95082">
                        <a14:foregroundMark x1="80562" y1="856" x2="81265" y2="37842"/>
                        <a14:foregroundMark x1="95082" y1="13014" x2="83372" y2="88356"/>
                        <a14:foregroundMark x1="83372" y1="88356" x2="83372" y2="88356"/>
                        <a14:foregroundMark x1="81733" y1="63356" x2="69555" y2="82877"/>
                        <a14:foregroundMark x1="69555" y1="82877" x2="47775" y2="97945"/>
                        <a14:foregroundMark x1="47775" y1="97945" x2="40749" y2="97774"/>
                        <a14:backgroundMark x1="57377" y1="171" x2="36768" y2="13527"/>
                        <a14:backgroundMark x1="36768" y1="13870" x2="36768" y2="13870"/>
                      </a14:backgroundRemoval>
                    </a14:imgEffect>
                  </a14:imgLayer>
                </a14:imgProps>
              </a:ext>
              <a:ext uri="{28A0092B-C50C-407E-A947-70E740481C1C}">
                <a14:useLocalDpi xmlns:a14="http://schemas.microsoft.com/office/drawing/2010/main" val="0"/>
              </a:ext>
            </a:extLst>
          </a:blip>
          <a:stretch>
            <a:fillRect/>
          </a:stretch>
        </p:blipFill>
        <p:spPr>
          <a:xfrm flipH="1">
            <a:off x="2064785" y="3585133"/>
            <a:ext cx="2501131" cy="3420750"/>
          </a:xfrm>
          <a:prstGeom prst="rect">
            <a:avLst/>
          </a:prstGeom>
        </p:spPr>
      </p:pic>
    </p:spTree>
    <p:extLst>
      <p:ext uri="{BB962C8B-B14F-4D97-AF65-F5344CB8AC3E}">
        <p14:creationId xmlns:p14="http://schemas.microsoft.com/office/powerpoint/2010/main" val="271581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anim calcmode="lin" valueType="num">
                                      <p:cBhvr>
                                        <p:cTn id="8" dur="750" fill="hold"/>
                                        <p:tgtEl>
                                          <p:spTgt spid="19"/>
                                        </p:tgtEl>
                                        <p:attrNameLst>
                                          <p:attrName>ppt_x</p:attrName>
                                        </p:attrNameLst>
                                      </p:cBhvr>
                                      <p:tavLst>
                                        <p:tav tm="0">
                                          <p:val>
                                            <p:strVal val="#ppt_x"/>
                                          </p:val>
                                        </p:tav>
                                        <p:tav tm="100000">
                                          <p:val>
                                            <p:strVal val="#ppt_x"/>
                                          </p:val>
                                        </p:tav>
                                      </p:tavLst>
                                    </p:anim>
                                    <p:anim calcmode="lin" valueType="num">
                                      <p:cBhvr>
                                        <p:cTn id="9" dur="750" fill="hold"/>
                                        <p:tgtEl>
                                          <p:spTgt spid="19"/>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750" fill="hold"/>
                                        <p:tgtEl>
                                          <p:spTgt spid="19"/>
                                        </p:tgtEl>
                                        <p:attrNameLst>
                                          <p:attrName>ppt_w</p:attrName>
                                        </p:attrNameLst>
                                      </p:cBhvr>
                                      <p:tavLst>
                                        <p:tav tm="0">
                                          <p:val>
                                            <p:fltVal val="0"/>
                                          </p:val>
                                        </p:tav>
                                        <p:tav tm="100000">
                                          <p:val>
                                            <p:strVal val="#ppt_w"/>
                                          </p:val>
                                        </p:tav>
                                      </p:tavLst>
                                    </p:anim>
                                    <p:anim calcmode="lin" valueType="num">
                                      <p:cBhvr>
                                        <p:cTn id="13" dur="75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right)">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Effect transition="in" filter="barn(inVertical)">
                                      <p:cBhvr>
                                        <p:cTn id="23"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8984BA2-0D6E-032A-1392-7C2BF8054F61}"/>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A55E9D82-2E9F-0DC5-0550-A42DA58EC7E0}"/>
              </a:ext>
            </a:extLst>
          </p:cNvPr>
          <p:cNvPicPr>
            <a:picLocks noChangeAspect="1"/>
          </p:cNvPicPr>
          <p:nvPr/>
        </p:nvPicPr>
        <p:blipFill>
          <a:blip r:embed="rId2"/>
          <a:srcRect b="11515"/>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DB26C928-73D0-AF4E-E24D-027174558C3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0" y="-181383"/>
            <a:ext cx="1870285" cy="2171035"/>
          </a:xfrm>
          <a:prstGeom prst="rect">
            <a:avLst/>
          </a:prstGeom>
        </p:spPr>
      </p:pic>
      <p:pic>
        <p:nvPicPr>
          <p:cNvPr id="12" name="图片 8">
            <a:extLst>
              <a:ext uri="{FF2B5EF4-FFF2-40B4-BE49-F238E27FC236}">
                <a16:creationId xmlns="" xmlns:a16="http://schemas.microsoft.com/office/drawing/2014/main" id="{2B2096F1-540D-724B-037E-E2F933A65C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0F19BD58-8E1B-CBB7-42F4-59C79825510C}"/>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4588BA1D-0E16-579D-67D1-22119386DB1B}"/>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 xmlns:a16="http://schemas.microsoft.com/office/drawing/2014/main" id="{E1B7E678-6194-71F5-9052-5A0ABB55C1FE}"/>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3205B604-4388-EFE1-28B6-7E2C59807EBA}"/>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01368D9A-A53C-C088-A922-A035BB72BE8C}"/>
              </a:ext>
            </a:extLst>
          </p:cNvPr>
          <p:cNvSpPr txBox="1"/>
          <p:nvPr/>
        </p:nvSpPr>
        <p:spPr>
          <a:xfrm>
            <a:off x="3611891" y="-33313"/>
            <a:ext cx="5777765" cy="752065"/>
          </a:xfrm>
          <a:prstGeom prst="rect">
            <a:avLst/>
          </a:prstGeom>
          <a:noFill/>
        </p:spPr>
        <p:txBody>
          <a:bodyPr wrap="square">
            <a:spAutoFit/>
          </a:bodyPr>
          <a:lstStyle/>
          <a:p>
            <a:pPr algn="just">
              <a:lnSpc>
                <a:spcPct val="150000"/>
              </a:lnSpc>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Nội</a:t>
            </a:r>
            <a:r>
              <a:rPr lang="en-US" sz="3200" b="1" dirty="0">
                <a:solidFill>
                  <a:srgbClr val="000000"/>
                </a:solidFill>
                <a:effectLst/>
                <a:latin typeface="Times New Roman" panose="02020603050405020304" pitchFamily="18" charset="0"/>
                <a:ea typeface="Times New Roman" panose="02020603050405020304" pitchFamily="18" charset="0"/>
              </a:rPr>
              <a:t> dung bao </a:t>
            </a:r>
            <a:r>
              <a:rPr lang="en-US" sz="3200" b="1" dirty="0" err="1">
                <a:solidFill>
                  <a:srgbClr val="000000"/>
                </a:solidFill>
                <a:effectLst/>
                <a:latin typeface="Times New Roman" panose="02020603050405020304" pitchFamily="18" charset="0"/>
                <a:ea typeface="Times New Roman" panose="02020603050405020304" pitchFamily="18" charset="0"/>
              </a:rPr>
              <a:t>quát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rPr>
              <a:t> VB</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文本框 103">
            <a:extLst>
              <a:ext uri="{FF2B5EF4-FFF2-40B4-BE49-F238E27FC236}">
                <a16:creationId xmlns="" xmlns:a16="http://schemas.microsoft.com/office/drawing/2014/main" id="{4AF48CE4-5C9E-1BE6-BC0A-7F6EEDFBFDBB}"/>
              </a:ext>
            </a:extLst>
          </p:cNvPr>
          <p:cNvSpPr txBox="1"/>
          <p:nvPr/>
        </p:nvSpPr>
        <p:spPr>
          <a:xfrm>
            <a:off x="6676672" y="5265321"/>
            <a:ext cx="1802765" cy="369332"/>
          </a:xfrm>
          <a:prstGeom prst="rect">
            <a:avLst/>
          </a:prstGeom>
          <a:noFill/>
        </p:spPr>
        <p:txBody>
          <a:bodyPr wrap="square" rtlCol="0" anchor="t">
            <a:spAutoFit/>
          </a:bodyPr>
          <a:lstStyle/>
          <a:p>
            <a:pPr algn="ctr" defTabSz="914354">
              <a:defRPr/>
            </a:pPr>
            <a:endParaRPr>
              <a:solidFill>
                <a:prstClr val="black"/>
              </a:solidFill>
              <a:ea typeface="Calibri"/>
              <a:cs typeface="Arial"/>
              <a:sym typeface="Arial"/>
            </a:endParaRPr>
          </a:p>
        </p:txBody>
      </p:sp>
      <p:sp>
        <p:nvSpPr>
          <p:cNvPr id="25" name="矩形 96">
            <a:extLst>
              <a:ext uri="{FF2B5EF4-FFF2-40B4-BE49-F238E27FC236}">
                <a16:creationId xmlns="" xmlns:a16="http://schemas.microsoft.com/office/drawing/2014/main" id="{A5A2A830-02B4-B343-C2C9-DE0C186D18AB}"/>
              </a:ext>
            </a:extLst>
          </p:cNvPr>
          <p:cNvSpPr/>
          <p:nvPr/>
        </p:nvSpPr>
        <p:spPr>
          <a:xfrm>
            <a:off x="1575083" y="4804948"/>
            <a:ext cx="2438400" cy="369332"/>
          </a:xfrm>
          <a:prstGeom prst="rect">
            <a:avLst/>
          </a:prstGeom>
          <a:noFill/>
        </p:spPr>
        <p:txBody>
          <a:bodyPr wrap="square" rtlCol="0">
            <a:spAutoFit/>
          </a:bodyPr>
          <a:lstStyle/>
          <a:p>
            <a:pPr algn="ctr" defTabSz="914354">
              <a:defRPr/>
            </a:pPr>
            <a:endParaRPr>
              <a:solidFill>
                <a:prstClr val="black"/>
              </a:solidFill>
              <a:ea typeface="Calibri"/>
              <a:cs typeface="Arial"/>
              <a:sym typeface="Arial"/>
            </a:endParaRPr>
          </a:p>
        </p:txBody>
      </p:sp>
      <p:sp>
        <p:nvSpPr>
          <p:cNvPr id="26" name="矩形 97">
            <a:extLst>
              <a:ext uri="{FF2B5EF4-FFF2-40B4-BE49-F238E27FC236}">
                <a16:creationId xmlns="" xmlns:a16="http://schemas.microsoft.com/office/drawing/2014/main" id="{A73D2BFB-7E7D-C23A-3AA8-1C11B9A3E899}"/>
              </a:ext>
            </a:extLst>
          </p:cNvPr>
          <p:cNvSpPr/>
          <p:nvPr/>
        </p:nvSpPr>
        <p:spPr>
          <a:xfrm>
            <a:off x="4097303" y="4804948"/>
            <a:ext cx="2495551" cy="369332"/>
          </a:xfrm>
          <a:prstGeom prst="rect">
            <a:avLst/>
          </a:prstGeom>
          <a:noFill/>
        </p:spPr>
        <p:txBody>
          <a:bodyPr wrap="square" rtlCol="0">
            <a:spAutoFit/>
          </a:bodyPr>
          <a:lstStyle/>
          <a:p>
            <a:pPr algn="ctr" defTabSz="914354">
              <a:defRPr/>
            </a:pPr>
            <a:endParaRPr>
              <a:solidFill>
                <a:prstClr val="black"/>
              </a:solidFill>
              <a:ea typeface="Calibri"/>
              <a:cs typeface="Arial"/>
              <a:sym typeface="Arial"/>
            </a:endParaRPr>
          </a:p>
        </p:txBody>
      </p:sp>
      <p:sp>
        <p:nvSpPr>
          <p:cNvPr id="27" name="矩形 98">
            <a:extLst>
              <a:ext uri="{FF2B5EF4-FFF2-40B4-BE49-F238E27FC236}">
                <a16:creationId xmlns="" xmlns:a16="http://schemas.microsoft.com/office/drawing/2014/main" id="{2146D08A-13D1-BC8A-403B-D801E397EF47}"/>
              </a:ext>
            </a:extLst>
          </p:cNvPr>
          <p:cNvSpPr/>
          <p:nvPr/>
        </p:nvSpPr>
        <p:spPr>
          <a:xfrm>
            <a:off x="6237254" y="4804948"/>
            <a:ext cx="2755900" cy="369332"/>
          </a:xfrm>
          <a:prstGeom prst="rect">
            <a:avLst/>
          </a:prstGeom>
          <a:noFill/>
        </p:spPr>
        <p:txBody>
          <a:bodyPr wrap="square" rtlCol="0">
            <a:spAutoFit/>
          </a:bodyPr>
          <a:lstStyle/>
          <a:p>
            <a:pPr algn="ctr" defTabSz="914354">
              <a:defRPr/>
            </a:pPr>
            <a:endParaRPr>
              <a:solidFill>
                <a:prstClr val="black"/>
              </a:solidFill>
              <a:ea typeface="Calibri"/>
              <a:cs typeface="Arial"/>
              <a:sym typeface="Arial"/>
            </a:endParaRPr>
          </a:p>
        </p:txBody>
      </p:sp>
      <p:sp>
        <p:nvSpPr>
          <p:cNvPr id="28" name="矩形 99">
            <a:extLst>
              <a:ext uri="{FF2B5EF4-FFF2-40B4-BE49-F238E27FC236}">
                <a16:creationId xmlns="" xmlns:a16="http://schemas.microsoft.com/office/drawing/2014/main" id="{94FDA0A5-6714-BABD-924A-4AEE0E072DF0}"/>
              </a:ext>
            </a:extLst>
          </p:cNvPr>
          <p:cNvSpPr/>
          <p:nvPr/>
        </p:nvSpPr>
        <p:spPr>
          <a:xfrm>
            <a:off x="8360694" y="4817648"/>
            <a:ext cx="3009900" cy="369332"/>
          </a:xfrm>
          <a:prstGeom prst="rect">
            <a:avLst/>
          </a:prstGeom>
          <a:noFill/>
        </p:spPr>
        <p:txBody>
          <a:bodyPr wrap="square" rtlCol="0">
            <a:spAutoFit/>
          </a:bodyPr>
          <a:lstStyle/>
          <a:p>
            <a:pPr algn="ctr" defTabSz="914354">
              <a:defRPr/>
            </a:pPr>
            <a:endParaRPr>
              <a:solidFill>
                <a:prstClr val="black"/>
              </a:solidFill>
              <a:ea typeface="Calibri"/>
              <a:cs typeface="Arial"/>
              <a:sym typeface="Arial"/>
            </a:endParaRPr>
          </a:p>
        </p:txBody>
      </p:sp>
      <p:sp>
        <p:nvSpPr>
          <p:cNvPr id="29" name="文本框 101">
            <a:extLst>
              <a:ext uri="{FF2B5EF4-FFF2-40B4-BE49-F238E27FC236}">
                <a16:creationId xmlns="" xmlns:a16="http://schemas.microsoft.com/office/drawing/2014/main" id="{51423CF8-67F7-2864-076F-5D9FB396283B}"/>
              </a:ext>
            </a:extLst>
          </p:cNvPr>
          <p:cNvSpPr txBox="1"/>
          <p:nvPr/>
        </p:nvSpPr>
        <p:spPr>
          <a:xfrm>
            <a:off x="1968784" y="5265321"/>
            <a:ext cx="1802765" cy="369332"/>
          </a:xfrm>
          <a:prstGeom prst="rect">
            <a:avLst/>
          </a:prstGeom>
          <a:noFill/>
        </p:spPr>
        <p:txBody>
          <a:bodyPr wrap="square" rtlCol="0" anchor="t">
            <a:spAutoFit/>
          </a:bodyPr>
          <a:lstStyle/>
          <a:p>
            <a:pPr algn="ctr" defTabSz="914354">
              <a:defRPr/>
            </a:pPr>
            <a:endParaRPr>
              <a:solidFill>
                <a:prstClr val="black"/>
              </a:solidFill>
              <a:ea typeface="Calibri"/>
              <a:cs typeface="Arial"/>
              <a:sym typeface="Arial"/>
            </a:endParaRPr>
          </a:p>
        </p:txBody>
      </p:sp>
      <p:sp>
        <p:nvSpPr>
          <p:cNvPr id="30" name="文本框 102">
            <a:extLst>
              <a:ext uri="{FF2B5EF4-FFF2-40B4-BE49-F238E27FC236}">
                <a16:creationId xmlns="" xmlns:a16="http://schemas.microsoft.com/office/drawing/2014/main" id="{18A71031-8B3B-20DD-D6C2-B8495FDA6245}"/>
              </a:ext>
            </a:extLst>
          </p:cNvPr>
          <p:cNvSpPr txBox="1"/>
          <p:nvPr/>
        </p:nvSpPr>
        <p:spPr>
          <a:xfrm>
            <a:off x="4392579" y="5265321"/>
            <a:ext cx="1802765" cy="369332"/>
          </a:xfrm>
          <a:prstGeom prst="rect">
            <a:avLst/>
          </a:prstGeom>
          <a:noFill/>
        </p:spPr>
        <p:txBody>
          <a:bodyPr wrap="square" rtlCol="0" anchor="t">
            <a:spAutoFit/>
          </a:bodyPr>
          <a:lstStyle/>
          <a:p>
            <a:pPr algn="ctr" defTabSz="914354">
              <a:defRPr/>
            </a:pPr>
            <a:endParaRPr>
              <a:solidFill>
                <a:prstClr val="black"/>
              </a:solidFill>
              <a:ea typeface="Calibri"/>
              <a:cs typeface="Arial"/>
              <a:sym typeface="Arial"/>
            </a:endParaRPr>
          </a:p>
        </p:txBody>
      </p:sp>
      <p:sp>
        <p:nvSpPr>
          <p:cNvPr id="31" name="文本框 104">
            <a:extLst>
              <a:ext uri="{FF2B5EF4-FFF2-40B4-BE49-F238E27FC236}">
                <a16:creationId xmlns="" xmlns:a16="http://schemas.microsoft.com/office/drawing/2014/main" id="{2A7F88EA-4ECA-C63B-4184-51B12347B65B}"/>
              </a:ext>
            </a:extLst>
          </p:cNvPr>
          <p:cNvSpPr txBox="1"/>
          <p:nvPr/>
        </p:nvSpPr>
        <p:spPr>
          <a:xfrm>
            <a:off x="9033792" y="5265321"/>
            <a:ext cx="1802765" cy="369332"/>
          </a:xfrm>
          <a:prstGeom prst="rect">
            <a:avLst/>
          </a:prstGeom>
          <a:noFill/>
        </p:spPr>
        <p:txBody>
          <a:bodyPr wrap="square" rtlCol="0" anchor="t">
            <a:spAutoFit/>
          </a:bodyPr>
          <a:lstStyle/>
          <a:p>
            <a:pPr algn="ctr" defTabSz="914354">
              <a:defRPr/>
            </a:pPr>
            <a:endParaRPr>
              <a:solidFill>
                <a:prstClr val="black"/>
              </a:solidFill>
              <a:ea typeface="Calibri"/>
              <a:cs typeface="Arial"/>
              <a:sym typeface="Arial"/>
            </a:endParaRPr>
          </a:p>
        </p:txBody>
      </p:sp>
      <p:sp>
        <p:nvSpPr>
          <p:cNvPr id="32" name="Google Shape;4441;p53">
            <a:extLst>
              <a:ext uri="{FF2B5EF4-FFF2-40B4-BE49-F238E27FC236}">
                <a16:creationId xmlns="" xmlns:a16="http://schemas.microsoft.com/office/drawing/2014/main" id="{762204E4-E150-095D-02C9-3102B647E65C}"/>
              </a:ext>
            </a:extLst>
          </p:cNvPr>
          <p:cNvSpPr txBox="1"/>
          <p:nvPr/>
        </p:nvSpPr>
        <p:spPr>
          <a:xfrm>
            <a:off x="-4611" y="3673372"/>
            <a:ext cx="4101913" cy="817200"/>
          </a:xfrm>
          <a:prstGeom prst="rect">
            <a:avLst/>
          </a:prstGeom>
          <a:noFill/>
          <a:ln>
            <a:noFill/>
          </a:ln>
        </p:spPr>
        <p:txBody>
          <a:bodyPr spcFirstLastPara="1" wrap="square" lIns="121900" tIns="121900" rIns="121900" bIns="121900" anchor="t" anchorCtr="0">
            <a:noAutofit/>
          </a:bodyPr>
          <a:lstStyle/>
          <a:p>
            <a:pPr algn="ctr" defTabSz="914377"/>
            <a:r>
              <a:rPr lang="en-US" sz="3200" i="1" dirty="0" err="1">
                <a:solidFill>
                  <a:schemeClr val="tx2">
                    <a:lumMod val="10000"/>
                  </a:schemeClr>
                </a:solidFill>
                <a:latin typeface="Times New Roman" panose="02020603050405020304" pitchFamily="18" charset="0"/>
                <a:cs typeface="Times New Roman" panose="02020603050405020304" pitchFamily="18" charset="0"/>
              </a:rPr>
              <a:t>Truyện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Kiều</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mang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đặc</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điểm</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mô</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hình</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gặp</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gỡ</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hội</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ngộ</a:t>
            </a:r>
            <a:r>
              <a:rPr lang="en-US" sz="3200" i="1" dirty="0">
                <a:solidFill>
                  <a:schemeClr val="tx2">
                    <a:lumMod val="10000"/>
                  </a:schemeClr>
                </a:solidFill>
                <a:latin typeface="Times New Roman" panose="02020603050405020304" pitchFamily="18" charset="0"/>
                <a:cs typeface="Times New Roman" panose="02020603050405020304" pitchFamily="18" charset="0"/>
              </a:rPr>
              <a:t>) - tai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biến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lưu</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lạc</a:t>
            </a:r>
            <a:r>
              <a:rPr lang="en-US" sz="3200" i="1" dirty="0">
                <a:solidFill>
                  <a:schemeClr val="tx2">
                    <a:lumMod val="10000"/>
                  </a:schemeClr>
                </a:solidFill>
                <a:latin typeface="Times New Roman" panose="02020603050405020304" pitchFamily="18" charset="0"/>
                <a:cs typeface="Times New Roman" panose="02020603050405020304" pitchFamily="18" charset="0"/>
              </a:rPr>
              <a:t>) -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đoàn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tụ</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đoàn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viên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truyện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thơ</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Nôm</a:t>
            </a:r>
            <a:endParaRPr lang="en-SG" sz="7200" dirty="0">
              <a:solidFill>
                <a:schemeClr val="tx2">
                  <a:lumMod val="10000"/>
                </a:schemeClr>
              </a:solidFill>
              <a:latin typeface="Times New Roman" panose="02020603050405020304" pitchFamily="18" charset="0"/>
              <a:ea typeface="Calibri"/>
              <a:cs typeface="Times New Roman" panose="02020603050405020304" pitchFamily="18" charset="0"/>
              <a:sym typeface="Arial"/>
            </a:endParaRPr>
          </a:p>
        </p:txBody>
      </p:sp>
      <p:grpSp>
        <p:nvGrpSpPr>
          <p:cNvPr id="33" name="Google Shape;4443;p53">
            <a:extLst>
              <a:ext uri="{FF2B5EF4-FFF2-40B4-BE49-F238E27FC236}">
                <a16:creationId xmlns="" xmlns:a16="http://schemas.microsoft.com/office/drawing/2014/main" id="{428B55ED-8424-2A25-5DB8-4A0B398A892D}"/>
              </a:ext>
            </a:extLst>
          </p:cNvPr>
          <p:cNvGrpSpPr/>
          <p:nvPr/>
        </p:nvGrpSpPr>
        <p:grpSpPr>
          <a:xfrm>
            <a:off x="1789329" y="2777340"/>
            <a:ext cx="878536" cy="872939"/>
            <a:chOff x="5775400" y="680525"/>
            <a:chExt cx="659100" cy="654900"/>
          </a:xfrm>
        </p:grpSpPr>
        <p:sp>
          <p:nvSpPr>
            <p:cNvPr id="34" name="Google Shape;4444;p53">
              <a:extLst>
                <a:ext uri="{FF2B5EF4-FFF2-40B4-BE49-F238E27FC236}">
                  <a16:creationId xmlns="" xmlns:a16="http://schemas.microsoft.com/office/drawing/2014/main" id="{E954A640-2775-3080-1B3D-3A7ADD660869}"/>
                </a:ext>
              </a:extLst>
            </p:cNvPr>
            <p:cNvSpPr/>
            <p:nvPr/>
          </p:nvSpPr>
          <p:spPr>
            <a:xfrm>
              <a:off x="5775400" y="680525"/>
              <a:ext cx="659100" cy="654900"/>
            </a:xfrm>
            <a:prstGeom prst="roundRect">
              <a:avLst>
                <a:gd name="adj" fmla="val 16667"/>
              </a:avLst>
            </a:prstGeom>
            <a:solidFill>
              <a:srgbClr val="B27B4F"/>
            </a:solidFill>
            <a:ln w="28575" cap="flat" cmpd="sng">
              <a:solidFill>
                <a:sysClr val="window" lastClr="FFFFFF"/>
              </a:solidFill>
              <a:prstDash val="solid"/>
              <a:round/>
              <a:headEnd type="none" w="sm" len="sm"/>
              <a:tailEnd type="none" w="sm" len="sm"/>
            </a:ln>
          </p:spPr>
          <p:txBody>
            <a:bodyPr spcFirstLastPara="1" wrap="square" lIns="121900" tIns="121900" rIns="121900" bIns="121900" anchor="ctr" anchorCtr="0">
              <a:noAutofit/>
            </a:bodyPr>
            <a:lstStyle/>
            <a:p>
              <a:pPr algn="ctr" defTabSz="1219080">
                <a:defRPr/>
              </a:pPr>
              <a:endParaRPr sz="3600" kern="0">
                <a:solidFill>
                  <a:sysClr val="windowText" lastClr="000000"/>
                </a:solidFill>
                <a:latin typeface="等线 Light" panose="020F0302020204030204"/>
                <a:ea typeface="等线" panose="020F0502020204030204"/>
                <a:cs typeface="Arial"/>
                <a:sym typeface="Arial"/>
              </a:endParaRPr>
            </a:p>
          </p:txBody>
        </p:sp>
        <p:sp>
          <p:nvSpPr>
            <p:cNvPr id="35" name="Google Shape;4445;p53">
              <a:extLst>
                <a:ext uri="{FF2B5EF4-FFF2-40B4-BE49-F238E27FC236}">
                  <a16:creationId xmlns="" xmlns:a16="http://schemas.microsoft.com/office/drawing/2014/main" id="{62E1810B-550A-D9CD-7B99-990351B92125}"/>
                </a:ext>
              </a:extLst>
            </p:cNvPr>
            <p:cNvSpPr/>
            <p:nvPr/>
          </p:nvSpPr>
          <p:spPr>
            <a:xfrm>
              <a:off x="5879750" y="784125"/>
              <a:ext cx="450300" cy="447600"/>
            </a:xfrm>
            <a:prstGeom prst="roundRect">
              <a:avLst>
                <a:gd name="adj" fmla="val 16667"/>
              </a:avLst>
            </a:prstGeom>
            <a:solidFill>
              <a:sysClr val="window" lastClr="FFFFFF"/>
            </a:solidFill>
            <a:ln>
              <a:noFill/>
            </a:ln>
          </p:spPr>
          <p:txBody>
            <a:bodyPr spcFirstLastPara="1" wrap="square" lIns="0" tIns="0" rIns="0" bIns="0" anchor="ctr" anchorCtr="0">
              <a:noAutofit/>
            </a:bodyPr>
            <a:lstStyle/>
            <a:p>
              <a:pPr algn="ctr" defTabSz="1219080">
                <a:defRPr/>
              </a:pPr>
              <a:endParaRPr sz="3600" b="1" kern="0">
                <a:solidFill>
                  <a:srgbClr val="3C3C3C"/>
                </a:solidFill>
                <a:latin typeface="等线 Light" panose="020F0302020204030204"/>
                <a:ea typeface="Viga"/>
                <a:cs typeface="Viga"/>
                <a:sym typeface="Viga"/>
              </a:endParaRPr>
            </a:p>
          </p:txBody>
        </p:sp>
      </p:grpSp>
      <p:sp>
        <p:nvSpPr>
          <p:cNvPr id="36" name="Google Shape;4448;p53">
            <a:extLst>
              <a:ext uri="{FF2B5EF4-FFF2-40B4-BE49-F238E27FC236}">
                <a16:creationId xmlns="" xmlns:a16="http://schemas.microsoft.com/office/drawing/2014/main" id="{8EB5AF49-306D-3365-E4B7-A29E63A0CBDC}"/>
              </a:ext>
            </a:extLst>
          </p:cNvPr>
          <p:cNvSpPr txBox="1"/>
          <p:nvPr/>
        </p:nvSpPr>
        <p:spPr>
          <a:xfrm>
            <a:off x="1963267" y="1926018"/>
            <a:ext cx="9035584" cy="746215"/>
          </a:xfrm>
          <a:prstGeom prst="rect">
            <a:avLst/>
          </a:prstGeom>
          <a:solidFill>
            <a:srgbClr val="4472C4">
              <a:lumMod val="20000"/>
              <a:lumOff val="80000"/>
            </a:srgbClr>
          </a:solidFill>
          <a:ln>
            <a:noFill/>
          </a:ln>
        </p:spPr>
        <p:txBody>
          <a:bodyPr spcFirstLastPara="1" wrap="square" lIns="121900" tIns="121900" rIns="121900" bIns="121900" anchor="ctr" anchorCtr="0">
            <a:noAutofit/>
          </a:bodyPr>
          <a:lstStyle/>
          <a:p>
            <a:pPr marR="61592" algn="ctr" defTabSz="914354">
              <a:spcAft>
                <a:spcPts val="800"/>
              </a:spcAft>
            </a:pPr>
            <a:r>
              <a:rPr lang="en-US" sz="3200" b="1" dirty="0" err="1">
                <a:solidFill>
                  <a:schemeClr val="bg1">
                    <a:lumMod val="10000"/>
                  </a:schemeClr>
                </a:solidFill>
                <a:latin typeface="Times New Roman" panose="02020603050405020304" pitchFamily="18" charset="0"/>
                <a:cs typeface="Times New Roman" panose="02020603050405020304" pitchFamily="18" charset="0"/>
              </a:rPr>
              <a:t>Vị</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trí</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các</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sự</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kiện</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được</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kể</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của</a:t>
            </a:r>
            <a:r>
              <a:rPr lang="en-US" sz="3200" b="1" dirty="0">
                <a:solidFill>
                  <a:schemeClr val="bg1">
                    <a:lumMod val="10000"/>
                  </a:schemeClr>
                </a:solidFill>
                <a:latin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cs typeface="Times New Roman" panose="02020603050405020304" pitchFamily="18" charset="0"/>
              </a:rPr>
              <a:t>phần</a:t>
            </a:r>
            <a:r>
              <a:rPr lang="en-US" sz="3200" b="1" dirty="0">
                <a:solidFill>
                  <a:schemeClr val="bg1">
                    <a:lumMod val="10000"/>
                  </a:schemeClr>
                </a:solidFill>
                <a:latin typeface="Times New Roman" panose="02020603050405020304" pitchFamily="18" charset="0"/>
                <a:cs typeface="Times New Roman" panose="02020603050405020304" pitchFamily="18" charset="0"/>
              </a:rPr>
              <a:t> VB </a:t>
            </a:r>
            <a:endParaRPr lang="en-SG" sz="22200" b="1" kern="0" dirty="0">
              <a:solidFill>
                <a:schemeClr val="bg1">
                  <a:lumMod val="10000"/>
                </a:schemeClr>
              </a:solidFill>
              <a:latin typeface="Times New Roman" panose="02020603050405020304" pitchFamily="18" charset="0"/>
              <a:ea typeface="Calibri"/>
              <a:cs typeface="Times New Roman" panose="02020603050405020304" pitchFamily="18" charset="0"/>
              <a:sym typeface="Arial"/>
            </a:endParaRPr>
          </a:p>
        </p:txBody>
      </p:sp>
      <p:grpSp>
        <p:nvGrpSpPr>
          <p:cNvPr id="37" name="Google Shape;4449;p53">
            <a:extLst>
              <a:ext uri="{FF2B5EF4-FFF2-40B4-BE49-F238E27FC236}">
                <a16:creationId xmlns="" xmlns:a16="http://schemas.microsoft.com/office/drawing/2014/main" id="{589A873B-6AD1-6682-380B-C9D1E90BD4CB}"/>
              </a:ext>
            </a:extLst>
          </p:cNvPr>
          <p:cNvGrpSpPr/>
          <p:nvPr/>
        </p:nvGrpSpPr>
        <p:grpSpPr>
          <a:xfrm>
            <a:off x="5976453" y="954584"/>
            <a:ext cx="878536" cy="872939"/>
            <a:chOff x="5775400" y="680525"/>
            <a:chExt cx="659100" cy="654900"/>
          </a:xfrm>
        </p:grpSpPr>
        <p:sp>
          <p:nvSpPr>
            <p:cNvPr id="38" name="Google Shape;4450;p53">
              <a:extLst>
                <a:ext uri="{FF2B5EF4-FFF2-40B4-BE49-F238E27FC236}">
                  <a16:creationId xmlns="" xmlns:a16="http://schemas.microsoft.com/office/drawing/2014/main" id="{9D4B4E6E-A15B-4EEB-60B4-5836F9B2B3FF}"/>
                </a:ext>
              </a:extLst>
            </p:cNvPr>
            <p:cNvSpPr/>
            <p:nvPr/>
          </p:nvSpPr>
          <p:spPr>
            <a:xfrm>
              <a:off x="5775400" y="680525"/>
              <a:ext cx="659100" cy="654900"/>
            </a:xfrm>
            <a:prstGeom prst="roundRect">
              <a:avLst>
                <a:gd name="adj" fmla="val 16667"/>
              </a:avLst>
            </a:prstGeom>
            <a:solidFill>
              <a:srgbClr val="B27B4F"/>
            </a:solidFill>
            <a:ln w="28575" cap="flat" cmpd="sng">
              <a:solidFill>
                <a:sysClr val="window" lastClr="FFFFFF"/>
              </a:solidFill>
              <a:prstDash val="solid"/>
              <a:round/>
              <a:headEnd type="none" w="sm" len="sm"/>
              <a:tailEnd type="none" w="sm" len="sm"/>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39" name="Google Shape;4451;p53">
              <a:extLst>
                <a:ext uri="{FF2B5EF4-FFF2-40B4-BE49-F238E27FC236}">
                  <a16:creationId xmlns="" xmlns:a16="http://schemas.microsoft.com/office/drawing/2014/main" id="{5EE4F7DE-A900-6E77-6417-50F8DE5948EB}"/>
                </a:ext>
              </a:extLst>
            </p:cNvPr>
            <p:cNvSpPr/>
            <p:nvPr/>
          </p:nvSpPr>
          <p:spPr>
            <a:xfrm>
              <a:off x="5879750" y="784125"/>
              <a:ext cx="450300" cy="447600"/>
            </a:xfrm>
            <a:prstGeom prst="roundRect">
              <a:avLst>
                <a:gd name="adj" fmla="val 16667"/>
              </a:avLst>
            </a:prstGeom>
            <a:solidFill>
              <a:sysClr val="window" lastClr="FFFFFF"/>
            </a:solidFill>
            <a:ln>
              <a:noFill/>
            </a:ln>
          </p:spPr>
          <p:txBody>
            <a:bodyPr spcFirstLastPara="1" wrap="square" lIns="0" tIns="0" rIns="0" bIns="0" anchor="ctr" anchorCtr="0">
              <a:noAutofit/>
            </a:bodyPr>
            <a:lstStyle/>
            <a:p>
              <a:pPr algn="ctr" defTabSz="1219080">
                <a:defRPr/>
              </a:pPr>
              <a:endParaRPr sz="2400" b="1" kern="0">
                <a:solidFill>
                  <a:srgbClr val="3C3C3C"/>
                </a:solidFill>
                <a:latin typeface="Viga"/>
                <a:ea typeface="Viga"/>
                <a:cs typeface="Viga"/>
                <a:sym typeface="Viga"/>
              </a:endParaRPr>
            </a:p>
          </p:txBody>
        </p:sp>
      </p:grpSp>
      <p:sp>
        <p:nvSpPr>
          <p:cNvPr id="40" name="Google Shape;4453;p53">
            <a:extLst>
              <a:ext uri="{FF2B5EF4-FFF2-40B4-BE49-F238E27FC236}">
                <a16:creationId xmlns="" xmlns:a16="http://schemas.microsoft.com/office/drawing/2014/main" id="{36BE485B-A6AC-3CBE-83F0-B6F379FF417D}"/>
              </a:ext>
            </a:extLst>
          </p:cNvPr>
          <p:cNvSpPr txBox="1"/>
          <p:nvPr/>
        </p:nvSpPr>
        <p:spPr>
          <a:xfrm>
            <a:off x="7681161" y="3542708"/>
            <a:ext cx="3901239" cy="817200"/>
          </a:xfrm>
          <a:prstGeom prst="rect">
            <a:avLst/>
          </a:prstGeom>
          <a:noFill/>
          <a:ln>
            <a:noFill/>
          </a:ln>
        </p:spPr>
        <p:txBody>
          <a:bodyPr spcFirstLastPara="1" wrap="square" lIns="121900" tIns="121900" rIns="121900" bIns="121900" anchor="t" anchorCtr="0">
            <a:noAutofit/>
          </a:bodyPr>
          <a:lstStyle/>
          <a:p>
            <a:pPr algn="ctr" defTabSz="914377"/>
            <a:r>
              <a:rPr lang="en-US" sz="3200" dirty="0" err="1">
                <a:solidFill>
                  <a:schemeClr val="tx2">
                    <a:lumMod val="10000"/>
                  </a:schemeClr>
                </a:solidFill>
                <a:latin typeface="Times New Roman" panose="02020603050405020304" pitchFamily="18" charset="0"/>
                <a:cs typeface="Times New Roman" panose="02020603050405020304" pitchFamily="18" charset="0"/>
              </a:rPr>
              <a:t>các</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sự</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kiện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phần</a:t>
            </a:r>
            <a:r>
              <a:rPr lang="en-US" sz="3200" dirty="0">
                <a:solidFill>
                  <a:schemeClr val="tx2">
                    <a:lumMod val="10000"/>
                  </a:schemeClr>
                </a:solidFill>
                <a:latin typeface="Times New Roman" panose="02020603050405020304" pitchFamily="18" charset="0"/>
                <a:cs typeface="Times New Roman" panose="02020603050405020304" pitchFamily="18" charset="0"/>
              </a:rPr>
              <a:t> VB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Thuý</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Kiều</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báo</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ân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báo</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oán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nằm</a:t>
            </a:r>
            <a:r>
              <a:rPr lang="en-US" sz="3200" dirty="0">
                <a:solidFill>
                  <a:schemeClr val="tx2">
                    <a:lumMod val="10000"/>
                  </a:schemeClr>
                </a:solidFill>
                <a:latin typeface="Times New Roman" panose="02020603050405020304" pitchFamily="18" charset="0"/>
                <a:cs typeface="Times New Roman" panose="02020603050405020304" pitchFamily="18" charset="0"/>
              </a:rPr>
              <a:t> ở </a:t>
            </a:r>
            <a:r>
              <a:rPr lang="en-US" sz="3200" dirty="0" err="1">
                <a:solidFill>
                  <a:schemeClr val="tx2">
                    <a:lumMod val="10000"/>
                  </a:schemeClr>
                </a:solidFill>
                <a:latin typeface="Times New Roman" panose="02020603050405020304" pitchFamily="18" charset="0"/>
                <a:cs typeface="Times New Roman" panose="02020603050405020304" pitchFamily="18" charset="0"/>
              </a:rPr>
              <a:t>giai</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đoạn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a:solidFill>
                  <a:schemeClr val="tx2">
                    <a:lumMod val="10000"/>
                  </a:schemeClr>
                </a:solidFill>
                <a:latin typeface="Times New Roman" panose="02020603050405020304" pitchFamily="18" charset="0"/>
                <a:cs typeface="Times New Roman" panose="02020603050405020304" pitchFamily="18" charset="0"/>
              </a:rPr>
              <a:t>tai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biến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a:solidFill>
                  <a:schemeClr val="tx2">
                    <a:lumMod val="10000"/>
                  </a:schemeClr>
                </a:solidFill>
                <a:latin typeface="Times New Roman" panose="02020603050405020304" pitchFamily="18" charset="0"/>
                <a:cs typeface="Times New Roman" panose="02020603050405020304" pitchFamily="18" charset="0"/>
              </a:rPr>
              <a:t>(</a:t>
            </a:r>
            <a:r>
              <a:rPr lang="en-US" sz="3200" i="1" dirty="0" err="1">
                <a:solidFill>
                  <a:schemeClr val="tx2">
                    <a:lumMod val="10000"/>
                  </a:schemeClr>
                </a:solidFill>
                <a:latin typeface="Times New Roman" panose="02020603050405020304" pitchFamily="18" charset="0"/>
                <a:cs typeface="Times New Roman" panose="02020603050405020304" pitchFamily="18" charset="0"/>
              </a:rPr>
              <a:t>lưu</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lạc</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cốt</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truyện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endParaRPr lang="en-SG" sz="7200" dirty="0">
              <a:solidFill>
                <a:schemeClr val="tx2">
                  <a:lumMod val="10000"/>
                </a:schemeClr>
              </a:solidFill>
              <a:latin typeface="Times New Roman" panose="02020603050405020304" pitchFamily="18" charset="0"/>
              <a:ea typeface="Calibri"/>
              <a:cs typeface="Times New Roman" panose="02020603050405020304" pitchFamily="18" charset="0"/>
              <a:sym typeface="Arial"/>
            </a:endParaRPr>
          </a:p>
        </p:txBody>
      </p:sp>
      <p:grpSp>
        <p:nvGrpSpPr>
          <p:cNvPr id="41" name="Google Shape;4455;p53">
            <a:extLst>
              <a:ext uri="{FF2B5EF4-FFF2-40B4-BE49-F238E27FC236}">
                <a16:creationId xmlns="" xmlns:a16="http://schemas.microsoft.com/office/drawing/2014/main" id="{80D9E6B5-434F-D221-7F1F-6C4F234EE2EA}"/>
              </a:ext>
            </a:extLst>
          </p:cNvPr>
          <p:cNvGrpSpPr/>
          <p:nvPr/>
        </p:nvGrpSpPr>
        <p:grpSpPr>
          <a:xfrm>
            <a:off x="8987855" y="2777340"/>
            <a:ext cx="878536" cy="872939"/>
            <a:chOff x="5775400" y="680525"/>
            <a:chExt cx="659100" cy="654900"/>
          </a:xfrm>
        </p:grpSpPr>
        <p:sp>
          <p:nvSpPr>
            <p:cNvPr id="42" name="Google Shape;4456;p53">
              <a:extLst>
                <a:ext uri="{FF2B5EF4-FFF2-40B4-BE49-F238E27FC236}">
                  <a16:creationId xmlns="" xmlns:a16="http://schemas.microsoft.com/office/drawing/2014/main" id="{EF4E2976-55CD-7A8A-2DBF-0ECE4B77E5F2}"/>
                </a:ext>
              </a:extLst>
            </p:cNvPr>
            <p:cNvSpPr/>
            <p:nvPr/>
          </p:nvSpPr>
          <p:spPr>
            <a:xfrm>
              <a:off x="5775400" y="680525"/>
              <a:ext cx="659100" cy="654900"/>
            </a:xfrm>
            <a:prstGeom prst="roundRect">
              <a:avLst>
                <a:gd name="adj" fmla="val 16667"/>
              </a:avLst>
            </a:prstGeom>
            <a:solidFill>
              <a:srgbClr val="B27B4F"/>
            </a:solidFill>
            <a:ln w="28575" cap="flat" cmpd="sng">
              <a:solidFill>
                <a:sysClr val="window" lastClr="FFFFFF"/>
              </a:solidFill>
              <a:prstDash val="solid"/>
              <a:round/>
              <a:headEnd type="none" w="sm" len="sm"/>
              <a:tailEnd type="none" w="sm" len="sm"/>
            </a:ln>
          </p:spPr>
          <p:txBody>
            <a:bodyPr spcFirstLastPara="1" wrap="square" lIns="121900" tIns="121900" rIns="121900" bIns="121900" anchor="ctr" anchorCtr="0">
              <a:noAutofit/>
            </a:bodyPr>
            <a:lstStyle/>
            <a:p>
              <a:pPr algn="ctr" defTabSz="1219080">
                <a:defRPr/>
              </a:pPr>
              <a:endParaRPr sz="3600" kern="0">
                <a:solidFill>
                  <a:sysClr val="windowText" lastClr="000000"/>
                </a:solidFill>
                <a:latin typeface="等线 Light" panose="020F0302020204030204"/>
                <a:ea typeface="等线" panose="020F0502020204030204"/>
                <a:cs typeface="Arial"/>
                <a:sym typeface="Arial"/>
              </a:endParaRPr>
            </a:p>
          </p:txBody>
        </p:sp>
        <p:sp>
          <p:nvSpPr>
            <p:cNvPr id="43" name="Google Shape;4457;p53">
              <a:extLst>
                <a:ext uri="{FF2B5EF4-FFF2-40B4-BE49-F238E27FC236}">
                  <a16:creationId xmlns="" xmlns:a16="http://schemas.microsoft.com/office/drawing/2014/main" id="{1F340929-9CAC-8887-26B8-3CC8AACDD926}"/>
                </a:ext>
              </a:extLst>
            </p:cNvPr>
            <p:cNvSpPr/>
            <p:nvPr/>
          </p:nvSpPr>
          <p:spPr>
            <a:xfrm>
              <a:off x="5879750" y="784125"/>
              <a:ext cx="450300" cy="447600"/>
            </a:xfrm>
            <a:prstGeom prst="roundRect">
              <a:avLst>
                <a:gd name="adj" fmla="val 16667"/>
              </a:avLst>
            </a:prstGeom>
            <a:solidFill>
              <a:sysClr val="window" lastClr="FFFFFF"/>
            </a:solidFill>
            <a:ln>
              <a:noFill/>
            </a:ln>
          </p:spPr>
          <p:txBody>
            <a:bodyPr spcFirstLastPara="1" wrap="square" lIns="0" tIns="0" rIns="0" bIns="0" anchor="ctr" anchorCtr="0">
              <a:noAutofit/>
            </a:bodyPr>
            <a:lstStyle/>
            <a:p>
              <a:pPr algn="ctr" defTabSz="1219080">
                <a:defRPr/>
              </a:pPr>
              <a:endParaRPr sz="3600" b="1" kern="0">
                <a:solidFill>
                  <a:srgbClr val="3C3C3C"/>
                </a:solidFill>
                <a:latin typeface="等线 Light" panose="020F0302020204030204"/>
                <a:ea typeface="Viga"/>
                <a:cs typeface="Viga"/>
                <a:sym typeface="Viga"/>
              </a:endParaRPr>
            </a:p>
          </p:txBody>
        </p:sp>
      </p:grpSp>
      <p:cxnSp>
        <p:nvCxnSpPr>
          <p:cNvPr id="44" name="Google Shape;4458;p53">
            <a:extLst>
              <a:ext uri="{FF2B5EF4-FFF2-40B4-BE49-F238E27FC236}">
                <a16:creationId xmlns="" xmlns:a16="http://schemas.microsoft.com/office/drawing/2014/main" id="{DC9A61F9-78DE-F7A3-59BB-EE9912E8C8D2}"/>
              </a:ext>
            </a:extLst>
          </p:cNvPr>
          <p:cNvCxnSpPr>
            <a:cxnSpLocks/>
          </p:cNvCxnSpPr>
          <p:nvPr/>
        </p:nvCxnSpPr>
        <p:spPr>
          <a:xfrm rot="10800000">
            <a:off x="2694188" y="3183880"/>
            <a:ext cx="3960513" cy="43808"/>
          </a:xfrm>
          <a:prstGeom prst="bentConnector3">
            <a:avLst>
              <a:gd name="adj1" fmla="val 1992"/>
            </a:avLst>
          </a:prstGeom>
          <a:noFill/>
          <a:ln w="38100" cap="flat" cmpd="sng">
            <a:solidFill>
              <a:schemeClr val="accent2"/>
            </a:solidFill>
            <a:prstDash val="solid"/>
            <a:round/>
            <a:headEnd type="none" w="med" len="med"/>
            <a:tailEnd type="diamond" w="med" len="med"/>
          </a:ln>
        </p:spPr>
      </p:cxnSp>
      <p:cxnSp>
        <p:nvCxnSpPr>
          <p:cNvPr id="45" name="Google Shape;4459;p53">
            <a:extLst>
              <a:ext uri="{FF2B5EF4-FFF2-40B4-BE49-F238E27FC236}">
                <a16:creationId xmlns="" xmlns:a16="http://schemas.microsoft.com/office/drawing/2014/main" id="{CDA2749F-874F-5B4F-595E-A1BB77D34677}"/>
              </a:ext>
            </a:extLst>
          </p:cNvPr>
          <p:cNvCxnSpPr>
            <a:cxnSpLocks/>
          </p:cNvCxnSpPr>
          <p:nvPr/>
        </p:nvCxnSpPr>
        <p:spPr>
          <a:xfrm flipV="1">
            <a:off x="6614916" y="3185647"/>
            <a:ext cx="2372941" cy="11927"/>
          </a:xfrm>
          <a:prstGeom prst="bentConnector3">
            <a:avLst>
              <a:gd name="adj1" fmla="val -83797"/>
            </a:avLst>
          </a:prstGeom>
          <a:noFill/>
          <a:ln w="38100" cap="flat" cmpd="sng">
            <a:solidFill>
              <a:schemeClr val="accent2"/>
            </a:solidFill>
            <a:prstDash val="solid"/>
            <a:round/>
            <a:headEnd type="none" w="med" len="med"/>
            <a:tailEnd type="diamond" w="med" len="med"/>
          </a:ln>
        </p:spPr>
      </p:cxnSp>
      <p:cxnSp>
        <p:nvCxnSpPr>
          <p:cNvPr id="46" name="Google Shape;4460;p53">
            <a:extLst>
              <a:ext uri="{FF2B5EF4-FFF2-40B4-BE49-F238E27FC236}">
                <a16:creationId xmlns="" xmlns:a16="http://schemas.microsoft.com/office/drawing/2014/main" id="{63DD26C6-566C-DD1B-7A99-E87A3D45FBC5}"/>
              </a:ext>
            </a:extLst>
          </p:cNvPr>
          <p:cNvCxnSpPr>
            <a:cxnSpLocks/>
            <a:stCxn id="38" idx="1"/>
            <a:endCxn id="34" idx="1"/>
          </p:cNvCxnSpPr>
          <p:nvPr/>
        </p:nvCxnSpPr>
        <p:spPr>
          <a:xfrm rot="10800000" flipV="1">
            <a:off x="1789331" y="1391051"/>
            <a:ext cx="4187124" cy="1822756"/>
          </a:xfrm>
          <a:prstGeom prst="bentConnector3">
            <a:avLst>
              <a:gd name="adj1" fmla="val 107279"/>
            </a:avLst>
          </a:prstGeom>
          <a:noFill/>
          <a:ln w="38100" cap="flat" cmpd="sng">
            <a:solidFill>
              <a:schemeClr val="accent2"/>
            </a:solidFill>
            <a:prstDash val="solid"/>
            <a:round/>
            <a:headEnd type="none" w="med" len="med"/>
            <a:tailEnd type="diamond" w="med" len="med"/>
          </a:ln>
        </p:spPr>
      </p:cxnSp>
      <p:cxnSp>
        <p:nvCxnSpPr>
          <p:cNvPr id="47" name="Google Shape;4461;p53">
            <a:extLst>
              <a:ext uri="{FF2B5EF4-FFF2-40B4-BE49-F238E27FC236}">
                <a16:creationId xmlns="" xmlns:a16="http://schemas.microsoft.com/office/drawing/2014/main" id="{0C102EC8-E652-F85B-FBEA-F47114085E30}"/>
              </a:ext>
            </a:extLst>
          </p:cNvPr>
          <p:cNvCxnSpPr>
            <a:stCxn id="38" idx="3"/>
            <a:endCxn id="42" idx="3"/>
          </p:cNvCxnSpPr>
          <p:nvPr/>
        </p:nvCxnSpPr>
        <p:spPr>
          <a:xfrm>
            <a:off x="6854992" y="1391054"/>
            <a:ext cx="3011401" cy="1822756"/>
          </a:xfrm>
          <a:prstGeom prst="bentConnector3">
            <a:avLst>
              <a:gd name="adj1" fmla="val 148198"/>
            </a:avLst>
          </a:prstGeom>
          <a:noFill/>
          <a:ln w="38100" cap="flat" cmpd="sng">
            <a:solidFill>
              <a:schemeClr val="accent2"/>
            </a:solidFill>
            <a:prstDash val="solid"/>
            <a:round/>
            <a:headEnd type="none" w="med" len="med"/>
            <a:tailEnd type="diamond" w="med" len="med"/>
          </a:ln>
        </p:spPr>
      </p:cxnSp>
      <p:sp>
        <p:nvSpPr>
          <p:cNvPr id="48" name="Google Shape;4463;p53">
            <a:extLst>
              <a:ext uri="{FF2B5EF4-FFF2-40B4-BE49-F238E27FC236}">
                <a16:creationId xmlns="" xmlns:a16="http://schemas.microsoft.com/office/drawing/2014/main" id="{002DF8D4-4BD9-4850-0CBA-B0856C3154BA}"/>
              </a:ext>
            </a:extLst>
          </p:cNvPr>
          <p:cNvSpPr/>
          <p:nvPr/>
        </p:nvSpPr>
        <p:spPr>
          <a:xfrm>
            <a:off x="6353828" y="1158891"/>
            <a:ext cx="221901" cy="464325"/>
          </a:xfrm>
          <a:custGeom>
            <a:avLst/>
            <a:gdLst/>
            <a:ahLst/>
            <a:cxnLst/>
            <a:rect l="l" t="t" r="r" b="b"/>
            <a:pathLst>
              <a:path w="8996" h="18824" extrusionOk="0">
                <a:moveTo>
                  <a:pt x="5646" y="6345"/>
                </a:moveTo>
                <a:cubicBezTo>
                  <a:pt x="5856" y="6345"/>
                  <a:pt x="6055" y="6428"/>
                  <a:pt x="6199" y="6582"/>
                </a:cubicBezTo>
                <a:cubicBezTo>
                  <a:pt x="6346" y="6734"/>
                  <a:pt x="6422" y="6934"/>
                  <a:pt x="6413" y="7146"/>
                </a:cubicBezTo>
                <a:cubicBezTo>
                  <a:pt x="6408" y="7243"/>
                  <a:pt x="6402" y="7359"/>
                  <a:pt x="6398" y="7487"/>
                </a:cubicBezTo>
                <a:cubicBezTo>
                  <a:pt x="6392" y="7541"/>
                  <a:pt x="6387" y="7596"/>
                  <a:pt x="6390" y="7650"/>
                </a:cubicBezTo>
                <a:cubicBezTo>
                  <a:pt x="6325" y="8901"/>
                  <a:pt x="6159" y="11145"/>
                  <a:pt x="5645" y="11145"/>
                </a:cubicBezTo>
                <a:cubicBezTo>
                  <a:pt x="5454" y="11145"/>
                  <a:pt x="5317" y="10775"/>
                  <a:pt x="5235" y="10464"/>
                </a:cubicBezTo>
                <a:cubicBezTo>
                  <a:pt x="5066" y="9827"/>
                  <a:pt x="4951" y="8740"/>
                  <a:pt x="4880" y="7146"/>
                </a:cubicBezTo>
                <a:cubicBezTo>
                  <a:pt x="4871" y="6936"/>
                  <a:pt x="4945" y="6734"/>
                  <a:pt x="5093" y="6582"/>
                </a:cubicBezTo>
                <a:cubicBezTo>
                  <a:pt x="5238" y="6428"/>
                  <a:pt x="5436" y="6345"/>
                  <a:pt x="5646" y="6345"/>
                </a:cubicBezTo>
                <a:close/>
                <a:moveTo>
                  <a:pt x="3532" y="6346"/>
                </a:moveTo>
                <a:cubicBezTo>
                  <a:pt x="3743" y="6346"/>
                  <a:pt x="3940" y="6430"/>
                  <a:pt x="4086" y="6584"/>
                </a:cubicBezTo>
                <a:cubicBezTo>
                  <a:pt x="4231" y="6736"/>
                  <a:pt x="4307" y="6936"/>
                  <a:pt x="4298" y="7149"/>
                </a:cubicBezTo>
                <a:cubicBezTo>
                  <a:pt x="4256" y="8136"/>
                  <a:pt x="4125" y="11148"/>
                  <a:pt x="3530" y="11148"/>
                </a:cubicBezTo>
                <a:cubicBezTo>
                  <a:pt x="3339" y="11148"/>
                  <a:pt x="3202" y="10777"/>
                  <a:pt x="3120" y="10468"/>
                </a:cubicBezTo>
                <a:cubicBezTo>
                  <a:pt x="2953" y="9828"/>
                  <a:pt x="2837" y="8744"/>
                  <a:pt x="2767" y="7149"/>
                </a:cubicBezTo>
                <a:cubicBezTo>
                  <a:pt x="2758" y="6937"/>
                  <a:pt x="2832" y="6736"/>
                  <a:pt x="2978" y="6584"/>
                </a:cubicBezTo>
                <a:cubicBezTo>
                  <a:pt x="3125" y="6430"/>
                  <a:pt x="3321" y="6346"/>
                  <a:pt x="3532" y="6346"/>
                </a:cubicBezTo>
                <a:close/>
                <a:moveTo>
                  <a:pt x="7585" y="6988"/>
                </a:moveTo>
                <a:cubicBezTo>
                  <a:pt x="7762" y="6988"/>
                  <a:pt x="7926" y="7059"/>
                  <a:pt x="8049" y="7186"/>
                </a:cubicBezTo>
                <a:cubicBezTo>
                  <a:pt x="8172" y="7314"/>
                  <a:pt x="8235" y="7481"/>
                  <a:pt x="8227" y="7659"/>
                </a:cubicBezTo>
                <a:cubicBezTo>
                  <a:pt x="8099" y="10543"/>
                  <a:pt x="7805" y="11148"/>
                  <a:pt x="7582" y="11148"/>
                </a:cubicBezTo>
                <a:cubicBezTo>
                  <a:pt x="7400" y="11148"/>
                  <a:pt x="7076" y="10695"/>
                  <a:pt x="6942" y="7659"/>
                </a:cubicBezTo>
                <a:lnTo>
                  <a:pt x="6942" y="7644"/>
                </a:lnTo>
                <a:cubicBezTo>
                  <a:pt x="6944" y="7614"/>
                  <a:pt x="6945" y="7583"/>
                  <a:pt x="6948" y="7551"/>
                </a:cubicBezTo>
                <a:cubicBezTo>
                  <a:pt x="6964" y="7414"/>
                  <a:pt x="7024" y="7286"/>
                  <a:pt x="7121" y="7186"/>
                </a:cubicBezTo>
                <a:cubicBezTo>
                  <a:pt x="7243" y="7056"/>
                  <a:pt x="7407" y="6988"/>
                  <a:pt x="7585" y="6988"/>
                </a:cubicBezTo>
                <a:close/>
                <a:moveTo>
                  <a:pt x="1188" y="0"/>
                </a:moveTo>
                <a:cubicBezTo>
                  <a:pt x="405" y="0"/>
                  <a:pt x="157" y="1114"/>
                  <a:pt x="13" y="2915"/>
                </a:cubicBezTo>
                <a:cubicBezTo>
                  <a:pt x="1" y="3067"/>
                  <a:pt x="114" y="3200"/>
                  <a:pt x="266" y="3211"/>
                </a:cubicBezTo>
                <a:cubicBezTo>
                  <a:pt x="274" y="3211"/>
                  <a:pt x="281" y="3211"/>
                  <a:pt x="288" y="3211"/>
                </a:cubicBezTo>
                <a:cubicBezTo>
                  <a:pt x="432" y="3211"/>
                  <a:pt x="553" y="3103"/>
                  <a:pt x="563" y="2957"/>
                </a:cubicBezTo>
                <a:cubicBezTo>
                  <a:pt x="731" y="862"/>
                  <a:pt x="1027" y="552"/>
                  <a:pt x="1188" y="552"/>
                </a:cubicBezTo>
                <a:cubicBezTo>
                  <a:pt x="1866" y="552"/>
                  <a:pt x="1935" y="4984"/>
                  <a:pt x="1961" y="6652"/>
                </a:cubicBezTo>
                <a:cubicBezTo>
                  <a:pt x="1964" y="6868"/>
                  <a:pt x="2058" y="7071"/>
                  <a:pt x="2216" y="7214"/>
                </a:cubicBezTo>
                <a:cubicBezTo>
                  <a:pt x="2237" y="7653"/>
                  <a:pt x="2260" y="8052"/>
                  <a:pt x="2285" y="8413"/>
                </a:cubicBezTo>
                <a:lnTo>
                  <a:pt x="2038" y="8413"/>
                </a:lnTo>
                <a:cubicBezTo>
                  <a:pt x="1824" y="8413"/>
                  <a:pt x="1651" y="8586"/>
                  <a:pt x="1651" y="8799"/>
                </a:cubicBezTo>
                <a:lnTo>
                  <a:pt x="1651" y="15695"/>
                </a:lnTo>
                <a:cubicBezTo>
                  <a:pt x="1651" y="15906"/>
                  <a:pt x="1824" y="16079"/>
                  <a:pt x="2038" y="16079"/>
                </a:cubicBezTo>
                <a:lnTo>
                  <a:pt x="6718" y="16079"/>
                </a:lnTo>
                <a:cubicBezTo>
                  <a:pt x="6930" y="16079"/>
                  <a:pt x="7103" y="15906"/>
                  <a:pt x="7103" y="15695"/>
                </a:cubicBezTo>
                <a:lnTo>
                  <a:pt x="7103" y="12468"/>
                </a:lnTo>
                <a:cubicBezTo>
                  <a:pt x="7103" y="12314"/>
                  <a:pt x="6981" y="12192"/>
                  <a:pt x="6827" y="12192"/>
                </a:cubicBezTo>
                <a:cubicBezTo>
                  <a:pt x="6675" y="12192"/>
                  <a:pt x="6551" y="12314"/>
                  <a:pt x="6551" y="12468"/>
                </a:cubicBezTo>
                <a:lnTo>
                  <a:pt x="6551" y="15529"/>
                </a:lnTo>
                <a:lnTo>
                  <a:pt x="2203" y="15529"/>
                </a:lnTo>
                <a:lnTo>
                  <a:pt x="2203" y="8965"/>
                </a:lnTo>
                <a:lnTo>
                  <a:pt x="2330" y="8965"/>
                </a:lnTo>
                <a:cubicBezTo>
                  <a:pt x="2397" y="9670"/>
                  <a:pt x="2480" y="10207"/>
                  <a:pt x="2585" y="10607"/>
                </a:cubicBezTo>
                <a:cubicBezTo>
                  <a:pt x="2709" y="11077"/>
                  <a:pt x="2940" y="11700"/>
                  <a:pt x="3529" y="11700"/>
                </a:cubicBezTo>
                <a:cubicBezTo>
                  <a:pt x="4124" y="11700"/>
                  <a:pt x="4355" y="11088"/>
                  <a:pt x="4477" y="10628"/>
                </a:cubicBezTo>
                <a:cubicBezTo>
                  <a:pt x="4519" y="10473"/>
                  <a:pt x="4556" y="10298"/>
                  <a:pt x="4590" y="10098"/>
                </a:cubicBezTo>
                <a:cubicBezTo>
                  <a:pt x="4625" y="10286"/>
                  <a:pt x="4661" y="10455"/>
                  <a:pt x="4699" y="10604"/>
                </a:cubicBezTo>
                <a:cubicBezTo>
                  <a:pt x="4822" y="11072"/>
                  <a:pt x="5053" y="11695"/>
                  <a:pt x="5642" y="11695"/>
                </a:cubicBezTo>
                <a:cubicBezTo>
                  <a:pt x="6237" y="11695"/>
                  <a:pt x="6468" y="11084"/>
                  <a:pt x="6589" y="10626"/>
                </a:cubicBezTo>
                <a:cubicBezTo>
                  <a:pt x="6608" y="10555"/>
                  <a:pt x="6626" y="10479"/>
                  <a:pt x="6644" y="10398"/>
                </a:cubicBezTo>
                <a:cubicBezTo>
                  <a:pt x="6666" y="10513"/>
                  <a:pt x="6690" y="10619"/>
                  <a:pt x="6714" y="10714"/>
                </a:cubicBezTo>
                <a:cubicBezTo>
                  <a:pt x="6826" y="11136"/>
                  <a:pt x="7036" y="11700"/>
                  <a:pt x="7577" y="11700"/>
                </a:cubicBezTo>
                <a:cubicBezTo>
                  <a:pt x="8116" y="11700"/>
                  <a:pt x="8329" y="11162"/>
                  <a:pt x="8441" y="10747"/>
                </a:cubicBezTo>
                <a:lnTo>
                  <a:pt x="8441" y="11139"/>
                </a:lnTo>
                <a:cubicBezTo>
                  <a:pt x="8441" y="11673"/>
                  <a:pt x="8315" y="12183"/>
                  <a:pt x="8071" y="12653"/>
                </a:cubicBezTo>
                <a:cubicBezTo>
                  <a:pt x="7767" y="13237"/>
                  <a:pt x="7606" y="13880"/>
                  <a:pt x="7606" y="14511"/>
                </a:cubicBezTo>
                <a:lnTo>
                  <a:pt x="7606" y="17936"/>
                </a:lnTo>
                <a:cubicBezTo>
                  <a:pt x="7606" y="18121"/>
                  <a:pt x="7454" y="18271"/>
                  <a:pt x="7270" y="18271"/>
                </a:cubicBezTo>
                <a:lnTo>
                  <a:pt x="6669" y="18271"/>
                </a:lnTo>
                <a:cubicBezTo>
                  <a:pt x="6517" y="18271"/>
                  <a:pt x="6393" y="18395"/>
                  <a:pt x="6393" y="18547"/>
                </a:cubicBezTo>
                <a:cubicBezTo>
                  <a:pt x="6393" y="18701"/>
                  <a:pt x="6517" y="18823"/>
                  <a:pt x="6669" y="18823"/>
                </a:cubicBezTo>
                <a:lnTo>
                  <a:pt x="7270" y="18823"/>
                </a:lnTo>
                <a:cubicBezTo>
                  <a:pt x="7759" y="18823"/>
                  <a:pt x="8159" y="18425"/>
                  <a:pt x="8159" y="17934"/>
                </a:cubicBezTo>
                <a:lnTo>
                  <a:pt x="8159" y="14509"/>
                </a:lnTo>
                <a:cubicBezTo>
                  <a:pt x="8159" y="13966"/>
                  <a:pt x="8299" y="13413"/>
                  <a:pt x="8561" y="12906"/>
                </a:cubicBezTo>
                <a:cubicBezTo>
                  <a:pt x="8843" y="12363"/>
                  <a:pt x="8992" y="11752"/>
                  <a:pt x="8992" y="11136"/>
                </a:cubicBezTo>
                <a:lnTo>
                  <a:pt x="8992" y="9269"/>
                </a:lnTo>
                <a:cubicBezTo>
                  <a:pt x="8993" y="9270"/>
                  <a:pt x="8994" y="9270"/>
                  <a:pt x="8994" y="9270"/>
                </a:cubicBezTo>
                <a:cubicBezTo>
                  <a:pt x="8995" y="9270"/>
                  <a:pt x="8995" y="9269"/>
                  <a:pt x="8995" y="9268"/>
                </a:cubicBezTo>
                <a:cubicBezTo>
                  <a:pt x="8995" y="8725"/>
                  <a:pt x="8918" y="8270"/>
                  <a:pt x="8767" y="7914"/>
                </a:cubicBezTo>
                <a:cubicBezTo>
                  <a:pt x="8770" y="7838"/>
                  <a:pt x="8773" y="7762"/>
                  <a:pt x="8778" y="7683"/>
                </a:cubicBezTo>
                <a:cubicBezTo>
                  <a:pt x="8793" y="7355"/>
                  <a:pt x="8675" y="7041"/>
                  <a:pt x="8447" y="6806"/>
                </a:cubicBezTo>
                <a:cubicBezTo>
                  <a:pt x="8219" y="6569"/>
                  <a:pt x="7913" y="6437"/>
                  <a:pt x="7583" y="6437"/>
                </a:cubicBezTo>
                <a:cubicBezTo>
                  <a:pt x="7328" y="6437"/>
                  <a:pt x="7087" y="6516"/>
                  <a:pt x="6885" y="6661"/>
                </a:cubicBezTo>
                <a:cubicBezTo>
                  <a:pt x="6824" y="6493"/>
                  <a:pt x="6727" y="6336"/>
                  <a:pt x="6599" y="6202"/>
                </a:cubicBezTo>
                <a:cubicBezTo>
                  <a:pt x="6347" y="5938"/>
                  <a:pt x="6010" y="5795"/>
                  <a:pt x="5646" y="5795"/>
                </a:cubicBezTo>
                <a:cubicBezTo>
                  <a:pt x="5282" y="5795"/>
                  <a:pt x="4945" y="5941"/>
                  <a:pt x="4693" y="6202"/>
                </a:cubicBezTo>
                <a:cubicBezTo>
                  <a:pt x="4656" y="6241"/>
                  <a:pt x="4622" y="6281"/>
                  <a:pt x="4589" y="6324"/>
                </a:cubicBezTo>
                <a:cubicBezTo>
                  <a:pt x="4558" y="6281"/>
                  <a:pt x="4522" y="6241"/>
                  <a:pt x="4485" y="6199"/>
                </a:cubicBezTo>
                <a:cubicBezTo>
                  <a:pt x="4233" y="5936"/>
                  <a:pt x="3896" y="5793"/>
                  <a:pt x="3532" y="5793"/>
                </a:cubicBezTo>
                <a:cubicBezTo>
                  <a:pt x="3169" y="5793"/>
                  <a:pt x="2831" y="5938"/>
                  <a:pt x="2580" y="6199"/>
                </a:cubicBezTo>
                <a:cubicBezTo>
                  <a:pt x="2553" y="6226"/>
                  <a:pt x="2530" y="6254"/>
                  <a:pt x="2507" y="6282"/>
                </a:cubicBezTo>
                <a:cubicBezTo>
                  <a:pt x="2464" y="3940"/>
                  <a:pt x="2366" y="2410"/>
                  <a:pt x="2197" y="1484"/>
                </a:cubicBezTo>
                <a:cubicBezTo>
                  <a:pt x="2066" y="749"/>
                  <a:pt x="1842" y="0"/>
                  <a:pt x="1188"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49" name="Google Shape;4464;p53">
            <a:extLst>
              <a:ext uri="{FF2B5EF4-FFF2-40B4-BE49-F238E27FC236}">
                <a16:creationId xmlns="" xmlns:a16="http://schemas.microsoft.com/office/drawing/2014/main" id="{94C2C974-31F3-37E4-4FED-DC0FFD3287F2}"/>
              </a:ext>
            </a:extLst>
          </p:cNvPr>
          <p:cNvSpPr/>
          <p:nvPr/>
        </p:nvSpPr>
        <p:spPr>
          <a:xfrm>
            <a:off x="6255853" y="1256372"/>
            <a:ext cx="238699" cy="366843"/>
          </a:xfrm>
          <a:custGeom>
            <a:avLst/>
            <a:gdLst/>
            <a:ahLst/>
            <a:cxnLst/>
            <a:rect l="l" t="t" r="r" b="b"/>
            <a:pathLst>
              <a:path w="9677" h="14872" extrusionOk="0">
                <a:moveTo>
                  <a:pt x="4182" y="1"/>
                </a:moveTo>
                <a:cubicBezTo>
                  <a:pt x="4035" y="1"/>
                  <a:pt x="3914" y="116"/>
                  <a:pt x="3907" y="264"/>
                </a:cubicBezTo>
                <a:cubicBezTo>
                  <a:pt x="3849" y="1521"/>
                  <a:pt x="3819" y="3164"/>
                  <a:pt x="3816" y="5289"/>
                </a:cubicBezTo>
                <a:lnTo>
                  <a:pt x="3816" y="5295"/>
                </a:lnTo>
                <a:lnTo>
                  <a:pt x="3816" y="5319"/>
                </a:lnTo>
                <a:lnTo>
                  <a:pt x="3816" y="6549"/>
                </a:lnTo>
                <a:cubicBezTo>
                  <a:pt x="2859" y="5122"/>
                  <a:pt x="1558" y="3904"/>
                  <a:pt x="726" y="3904"/>
                </a:cubicBezTo>
                <a:cubicBezTo>
                  <a:pt x="599" y="3904"/>
                  <a:pt x="484" y="3932"/>
                  <a:pt x="382" y="3992"/>
                </a:cubicBezTo>
                <a:cubicBezTo>
                  <a:pt x="285" y="4050"/>
                  <a:pt x="152" y="4165"/>
                  <a:pt x="84" y="4387"/>
                </a:cubicBezTo>
                <a:cubicBezTo>
                  <a:pt x="0" y="4661"/>
                  <a:pt x="46" y="4962"/>
                  <a:pt x="210" y="5213"/>
                </a:cubicBezTo>
                <a:cubicBezTo>
                  <a:pt x="301" y="5353"/>
                  <a:pt x="391" y="5495"/>
                  <a:pt x="476" y="5638"/>
                </a:cubicBezTo>
                <a:cubicBezTo>
                  <a:pt x="983" y="6498"/>
                  <a:pt x="1245" y="7172"/>
                  <a:pt x="1256" y="7637"/>
                </a:cubicBezTo>
                <a:cubicBezTo>
                  <a:pt x="1263" y="7971"/>
                  <a:pt x="1356" y="8295"/>
                  <a:pt x="1521" y="8577"/>
                </a:cubicBezTo>
                <a:lnTo>
                  <a:pt x="1539" y="8611"/>
                </a:lnTo>
                <a:cubicBezTo>
                  <a:pt x="2402" y="10077"/>
                  <a:pt x="3721" y="11401"/>
                  <a:pt x="4648" y="11765"/>
                </a:cubicBezTo>
                <a:lnTo>
                  <a:pt x="4648" y="13982"/>
                </a:lnTo>
                <a:cubicBezTo>
                  <a:pt x="4648" y="14473"/>
                  <a:pt x="5048" y="14871"/>
                  <a:pt x="5538" y="14871"/>
                </a:cubicBezTo>
                <a:lnTo>
                  <a:pt x="9400" y="14871"/>
                </a:lnTo>
                <a:cubicBezTo>
                  <a:pt x="9553" y="14871"/>
                  <a:pt x="9676" y="14749"/>
                  <a:pt x="9676" y="14597"/>
                </a:cubicBezTo>
                <a:cubicBezTo>
                  <a:pt x="9672" y="14445"/>
                  <a:pt x="9550" y="14322"/>
                  <a:pt x="9396" y="14322"/>
                </a:cubicBezTo>
                <a:lnTo>
                  <a:pt x="5534" y="14322"/>
                </a:lnTo>
                <a:cubicBezTo>
                  <a:pt x="5350" y="14322"/>
                  <a:pt x="5198" y="14172"/>
                  <a:pt x="5198" y="13987"/>
                </a:cubicBezTo>
                <a:lnTo>
                  <a:pt x="5198" y="11570"/>
                </a:lnTo>
                <a:cubicBezTo>
                  <a:pt x="5198" y="11443"/>
                  <a:pt x="5112" y="11331"/>
                  <a:pt x="4988" y="11301"/>
                </a:cubicBezTo>
                <a:cubicBezTo>
                  <a:pt x="4295" y="11133"/>
                  <a:pt x="2935" y="9901"/>
                  <a:pt x="2013" y="8335"/>
                </a:cubicBezTo>
                <a:lnTo>
                  <a:pt x="1994" y="8304"/>
                </a:lnTo>
                <a:cubicBezTo>
                  <a:pt x="1877" y="8103"/>
                  <a:pt x="1812" y="7869"/>
                  <a:pt x="1806" y="7629"/>
                </a:cubicBezTo>
                <a:cubicBezTo>
                  <a:pt x="1791" y="7060"/>
                  <a:pt x="1512" y="6318"/>
                  <a:pt x="948" y="5362"/>
                </a:cubicBezTo>
                <a:cubicBezTo>
                  <a:pt x="860" y="5213"/>
                  <a:pt x="767" y="5062"/>
                  <a:pt x="671" y="4915"/>
                </a:cubicBezTo>
                <a:cubicBezTo>
                  <a:pt x="597" y="4801"/>
                  <a:pt x="574" y="4670"/>
                  <a:pt x="611" y="4552"/>
                </a:cubicBezTo>
                <a:cubicBezTo>
                  <a:pt x="620" y="4524"/>
                  <a:pt x="637" y="4484"/>
                  <a:pt x="662" y="4470"/>
                </a:cubicBezTo>
                <a:cubicBezTo>
                  <a:pt x="679" y="4460"/>
                  <a:pt x="704" y="4455"/>
                  <a:pt x="736" y="4455"/>
                </a:cubicBezTo>
                <a:cubicBezTo>
                  <a:pt x="906" y="4455"/>
                  <a:pt x="1285" y="4610"/>
                  <a:pt x="1833" y="5086"/>
                </a:cubicBezTo>
                <a:cubicBezTo>
                  <a:pt x="2484" y="5654"/>
                  <a:pt x="3155" y="6483"/>
                  <a:pt x="3671" y="7359"/>
                </a:cubicBezTo>
                <a:lnTo>
                  <a:pt x="3683" y="7378"/>
                </a:lnTo>
                <a:cubicBezTo>
                  <a:pt x="3752" y="7495"/>
                  <a:pt x="3872" y="7561"/>
                  <a:pt x="3999" y="7561"/>
                </a:cubicBezTo>
                <a:cubicBezTo>
                  <a:pt x="4031" y="7561"/>
                  <a:pt x="4064" y="7557"/>
                  <a:pt x="4096" y="7548"/>
                </a:cubicBezTo>
                <a:cubicBezTo>
                  <a:pt x="4259" y="7503"/>
                  <a:pt x="4369" y="7360"/>
                  <a:pt x="4368" y="7192"/>
                </a:cubicBezTo>
                <a:lnTo>
                  <a:pt x="4368" y="5320"/>
                </a:lnTo>
                <a:lnTo>
                  <a:pt x="4368" y="5316"/>
                </a:lnTo>
                <a:lnTo>
                  <a:pt x="4368" y="5295"/>
                </a:lnTo>
                <a:cubicBezTo>
                  <a:pt x="4372" y="3176"/>
                  <a:pt x="4402" y="1537"/>
                  <a:pt x="4459" y="290"/>
                </a:cubicBezTo>
                <a:cubicBezTo>
                  <a:pt x="4466" y="137"/>
                  <a:pt x="4348" y="9"/>
                  <a:pt x="4196" y="1"/>
                </a:cubicBezTo>
                <a:cubicBezTo>
                  <a:pt x="4192" y="1"/>
                  <a:pt x="4187" y="1"/>
                  <a:pt x="4182" y="1"/>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50" name="Google Shape;4465;p53">
            <a:extLst>
              <a:ext uri="{FF2B5EF4-FFF2-40B4-BE49-F238E27FC236}">
                <a16:creationId xmlns="" xmlns:a16="http://schemas.microsoft.com/office/drawing/2014/main" id="{227CB6A1-7891-C837-35F1-130D3501DC3B}"/>
              </a:ext>
            </a:extLst>
          </p:cNvPr>
          <p:cNvSpPr/>
          <p:nvPr/>
        </p:nvSpPr>
        <p:spPr>
          <a:xfrm>
            <a:off x="6429458" y="1454202"/>
            <a:ext cx="68401" cy="13591"/>
          </a:xfrm>
          <a:custGeom>
            <a:avLst/>
            <a:gdLst/>
            <a:ahLst/>
            <a:cxnLst/>
            <a:rect l="l" t="t" r="r" b="b"/>
            <a:pathLst>
              <a:path w="2773" h="551" extrusionOk="0">
                <a:moveTo>
                  <a:pt x="276" y="1"/>
                </a:moveTo>
                <a:cubicBezTo>
                  <a:pt x="124" y="1"/>
                  <a:pt x="0" y="123"/>
                  <a:pt x="0" y="277"/>
                </a:cubicBezTo>
                <a:cubicBezTo>
                  <a:pt x="0" y="429"/>
                  <a:pt x="124" y="551"/>
                  <a:pt x="276" y="551"/>
                </a:cubicBezTo>
                <a:lnTo>
                  <a:pt x="2495" y="551"/>
                </a:lnTo>
                <a:cubicBezTo>
                  <a:pt x="2647" y="551"/>
                  <a:pt x="2771" y="429"/>
                  <a:pt x="2771" y="277"/>
                </a:cubicBezTo>
                <a:cubicBezTo>
                  <a:pt x="2773" y="123"/>
                  <a:pt x="2647" y="1"/>
                  <a:pt x="2495" y="1"/>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51" name="Google Shape;4466;p53">
            <a:extLst>
              <a:ext uri="{FF2B5EF4-FFF2-40B4-BE49-F238E27FC236}">
                <a16:creationId xmlns="" xmlns:a16="http://schemas.microsoft.com/office/drawing/2014/main" id="{E06AFB3C-36D0-AA36-C0AC-565A589503E9}"/>
              </a:ext>
            </a:extLst>
          </p:cNvPr>
          <p:cNvSpPr/>
          <p:nvPr/>
        </p:nvSpPr>
        <p:spPr>
          <a:xfrm>
            <a:off x="6429479" y="1479066"/>
            <a:ext cx="68376" cy="13641"/>
          </a:xfrm>
          <a:custGeom>
            <a:avLst/>
            <a:gdLst/>
            <a:ahLst/>
            <a:cxnLst/>
            <a:rect l="l" t="t" r="r" b="b"/>
            <a:pathLst>
              <a:path w="2772" h="553" extrusionOk="0">
                <a:moveTo>
                  <a:pt x="277" y="1"/>
                </a:moveTo>
                <a:cubicBezTo>
                  <a:pt x="125" y="1"/>
                  <a:pt x="1" y="123"/>
                  <a:pt x="1" y="277"/>
                </a:cubicBezTo>
                <a:cubicBezTo>
                  <a:pt x="1" y="429"/>
                  <a:pt x="125" y="552"/>
                  <a:pt x="277" y="552"/>
                </a:cubicBezTo>
                <a:lnTo>
                  <a:pt x="2496" y="552"/>
                </a:lnTo>
                <a:cubicBezTo>
                  <a:pt x="2646" y="552"/>
                  <a:pt x="2772" y="429"/>
                  <a:pt x="2772" y="277"/>
                </a:cubicBezTo>
                <a:cubicBezTo>
                  <a:pt x="2772" y="123"/>
                  <a:pt x="2648" y="1"/>
                  <a:pt x="2496" y="1"/>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52" name="Google Shape;4467;p53">
            <a:extLst>
              <a:ext uri="{FF2B5EF4-FFF2-40B4-BE49-F238E27FC236}">
                <a16:creationId xmlns="" xmlns:a16="http://schemas.microsoft.com/office/drawing/2014/main" id="{881597B1-44EF-9E98-65EF-1B1B47C7360E}"/>
              </a:ext>
            </a:extLst>
          </p:cNvPr>
          <p:cNvSpPr/>
          <p:nvPr/>
        </p:nvSpPr>
        <p:spPr>
          <a:xfrm>
            <a:off x="6429458" y="1503905"/>
            <a:ext cx="50345" cy="13641"/>
          </a:xfrm>
          <a:custGeom>
            <a:avLst/>
            <a:gdLst/>
            <a:ahLst/>
            <a:cxnLst/>
            <a:rect l="l" t="t" r="r" b="b"/>
            <a:pathLst>
              <a:path w="2041" h="553" extrusionOk="0">
                <a:moveTo>
                  <a:pt x="276" y="0"/>
                </a:moveTo>
                <a:cubicBezTo>
                  <a:pt x="124" y="0"/>
                  <a:pt x="0" y="123"/>
                  <a:pt x="0" y="276"/>
                </a:cubicBezTo>
                <a:cubicBezTo>
                  <a:pt x="0" y="428"/>
                  <a:pt x="124" y="552"/>
                  <a:pt x="276" y="552"/>
                </a:cubicBezTo>
                <a:lnTo>
                  <a:pt x="1765" y="552"/>
                </a:lnTo>
                <a:cubicBezTo>
                  <a:pt x="1917" y="552"/>
                  <a:pt x="2040" y="428"/>
                  <a:pt x="2040" y="276"/>
                </a:cubicBezTo>
                <a:cubicBezTo>
                  <a:pt x="2040" y="123"/>
                  <a:pt x="1917" y="0"/>
                  <a:pt x="1765"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53" name="Google Shape;4469;p53">
            <a:extLst>
              <a:ext uri="{FF2B5EF4-FFF2-40B4-BE49-F238E27FC236}">
                <a16:creationId xmlns="" xmlns:a16="http://schemas.microsoft.com/office/drawing/2014/main" id="{169F568A-D638-F8A5-9309-BCCF969D1A69}"/>
              </a:ext>
            </a:extLst>
          </p:cNvPr>
          <p:cNvSpPr/>
          <p:nvPr/>
        </p:nvSpPr>
        <p:spPr>
          <a:xfrm>
            <a:off x="2058465" y="2981597"/>
            <a:ext cx="340425" cy="464424"/>
          </a:xfrm>
          <a:custGeom>
            <a:avLst/>
            <a:gdLst/>
            <a:ahLst/>
            <a:cxnLst/>
            <a:rect l="l" t="t" r="r" b="b"/>
            <a:pathLst>
              <a:path w="13801" h="18828" extrusionOk="0">
                <a:moveTo>
                  <a:pt x="8805" y="15098"/>
                </a:moveTo>
                <a:cubicBezTo>
                  <a:pt x="9219" y="15777"/>
                  <a:pt x="9372" y="16170"/>
                  <a:pt x="9372" y="16302"/>
                </a:cubicBezTo>
                <a:cubicBezTo>
                  <a:pt x="9372" y="16613"/>
                  <a:pt x="9115" y="16868"/>
                  <a:pt x="8805" y="16868"/>
                </a:cubicBezTo>
                <a:cubicBezTo>
                  <a:pt x="8493" y="16868"/>
                  <a:pt x="8238" y="16615"/>
                  <a:pt x="8238" y="16302"/>
                </a:cubicBezTo>
                <a:cubicBezTo>
                  <a:pt x="8238" y="16170"/>
                  <a:pt x="8389" y="15777"/>
                  <a:pt x="8805" y="15098"/>
                </a:cubicBezTo>
                <a:close/>
                <a:moveTo>
                  <a:pt x="12627" y="0"/>
                </a:moveTo>
                <a:cubicBezTo>
                  <a:pt x="12475" y="0"/>
                  <a:pt x="12351" y="122"/>
                  <a:pt x="12351" y="276"/>
                </a:cubicBezTo>
                <a:cubicBezTo>
                  <a:pt x="12351" y="428"/>
                  <a:pt x="12475" y="552"/>
                  <a:pt x="12627" y="552"/>
                </a:cubicBezTo>
                <a:lnTo>
                  <a:pt x="13094" y="552"/>
                </a:lnTo>
                <a:cubicBezTo>
                  <a:pt x="13177" y="552"/>
                  <a:pt x="13246" y="620"/>
                  <a:pt x="13246" y="704"/>
                </a:cubicBezTo>
                <a:lnTo>
                  <a:pt x="13246" y="15504"/>
                </a:lnTo>
                <a:cubicBezTo>
                  <a:pt x="13246" y="15589"/>
                  <a:pt x="13177" y="15657"/>
                  <a:pt x="13094" y="15657"/>
                </a:cubicBezTo>
                <a:lnTo>
                  <a:pt x="9737" y="15657"/>
                </a:lnTo>
                <a:cubicBezTo>
                  <a:pt x="9613" y="15382"/>
                  <a:pt x="9427" y="15048"/>
                  <a:pt x="9179" y="14657"/>
                </a:cubicBezTo>
                <a:cubicBezTo>
                  <a:pt x="9097" y="14526"/>
                  <a:pt x="8955" y="14448"/>
                  <a:pt x="8802" y="14448"/>
                </a:cubicBezTo>
                <a:cubicBezTo>
                  <a:pt x="8650" y="14448"/>
                  <a:pt x="8508" y="14526"/>
                  <a:pt x="8426" y="14657"/>
                </a:cubicBezTo>
                <a:cubicBezTo>
                  <a:pt x="7934" y="15437"/>
                  <a:pt x="7683" y="15990"/>
                  <a:pt x="7683" y="16300"/>
                </a:cubicBezTo>
                <a:cubicBezTo>
                  <a:pt x="7683" y="16917"/>
                  <a:pt x="8186" y="17418"/>
                  <a:pt x="8802" y="17418"/>
                </a:cubicBezTo>
                <a:cubicBezTo>
                  <a:pt x="9419" y="17418"/>
                  <a:pt x="9920" y="16917"/>
                  <a:pt x="9920" y="16300"/>
                </a:cubicBezTo>
                <a:cubicBezTo>
                  <a:pt x="9920" y="16272"/>
                  <a:pt x="9919" y="16240"/>
                  <a:pt x="9913" y="16209"/>
                </a:cubicBezTo>
                <a:lnTo>
                  <a:pt x="12366" y="16209"/>
                </a:lnTo>
                <a:cubicBezTo>
                  <a:pt x="12163" y="16509"/>
                  <a:pt x="12050" y="16865"/>
                  <a:pt x="12050" y="17240"/>
                </a:cubicBezTo>
                <a:cubicBezTo>
                  <a:pt x="12050" y="17612"/>
                  <a:pt x="12160" y="17969"/>
                  <a:pt x="12364" y="18270"/>
                </a:cubicBezTo>
                <a:lnTo>
                  <a:pt x="1583" y="18270"/>
                </a:lnTo>
                <a:cubicBezTo>
                  <a:pt x="1015" y="18270"/>
                  <a:pt x="553" y="17808"/>
                  <a:pt x="553" y="17240"/>
                </a:cubicBezTo>
                <a:cubicBezTo>
                  <a:pt x="553" y="16671"/>
                  <a:pt x="1015" y="16209"/>
                  <a:pt x="1583" y="16209"/>
                </a:cubicBezTo>
                <a:lnTo>
                  <a:pt x="6677" y="16209"/>
                </a:lnTo>
                <a:cubicBezTo>
                  <a:pt x="6831" y="16209"/>
                  <a:pt x="6953" y="16085"/>
                  <a:pt x="6953" y="15933"/>
                </a:cubicBezTo>
                <a:cubicBezTo>
                  <a:pt x="6953" y="15780"/>
                  <a:pt x="6831" y="15657"/>
                  <a:pt x="6677" y="15657"/>
                </a:cubicBezTo>
                <a:lnTo>
                  <a:pt x="2180" y="15657"/>
                </a:lnTo>
                <a:lnTo>
                  <a:pt x="2180" y="553"/>
                </a:lnTo>
                <a:lnTo>
                  <a:pt x="11268" y="553"/>
                </a:lnTo>
                <a:cubicBezTo>
                  <a:pt x="11422" y="553"/>
                  <a:pt x="11544" y="431"/>
                  <a:pt x="11544" y="277"/>
                </a:cubicBezTo>
                <a:cubicBezTo>
                  <a:pt x="11544" y="125"/>
                  <a:pt x="11422" y="2"/>
                  <a:pt x="11268" y="2"/>
                </a:cubicBezTo>
                <a:lnTo>
                  <a:pt x="1347" y="2"/>
                </a:lnTo>
                <a:cubicBezTo>
                  <a:pt x="605" y="2"/>
                  <a:pt x="1" y="605"/>
                  <a:pt x="1" y="1350"/>
                </a:cubicBezTo>
                <a:lnTo>
                  <a:pt x="1" y="4927"/>
                </a:lnTo>
                <a:cubicBezTo>
                  <a:pt x="1" y="5079"/>
                  <a:pt x="123" y="5203"/>
                  <a:pt x="277" y="5203"/>
                </a:cubicBezTo>
                <a:cubicBezTo>
                  <a:pt x="429" y="5203"/>
                  <a:pt x="553" y="5079"/>
                  <a:pt x="553" y="4927"/>
                </a:cubicBezTo>
                <a:lnTo>
                  <a:pt x="553" y="1350"/>
                </a:lnTo>
                <a:cubicBezTo>
                  <a:pt x="553" y="911"/>
                  <a:pt x="909" y="553"/>
                  <a:pt x="1347" y="553"/>
                </a:cubicBezTo>
                <a:lnTo>
                  <a:pt x="1628" y="553"/>
                </a:lnTo>
                <a:lnTo>
                  <a:pt x="1628" y="15659"/>
                </a:lnTo>
                <a:cubicBezTo>
                  <a:pt x="1619" y="15659"/>
                  <a:pt x="1610" y="15659"/>
                  <a:pt x="1601" y="15659"/>
                </a:cubicBezTo>
                <a:cubicBezTo>
                  <a:pt x="1234" y="15659"/>
                  <a:pt x="877" y="15778"/>
                  <a:pt x="590" y="16011"/>
                </a:cubicBezTo>
                <a:cubicBezTo>
                  <a:pt x="582" y="16017"/>
                  <a:pt x="574" y="16024"/>
                  <a:pt x="565" y="16032"/>
                </a:cubicBezTo>
                <a:cubicBezTo>
                  <a:pt x="562" y="16036"/>
                  <a:pt x="556" y="16039"/>
                  <a:pt x="553" y="16044"/>
                </a:cubicBezTo>
                <a:lnTo>
                  <a:pt x="553" y="6254"/>
                </a:lnTo>
                <a:cubicBezTo>
                  <a:pt x="553" y="6100"/>
                  <a:pt x="429" y="5978"/>
                  <a:pt x="277" y="5978"/>
                </a:cubicBezTo>
                <a:cubicBezTo>
                  <a:pt x="123" y="5978"/>
                  <a:pt x="1" y="6100"/>
                  <a:pt x="1" y="6254"/>
                </a:cubicBezTo>
                <a:lnTo>
                  <a:pt x="1" y="17244"/>
                </a:lnTo>
                <a:cubicBezTo>
                  <a:pt x="1" y="18116"/>
                  <a:pt x="711" y="18828"/>
                  <a:pt x="1585" y="18828"/>
                </a:cubicBezTo>
                <a:lnTo>
                  <a:pt x="12712" y="18828"/>
                </a:lnTo>
                <a:cubicBezTo>
                  <a:pt x="12870" y="18828"/>
                  <a:pt x="13013" y="18732"/>
                  <a:pt x="13073" y="18586"/>
                </a:cubicBezTo>
                <a:cubicBezTo>
                  <a:pt x="13134" y="18438"/>
                  <a:pt x="13099" y="18268"/>
                  <a:pt x="12985" y="18155"/>
                </a:cubicBezTo>
                <a:cubicBezTo>
                  <a:pt x="12742" y="17912"/>
                  <a:pt x="12604" y="17588"/>
                  <a:pt x="12604" y="17244"/>
                </a:cubicBezTo>
                <a:cubicBezTo>
                  <a:pt x="12604" y="16834"/>
                  <a:pt x="12798" y="16454"/>
                  <a:pt x="13125" y="16211"/>
                </a:cubicBezTo>
                <a:cubicBezTo>
                  <a:pt x="13499" y="16194"/>
                  <a:pt x="13797" y="15884"/>
                  <a:pt x="13797" y="15508"/>
                </a:cubicBezTo>
                <a:lnTo>
                  <a:pt x="13797" y="708"/>
                </a:lnTo>
                <a:cubicBezTo>
                  <a:pt x="13800" y="316"/>
                  <a:pt x="13483" y="0"/>
                  <a:pt x="13094"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59" name="Google Shape;4476;p53">
            <a:extLst>
              <a:ext uri="{FF2B5EF4-FFF2-40B4-BE49-F238E27FC236}">
                <a16:creationId xmlns="" xmlns:a16="http://schemas.microsoft.com/office/drawing/2014/main" id="{BC3F245F-A60C-28F6-4216-B219C28DAB3C}"/>
              </a:ext>
            </a:extLst>
          </p:cNvPr>
          <p:cNvSpPr/>
          <p:nvPr/>
        </p:nvSpPr>
        <p:spPr>
          <a:xfrm>
            <a:off x="9201355" y="2981542"/>
            <a:ext cx="451672" cy="464548"/>
          </a:xfrm>
          <a:custGeom>
            <a:avLst/>
            <a:gdLst/>
            <a:ahLst/>
            <a:cxnLst/>
            <a:rect l="l" t="t" r="r" b="b"/>
            <a:pathLst>
              <a:path w="18311" h="18833" extrusionOk="0">
                <a:moveTo>
                  <a:pt x="16593" y="6844"/>
                </a:moveTo>
                <a:lnTo>
                  <a:pt x="17323" y="7574"/>
                </a:lnTo>
                <a:lnTo>
                  <a:pt x="11994" y="12904"/>
                </a:lnTo>
                <a:cubicBezTo>
                  <a:pt x="11897" y="13001"/>
                  <a:pt x="11767" y="13054"/>
                  <a:pt x="11628" y="13054"/>
                </a:cubicBezTo>
                <a:cubicBezTo>
                  <a:pt x="11491" y="13054"/>
                  <a:pt x="11360" y="12999"/>
                  <a:pt x="11263" y="12904"/>
                </a:cubicBezTo>
                <a:cubicBezTo>
                  <a:pt x="11062" y="12702"/>
                  <a:pt x="11062" y="12373"/>
                  <a:pt x="11263" y="12173"/>
                </a:cubicBezTo>
                <a:lnTo>
                  <a:pt x="16593" y="6844"/>
                </a:lnTo>
                <a:close/>
                <a:moveTo>
                  <a:pt x="9339" y="10482"/>
                </a:moveTo>
                <a:cubicBezTo>
                  <a:pt x="10316" y="10482"/>
                  <a:pt x="11039" y="10859"/>
                  <a:pt x="11475" y="11175"/>
                </a:cubicBezTo>
                <a:lnTo>
                  <a:pt x="10869" y="11781"/>
                </a:lnTo>
                <a:cubicBezTo>
                  <a:pt x="10690" y="11960"/>
                  <a:pt x="10588" y="12186"/>
                  <a:pt x="10564" y="12422"/>
                </a:cubicBezTo>
                <a:lnTo>
                  <a:pt x="7900" y="12422"/>
                </a:lnTo>
                <a:cubicBezTo>
                  <a:pt x="7747" y="12422"/>
                  <a:pt x="7625" y="12546"/>
                  <a:pt x="7625" y="12698"/>
                </a:cubicBezTo>
                <a:cubicBezTo>
                  <a:pt x="7625" y="12852"/>
                  <a:pt x="7747" y="12974"/>
                  <a:pt x="7900" y="12974"/>
                </a:cubicBezTo>
                <a:lnTo>
                  <a:pt x="10650" y="12974"/>
                </a:lnTo>
                <a:cubicBezTo>
                  <a:pt x="10665" y="13007"/>
                  <a:pt x="10682" y="13039"/>
                  <a:pt x="10699" y="13072"/>
                </a:cubicBezTo>
                <a:lnTo>
                  <a:pt x="10355" y="13417"/>
                </a:lnTo>
                <a:cubicBezTo>
                  <a:pt x="10248" y="13526"/>
                  <a:pt x="10248" y="13701"/>
                  <a:pt x="10355" y="13807"/>
                </a:cubicBezTo>
                <a:cubicBezTo>
                  <a:pt x="10409" y="13861"/>
                  <a:pt x="10480" y="13888"/>
                  <a:pt x="10550" y="13888"/>
                </a:cubicBezTo>
                <a:cubicBezTo>
                  <a:pt x="10622" y="13888"/>
                  <a:pt x="10692" y="13861"/>
                  <a:pt x="10747" y="13807"/>
                </a:cubicBezTo>
                <a:lnTo>
                  <a:pt x="11092" y="13463"/>
                </a:lnTo>
                <a:cubicBezTo>
                  <a:pt x="11251" y="13555"/>
                  <a:pt x="11436" y="13606"/>
                  <a:pt x="11627" y="13606"/>
                </a:cubicBezTo>
                <a:cubicBezTo>
                  <a:pt x="11912" y="13606"/>
                  <a:pt x="12180" y="13494"/>
                  <a:pt x="12381" y="13293"/>
                </a:cubicBezTo>
                <a:lnTo>
                  <a:pt x="15191" y="10484"/>
                </a:lnTo>
                <a:cubicBezTo>
                  <a:pt x="16528" y="10506"/>
                  <a:pt x="17377" y="11222"/>
                  <a:pt x="17681" y="11533"/>
                </a:cubicBezTo>
                <a:cubicBezTo>
                  <a:pt x="17723" y="11577"/>
                  <a:pt x="17745" y="11633"/>
                  <a:pt x="17745" y="11697"/>
                </a:cubicBezTo>
                <a:lnTo>
                  <a:pt x="17750" y="18272"/>
                </a:lnTo>
                <a:cubicBezTo>
                  <a:pt x="17229" y="17851"/>
                  <a:pt x="16354" y="17352"/>
                  <a:pt x="15133" y="17352"/>
                </a:cubicBezTo>
                <a:cubicBezTo>
                  <a:pt x="14078" y="17352"/>
                  <a:pt x="13285" y="17737"/>
                  <a:pt x="12806" y="18057"/>
                </a:cubicBezTo>
                <a:cubicBezTo>
                  <a:pt x="12770" y="18082"/>
                  <a:pt x="12734" y="18090"/>
                  <a:pt x="12703" y="18090"/>
                </a:cubicBezTo>
                <a:cubicBezTo>
                  <a:pt x="12662" y="18090"/>
                  <a:pt x="12629" y="18076"/>
                  <a:pt x="12611" y="18068"/>
                </a:cubicBezTo>
                <a:cubicBezTo>
                  <a:pt x="12581" y="18053"/>
                  <a:pt x="12511" y="18005"/>
                  <a:pt x="12511" y="17904"/>
                </a:cubicBezTo>
                <a:lnTo>
                  <a:pt x="12511" y="14592"/>
                </a:lnTo>
                <a:cubicBezTo>
                  <a:pt x="12511" y="14438"/>
                  <a:pt x="12389" y="14316"/>
                  <a:pt x="12235" y="14316"/>
                </a:cubicBezTo>
                <a:cubicBezTo>
                  <a:pt x="12083" y="14316"/>
                  <a:pt x="11959" y="14438"/>
                  <a:pt x="11959" y="14592"/>
                </a:cubicBezTo>
                <a:lnTo>
                  <a:pt x="11959" y="17904"/>
                </a:lnTo>
                <a:cubicBezTo>
                  <a:pt x="11959" y="18005"/>
                  <a:pt x="11891" y="18051"/>
                  <a:pt x="11861" y="18068"/>
                </a:cubicBezTo>
                <a:cubicBezTo>
                  <a:pt x="11844" y="18078"/>
                  <a:pt x="11812" y="18091"/>
                  <a:pt x="11772" y="18091"/>
                </a:cubicBezTo>
                <a:cubicBezTo>
                  <a:pt x="11740" y="18091"/>
                  <a:pt x="11703" y="18082"/>
                  <a:pt x="11666" y="18057"/>
                </a:cubicBezTo>
                <a:cubicBezTo>
                  <a:pt x="11187" y="17737"/>
                  <a:pt x="10394" y="17352"/>
                  <a:pt x="9339" y="17352"/>
                </a:cubicBezTo>
                <a:cubicBezTo>
                  <a:pt x="8118" y="17352"/>
                  <a:pt x="7243" y="17851"/>
                  <a:pt x="6721" y="18272"/>
                </a:cubicBezTo>
                <a:lnTo>
                  <a:pt x="6721" y="11697"/>
                </a:lnTo>
                <a:cubicBezTo>
                  <a:pt x="6721" y="11636"/>
                  <a:pt x="6745" y="11578"/>
                  <a:pt x="6788" y="11533"/>
                </a:cubicBezTo>
                <a:cubicBezTo>
                  <a:pt x="7097" y="11216"/>
                  <a:pt x="7966" y="10482"/>
                  <a:pt x="9339" y="10482"/>
                </a:cubicBezTo>
                <a:close/>
                <a:moveTo>
                  <a:pt x="7250" y="1"/>
                </a:moveTo>
                <a:cubicBezTo>
                  <a:pt x="6548" y="1"/>
                  <a:pt x="5864" y="127"/>
                  <a:pt x="5213" y="375"/>
                </a:cubicBezTo>
                <a:cubicBezTo>
                  <a:pt x="5073" y="353"/>
                  <a:pt x="4929" y="340"/>
                  <a:pt x="4787" y="340"/>
                </a:cubicBezTo>
                <a:cubicBezTo>
                  <a:pt x="4773" y="340"/>
                  <a:pt x="4758" y="340"/>
                  <a:pt x="4744" y="341"/>
                </a:cubicBezTo>
                <a:cubicBezTo>
                  <a:pt x="4068" y="348"/>
                  <a:pt x="3418" y="604"/>
                  <a:pt x="2917" y="1064"/>
                </a:cubicBezTo>
                <a:cubicBezTo>
                  <a:pt x="2413" y="1522"/>
                  <a:pt x="2098" y="2146"/>
                  <a:pt x="2031" y="2817"/>
                </a:cubicBezTo>
                <a:cubicBezTo>
                  <a:pt x="2024" y="2899"/>
                  <a:pt x="2018" y="2983"/>
                  <a:pt x="2018" y="3066"/>
                </a:cubicBezTo>
                <a:cubicBezTo>
                  <a:pt x="2016" y="3260"/>
                  <a:pt x="1858" y="3423"/>
                  <a:pt x="1660" y="3432"/>
                </a:cubicBezTo>
                <a:lnTo>
                  <a:pt x="1639" y="3435"/>
                </a:lnTo>
                <a:cubicBezTo>
                  <a:pt x="743" y="3491"/>
                  <a:pt x="28" y="4240"/>
                  <a:pt x="11" y="5138"/>
                </a:cubicBezTo>
                <a:cubicBezTo>
                  <a:pt x="0" y="5619"/>
                  <a:pt x="182" y="6070"/>
                  <a:pt x="522" y="6407"/>
                </a:cubicBezTo>
                <a:cubicBezTo>
                  <a:pt x="577" y="6462"/>
                  <a:pt x="632" y="6510"/>
                  <a:pt x="692" y="6556"/>
                </a:cubicBezTo>
                <a:cubicBezTo>
                  <a:pt x="704" y="6787"/>
                  <a:pt x="750" y="7015"/>
                  <a:pt x="832" y="7233"/>
                </a:cubicBezTo>
                <a:cubicBezTo>
                  <a:pt x="1093" y="7925"/>
                  <a:pt x="1822" y="8363"/>
                  <a:pt x="2479" y="8484"/>
                </a:cubicBezTo>
                <a:cubicBezTo>
                  <a:pt x="2793" y="9975"/>
                  <a:pt x="3695" y="11116"/>
                  <a:pt x="5037" y="11706"/>
                </a:cubicBezTo>
                <a:cubicBezTo>
                  <a:pt x="5073" y="11723"/>
                  <a:pt x="5112" y="11730"/>
                  <a:pt x="5149" y="11730"/>
                </a:cubicBezTo>
                <a:cubicBezTo>
                  <a:pt x="5255" y="11730"/>
                  <a:pt x="5357" y="11669"/>
                  <a:pt x="5403" y="11566"/>
                </a:cubicBezTo>
                <a:cubicBezTo>
                  <a:pt x="5464" y="11427"/>
                  <a:pt x="5401" y="11265"/>
                  <a:pt x="5261" y="11204"/>
                </a:cubicBezTo>
                <a:cubicBezTo>
                  <a:pt x="4034" y="10661"/>
                  <a:pt x="3226" y="9590"/>
                  <a:pt x="2986" y="8192"/>
                </a:cubicBezTo>
                <a:cubicBezTo>
                  <a:pt x="2963" y="8066"/>
                  <a:pt x="2860" y="7972"/>
                  <a:pt x="2735" y="7963"/>
                </a:cubicBezTo>
                <a:cubicBezTo>
                  <a:pt x="2212" y="7923"/>
                  <a:pt x="1550" y="7567"/>
                  <a:pt x="1350" y="7040"/>
                </a:cubicBezTo>
                <a:cubicBezTo>
                  <a:pt x="1327" y="6981"/>
                  <a:pt x="1309" y="6920"/>
                  <a:pt x="1295" y="6858"/>
                </a:cubicBezTo>
                <a:lnTo>
                  <a:pt x="1295" y="6858"/>
                </a:lnTo>
                <a:cubicBezTo>
                  <a:pt x="1443" y="6899"/>
                  <a:pt x="1595" y="6920"/>
                  <a:pt x="1751" y="6920"/>
                </a:cubicBezTo>
                <a:cubicBezTo>
                  <a:pt x="1766" y="6920"/>
                  <a:pt x="1782" y="6920"/>
                  <a:pt x="1797" y="6920"/>
                </a:cubicBezTo>
                <a:cubicBezTo>
                  <a:pt x="2347" y="6906"/>
                  <a:pt x="2866" y="6627"/>
                  <a:pt x="3184" y="6173"/>
                </a:cubicBezTo>
                <a:cubicBezTo>
                  <a:pt x="3393" y="5874"/>
                  <a:pt x="3496" y="5504"/>
                  <a:pt x="3482" y="5106"/>
                </a:cubicBezTo>
                <a:cubicBezTo>
                  <a:pt x="3482" y="5079"/>
                  <a:pt x="3481" y="5056"/>
                  <a:pt x="3481" y="5030"/>
                </a:cubicBezTo>
                <a:cubicBezTo>
                  <a:pt x="3481" y="4550"/>
                  <a:pt x="3628" y="4091"/>
                  <a:pt x="3909" y="3703"/>
                </a:cubicBezTo>
                <a:cubicBezTo>
                  <a:pt x="3998" y="3579"/>
                  <a:pt x="3970" y="3406"/>
                  <a:pt x="3844" y="3317"/>
                </a:cubicBezTo>
                <a:cubicBezTo>
                  <a:pt x="3796" y="3282"/>
                  <a:pt x="3740" y="3265"/>
                  <a:pt x="3684" y="3265"/>
                </a:cubicBezTo>
                <a:cubicBezTo>
                  <a:pt x="3598" y="3265"/>
                  <a:pt x="3512" y="3305"/>
                  <a:pt x="3458" y="3380"/>
                </a:cubicBezTo>
                <a:cubicBezTo>
                  <a:pt x="3112" y="3863"/>
                  <a:pt x="2927" y="4434"/>
                  <a:pt x="2927" y="5030"/>
                </a:cubicBezTo>
                <a:cubicBezTo>
                  <a:pt x="2927" y="5062"/>
                  <a:pt x="2927" y="5093"/>
                  <a:pt x="2929" y="5124"/>
                </a:cubicBezTo>
                <a:cubicBezTo>
                  <a:pt x="2938" y="5403"/>
                  <a:pt x="2869" y="5657"/>
                  <a:pt x="2729" y="5855"/>
                </a:cubicBezTo>
                <a:cubicBezTo>
                  <a:pt x="2511" y="6167"/>
                  <a:pt x="2158" y="6359"/>
                  <a:pt x="1781" y="6368"/>
                </a:cubicBezTo>
                <a:cubicBezTo>
                  <a:pt x="1771" y="6368"/>
                  <a:pt x="1762" y="6368"/>
                  <a:pt x="1752" y="6368"/>
                </a:cubicBezTo>
                <a:cubicBezTo>
                  <a:pt x="1435" y="6368"/>
                  <a:pt x="1137" y="6246"/>
                  <a:pt x="913" y="6022"/>
                </a:cubicBezTo>
                <a:cubicBezTo>
                  <a:pt x="679" y="5791"/>
                  <a:pt x="556" y="5481"/>
                  <a:pt x="562" y="5153"/>
                </a:cubicBezTo>
                <a:cubicBezTo>
                  <a:pt x="574" y="4540"/>
                  <a:pt x="1063" y="4027"/>
                  <a:pt x="1673" y="3989"/>
                </a:cubicBezTo>
                <a:lnTo>
                  <a:pt x="1688" y="3989"/>
                </a:lnTo>
                <a:cubicBezTo>
                  <a:pt x="2176" y="3964"/>
                  <a:pt x="2564" y="3564"/>
                  <a:pt x="2569" y="3078"/>
                </a:cubicBezTo>
                <a:cubicBezTo>
                  <a:pt x="2569" y="3011"/>
                  <a:pt x="2572" y="2944"/>
                  <a:pt x="2580" y="2878"/>
                </a:cubicBezTo>
                <a:cubicBezTo>
                  <a:pt x="2692" y="1762"/>
                  <a:pt x="3624" y="910"/>
                  <a:pt x="4750" y="897"/>
                </a:cubicBezTo>
                <a:cubicBezTo>
                  <a:pt x="4757" y="897"/>
                  <a:pt x="4764" y="897"/>
                  <a:pt x="4772" y="897"/>
                </a:cubicBezTo>
                <a:cubicBezTo>
                  <a:pt x="4913" y="897"/>
                  <a:pt x="5054" y="910"/>
                  <a:pt x="5192" y="937"/>
                </a:cubicBezTo>
                <a:cubicBezTo>
                  <a:pt x="5210" y="940"/>
                  <a:pt x="5227" y="941"/>
                  <a:pt x="5244" y="941"/>
                </a:cubicBezTo>
                <a:cubicBezTo>
                  <a:pt x="5278" y="941"/>
                  <a:pt x="5312" y="935"/>
                  <a:pt x="5345" y="922"/>
                </a:cubicBezTo>
                <a:cubicBezTo>
                  <a:pt x="5953" y="680"/>
                  <a:pt x="6594" y="558"/>
                  <a:pt x="7252" y="558"/>
                </a:cubicBezTo>
                <a:cubicBezTo>
                  <a:pt x="7909" y="558"/>
                  <a:pt x="8554" y="680"/>
                  <a:pt x="9159" y="922"/>
                </a:cubicBezTo>
                <a:cubicBezTo>
                  <a:pt x="9192" y="934"/>
                  <a:pt x="9228" y="941"/>
                  <a:pt x="9264" y="941"/>
                </a:cubicBezTo>
                <a:cubicBezTo>
                  <a:pt x="9280" y="941"/>
                  <a:pt x="9296" y="940"/>
                  <a:pt x="9311" y="937"/>
                </a:cubicBezTo>
                <a:cubicBezTo>
                  <a:pt x="9450" y="910"/>
                  <a:pt x="9589" y="897"/>
                  <a:pt x="9729" y="897"/>
                </a:cubicBezTo>
                <a:cubicBezTo>
                  <a:pt x="9736" y="897"/>
                  <a:pt x="9744" y="897"/>
                  <a:pt x="9751" y="897"/>
                </a:cubicBezTo>
                <a:cubicBezTo>
                  <a:pt x="10875" y="910"/>
                  <a:pt x="11809" y="1760"/>
                  <a:pt x="11921" y="2878"/>
                </a:cubicBezTo>
                <a:cubicBezTo>
                  <a:pt x="11928" y="2946"/>
                  <a:pt x="11933" y="3013"/>
                  <a:pt x="11933" y="3078"/>
                </a:cubicBezTo>
                <a:cubicBezTo>
                  <a:pt x="11939" y="3563"/>
                  <a:pt x="12325" y="3964"/>
                  <a:pt x="12814" y="3989"/>
                </a:cubicBezTo>
                <a:lnTo>
                  <a:pt x="12829" y="3989"/>
                </a:lnTo>
                <a:cubicBezTo>
                  <a:pt x="13440" y="4028"/>
                  <a:pt x="13929" y="4540"/>
                  <a:pt x="13941" y="5153"/>
                </a:cubicBezTo>
                <a:cubicBezTo>
                  <a:pt x="13947" y="5481"/>
                  <a:pt x="13823" y="5788"/>
                  <a:pt x="13591" y="6022"/>
                </a:cubicBezTo>
                <a:cubicBezTo>
                  <a:pt x="13365" y="6248"/>
                  <a:pt x="13070" y="6368"/>
                  <a:pt x="12752" y="6368"/>
                </a:cubicBezTo>
                <a:cubicBezTo>
                  <a:pt x="12742" y="6368"/>
                  <a:pt x="12733" y="6368"/>
                  <a:pt x="12723" y="6368"/>
                </a:cubicBezTo>
                <a:cubicBezTo>
                  <a:pt x="12349" y="6359"/>
                  <a:pt x="11994" y="6168"/>
                  <a:pt x="11773" y="5855"/>
                </a:cubicBezTo>
                <a:cubicBezTo>
                  <a:pt x="11634" y="5657"/>
                  <a:pt x="11566" y="5403"/>
                  <a:pt x="11575" y="5124"/>
                </a:cubicBezTo>
                <a:cubicBezTo>
                  <a:pt x="11576" y="5093"/>
                  <a:pt x="11576" y="5062"/>
                  <a:pt x="11576" y="5030"/>
                </a:cubicBezTo>
                <a:cubicBezTo>
                  <a:pt x="11576" y="3469"/>
                  <a:pt x="10307" y="2201"/>
                  <a:pt x="8749" y="2201"/>
                </a:cubicBezTo>
                <a:cubicBezTo>
                  <a:pt x="8214" y="2201"/>
                  <a:pt x="7701" y="2349"/>
                  <a:pt x="7252" y="2631"/>
                </a:cubicBezTo>
                <a:cubicBezTo>
                  <a:pt x="6803" y="2349"/>
                  <a:pt x="6290" y="2201"/>
                  <a:pt x="5755" y="2201"/>
                </a:cubicBezTo>
                <a:cubicBezTo>
                  <a:pt x="5330" y="2201"/>
                  <a:pt x="4921" y="2294"/>
                  <a:pt x="4542" y="2476"/>
                </a:cubicBezTo>
                <a:cubicBezTo>
                  <a:pt x="4404" y="2541"/>
                  <a:pt x="4345" y="2707"/>
                  <a:pt x="4411" y="2843"/>
                </a:cubicBezTo>
                <a:cubicBezTo>
                  <a:pt x="4458" y="2943"/>
                  <a:pt x="4558" y="3001"/>
                  <a:pt x="4660" y="3001"/>
                </a:cubicBezTo>
                <a:cubicBezTo>
                  <a:pt x="4700" y="3001"/>
                  <a:pt x="4740" y="2992"/>
                  <a:pt x="4778" y="2974"/>
                </a:cubicBezTo>
                <a:cubicBezTo>
                  <a:pt x="5084" y="2828"/>
                  <a:pt x="5415" y="2753"/>
                  <a:pt x="5755" y="2753"/>
                </a:cubicBezTo>
                <a:cubicBezTo>
                  <a:pt x="6238" y="2753"/>
                  <a:pt x="6699" y="2902"/>
                  <a:pt x="7088" y="3186"/>
                </a:cubicBezTo>
                <a:cubicBezTo>
                  <a:pt x="7095" y="3192"/>
                  <a:pt x="7101" y="3196"/>
                  <a:pt x="7109" y="3201"/>
                </a:cubicBezTo>
                <a:cubicBezTo>
                  <a:pt x="7131" y="3214"/>
                  <a:pt x="7155" y="3226"/>
                  <a:pt x="7179" y="3230"/>
                </a:cubicBezTo>
                <a:cubicBezTo>
                  <a:pt x="7203" y="3237"/>
                  <a:pt x="7229" y="3241"/>
                  <a:pt x="7254" y="3241"/>
                </a:cubicBezTo>
                <a:cubicBezTo>
                  <a:pt x="7258" y="3241"/>
                  <a:pt x="7262" y="3241"/>
                  <a:pt x="7265" y="3241"/>
                </a:cubicBezTo>
                <a:cubicBezTo>
                  <a:pt x="7291" y="3238"/>
                  <a:pt x="7319" y="3233"/>
                  <a:pt x="7346" y="3223"/>
                </a:cubicBezTo>
                <a:cubicBezTo>
                  <a:pt x="7365" y="3215"/>
                  <a:pt x="7385" y="3207"/>
                  <a:pt x="7402" y="3193"/>
                </a:cubicBezTo>
                <a:cubicBezTo>
                  <a:pt x="7408" y="3190"/>
                  <a:pt x="7413" y="3189"/>
                  <a:pt x="7416" y="3184"/>
                </a:cubicBezTo>
                <a:cubicBezTo>
                  <a:pt x="7805" y="2902"/>
                  <a:pt x="8266" y="2753"/>
                  <a:pt x="8747" y="2753"/>
                </a:cubicBezTo>
                <a:cubicBezTo>
                  <a:pt x="10002" y="2753"/>
                  <a:pt x="11023" y="3775"/>
                  <a:pt x="11023" y="5030"/>
                </a:cubicBezTo>
                <a:cubicBezTo>
                  <a:pt x="11023" y="5056"/>
                  <a:pt x="11023" y="5079"/>
                  <a:pt x="11022" y="5106"/>
                </a:cubicBezTo>
                <a:cubicBezTo>
                  <a:pt x="11008" y="5504"/>
                  <a:pt x="11111" y="5874"/>
                  <a:pt x="11320" y="6173"/>
                </a:cubicBezTo>
                <a:cubicBezTo>
                  <a:pt x="11637" y="6627"/>
                  <a:pt x="12156" y="6906"/>
                  <a:pt x="12707" y="6920"/>
                </a:cubicBezTo>
                <a:lnTo>
                  <a:pt x="12748" y="6920"/>
                </a:lnTo>
                <a:cubicBezTo>
                  <a:pt x="12908" y="6920"/>
                  <a:pt x="13061" y="6899"/>
                  <a:pt x="13209" y="6858"/>
                </a:cubicBezTo>
                <a:lnTo>
                  <a:pt x="13209" y="6858"/>
                </a:lnTo>
                <a:cubicBezTo>
                  <a:pt x="13194" y="6920"/>
                  <a:pt x="13176" y="6981"/>
                  <a:pt x="13154" y="7040"/>
                </a:cubicBezTo>
                <a:cubicBezTo>
                  <a:pt x="12954" y="7570"/>
                  <a:pt x="12289" y="7926"/>
                  <a:pt x="11763" y="7965"/>
                </a:cubicBezTo>
                <a:cubicBezTo>
                  <a:pt x="11636" y="7975"/>
                  <a:pt x="11533" y="8069"/>
                  <a:pt x="11511" y="8195"/>
                </a:cubicBezTo>
                <a:cubicBezTo>
                  <a:pt x="11381" y="8955"/>
                  <a:pt x="11090" y="9611"/>
                  <a:pt x="10650" y="10144"/>
                </a:cubicBezTo>
                <a:cubicBezTo>
                  <a:pt x="10273" y="10021"/>
                  <a:pt x="9839" y="9938"/>
                  <a:pt x="9348" y="9938"/>
                </a:cubicBezTo>
                <a:cubicBezTo>
                  <a:pt x="7766" y="9938"/>
                  <a:pt x="6761" y="10789"/>
                  <a:pt x="6402" y="11155"/>
                </a:cubicBezTo>
                <a:cubicBezTo>
                  <a:pt x="6259" y="11302"/>
                  <a:pt x="6178" y="11498"/>
                  <a:pt x="6178" y="11705"/>
                </a:cubicBezTo>
                <a:lnTo>
                  <a:pt x="6178" y="18279"/>
                </a:lnTo>
                <a:cubicBezTo>
                  <a:pt x="6178" y="18493"/>
                  <a:pt x="6299" y="18685"/>
                  <a:pt x="6493" y="18779"/>
                </a:cubicBezTo>
                <a:cubicBezTo>
                  <a:pt x="6570" y="18816"/>
                  <a:pt x="6652" y="18833"/>
                  <a:pt x="6734" y="18833"/>
                </a:cubicBezTo>
                <a:cubicBezTo>
                  <a:pt x="6857" y="18833"/>
                  <a:pt x="6980" y="18791"/>
                  <a:pt x="7080" y="18709"/>
                </a:cubicBezTo>
                <a:cubicBezTo>
                  <a:pt x="7532" y="18347"/>
                  <a:pt x="8293" y="17914"/>
                  <a:pt x="9351" y="17914"/>
                </a:cubicBezTo>
                <a:cubicBezTo>
                  <a:pt x="10265" y="17914"/>
                  <a:pt x="10954" y="18245"/>
                  <a:pt x="11369" y="18525"/>
                </a:cubicBezTo>
                <a:cubicBezTo>
                  <a:pt x="11494" y="18609"/>
                  <a:pt x="11638" y="18651"/>
                  <a:pt x="11783" y="18651"/>
                </a:cubicBezTo>
                <a:cubicBezTo>
                  <a:pt x="11903" y="18651"/>
                  <a:pt x="12023" y="18622"/>
                  <a:pt x="12132" y="18564"/>
                </a:cubicBezTo>
                <a:cubicBezTo>
                  <a:pt x="12173" y="18542"/>
                  <a:pt x="12210" y="18518"/>
                  <a:pt x="12246" y="18488"/>
                </a:cubicBezTo>
                <a:cubicBezTo>
                  <a:pt x="12282" y="18515"/>
                  <a:pt x="12319" y="18542"/>
                  <a:pt x="12359" y="18564"/>
                </a:cubicBezTo>
                <a:cubicBezTo>
                  <a:pt x="12469" y="18622"/>
                  <a:pt x="12589" y="18651"/>
                  <a:pt x="12708" y="18651"/>
                </a:cubicBezTo>
                <a:cubicBezTo>
                  <a:pt x="12853" y="18651"/>
                  <a:pt x="12997" y="18609"/>
                  <a:pt x="13121" y="18525"/>
                </a:cubicBezTo>
                <a:cubicBezTo>
                  <a:pt x="13537" y="18247"/>
                  <a:pt x="14223" y="17914"/>
                  <a:pt x="15139" y="17914"/>
                </a:cubicBezTo>
                <a:cubicBezTo>
                  <a:pt x="16197" y="17914"/>
                  <a:pt x="16958" y="18347"/>
                  <a:pt x="17408" y="18709"/>
                </a:cubicBezTo>
                <a:cubicBezTo>
                  <a:pt x="17510" y="18791"/>
                  <a:pt x="17632" y="18833"/>
                  <a:pt x="17756" y="18833"/>
                </a:cubicBezTo>
                <a:cubicBezTo>
                  <a:pt x="17836" y="18833"/>
                  <a:pt x="17918" y="18813"/>
                  <a:pt x="17996" y="18779"/>
                </a:cubicBezTo>
                <a:cubicBezTo>
                  <a:pt x="18190" y="18685"/>
                  <a:pt x="18310" y="18496"/>
                  <a:pt x="18310" y="18279"/>
                </a:cubicBezTo>
                <a:lnTo>
                  <a:pt x="18310" y="11705"/>
                </a:lnTo>
                <a:cubicBezTo>
                  <a:pt x="18303" y="11490"/>
                  <a:pt x="18224" y="11296"/>
                  <a:pt x="18079" y="11147"/>
                </a:cubicBezTo>
                <a:cubicBezTo>
                  <a:pt x="17766" y="10828"/>
                  <a:pt x="16961" y="10139"/>
                  <a:pt x="15708" y="9969"/>
                </a:cubicBezTo>
                <a:lnTo>
                  <a:pt x="17751" y="7926"/>
                </a:lnTo>
                <a:cubicBezTo>
                  <a:pt x="17945" y="7732"/>
                  <a:pt x="17945" y="7416"/>
                  <a:pt x="17751" y="7222"/>
                </a:cubicBezTo>
                <a:lnTo>
                  <a:pt x="16946" y="6417"/>
                </a:lnTo>
                <a:cubicBezTo>
                  <a:pt x="16849" y="6320"/>
                  <a:pt x="16722" y="6272"/>
                  <a:pt x="16594" y="6272"/>
                </a:cubicBezTo>
                <a:cubicBezTo>
                  <a:pt x="16467" y="6272"/>
                  <a:pt x="16339" y="6320"/>
                  <a:pt x="16242" y="6417"/>
                </a:cubicBezTo>
                <a:lnTo>
                  <a:pt x="11874" y="10783"/>
                </a:lnTo>
                <a:cubicBezTo>
                  <a:pt x="11691" y="10646"/>
                  <a:pt x="11458" y="10492"/>
                  <a:pt x="11180" y="10355"/>
                </a:cubicBezTo>
                <a:cubicBezTo>
                  <a:pt x="11584" y="9821"/>
                  <a:pt x="11863" y="9195"/>
                  <a:pt x="12015" y="8484"/>
                </a:cubicBezTo>
                <a:cubicBezTo>
                  <a:pt x="12674" y="8366"/>
                  <a:pt x="13404" y="7926"/>
                  <a:pt x="13667" y="7231"/>
                </a:cubicBezTo>
                <a:cubicBezTo>
                  <a:pt x="13749" y="7012"/>
                  <a:pt x="13797" y="6785"/>
                  <a:pt x="13807" y="6554"/>
                </a:cubicBezTo>
                <a:cubicBezTo>
                  <a:pt x="13867" y="6510"/>
                  <a:pt x="13923" y="6459"/>
                  <a:pt x="13977" y="6405"/>
                </a:cubicBezTo>
                <a:cubicBezTo>
                  <a:pt x="14316" y="6067"/>
                  <a:pt x="14499" y="5615"/>
                  <a:pt x="14490" y="5136"/>
                </a:cubicBezTo>
                <a:cubicBezTo>
                  <a:pt x="14471" y="4237"/>
                  <a:pt x="13756" y="3490"/>
                  <a:pt x="12859" y="3432"/>
                </a:cubicBezTo>
                <a:lnTo>
                  <a:pt x="12839" y="3430"/>
                </a:lnTo>
                <a:cubicBezTo>
                  <a:pt x="12641" y="3420"/>
                  <a:pt x="12484" y="3259"/>
                  <a:pt x="12481" y="3065"/>
                </a:cubicBezTo>
                <a:cubicBezTo>
                  <a:pt x="12481" y="2983"/>
                  <a:pt x="12477" y="2899"/>
                  <a:pt x="12469" y="2817"/>
                </a:cubicBezTo>
                <a:cubicBezTo>
                  <a:pt x="12402" y="2145"/>
                  <a:pt x="12088" y="1522"/>
                  <a:pt x="11584" y="1064"/>
                </a:cubicBezTo>
                <a:cubicBezTo>
                  <a:pt x="11081" y="604"/>
                  <a:pt x="10431" y="348"/>
                  <a:pt x="9757" y="341"/>
                </a:cubicBezTo>
                <a:cubicBezTo>
                  <a:pt x="9741" y="340"/>
                  <a:pt x="9726" y="340"/>
                  <a:pt x="9710" y="340"/>
                </a:cubicBezTo>
                <a:cubicBezTo>
                  <a:pt x="9569" y="340"/>
                  <a:pt x="9427" y="352"/>
                  <a:pt x="9287" y="375"/>
                </a:cubicBezTo>
                <a:cubicBezTo>
                  <a:pt x="8637" y="127"/>
                  <a:pt x="7953" y="1"/>
                  <a:pt x="7250" y="1"/>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60" name="Google Shape;4477;p53">
            <a:extLst>
              <a:ext uri="{FF2B5EF4-FFF2-40B4-BE49-F238E27FC236}">
                <a16:creationId xmlns="" xmlns:a16="http://schemas.microsoft.com/office/drawing/2014/main" id="{65E001BE-7CBE-8E81-C0A0-BB65B2953D60}"/>
              </a:ext>
            </a:extLst>
          </p:cNvPr>
          <p:cNvSpPr/>
          <p:nvPr/>
        </p:nvSpPr>
        <p:spPr>
          <a:xfrm>
            <a:off x="9346593" y="3160009"/>
            <a:ext cx="66896" cy="27281"/>
          </a:xfrm>
          <a:custGeom>
            <a:avLst/>
            <a:gdLst/>
            <a:ahLst/>
            <a:cxnLst/>
            <a:rect l="l" t="t" r="r" b="b"/>
            <a:pathLst>
              <a:path w="2712" h="1106" extrusionOk="0">
                <a:moveTo>
                  <a:pt x="316" y="0"/>
                </a:moveTo>
                <a:cubicBezTo>
                  <a:pt x="263" y="0"/>
                  <a:pt x="208" y="16"/>
                  <a:pt x="160" y="48"/>
                </a:cubicBezTo>
                <a:cubicBezTo>
                  <a:pt x="34" y="133"/>
                  <a:pt x="1" y="305"/>
                  <a:pt x="87" y="432"/>
                </a:cubicBezTo>
                <a:cubicBezTo>
                  <a:pt x="374" y="854"/>
                  <a:pt x="848" y="1106"/>
                  <a:pt x="1356" y="1106"/>
                </a:cubicBezTo>
                <a:cubicBezTo>
                  <a:pt x="1358" y="1106"/>
                  <a:pt x="1359" y="1106"/>
                  <a:pt x="1361" y="1106"/>
                </a:cubicBezTo>
                <a:cubicBezTo>
                  <a:pt x="1868" y="1106"/>
                  <a:pt x="2341" y="854"/>
                  <a:pt x="2625" y="432"/>
                </a:cubicBezTo>
                <a:cubicBezTo>
                  <a:pt x="2712" y="305"/>
                  <a:pt x="2678" y="133"/>
                  <a:pt x="2554" y="48"/>
                </a:cubicBezTo>
                <a:cubicBezTo>
                  <a:pt x="2506" y="16"/>
                  <a:pt x="2452" y="1"/>
                  <a:pt x="2398" y="1"/>
                </a:cubicBezTo>
                <a:cubicBezTo>
                  <a:pt x="2310" y="1"/>
                  <a:pt x="2223" y="43"/>
                  <a:pt x="2169" y="122"/>
                </a:cubicBezTo>
                <a:cubicBezTo>
                  <a:pt x="1987" y="391"/>
                  <a:pt x="1681" y="554"/>
                  <a:pt x="1356" y="554"/>
                </a:cubicBezTo>
                <a:cubicBezTo>
                  <a:pt x="1033" y="554"/>
                  <a:pt x="727" y="391"/>
                  <a:pt x="544" y="122"/>
                </a:cubicBezTo>
                <a:cubicBezTo>
                  <a:pt x="491" y="43"/>
                  <a:pt x="404" y="0"/>
                  <a:pt x="316"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61" name="Google Shape;4478;p53">
            <a:extLst>
              <a:ext uri="{FF2B5EF4-FFF2-40B4-BE49-F238E27FC236}">
                <a16:creationId xmlns="" xmlns:a16="http://schemas.microsoft.com/office/drawing/2014/main" id="{A6052F47-AB28-8569-9286-B3E180168248}"/>
              </a:ext>
            </a:extLst>
          </p:cNvPr>
          <p:cNvSpPr/>
          <p:nvPr/>
        </p:nvSpPr>
        <p:spPr>
          <a:xfrm>
            <a:off x="9306339" y="3100535"/>
            <a:ext cx="45807" cy="40453"/>
          </a:xfrm>
          <a:custGeom>
            <a:avLst/>
            <a:gdLst/>
            <a:ahLst/>
            <a:cxnLst/>
            <a:rect l="l" t="t" r="r" b="b"/>
            <a:pathLst>
              <a:path w="1857" h="1640" extrusionOk="0">
                <a:moveTo>
                  <a:pt x="276" y="0"/>
                </a:moveTo>
                <a:cubicBezTo>
                  <a:pt x="124" y="0"/>
                  <a:pt x="0" y="124"/>
                  <a:pt x="0" y="276"/>
                </a:cubicBezTo>
                <a:cubicBezTo>
                  <a:pt x="0" y="430"/>
                  <a:pt x="124" y="552"/>
                  <a:pt x="276" y="552"/>
                </a:cubicBezTo>
                <a:lnTo>
                  <a:pt x="714" y="552"/>
                </a:lnTo>
                <a:cubicBezTo>
                  <a:pt x="526" y="648"/>
                  <a:pt x="398" y="842"/>
                  <a:pt x="398" y="1065"/>
                </a:cubicBezTo>
                <a:cubicBezTo>
                  <a:pt x="398" y="1381"/>
                  <a:pt x="655" y="1639"/>
                  <a:pt x="972" y="1639"/>
                </a:cubicBezTo>
                <a:cubicBezTo>
                  <a:pt x="1288" y="1639"/>
                  <a:pt x="1546" y="1381"/>
                  <a:pt x="1546" y="1065"/>
                </a:cubicBezTo>
                <a:cubicBezTo>
                  <a:pt x="1546" y="840"/>
                  <a:pt x="1417" y="646"/>
                  <a:pt x="1229" y="552"/>
                </a:cubicBezTo>
                <a:lnTo>
                  <a:pt x="1585" y="552"/>
                </a:lnTo>
                <a:cubicBezTo>
                  <a:pt x="1734" y="552"/>
                  <a:pt x="1857" y="430"/>
                  <a:pt x="1857" y="276"/>
                </a:cubicBezTo>
                <a:cubicBezTo>
                  <a:pt x="1857" y="124"/>
                  <a:pt x="1734" y="0"/>
                  <a:pt x="1581"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62" name="Google Shape;4479;p53">
            <a:extLst>
              <a:ext uri="{FF2B5EF4-FFF2-40B4-BE49-F238E27FC236}">
                <a16:creationId xmlns="" xmlns:a16="http://schemas.microsoft.com/office/drawing/2014/main" id="{3B2E4E20-67D3-76A2-4F57-25E4AB3E0438}"/>
              </a:ext>
            </a:extLst>
          </p:cNvPr>
          <p:cNvSpPr/>
          <p:nvPr/>
        </p:nvSpPr>
        <p:spPr>
          <a:xfrm>
            <a:off x="9406930" y="3100535"/>
            <a:ext cx="45807" cy="40453"/>
          </a:xfrm>
          <a:custGeom>
            <a:avLst/>
            <a:gdLst/>
            <a:ahLst/>
            <a:cxnLst/>
            <a:rect l="l" t="t" r="r" b="b"/>
            <a:pathLst>
              <a:path w="1857" h="1640" extrusionOk="0">
                <a:moveTo>
                  <a:pt x="276" y="0"/>
                </a:moveTo>
                <a:cubicBezTo>
                  <a:pt x="124" y="0"/>
                  <a:pt x="0" y="124"/>
                  <a:pt x="0" y="276"/>
                </a:cubicBezTo>
                <a:cubicBezTo>
                  <a:pt x="0" y="430"/>
                  <a:pt x="124" y="552"/>
                  <a:pt x="276" y="552"/>
                </a:cubicBezTo>
                <a:lnTo>
                  <a:pt x="674" y="552"/>
                </a:lnTo>
                <a:cubicBezTo>
                  <a:pt x="485" y="648"/>
                  <a:pt x="357" y="842"/>
                  <a:pt x="357" y="1065"/>
                </a:cubicBezTo>
                <a:cubicBezTo>
                  <a:pt x="357" y="1381"/>
                  <a:pt x="615" y="1639"/>
                  <a:pt x="931" y="1639"/>
                </a:cubicBezTo>
                <a:cubicBezTo>
                  <a:pt x="1249" y="1639"/>
                  <a:pt x="1505" y="1381"/>
                  <a:pt x="1505" y="1065"/>
                </a:cubicBezTo>
                <a:cubicBezTo>
                  <a:pt x="1505" y="840"/>
                  <a:pt x="1377" y="646"/>
                  <a:pt x="1189" y="552"/>
                </a:cubicBezTo>
                <a:lnTo>
                  <a:pt x="1586" y="552"/>
                </a:lnTo>
                <a:cubicBezTo>
                  <a:pt x="1735" y="552"/>
                  <a:pt x="1857" y="430"/>
                  <a:pt x="1857" y="276"/>
                </a:cubicBezTo>
                <a:cubicBezTo>
                  <a:pt x="1857" y="124"/>
                  <a:pt x="1735" y="0"/>
                  <a:pt x="1581"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63" name="Google Shape;4480;p53">
            <a:extLst>
              <a:ext uri="{FF2B5EF4-FFF2-40B4-BE49-F238E27FC236}">
                <a16:creationId xmlns="" xmlns:a16="http://schemas.microsoft.com/office/drawing/2014/main" id="{57F59E15-E094-E04A-A06B-9370F62C0212}"/>
              </a:ext>
            </a:extLst>
          </p:cNvPr>
          <p:cNvSpPr/>
          <p:nvPr/>
        </p:nvSpPr>
        <p:spPr>
          <a:xfrm>
            <a:off x="9553328" y="3329244"/>
            <a:ext cx="14923" cy="14923"/>
          </a:xfrm>
          <a:custGeom>
            <a:avLst/>
            <a:gdLst/>
            <a:ahLst/>
            <a:cxnLst/>
            <a:rect l="l" t="t" r="r" b="b"/>
            <a:pathLst>
              <a:path w="605" h="605" extrusionOk="0">
                <a:moveTo>
                  <a:pt x="303" y="1"/>
                </a:moveTo>
                <a:cubicBezTo>
                  <a:pt x="136" y="1"/>
                  <a:pt x="0" y="135"/>
                  <a:pt x="0" y="302"/>
                </a:cubicBezTo>
                <a:cubicBezTo>
                  <a:pt x="0" y="469"/>
                  <a:pt x="136" y="605"/>
                  <a:pt x="303" y="605"/>
                </a:cubicBezTo>
                <a:cubicBezTo>
                  <a:pt x="470" y="605"/>
                  <a:pt x="604" y="469"/>
                  <a:pt x="604" y="302"/>
                </a:cubicBezTo>
                <a:cubicBezTo>
                  <a:pt x="604" y="135"/>
                  <a:pt x="470" y="1"/>
                  <a:pt x="303" y="1"/>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64" name="Google Shape;4481;p53">
            <a:extLst>
              <a:ext uri="{FF2B5EF4-FFF2-40B4-BE49-F238E27FC236}">
                <a16:creationId xmlns="" xmlns:a16="http://schemas.microsoft.com/office/drawing/2014/main" id="{FDACCDE0-0B31-82C3-FD18-6B944C946AE4}"/>
              </a:ext>
            </a:extLst>
          </p:cNvPr>
          <p:cNvSpPr/>
          <p:nvPr/>
        </p:nvSpPr>
        <p:spPr>
          <a:xfrm>
            <a:off x="9582016" y="3329244"/>
            <a:ext cx="14923" cy="14923"/>
          </a:xfrm>
          <a:custGeom>
            <a:avLst/>
            <a:gdLst/>
            <a:ahLst/>
            <a:cxnLst/>
            <a:rect l="l" t="t" r="r" b="b"/>
            <a:pathLst>
              <a:path w="605" h="605" extrusionOk="0">
                <a:moveTo>
                  <a:pt x="303" y="1"/>
                </a:moveTo>
                <a:cubicBezTo>
                  <a:pt x="136" y="1"/>
                  <a:pt x="0" y="135"/>
                  <a:pt x="0" y="302"/>
                </a:cubicBezTo>
                <a:cubicBezTo>
                  <a:pt x="0" y="469"/>
                  <a:pt x="136" y="605"/>
                  <a:pt x="303" y="605"/>
                </a:cubicBezTo>
                <a:cubicBezTo>
                  <a:pt x="470" y="605"/>
                  <a:pt x="604" y="469"/>
                  <a:pt x="604" y="302"/>
                </a:cubicBezTo>
                <a:cubicBezTo>
                  <a:pt x="604" y="135"/>
                  <a:pt x="470" y="1"/>
                  <a:pt x="303" y="1"/>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65" name="Google Shape;4482;p53">
            <a:extLst>
              <a:ext uri="{FF2B5EF4-FFF2-40B4-BE49-F238E27FC236}">
                <a16:creationId xmlns="" xmlns:a16="http://schemas.microsoft.com/office/drawing/2014/main" id="{32FB2C78-F567-D1C2-214E-30DD0E22336B}"/>
              </a:ext>
            </a:extLst>
          </p:cNvPr>
          <p:cNvSpPr/>
          <p:nvPr/>
        </p:nvSpPr>
        <p:spPr>
          <a:xfrm>
            <a:off x="9389785" y="3316637"/>
            <a:ext cx="40035" cy="13616"/>
          </a:xfrm>
          <a:custGeom>
            <a:avLst/>
            <a:gdLst/>
            <a:ahLst/>
            <a:cxnLst/>
            <a:rect l="l" t="t" r="r" b="b"/>
            <a:pathLst>
              <a:path w="1623" h="552" extrusionOk="0">
                <a:moveTo>
                  <a:pt x="276" y="0"/>
                </a:moveTo>
                <a:cubicBezTo>
                  <a:pt x="124" y="0"/>
                  <a:pt x="1" y="124"/>
                  <a:pt x="1" y="276"/>
                </a:cubicBezTo>
                <a:cubicBezTo>
                  <a:pt x="1" y="430"/>
                  <a:pt x="123" y="552"/>
                  <a:pt x="276" y="552"/>
                </a:cubicBezTo>
                <a:lnTo>
                  <a:pt x="1346" y="552"/>
                </a:lnTo>
                <a:cubicBezTo>
                  <a:pt x="1499" y="552"/>
                  <a:pt x="1623" y="430"/>
                  <a:pt x="1623" y="276"/>
                </a:cubicBezTo>
                <a:cubicBezTo>
                  <a:pt x="1623" y="124"/>
                  <a:pt x="1499" y="0"/>
                  <a:pt x="1346"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66" name="Google Shape;4483;p53">
            <a:extLst>
              <a:ext uri="{FF2B5EF4-FFF2-40B4-BE49-F238E27FC236}">
                <a16:creationId xmlns="" xmlns:a16="http://schemas.microsoft.com/office/drawing/2014/main" id="{A929920C-623A-73CB-BD85-DF4239F2AB34}"/>
              </a:ext>
            </a:extLst>
          </p:cNvPr>
          <p:cNvSpPr/>
          <p:nvPr/>
        </p:nvSpPr>
        <p:spPr>
          <a:xfrm>
            <a:off x="9518297" y="3290222"/>
            <a:ext cx="112480" cy="103452"/>
          </a:xfrm>
          <a:custGeom>
            <a:avLst/>
            <a:gdLst/>
            <a:ahLst/>
            <a:cxnLst/>
            <a:rect l="l" t="t" r="r" b="b"/>
            <a:pathLst>
              <a:path w="4560" h="4194" extrusionOk="0">
                <a:moveTo>
                  <a:pt x="2284" y="742"/>
                </a:moveTo>
                <a:cubicBezTo>
                  <a:pt x="3001" y="742"/>
                  <a:pt x="3587" y="1392"/>
                  <a:pt x="3587" y="2191"/>
                </a:cubicBezTo>
                <a:cubicBezTo>
                  <a:pt x="3587" y="2992"/>
                  <a:pt x="3001" y="3642"/>
                  <a:pt x="2284" y="3642"/>
                </a:cubicBezTo>
                <a:cubicBezTo>
                  <a:pt x="1566" y="3642"/>
                  <a:pt x="980" y="2990"/>
                  <a:pt x="980" y="2191"/>
                </a:cubicBezTo>
                <a:cubicBezTo>
                  <a:pt x="980" y="1392"/>
                  <a:pt x="1566" y="742"/>
                  <a:pt x="2284" y="742"/>
                </a:cubicBezTo>
                <a:close/>
                <a:moveTo>
                  <a:pt x="2282" y="0"/>
                </a:moveTo>
                <a:cubicBezTo>
                  <a:pt x="2051" y="0"/>
                  <a:pt x="1829" y="45"/>
                  <a:pt x="1626" y="126"/>
                </a:cubicBezTo>
                <a:cubicBezTo>
                  <a:pt x="1574" y="117"/>
                  <a:pt x="1520" y="111"/>
                  <a:pt x="1464" y="111"/>
                </a:cubicBezTo>
                <a:cubicBezTo>
                  <a:pt x="1053" y="115"/>
                  <a:pt x="708" y="431"/>
                  <a:pt x="666" y="839"/>
                </a:cubicBezTo>
                <a:cubicBezTo>
                  <a:pt x="664" y="862"/>
                  <a:pt x="663" y="886"/>
                  <a:pt x="663" y="912"/>
                </a:cubicBezTo>
                <a:cubicBezTo>
                  <a:pt x="660" y="1023"/>
                  <a:pt x="570" y="1114"/>
                  <a:pt x="459" y="1120"/>
                </a:cubicBezTo>
                <a:lnTo>
                  <a:pt x="454" y="1120"/>
                </a:lnTo>
                <a:cubicBezTo>
                  <a:pt x="208" y="1135"/>
                  <a:pt x="11" y="1341"/>
                  <a:pt x="7" y="1587"/>
                </a:cubicBezTo>
                <a:cubicBezTo>
                  <a:pt x="1" y="1838"/>
                  <a:pt x="187" y="2045"/>
                  <a:pt x="429" y="2072"/>
                </a:cubicBezTo>
                <a:cubicBezTo>
                  <a:pt x="427" y="2111"/>
                  <a:pt x="426" y="2151"/>
                  <a:pt x="426" y="2190"/>
                </a:cubicBezTo>
                <a:cubicBezTo>
                  <a:pt x="426" y="3293"/>
                  <a:pt x="1256" y="4194"/>
                  <a:pt x="2281" y="4194"/>
                </a:cubicBezTo>
                <a:cubicBezTo>
                  <a:pt x="3304" y="4194"/>
                  <a:pt x="4134" y="3295"/>
                  <a:pt x="4134" y="2190"/>
                </a:cubicBezTo>
                <a:cubicBezTo>
                  <a:pt x="4134" y="2151"/>
                  <a:pt x="4133" y="2111"/>
                  <a:pt x="4131" y="2072"/>
                </a:cubicBezTo>
                <a:cubicBezTo>
                  <a:pt x="4371" y="2045"/>
                  <a:pt x="4559" y="1838"/>
                  <a:pt x="4555" y="1587"/>
                </a:cubicBezTo>
                <a:cubicBezTo>
                  <a:pt x="4552" y="1341"/>
                  <a:pt x="4356" y="1137"/>
                  <a:pt x="4110" y="1120"/>
                </a:cubicBezTo>
                <a:lnTo>
                  <a:pt x="4104" y="1120"/>
                </a:lnTo>
                <a:cubicBezTo>
                  <a:pt x="3993" y="1114"/>
                  <a:pt x="3903" y="1023"/>
                  <a:pt x="3902" y="912"/>
                </a:cubicBezTo>
                <a:cubicBezTo>
                  <a:pt x="3902" y="886"/>
                  <a:pt x="3900" y="862"/>
                  <a:pt x="3899" y="839"/>
                </a:cubicBezTo>
                <a:cubicBezTo>
                  <a:pt x="3857" y="430"/>
                  <a:pt x="3509" y="115"/>
                  <a:pt x="3099" y="111"/>
                </a:cubicBezTo>
                <a:cubicBezTo>
                  <a:pt x="3044" y="111"/>
                  <a:pt x="2991" y="115"/>
                  <a:pt x="2938" y="126"/>
                </a:cubicBezTo>
                <a:cubicBezTo>
                  <a:pt x="2734" y="45"/>
                  <a:pt x="2513" y="0"/>
                  <a:pt x="2282"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sp>
        <p:nvSpPr>
          <p:cNvPr id="67" name="Google Shape;4484;p53">
            <a:extLst>
              <a:ext uri="{FF2B5EF4-FFF2-40B4-BE49-F238E27FC236}">
                <a16:creationId xmlns="" xmlns:a16="http://schemas.microsoft.com/office/drawing/2014/main" id="{2082537C-0D15-C22C-C716-A4DADC8001D4}"/>
              </a:ext>
            </a:extLst>
          </p:cNvPr>
          <p:cNvSpPr/>
          <p:nvPr/>
        </p:nvSpPr>
        <p:spPr>
          <a:xfrm>
            <a:off x="9556708" y="3351841"/>
            <a:ext cx="35915" cy="16305"/>
          </a:xfrm>
          <a:custGeom>
            <a:avLst/>
            <a:gdLst/>
            <a:ahLst/>
            <a:cxnLst/>
            <a:rect l="l" t="t" r="r" b="b"/>
            <a:pathLst>
              <a:path w="1456" h="661" extrusionOk="0">
                <a:moveTo>
                  <a:pt x="314" y="0"/>
                </a:moveTo>
                <a:cubicBezTo>
                  <a:pt x="220" y="0"/>
                  <a:pt x="130" y="48"/>
                  <a:pt x="78" y="133"/>
                </a:cubicBezTo>
                <a:cubicBezTo>
                  <a:pt x="1" y="264"/>
                  <a:pt x="41" y="434"/>
                  <a:pt x="171" y="512"/>
                </a:cubicBezTo>
                <a:cubicBezTo>
                  <a:pt x="333" y="609"/>
                  <a:pt x="525" y="661"/>
                  <a:pt x="727" y="661"/>
                </a:cubicBezTo>
                <a:cubicBezTo>
                  <a:pt x="928" y="661"/>
                  <a:pt x="1119" y="609"/>
                  <a:pt x="1283" y="512"/>
                </a:cubicBezTo>
                <a:cubicBezTo>
                  <a:pt x="1413" y="434"/>
                  <a:pt x="1456" y="264"/>
                  <a:pt x="1375" y="133"/>
                </a:cubicBezTo>
                <a:cubicBezTo>
                  <a:pt x="1324" y="48"/>
                  <a:pt x="1234" y="0"/>
                  <a:pt x="1140" y="0"/>
                </a:cubicBezTo>
                <a:cubicBezTo>
                  <a:pt x="1091" y="0"/>
                  <a:pt x="1042" y="13"/>
                  <a:pt x="997" y="40"/>
                </a:cubicBezTo>
                <a:cubicBezTo>
                  <a:pt x="922" y="85"/>
                  <a:pt x="825" y="111"/>
                  <a:pt x="727" y="111"/>
                </a:cubicBezTo>
                <a:cubicBezTo>
                  <a:pt x="628" y="111"/>
                  <a:pt x="533" y="87"/>
                  <a:pt x="457" y="40"/>
                </a:cubicBezTo>
                <a:cubicBezTo>
                  <a:pt x="412" y="13"/>
                  <a:pt x="362" y="0"/>
                  <a:pt x="314" y="0"/>
                </a:cubicBezTo>
                <a:close/>
              </a:path>
            </a:pathLst>
          </a:custGeom>
          <a:solidFill>
            <a:srgbClr val="B27B4F"/>
          </a:solidFill>
          <a:ln>
            <a:noFill/>
          </a:ln>
        </p:spPr>
        <p:txBody>
          <a:bodyPr spcFirstLastPara="1" wrap="square" lIns="121900" tIns="121900" rIns="121900" bIns="121900" anchor="ctr" anchorCtr="0">
            <a:noAutofit/>
          </a:bodyPr>
          <a:lstStyle/>
          <a:p>
            <a:pPr defTabSz="1219080">
              <a:defRPr/>
            </a:pPr>
            <a:endParaRPr sz="2400" kern="0">
              <a:solidFill>
                <a:sysClr val="windowText" lastClr="000000"/>
              </a:solidFill>
              <a:ea typeface="等线" panose="020F0502020204030204"/>
              <a:cs typeface="Arial"/>
              <a:sym typeface="Arial"/>
            </a:endParaRPr>
          </a:p>
        </p:txBody>
      </p:sp>
      <p:pic>
        <p:nvPicPr>
          <p:cNvPr id="68" name="Picture 67">
            <a:extLst>
              <a:ext uri="{FF2B5EF4-FFF2-40B4-BE49-F238E27FC236}">
                <a16:creationId xmlns="" xmlns:a16="http://schemas.microsoft.com/office/drawing/2014/main" id="{F177FA24-4493-F6FE-78A4-59DD51E19D9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611" b="97917" l="1543" r="61525">
                        <a14:foregroundMark x1="20871" y1="22917" x2="14247" y2="16111"/>
                        <a14:foregroundMark x1="14247" y1="16111" x2="4900" y2="14722"/>
                        <a14:foregroundMark x1="4900" y1="14722" x2="6171" y2="40278"/>
                        <a14:foregroundMark x1="1543" y1="17917" x2="3358" y2="22917"/>
                        <a14:foregroundMark x1="2269" y1="70972" x2="3176" y2="80278"/>
                        <a14:foregroundMark x1="3176" y1="80278" x2="8167" y2="92361"/>
                        <a14:foregroundMark x1="8167" y1="92361" x2="54628" y2="94167"/>
                        <a14:foregroundMark x1="61615" y1="97917" x2="39292" y2="89583"/>
                        <a14:foregroundMark x1="60254" y1="96111" x2="49546" y2="80556"/>
                        <a14:foregroundMark x1="49546" y1="80556" x2="49456" y2="80139"/>
                        <a14:foregroundMark x1="21960" y1="82083" x2="15517" y2="95694"/>
                        <a14:foregroundMark x1="5535" y1="14028" x2="4356" y2="13611"/>
                        <a14:foregroundMark x1="11887" y1="95000"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Removal>
                    </a14:imgEffect>
                  </a14:imgLayer>
                </a14:imgProps>
              </a:ext>
            </a:extLst>
          </a:blip>
          <a:srcRect t="9778" r="34610"/>
          <a:stretch/>
        </p:blipFill>
        <p:spPr>
          <a:xfrm>
            <a:off x="4630105" y="3913817"/>
            <a:ext cx="3265976" cy="2944183"/>
          </a:xfrm>
          <a:prstGeom prst="rect">
            <a:avLst/>
          </a:prstGeom>
        </p:spPr>
      </p:pic>
    </p:spTree>
    <p:extLst>
      <p:ext uri="{BB962C8B-B14F-4D97-AF65-F5344CB8AC3E}">
        <p14:creationId xmlns:p14="http://schemas.microsoft.com/office/powerpoint/2010/main" val="46559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par>
                                <p:cTn id="14" presetID="16" presetClass="entr" presetSubtype="21"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barn(inVertical)">
                                      <p:cBhvr>
                                        <p:cTn id="16" dur="500"/>
                                        <p:tgtEl>
                                          <p:spTgt spid="41"/>
                                        </p:tgtEl>
                                      </p:cBhvr>
                                    </p:animEffect>
                                  </p:childTnLst>
                                </p:cTn>
                              </p:par>
                              <p:par>
                                <p:cTn id="17" presetID="16" presetClass="entr" presetSubtype="21"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par>
                                <p:cTn id="20" presetID="16" presetClass="entr" presetSubtype="21"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arn(inVertical)">
                                      <p:cBhvr>
                                        <p:cTn id="25" dur="500"/>
                                        <p:tgtEl>
                                          <p:spTgt spid="46"/>
                                        </p:tgtEl>
                                      </p:cBhvr>
                                    </p:animEffect>
                                  </p:childTnLst>
                                </p:cTn>
                              </p:par>
                              <p:par>
                                <p:cTn id="26" presetID="16" presetClass="entr" presetSubtype="21"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inVertical)">
                                      <p:cBhvr>
                                        <p:cTn id="28" dur="500"/>
                                        <p:tgtEl>
                                          <p:spTgt spid="4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inVertical)">
                                      <p:cBhvr>
                                        <p:cTn id="31" dur="500"/>
                                        <p:tgtEl>
                                          <p:spTgt spid="4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barn(inVertical)">
                                      <p:cBhvr>
                                        <p:cTn id="34" dur="500"/>
                                        <p:tgtEl>
                                          <p:spTgt spid="4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inVertical)">
                                      <p:cBhvr>
                                        <p:cTn id="37" dur="500"/>
                                        <p:tgtEl>
                                          <p:spTgt spid="5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barn(inVertical)">
                                      <p:cBhvr>
                                        <p:cTn id="40" dur="500"/>
                                        <p:tgtEl>
                                          <p:spTgt spid="5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barn(inVertical)">
                                      <p:cBhvr>
                                        <p:cTn id="43" dur="500"/>
                                        <p:tgtEl>
                                          <p:spTgt spid="5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barn(inVertical)">
                                      <p:cBhvr>
                                        <p:cTn id="46" dur="500"/>
                                        <p:tgtEl>
                                          <p:spTgt spid="5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barn(inVertical)">
                                      <p:cBhvr>
                                        <p:cTn id="49" dur="500"/>
                                        <p:tgtEl>
                                          <p:spTgt spid="5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barn(inVertical)">
                                      <p:cBhvr>
                                        <p:cTn id="52" dur="500"/>
                                        <p:tgtEl>
                                          <p:spTgt spid="6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barn(inVertical)">
                                      <p:cBhvr>
                                        <p:cTn id="55" dur="500"/>
                                        <p:tgtEl>
                                          <p:spTgt spid="61"/>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barn(inVertical)">
                                      <p:cBhvr>
                                        <p:cTn id="58" dur="500"/>
                                        <p:tgtEl>
                                          <p:spTgt spid="62"/>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barn(inVertical)">
                                      <p:cBhvr>
                                        <p:cTn id="61" dur="500"/>
                                        <p:tgtEl>
                                          <p:spTgt spid="6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barn(inVertical)">
                                      <p:cBhvr>
                                        <p:cTn id="64" dur="500"/>
                                        <p:tgtEl>
                                          <p:spTgt spid="64"/>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barn(inVertical)">
                                      <p:cBhvr>
                                        <p:cTn id="67" dur="500"/>
                                        <p:tgtEl>
                                          <p:spTgt spid="65"/>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barn(inVertical)">
                                      <p:cBhvr>
                                        <p:cTn id="70" dur="500"/>
                                        <p:tgtEl>
                                          <p:spTgt spid="66"/>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barn(inVertical)">
                                      <p:cBhvr>
                                        <p:cTn id="73" dur="500"/>
                                        <p:tgtEl>
                                          <p:spTgt spid="67"/>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1000"/>
                                        <p:tgtEl>
                                          <p:spTgt spid="32"/>
                                        </p:tgtEl>
                                      </p:cBhvr>
                                    </p:animEffect>
                                    <p:anim calcmode="lin" valueType="num">
                                      <p:cBhvr>
                                        <p:cTn id="79" dur="1000" fill="hold"/>
                                        <p:tgtEl>
                                          <p:spTgt spid="32"/>
                                        </p:tgtEl>
                                        <p:attrNameLst>
                                          <p:attrName>ppt_x</p:attrName>
                                        </p:attrNameLst>
                                      </p:cBhvr>
                                      <p:tavLst>
                                        <p:tav tm="0">
                                          <p:val>
                                            <p:strVal val="#ppt_x"/>
                                          </p:val>
                                        </p:tav>
                                        <p:tav tm="100000">
                                          <p:val>
                                            <p:strVal val="#ppt_x"/>
                                          </p:val>
                                        </p:tav>
                                      </p:tavLst>
                                    </p:anim>
                                    <p:anim calcmode="lin" valueType="num">
                                      <p:cBhvr>
                                        <p:cTn id="8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1000"/>
                                        <p:tgtEl>
                                          <p:spTgt spid="40"/>
                                        </p:tgtEl>
                                      </p:cBhvr>
                                    </p:animEffect>
                                    <p:anim calcmode="lin" valueType="num">
                                      <p:cBhvr>
                                        <p:cTn id="86" dur="1000" fill="hold"/>
                                        <p:tgtEl>
                                          <p:spTgt spid="40"/>
                                        </p:tgtEl>
                                        <p:attrNameLst>
                                          <p:attrName>ppt_x</p:attrName>
                                        </p:attrNameLst>
                                      </p:cBhvr>
                                      <p:tavLst>
                                        <p:tav tm="0">
                                          <p:val>
                                            <p:strVal val="#ppt_x"/>
                                          </p:val>
                                        </p:tav>
                                        <p:tav tm="100000">
                                          <p:val>
                                            <p:strVal val="#ppt_x"/>
                                          </p:val>
                                        </p:tav>
                                      </p:tavLst>
                                    </p:anim>
                                    <p:anim calcmode="lin" valueType="num">
                                      <p:cBhvr>
                                        <p:cTn id="8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animBg="1"/>
      <p:bldP spid="40" grpId="0"/>
      <p:bldP spid="48" grpId="0" animBg="1"/>
      <p:bldP spid="49" grpId="0" animBg="1"/>
      <p:bldP spid="50" grpId="0" animBg="1"/>
      <p:bldP spid="51" grpId="0" animBg="1"/>
      <p:bldP spid="52" grpId="0" animBg="1"/>
      <p:bldP spid="53"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FE2F183-D21B-A494-087B-B723794D646D}"/>
            </a:ext>
          </a:extLst>
        </p:cNvPr>
        <p:cNvGrpSpPr/>
        <p:nvPr/>
      </p:nvGrpSpPr>
      <p:grpSpPr>
        <a:xfrm>
          <a:off x="0" y="0"/>
          <a:ext cx="0" cy="0"/>
          <a:chOff x="0" y="0"/>
          <a:chExt cx="0" cy="0"/>
        </a:xfrm>
      </p:grpSpPr>
      <p:pic>
        <p:nvPicPr>
          <p:cNvPr id="2" name="Picture 1" descr="A person and person in traditional clothing&#10;&#10;Description automatically generated">
            <a:extLst>
              <a:ext uri="{FF2B5EF4-FFF2-40B4-BE49-F238E27FC236}">
                <a16:creationId xmlns="" xmlns:a16="http://schemas.microsoft.com/office/drawing/2014/main" id="{72FA10E4-E47A-AF0E-BCF0-A2B861D4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966398"/>
            <a:ext cx="4500611" cy="6155402"/>
          </a:xfrm>
          <a:prstGeom prst="rect">
            <a:avLst/>
          </a:prstGeom>
        </p:spPr>
      </p:pic>
      <p:sp>
        <p:nvSpPr>
          <p:cNvPr id="3" name="矩形 15">
            <a:extLst>
              <a:ext uri="{FF2B5EF4-FFF2-40B4-BE49-F238E27FC236}">
                <a16:creationId xmlns="" xmlns:a16="http://schemas.microsoft.com/office/drawing/2014/main" id="{0E4E65B7-27CA-6F5B-4C04-243DB8ABC776}"/>
              </a:ext>
            </a:extLst>
          </p:cNvPr>
          <p:cNvSpPr/>
          <p:nvPr/>
        </p:nvSpPr>
        <p:spPr>
          <a:xfrm>
            <a:off x="7002899" y="665944"/>
            <a:ext cx="1764582"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Arial"/>
                <a:ea typeface="微软雅黑"/>
                <a:cs typeface="+mn-cs"/>
                <a:sym typeface="Arial"/>
              </a:rPr>
              <a:t>b</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5" name="TextBox 4">
            <a:extLst>
              <a:ext uri="{FF2B5EF4-FFF2-40B4-BE49-F238E27FC236}">
                <a16:creationId xmlns="" xmlns:a16="http://schemas.microsoft.com/office/drawing/2014/main" id="{E752D3BB-F66B-A7C1-A2F3-864F63B4713A}"/>
              </a:ext>
            </a:extLst>
          </p:cNvPr>
          <p:cNvSpPr txBox="1"/>
          <p:nvPr/>
        </p:nvSpPr>
        <p:spPr>
          <a:xfrm>
            <a:off x="4761547" y="2406404"/>
            <a:ext cx="6247287" cy="3785652"/>
          </a:xfrm>
          <a:prstGeom prst="rect">
            <a:avLst/>
          </a:prstGeom>
          <a:noFill/>
        </p:spPr>
        <p:txBody>
          <a:bodyPr wrap="square">
            <a:spAutoFit/>
          </a:bodyPr>
          <a:lstStyle/>
          <a:p>
            <a:pPr algn="ctr"/>
            <a:r>
              <a:rPr lang="vi-VN" sz="6000" b="1" dirty="0">
                <a:latin typeface="+mj-lt"/>
              </a:rPr>
              <a:t>Khung cảnh nơi Thúy Kiều thực hiện việc báo ân, báo oán</a:t>
            </a:r>
            <a:endParaRPr lang="en-SG" sz="16600" dirty="0">
              <a:latin typeface="+mj-lt"/>
            </a:endParaRPr>
          </a:p>
        </p:txBody>
      </p:sp>
      <p:pic>
        <p:nvPicPr>
          <p:cNvPr id="6" name="图片 10">
            <a:extLst>
              <a:ext uri="{FF2B5EF4-FFF2-40B4-BE49-F238E27FC236}">
                <a16:creationId xmlns="" xmlns:a16="http://schemas.microsoft.com/office/drawing/2014/main" id="{8213A7F5-C1AD-91C9-EA1C-B775CC3B04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015" r="70463"/>
          <a:stretch/>
        </p:blipFill>
        <p:spPr>
          <a:xfrm>
            <a:off x="0" y="-321447"/>
            <a:ext cx="3601082" cy="2727851"/>
          </a:xfrm>
          <a:prstGeom prst="rect">
            <a:avLst/>
          </a:prstGeom>
        </p:spPr>
      </p:pic>
      <p:pic>
        <p:nvPicPr>
          <p:cNvPr id="10" name="Picture 9" descr="A branch with pink flowers on it&#10;&#10;Description automatically generated">
            <a:extLst>
              <a:ext uri="{FF2B5EF4-FFF2-40B4-BE49-F238E27FC236}">
                <a16:creationId xmlns="" xmlns:a16="http://schemas.microsoft.com/office/drawing/2014/main" id="{9552E171-5F30-D6D9-3BC1-8999B8026AA3}"/>
              </a:ext>
            </a:extLst>
          </p:cNvPr>
          <p:cNvPicPr>
            <a:picLocks noChangeAspect="1"/>
          </p:cNvPicPr>
          <p:nvPr/>
        </p:nvPicPr>
        <p:blipFill>
          <a:blip r:embed="rId4"/>
          <a:stretch>
            <a:fillRect/>
          </a:stretch>
        </p:blipFill>
        <p:spPr>
          <a:xfrm flipH="1">
            <a:off x="-157211" y="-128981"/>
            <a:ext cx="4657822" cy="4580578"/>
          </a:xfrm>
          <a:prstGeom prst="rect">
            <a:avLst/>
          </a:prstGeom>
        </p:spPr>
      </p:pic>
      <p:pic>
        <p:nvPicPr>
          <p:cNvPr id="11" name="Picture 10" descr="A pink petals on a black background&#10;&#10;Description automatically generated">
            <a:extLst>
              <a:ext uri="{FF2B5EF4-FFF2-40B4-BE49-F238E27FC236}">
                <a16:creationId xmlns="" xmlns:a16="http://schemas.microsoft.com/office/drawing/2014/main" id="{6CE71A0D-8184-B189-8FE5-19A3952EA5A1}"/>
              </a:ext>
            </a:extLst>
          </p:cNvPr>
          <p:cNvPicPr>
            <a:picLocks noChangeAspect="1"/>
          </p:cNvPicPr>
          <p:nvPr/>
        </p:nvPicPr>
        <p:blipFill>
          <a:blip r:embed="rId5"/>
          <a:stretch>
            <a:fillRect/>
          </a:stretch>
        </p:blipFill>
        <p:spPr>
          <a:xfrm flipH="1">
            <a:off x="-142760" y="63770"/>
            <a:ext cx="3494116" cy="4879366"/>
          </a:xfrm>
          <a:prstGeom prst="rect">
            <a:avLst/>
          </a:prstGeom>
        </p:spPr>
      </p:pic>
    </p:spTree>
    <p:extLst>
      <p:ext uri="{BB962C8B-B14F-4D97-AF65-F5344CB8AC3E}">
        <p14:creationId xmlns:p14="http://schemas.microsoft.com/office/powerpoint/2010/main" val="102689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3F413E1-CC14-1461-EE4E-86DB229F01EC}"/>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56E05A9B-AE10-93F9-9DC1-A18D5CB0065C}"/>
              </a:ext>
            </a:extLst>
          </p:cNvPr>
          <p:cNvPicPr>
            <a:picLocks noChangeAspect="1"/>
          </p:cNvPicPr>
          <p:nvPr/>
        </p:nvPicPr>
        <p:blipFill>
          <a:blip r:embed="rId4"/>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6FED61CF-9BBE-3F02-CEF5-ED3A4E2D686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37BC8F81-25F9-2AE0-6210-05FD2F9549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7B23706E-74D1-B6F8-B63E-90A411D4B244}"/>
              </a:ext>
            </a:extLst>
          </p:cNvPr>
          <p:cNvPicPr>
            <a:picLocks noChangeAspect="1"/>
          </p:cNvPicPr>
          <p:nvPr/>
        </p:nvPicPr>
        <p:blipFill>
          <a:blip r:embed="rId8"/>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350EECE8-13CE-FEAD-E935-D9763E939D1C}"/>
              </a:ext>
            </a:extLst>
          </p:cNvPr>
          <p:cNvGrpSpPr/>
          <p:nvPr/>
        </p:nvGrpSpPr>
        <p:grpSpPr>
          <a:xfrm>
            <a:off x="2823622" y="85908"/>
            <a:ext cx="6984405" cy="1032569"/>
            <a:chOff x="3372592" y="1853892"/>
            <a:chExt cx="5056909" cy="631725"/>
          </a:xfrm>
        </p:grpSpPr>
        <p:sp>
          <p:nvSpPr>
            <p:cNvPr id="17" name="Rectangle 16">
              <a:extLst>
                <a:ext uri="{FF2B5EF4-FFF2-40B4-BE49-F238E27FC236}">
                  <a16:creationId xmlns="" xmlns:a16="http://schemas.microsoft.com/office/drawing/2014/main" id="{A12F597F-06C2-9F95-8B1D-0BCD16378B36}"/>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2FBD9317-4513-1C85-6BE7-543D811CD4D9}"/>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70F31133-ED9D-6A06-6DE6-8AA61DC3DD02}"/>
              </a:ext>
            </a:extLst>
          </p:cNvPr>
          <p:cNvSpPr txBox="1"/>
          <p:nvPr/>
        </p:nvSpPr>
        <p:spPr>
          <a:xfrm>
            <a:off x="3299179" y="38407"/>
            <a:ext cx="5777765" cy="954107"/>
          </a:xfrm>
          <a:prstGeom prst="rect">
            <a:avLst/>
          </a:prstGeom>
          <a:noFill/>
        </p:spPr>
        <p:txBody>
          <a:bodyPr wrap="square">
            <a:spAutoFit/>
          </a:bodyPr>
          <a:lstStyle/>
          <a:p>
            <a:pPr algn="ctr">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rPr>
              <a:t>b. Khung cảnh nơi Thúy Kiều thực hiện việc báo ân, báo oán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
            <a:extLst>
              <a:ext uri="{FF2B5EF4-FFF2-40B4-BE49-F238E27FC236}">
                <a16:creationId xmlns="" xmlns:a16="http://schemas.microsoft.com/office/drawing/2014/main" id="{BBFFB083-93A8-9061-6640-4BE7C4E7A78F}"/>
              </a:ext>
            </a:extLst>
          </p:cNvPr>
          <p:cNvGrpSpPr/>
          <p:nvPr/>
        </p:nvGrpSpPr>
        <p:grpSpPr>
          <a:xfrm>
            <a:off x="466652" y="1654993"/>
            <a:ext cx="4072944" cy="4095520"/>
            <a:chOff x="-188792" y="1859224"/>
            <a:chExt cx="4913692" cy="3794054"/>
          </a:xfrm>
        </p:grpSpPr>
        <p:pic>
          <p:nvPicPr>
            <p:cNvPr id="4" name="图片 9">
              <a:extLst>
                <a:ext uri="{FF2B5EF4-FFF2-40B4-BE49-F238E27FC236}">
                  <a16:creationId xmlns="" xmlns:a16="http://schemas.microsoft.com/office/drawing/2014/main" id="{6F24E92A-FD33-1D4E-718C-35894D8514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5" name="文本框 11">
              <a:extLst>
                <a:ext uri="{FF2B5EF4-FFF2-40B4-BE49-F238E27FC236}">
                  <a16:creationId xmlns="" xmlns:a16="http://schemas.microsoft.com/office/drawing/2014/main" id="{F08A1B04-0525-0C18-EF82-B98029703ECD}"/>
                </a:ext>
              </a:extLst>
            </p:cNvPr>
            <p:cNvSpPr txBox="1"/>
            <p:nvPr/>
          </p:nvSpPr>
          <p:spPr>
            <a:xfrm>
              <a:off x="1458594" y="2795834"/>
              <a:ext cx="1358900" cy="693856"/>
            </a:xfrm>
            <a:prstGeom prst="rect">
              <a:avLst/>
            </a:prstGeom>
            <a:noFill/>
          </p:spPr>
          <p:txBody>
            <a:bodyPr wrap="square">
              <a:spAutoFit/>
            </a:bodyPr>
            <a:lstStyle/>
            <a:p>
              <a:pPr algn="ctr" defTabSz="1219140">
                <a:defRPr/>
              </a:pPr>
              <a:r>
                <a:rPr lang="vi-VN" altLang="zh-CN" sz="4267" kern="0" dirty="0">
                  <a:solidFill>
                    <a:srgbClr val="264E4E"/>
                  </a:solidFill>
                  <a:latin typeface="微软雅黑"/>
                  <a:cs typeface="+mn-ea"/>
                  <a:sym typeface="+mn-lt"/>
                </a:rPr>
                <a:t>01</a:t>
              </a:r>
              <a:endParaRPr lang="zh-CN" altLang="en-US" sz="4267" dirty="0">
                <a:solidFill>
                  <a:srgbClr val="264E4E"/>
                </a:solidFill>
                <a:latin typeface="微软雅黑"/>
                <a:cs typeface="+mn-ea"/>
                <a:sym typeface="+mn-lt"/>
              </a:endParaRPr>
            </a:p>
          </p:txBody>
        </p:sp>
        <p:sp>
          <p:nvSpPr>
            <p:cNvPr id="6" name="MH_Text_1">
              <a:extLst>
                <a:ext uri="{FF2B5EF4-FFF2-40B4-BE49-F238E27FC236}">
                  <a16:creationId xmlns="" xmlns:a16="http://schemas.microsoft.com/office/drawing/2014/main" id="{CF23A43C-B9C4-8FFF-C622-93AB0AB4A567}"/>
                </a:ext>
              </a:extLst>
            </p:cNvPr>
            <p:cNvSpPr txBox="1">
              <a:spLocks noChangeArrowheads="1"/>
            </p:cNvSpPr>
            <p:nvPr>
              <p:custDataLst>
                <p:tags r:id="rId2"/>
              </p:custDataLst>
            </p:nvPr>
          </p:nvSpPr>
          <p:spPr bwMode="auto">
            <a:xfrm>
              <a:off x="-188792" y="3486685"/>
              <a:ext cx="4913692" cy="216659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defTabSz="1219170">
                <a:spcAft>
                  <a:spcPts val="1067"/>
                </a:spcAft>
                <a:buClr>
                  <a:srgbClr val="000000"/>
                </a:buClr>
              </a:pPr>
              <a:r>
                <a:rPr lang="vi-VN" sz="3600" dirty="0">
                  <a:solidFill>
                    <a:schemeClr val="tx2">
                      <a:lumMod val="10000"/>
                    </a:schemeClr>
                  </a:solidFill>
                  <a:effectLst/>
                  <a:latin typeface="Times New Roman" panose="02020603050405020304" pitchFamily="18" charset="0"/>
                  <a:ea typeface="Calibri" panose="020F0502020204030204" pitchFamily="34" charset="0"/>
                </a:rPr>
                <a:t>Nhận xét về khung cảnh nơi Thúy Kiều thực hiện việc báo ân, báo oán. </a:t>
              </a:r>
              <a:endParaRPr lang="en-SG" sz="6600" kern="0" dirty="0">
                <a:solidFill>
                  <a:schemeClr val="tx2">
                    <a:lumMod val="10000"/>
                  </a:scheme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7" name="组合 4">
            <a:extLst>
              <a:ext uri="{FF2B5EF4-FFF2-40B4-BE49-F238E27FC236}">
                <a16:creationId xmlns="" xmlns:a16="http://schemas.microsoft.com/office/drawing/2014/main" id="{DFF3D618-3844-4B9D-79F7-969173EB21AF}"/>
              </a:ext>
            </a:extLst>
          </p:cNvPr>
          <p:cNvGrpSpPr/>
          <p:nvPr/>
        </p:nvGrpSpPr>
        <p:grpSpPr>
          <a:xfrm>
            <a:off x="7861264" y="1513679"/>
            <a:ext cx="3707537" cy="4095520"/>
            <a:chOff x="2785683" y="1803400"/>
            <a:chExt cx="4472856" cy="3794054"/>
          </a:xfrm>
        </p:grpSpPr>
        <p:pic>
          <p:nvPicPr>
            <p:cNvPr id="8" name="图片 13">
              <a:extLst>
                <a:ext uri="{FF2B5EF4-FFF2-40B4-BE49-F238E27FC236}">
                  <a16:creationId xmlns="" xmlns:a16="http://schemas.microsoft.com/office/drawing/2014/main" id="{1E6272AC-E99F-1C62-D3A0-43BDAAE3ECC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9" name="MH_Text_1">
              <a:extLst>
                <a:ext uri="{FF2B5EF4-FFF2-40B4-BE49-F238E27FC236}">
                  <a16:creationId xmlns="" xmlns:a16="http://schemas.microsoft.com/office/drawing/2014/main" id="{3EE8D607-C8E4-D8B1-AD57-C1DA28FB1FD5}"/>
                </a:ext>
              </a:extLst>
            </p:cNvPr>
            <p:cNvSpPr txBox="1">
              <a:spLocks noChangeArrowheads="1"/>
            </p:cNvSpPr>
            <p:nvPr>
              <p:custDataLst>
                <p:tags r:id="rId1"/>
              </p:custDataLst>
            </p:nvPr>
          </p:nvSpPr>
          <p:spPr bwMode="auto">
            <a:xfrm>
              <a:off x="2785683" y="3514564"/>
              <a:ext cx="4472856" cy="208289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vi-VN" sz="36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Việc khắc họa khung cảnh đó có ý nghĩa gì đối với cuộc đời nàng Kiều?</a:t>
              </a:r>
              <a:endParaRPr lang="en-SG" sz="3600" dirty="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文本框 24">
              <a:extLst>
                <a:ext uri="{FF2B5EF4-FFF2-40B4-BE49-F238E27FC236}">
                  <a16:creationId xmlns="" xmlns:a16="http://schemas.microsoft.com/office/drawing/2014/main" id="{1C8D3A6A-6188-FE02-AB9F-4C8B591CD435}"/>
                </a:ext>
              </a:extLst>
            </p:cNvPr>
            <p:cNvSpPr txBox="1"/>
            <p:nvPr/>
          </p:nvSpPr>
          <p:spPr>
            <a:xfrm>
              <a:off x="4001601" y="2785328"/>
              <a:ext cx="1358900" cy="693856"/>
            </a:xfrm>
            <a:prstGeom prst="rect">
              <a:avLst/>
            </a:prstGeom>
            <a:noFill/>
          </p:spPr>
          <p:txBody>
            <a:bodyPr wrap="square">
              <a:spAutoFit/>
            </a:bodyPr>
            <a:lstStyle/>
            <a:p>
              <a:pPr algn="ctr" defTabSz="1219140">
                <a:defRPr/>
              </a:pPr>
              <a:r>
                <a:rPr lang="vi-VN" altLang="zh-CN" sz="4267" dirty="0">
                  <a:solidFill>
                    <a:srgbClr val="264E4E"/>
                  </a:solidFill>
                  <a:latin typeface="微软雅黑"/>
                  <a:cs typeface="+mn-ea"/>
                  <a:sym typeface="+mn-lt"/>
                </a:rPr>
                <a:t>02</a:t>
              </a:r>
              <a:endParaRPr lang="zh-CN" altLang="en-US" sz="4267" dirty="0">
                <a:solidFill>
                  <a:srgbClr val="264E4E"/>
                </a:solidFill>
                <a:latin typeface="微软雅黑"/>
                <a:cs typeface="+mn-ea"/>
                <a:sym typeface="+mn-lt"/>
              </a:endParaRPr>
            </a:p>
          </p:txBody>
        </p:sp>
      </p:grpSp>
      <p:pic>
        <p:nvPicPr>
          <p:cNvPr id="14" name="그림 29">
            <a:extLst>
              <a:ext uri="{FF2B5EF4-FFF2-40B4-BE49-F238E27FC236}">
                <a16:creationId xmlns="" xmlns:a16="http://schemas.microsoft.com/office/drawing/2014/main" id="{E1DCBF8E-B963-31C1-5206-2438D42DC9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37806" y="1654993"/>
            <a:ext cx="2547900" cy="1902496"/>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326940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08F3490-5952-5B3C-DA80-A8C83A1D4AC5}"/>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CAADE30F-17CC-B75A-DBF3-9DEF9D89C53E}"/>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A39F3CF0-7B3F-26AF-0FDF-23724009173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grpSp>
        <p:nvGrpSpPr>
          <p:cNvPr id="18" name="Group 17">
            <a:extLst>
              <a:ext uri="{FF2B5EF4-FFF2-40B4-BE49-F238E27FC236}">
                <a16:creationId xmlns="" xmlns:a16="http://schemas.microsoft.com/office/drawing/2014/main" id="{4C8D512C-EDFA-9B06-11EF-2BDEFDE470D9}"/>
              </a:ext>
            </a:extLst>
          </p:cNvPr>
          <p:cNvGrpSpPr/>
          <p:nvPr/>
        </p:nvGrpSpPr>
        <p:grpSpPr>
          <a:xfrm>
            <a:off x="2823622" y="85908"/>
            <a:ext cx="6984405" cy="1032569"/>
            <a:chOff x="3372592" y="1853892"/>
            <a:chExt cx="5056909" cy="631725"/>
          </a:xfrm>
        </p:grpSpPr>
        <p:sp>
          <p:nvSpPr>
            <p:cNvPr id="17" name="Rectangle 16">
              <a:extLst>
                <a:ext uri="{FF2B5EF4-FFF2-40B4-BE49-F238E27FC236}">
                  <a16:creationId xmlns="" xmlns:a16="http://schemas.microsoft.com/office/drawing/2014/main" id="{34DFE803-E7D1-9815-E8BF-554722A93C05}"/>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C00894A3-C43A-B180-CD2E-985BD36E4DEC}"/>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6920D035-ACC4-9438-F9F2-639673E465C4}"/>
              </a:ext>
            </a:extLst>
          </p:cNvPr>
          <p:cNvSpPr txBox="1"/>
          <p:nvPr/>
        </p:nvSpPr>
        <p:spPr>
          <a:xfrm>
            <a:off x="3299179" y="38407"/>
            <a:ext cx="5777765" cy="954107"/>
          </a:xfrm>
          <a:prstGeom prst="rect">
            <a:avLst/>
          </a:prstGeom>
          <a:noFill/>
        </p:spPr>
        <p:txBody>
          <a:bodyPr wrap="square">
            <a:spAutoFit/>
          </a:bodyPr>
          <a:lstStyle/>
          <a:p>
            <a:pPr algn="ctr">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rPr>
              <a:t>b. Khung cảnh nơi Thúy Kiều thực hiện việc báo ân, báo oán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矩形 97">
            <a:extLst>
              <a:ext uri="{FF2B5EF4-FFF2-40B4-BE49-F238E27FC236}">
                <a16:creationId xmlns="" xmlns:a16="http://schemas.microsoft.com/office/drawing/2014/main" id="{79FAC47F-906D-6F36-3AAF-6BC93E59A1DB}"/>
              </a:ext>
            </a:extLst>
          </p:cNvPr>
          <p:cNvSpPr/>
          <p:nvPr/>
        </p:nvSpPr>
        <p:spPr>
          <a:xfrm>
            <a:off x="3884931" y="3986425"/>
            <a:ext cx="2495551" cy="369332"/>
          </a:xfrm>
          <a:prstGeom prst="rect">
            <a:avLst/>
          </a:prstGeom>
          <a:noFill/>
        </p:spPr>
        <p:txBody>
          <a:bodyPr wrap="square" rtlCol="0">
            <a:spAutoFit/>
          </a:bodyPr>
          <a:lstStyle/>
          <a:p>
            <a:pPr algn="ctr" defTabSz="914354">
              <a:defRPr/>
            </a:pPr>
            <a:endParaRPr>
              <a:solidFill>
                <a:prstClr val="black"/>
              </a:solidFill>
              <a:latin typeface="Arial"/>
              <a:ea typeface="Calibri"/>
              <a:cs typeface="Arial"/>
              <a:sym typeface="Arial"/>
            </a:endParaRPr>
          </a:p>
        </p:txBody>
      </p:sp>
      <p:sp>
        <p:nvSpPr>
          <p:cNvPr id="4" name="矩形 98">
            <a:extLst>
              <a:ext uri="{FF2B5EF4-FFF2-40B4-BE49-F238E27FC236}">
                <a16:creationId xmlns="" xmlns:a16="http://schemas.microsoft.com/office/drawing/2014/main" id="{3EBC2B56-3CC2-0667-3A16-76FF4700DF47}"/>
              </a:ext>
            </a:extLst>
          </p:cNvPr>
          <p:cNvSpPr/>
          <p:nvPr/>
        </p:nvSpPr>
        <p:spPr>
          <a:xfrm>
            <a:off x="6087832" y="4120286"/>
            <a:ext cx="2755900" cy="369332"/>
          </a:xfrm>
          <a:prstGeom prst="rect">
            <a:avLst/>
          </a:prstGeom>
          <a:noFill/>
        </p:spPr>
        <p:txBody>
          <a:bodyPr wrap="square" rtlCol="0">
            <a:spAutoFit/>
          </a:bodyPr>
          <a:lstStyle/>
          <a:p>
            <a:pPr algn="ctr" defTabSz="914354">
              <a:defRPr/>
            </a:pPr>
            <a:endParaRPr>
              <a:solidFill>
                <a:prstClr val="black"/>
              </a:solidFill>
              <a:latin typeface="Arial"/>
              <a:ea typeface="Calibri"/>
              <a:cs typeface="Arial"/>
              <a:sym typeface="Arial"/>
            </a:endParaRPr>
          </a:p>
        </p:txBody>
      </p:sp>
      <p:sp>
        <p:nvSpPr>
          <p:cNvPr id="5" name="矩形 99">
            <a:extLst>
              <a:ext uri="{FF2B5EF4-FFF2-40B4-BE49-F238E27FC236}">
                <a16:creationId xmlns="" xmlns:a16="http://schemas.microsoft.com/office/drawing/2014/main" id="{DD251BB6-8B9B-7F57-09CA-0EFAE21D8FDA}"/>
              </a:ext>
            </a:extLst>
          </p:cNvPr>
          <p:cNvSpPr/>
          <p:nvPr/>
        </p:nvSpPr>
        <p:spPr>
          <a:xfrm>
            <a:off x="8211272" y="4132986"/>
            <a:ext cx="3009900" cy="369332"/>
          </a:xfrm>
          <a:prstGeom prst="rect">
            <a:avLst/>
          </a:prstGeom>
          <a:noFill/>
        </p:spPr>
        <p:txBody>
          <a:bodyPr wrap="square" rtlCol="0">
            <a:spAutoFit/>
          </a:bodyPr>
          <a:lstStyle/>
          <a:p>
            <a:pPr algn="ctr" defTabSz="914354">
              <a:defRPr/>
            </a:pPr>
            <a:endParaRPr>
              <a:solidFill>
                <a:prstClr val="black"/>
              </a:solidFill>
              <a:latin typeface="Arial"/>
              <a:ea typeface="Calibri"/>
              <a:cs typeface="Arial"/>
              <a:sym typeface="Arial"/>
            </a:endParaRPr>
          </a:p>
        </p:txBody>
      </p:sp>
      <p:sp>
        <p:nvSpPr>
          <p:cNvPr id="6" name="文本框 101">
            <a:extLst>
              <a:ext uri="{FF2B5EF4-FFF2-40B4-BE49-F238E27FC236}">
                <a16:creationId xmlns="" xmlns:a16="http://schemas.microsoft.com/office/drawing/2014/main" id="{3807A257-8ADF-A2CC-B6AE-736EE869195D}"/>
              </a:ext>
            </a:extLst>
          </p:cNvPr>
          <p:cNvSpPr txBox="1"/>
          <p:nvPr/>
        </p:nvSpPr>
        <p:spPr>
          <a:xfrm>
            <a:off x="1756412" y="4446800"/>
            <a:ext cx="1802765" cy="369332"/>
          </a:xfrm>
          <a:prstGeom prst="rect">
            <a:avLst/>
          </a:prstGeom>
          <a:noFill/>
        </p:spPr>
        <p:txBody>
          <a:bodyPr wrap="square" rtlCol="0" anchor="t">
            <a:spAutoFit/>
          </a:bodyPr>
          <a:lstStyle/>
          <a:p>
            <a:pPr algn="ctr" defTabSz="914354">
              <a:defRPr/>
            </a:pPr>
            <a:endParaRPr>
              <a:solidFill>
                <a:prstClr val="black"/>
              </a:solidFill>
              <a:latin typeface="Arial"/>
              <a:ea typeface="Calibri"/>
              <a:cs typeface="Arial"/>
              <a:sym typeface="Arial"/>
            </a:endParaRPr>
          </a:p>
        </p:txBody>
      </p:sp>
      <p:sp>
        <p:nvSpPr>
          <p:cNvPr id="7" name="文本框 102">
            <a:extLst>
              <a:ext uri="{FF2B5EF4-FFF2-40B4-BE49-F238E27FC236}">
                <a16:creationId xmlns="" xmlns:a16="http://schemas.microsoft.com/office/drawing/2014/main" id="{4E01068A-F277-F328-EA10-DED9EDF83F99}"/>
              </a:ext>
            </a:extLst>
          </p:cNvPr>
          <p:cNvSpPr txBox="1"/>
          <p:nvPr/>
        </p:nvSpPr>
        <p:spPr>
          <a:xfrm>
            <a:off x="5829742" y="4607112"/>
            <a:ext cx="1802765" cy="369332"/>
          </a:xfrm>
          <a:prstGeom prst="rect">
            <a:avLst/>
          </a:prstGeom>
          <a:noFill/>
        </p:spPr>
        <p:txBody>
          <a:bodyPr wrap="square" rtlCol="0" anchor="t">
            <a:spAutoFit/>
          </a:bodyPr>
          <a:lstStyle/>
          <a:p>
            <a:pPr algn="ctr" defTabSz="914354">
              <a:defRPr/>
            </a:pPr>
            <a:endParaRPr>
              <a:solidFill>
                <a:prstClr val="black"/>
              </a:solidFill>
              <a:latin typeface="Arial"/>
              <a:ea typeface="Calibri"/>
              <a:cs typeface="Arial"/>
              <a:sym typeface="Arial"/>
            </a:endParaRPr>
          </a:p>
        </p:txBody>
      </p:sp>
      <p:sp>
        <p:nvSpPr>
          <p:cNvPr id="8" name="文本框 103">
            <a:extLst>
              <a:ext uri="{FF2B5EF4-FFF2-40B4-BE49-F238E27FC236}">
                <a16:creationId xmlns="" xmlns:a16="http://schemas.microsoft.com/office/drawing/2014/main" id="{36730CA7-ABCB-6FE4-71E0-80BC06BF51E5}"/>
              </a:ext>
            </a:extLst>
          </p:cNvPr>
          <p:cNvSpPr txBox="1"/>
          <p:nvPr/>
        </p:nvSpPr>
        <p:spPr>
          <a:xfrm>
            <a:off x="6527250" y="4580660"/>
            <a:ext cx="1802765" cy="369332"/>
          </a:xfrm>
          <a:prstGeom prst="rect">
            <a:avLst/>
          </a:prstGeom>
          <a:noFill/>
        </p:spPr>
        <p:txBody>
          <a:bodyPr wrap="square" rtlCol="0" anchor="t">
            <a:spAutoFit/>
          </a:bodyPr>
          <a:lstStyle/>
          <a:p>
            <a:pPr algn="ctr" defTabSz="914354">
              <a:defRPr/>
            </a:pPr>
            <a:endParaRPr>
              <a:solidFill>
                <a:prstClr val="black"/>
              </a:solidFill>
              <a:latin typeface="Arial"/>
              <a:ea typeface="Calibri"/>
              <a:cs typeface="Arial"/>
              <a:sym typeface="Arial"/>
            </a:endParaRPr>
          </a:p>
        </p:txBody>
      </p:sp>
      <p:sp>
        <p:nvSpPr>
          <p:cNvPr id="9" name="文本框 104">
            <a:extLst>
              <a:ext uri="{FF2B5EF4-FFF2-40B4-BE49-F238E27FC236}">
                <a16:creationId xmlns="" xmlns:a16="http://schemas.microsoft.com/office/drawing/2014/main" id="{DFCF6C70-3BDC-E621-8C05-F86C7C9014AE}"/>
              </a:ext>
            </a:extLst>
          </p:cNvPr>
          <p:cNvSpPr txBox="1"/>
          <p:nvPr/>
        </p:nvSpPr>
        <p:spPr>
          <a:xfrm>
            <a:off x="8884370" y="4580660"/>
            <a:ext cx="1802765" cy="369332"/>
          </a:xfrm>
          <a:prstGeom prst="rect">
            <a:avLst/>
          </a:prstGeom>
          <a:noFill/>
        </p:spPr>
        <p:txBody>
          <a:bodyPr wrap="square" rtlCol="0" anchor="t">
            <a:spAutoFit/>
          </a:bodyPr>
          <a:lstStyle/>
          <a:p>
            <a:pPr algn="ctr" defTabSz="914354">
              <a:defRPr/>
            </a:pPr>
            <a:endParaRPr>
              <a:solidFill>
                <a:prstClr val="black"/>
              </a:solidFill>
              <a:latin typeface="Arial"/>
              <a:ea typeface="Calibri"/>
              <a:cs typeface="Arial"/>
              <a:sym typeface="Arial"/>
            </a:endParaRPr>
          </a:p>
        </p:txBody>
      </p:sp>
      <p:sp>
        <p:nvSpPr>
          <p:cNvPr id="10" name="Google Shape;798;p26">
            <a:extLst>
              <a:ext uri="{FF2B5EF4-FFF2-40B4-BE49-F238E27FC236}">
                <a16:creationId xmlns="" xmlns:a16="http://schemas.microsoft.com/office/drawing/2014/main" id="{0DDC7B3C-3974-273A-F03B-B548D0796067}"/>
              </a:ext>
            </a:extLst>
          </p:cNvPr>
          <p:cNvSpPr/>
          <p:nvPr/>
        </p:nvSpPr>
        <p:spPr>
          <a:xfrm>
            <a:off x="2672555" y="1704387"/>
            <a:ext cx="2166257" cy="634143"/>
          </a:xfrm>
          <a:prstGeom prst="roundRect">
            <a:avLst>
              <a:gd name="adj" fmla="val 16667"/>
            </a:avLst>
          </a:prstGeom>
          <a:solidFill>
            <a:srgbClr val="ED7D31">
              <a:lumMod val="20000"/>
              <a:lumOff val="80000"/>
            </a:srgbClr>
          </a:solidFill>
          <a:ln>
            <a:noFill/>
          </a:ln>
        </p:spPr>
        <p:txBody>
          <a:bodyPr spcFirstLastPara="1" wrap="square" lIns="121900" tIns="121900" rIns="121900" bIns="121900" anchor="ctr" anchorCtr="0">
            <a:noAutofit/>
          </a:bodyPr>
          <a:lstStyle/>
          <a:p>
            <a:pPr algn="ctr" defTabSz="1219050">
              <a:defRPr/>
            </a:pPr>
            <a:r>
              <a:rPr lang="en-US" sz="3200" b="1" kern="0" dirty="0" err="1">
                <a:solidFill>
                  <a:sysClr val="windowText" lastClr="000000"/>
                </a:solidFill>
                <a:latin typeface="Times New Roman" panose="02020603050405020304" pitchFamily="18" charset="0"/>
                <a:ea typeface="Fira Sans Extra Condensed"/>
                <a:cs typeface="Arial"/>
                <a:sym typeface="Arial"/>
              </a:rPr>
              <a:t>Từ</a:t>
            </a:r>
            <a:r>
              <a:rPr lang="en-US" sz="3200" b="1" kern="0" dirty="0">
                <a:solidFill>
                  <a:sysClr val="windowText" lastClr="000000"/>
                </a:solidFill>
                <a:latin typeface="Times New Roman" panose="02020603050405020304" pitchFamily="18" charset="0"/>
                <a:ea typeface="Fira Sans Extra Condensed"/>
                <a:cs typeface="Arial"/>
                <a:sym typeface="Arial"/>
              </a:rPr>
              <a:t> </a:t>
            </a:r>
            <a:r>
              <a:rPr lang="en-US" sz="3200" b="1" kern="0" dirty="0" err="1">
                <a:solidFill>
                  <a:sysClr val="windowText" lastClr="000000"/>
                </a:solidFill>
                <a:latin typeface="Times New Roman" panose="02020603050405020304" pitchFamily="18" charset="0"/>
                <a:ea typeface="Fira Sans Extra Condensed"/>
                <a:cs typeface="Arial"/>
                <a:sym typeface="Arial"/>
              </a:rPr>
              <a:t>ngữ</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4" name="Google Shape;799;p26">
            <a:extLst>
              <a:ext uri="{FF2B5EF4-FFF2-40B4-BE49-F238E27FC236}">
                <a16:creationId xmlns="" xmlns:a16="http://schemas.microsoft.com/office/drawing/2014/main" id="{BA642E3C-F61B-4DDF-72DE-FAEE7910F7C8}"/>
              </a:ext>
            </a:extLst>
          </p:cNvPr>
          <p:cNvSpPr/>
          <p:nvPr/>
        </p:nvSpPr>
        <p:spPr>
          <a:xfrm>
            <a:off x="3651635" y="4978463"/>
            <a:ext cx="22196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050">
              <a:defRPr/>
            </a:pP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Nhận</a:t>
            </a:r>
            <a:r>
              <a:rPr lang="en-US" sz="3200" b="1" kern="0" dirty="0">
                <a:solidFill>
                  <a:srgbClr val="000000"/>
                </a:solidFill>
                <a:latin typeface="Times New Roman" panose="02020603050405020304" pitchFamily="18" charset="0"/>
                <a:ea typeface="Calibri" panose="020F0502020204030204" pitchFamily="34" charset="0"/>
                <a:cs typeface="Arial"/>
                <a:sym typeface="Arial"/>
              </a:rPr>
              <a:t> </a:t>
            </a: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xét</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9" name="Google Shape;800;p26">
            <a:extLst>
              <a:ext uri="{FF2B5EF4-FFF2-40B4-BE49-F238E27FC236}">
                <a16:creationId xmlns="" xmlns:a16="http://schemas.microsoft.com/office/drawing/2014/main" id="{001C1701-3FD9-D43B-D990-61881A8FA5E4}"/>
              </a:ext>
            </a:extLst>
          </p:cNvPr>
          <p:cNvSpPr/>
          <p:nvPr/>
        </p:nvSpPr>
        <p:spPr>
          <a:xfrm>
            <a:off x="1367103" y="3201606"/>
            <a:ext cx="7713035" cy="763791"/>
          </a:xfrm>
          <a:prstGeom prst="roundRect">
            <a:avLst>
              <a:gd name="adj" fmla="val 7663"/>
            </a:avLst>
          </a:prstGeom>
          <a:solidFill>
            <a:srgbClr val="DEF1ED"/>
          </a:solidFill>
          <a:ln>
            <a:noFill/>
          </a:ln>
        </p:spPr>
        <p:txBody>
          <a:bodyPr spcFirstLastPara="1" wrap="square" lIns="121900" tIns="121900" rIns="121900" bIns="121900" anchor="ctr" anchorCtr="0">
            <a:noAutofit/>
          </a:bodyPr>
          <a:lstStyle/>
          <a:p>
            <a:pPr algn="r" defTabSz="1219080">
              <a:buClr>
                <a:srgbClr val="000000"/>
              </a:buClr>
              <a:defRPr/>
            </a:pPr>
            <a:r>
              <a:rPr lang="en-US" sz="4267" b="1" kern="0" dirty="0">
                <a:solidFill>
                  <a:srgbClr val="000000"/>
                </a:solidFill>
                <a:latin typeface="Times New Roman" panose="02020603050405020304" pitchFamily="18" charset="0"/>
                <a:cs typeface="Arial"/>
                <a:sym typeface="Arial"/>
              </a:rPr>
              <a:t>KHUNG CẢNH</a:t>
            </a:r>
            <a:endParaRPr lang="en-SG" sz="6400" b="1" kern="0" dirty="0">
              <a:solidFill>
                <a:srgbClr val="000000"/>
              </a:solidFill>
              <a:latin typeface="Arial"/>
              <a:ea typeface="等线" panose="020F0502020204030204"/>
              <a:cs typeface="Times New Roman" panose="02020603050405020304" pitchFamily="18" charset="0"/>
              <a:sym typeface="Arial"/>
            </a:endParaRPr>
          </a:p>
        </p:txBody>
      </p:sp>
      <p:sp>
        <p:nvSpPr>
          <p:cNvPr id="20" name="Google Shape;853;p26">
            <a:extLst>
              <a:ext uri="{FF2B5EF4-FFF2-40B4-BE49-F238E27FC236}">
                <a16:creationId xmlns="" xmlns:a16="http://schemas.microsoft.com/office/drawing/2014/main" id="{0E5C07D0-F71E-2538-B4FF-6417F30AF87F}"/>
              </a:ext>
            </a:extLst>
          </p:cNvPr>
          <p:cNvSpPr txBox="1"/>
          <p:nvPr/>
        </p:nvSpPr>
        <p:spPr>
          <a:xfrm>
            <a:off x="5695943" y="1618031"/>
            <a:ext cx="5978461" cy="812000"/>
          </a:xfrm>
          <a:prstGeom prst="rect">
            <a:avLst/>
          </a:prstGeom>
          <a:noFill/>
          <a:ln>
            <a:noFill/>
          </a:ln>
        </p:spPr>
        <p:txBody>
          <a:bodyPr spcFirstLastPara="1" wrap="square" lIns="121900" tIns="121900" rIns="121900" bIns="121900" anchor="ctr" anchorCtr="0">
            <a:noAutofit/>
          </a:bodyPr>
          <a:lstStyle/>
          <a:p>
            <a:pPr algn="just"/>
            <a:r>
              <a:rPr lang="en-US" sz="3200" i="1" dirty="0" err="1">
                <a:solidFill>
                  <a:schemeClr val="tx2">
                    <a:lumMod val="10000"/>
                  </a:schemeClr>
                </a:solidFill>
                <a:latin typeface="Times New Roman" panose="02020603050405020304" pitchFamily="18" charset="0"/>
                <a:cs typeface="Times New Roman" panose="02020603050405020304" pitchFamily="18" charset="0"/>
              </a:rPr>
              <a:t>trướng</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hùm</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giữa</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trung</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quân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Từ</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Công</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sánh</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với</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phu</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nhân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cùng</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ngồi</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tiên</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nghiêm</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cửa</a:t>
            </a:r>
            <a:r>
              <a:rPr lang="en-US" sz="3200" i="1" dirty="0">
                <a:solidFill>
                  <a:schemeClr val="tx2">
                    <a:lumMod val="10000"/>
                  </a:schemeClr>
                </a:solidFill>
                <a:latin typeface="Times New Roman" panose="02020603050405020304" pitchFamily="18" charset="0"/>
                <a:cs typeface="Times New Roman" panose="02020603050405020304" pitchFamily="18" charset="0"/>
              </a:rPr>
              <a:t> </a:t>
            </a:r>
            <a:r>
              <a:rPr lang="en-US" sz="3200" i="1" dirty="0" err="1">
                <a:solidFill>
                  <a:schemeClr val="tx2">
                    <a:lumMod val="10000"/>
                  </a:schemeClr>
                </a:solidFill>
                <a:latin typeface="Times New Roman" panose="02020603050405020304" pitchFamily="18" charset="0"/>
                <a:cs typeface="Times New Roman" panose="02020603050405020304" pitchFamily="18" charset="0"/>
              </a:rPr>
              <a:t>viên</a:t>
            </a:r>
            <a:r>
              <a:rPr lang="en-US" sz="3200" i="1" dirty="0">
                <a:solidFill>
                  <a:schemeClr val="tx2">
                    <a:lumMod val="10000"/>
                  </a:schemeClr>
                </a:solidFill>
                <a:latin typeface="Times New Roman" panose="02020603050405020304" pitchFamily="18" charset="0"/>
                <a:cs typeface="Times New Roman" panose="02020603050405020304" pitchFamily="18" charset="0"/>
              </a:rPr>
              <a:t>,…</a:t>
            </a:r>
            <a:r>
              <a:rPr lang="en-US" sz="3200" dirty="0">
                <a:solidFill>
                  <a:schemeClr val="tx2">
                    <a:lumMod val="10000"/>
                  </a:schemeClr>
                </a:solidFill>
                <a:latin typeface="Times New Roman" panose="02020603050405020304" pitchFamily="18" charset="0"/>
                <a:cs typeface="Times New Roman" panose="02020603050405020304" pitchFamily="18" charset="0"/>
              </a:rPr>
              <a:t> </a:t>
            </a:r>
            <a:endParaRPr lang="en-SG" sz="3200" dirty="0">
              <a:solidFill>
                <a:schemeClr val="tx2">
                  <a:lumMod val="10000"/>
                </a:schemeClr>
              </a:solidFill>
              <a:latin typeface="Times New Roman" panose="02020603050405020304" pitchFamily="18" charset="0"/>
              <a:cs typeface="Times New Roman" panose="02020603050405020304" pitchFamily="18" charset="0"/>
            </a:endParaRPr>
          </a:p>
        </p:txBody>
      </p:sp>
      <p:cxnSp>
        <p:nvCxnSpPr>
          <p:cNvPr id="21" name="Google Shape;855;p26">
            <a:extLst>
              <a:ext uri="{FF2B5EF4-FFF2-40B4-BE49-F238E27FC236}">
                <a16:creationId xmlns="" xmlns:a16="http://schemas.microsoft.com/office/drawing/2014/main" id="{44E7BAB1-E6CD-4F07-0544-F2632A43719D}"/>
              </a:ext>
            </a:extLst>
          </p:cNvPr>
          <p:cNvCxnSpPr>
            <a:cxnSpLocks/>
            <a:stCxn id="10" idx="3"/>
            <a:endCxn id="20" idx="1"/>
          </p:cNvCxnSpPr>
          <p:nvPr/>
        </p:nvCxnSpPr>
        <p:spPr>
          <a:xfrm>
            <a:off x="4838812" y="2021459"/>
            <a:ext cx="857131" cy="2572"/>
          </a:xfrm>
          <a:prstGeom prst="straightConnector1">
            <a:avLst/>
          </a:prstGeom>
          <a:noFill/>
          <a:ln w="9525" cap="flat" cmpd="sng">
            <a:solidFill>
              <a:schemeClr val="bg1">
                <a:lumMod val="20000"/>
                <a:lumOff val="80000"/>
              </a:schemeClr>
            </a:solidFill>
            <a:prstDash val="solid"/>
            <a:round/>
            <a:headEnd type="none" w="med" len="med"/>
            <a:tailEnd type="oval" w="med" len="med"/>
          </a:ln>
        </p:spPr>
      </p:cxnSp>
      <p:cxnSp>
        <p:nvCxnSpPr>
          <p:cNvPr id="22" name="Google Shape;856;p26">
            <a:extLst>
              <a:ext uri="{FF2B5EF4-FFF2-40B4-BE49-F238E27FC236}">
                <a16:creationId xmlns="" xmlns:a16="http://schemas.microsoft.com/office/drawing/2014/main" id="{DC45861F-B4C5-03D7-1002-14C2B62ABEC0}"/>
              </a:ext>
            </a:extLst>
          </p:cNvPr>
          <p:cNvCxnSpPr>
            <a:cxnSpLocks/>
            <a:endCxn id="33" idx="1"/>
          </p:cNvCxnSpPr>
          <p:nvPr/>
        </p:nvCxnSpPr>
        <p:spPr>
          <a:xfrm flipV="1">
            <a:off x="5870586" y="5306861"/>
            <a:ext cx="784197" cy="119"/>
          </a:xfrm>
          <a:prstGeom prst="straightConnector1">
            <a:avLst/>
          </a:prstGeom>
          <a:noFill/>
          <a:ln w="9525" cap="flat" cmpd="sng">
            <a:solidFill>
              <a:schemeClr val="bg1">
                <a:lumMod val="20000"/>
                <a:lumOff val="80000"/>
              </a:schemeClr>
            </a:solidFill>
            <a:prstDash val="solid"/>
            <a:round/>
            <a:headEnd type="none" w="med" len="med"/>
            <a:tailEnd type="oval" w="med" len="med"/>
          </a:ln>
        </p:spPr>
      </p:cxnSp>
      <p:grpSp>
        <p:nvGrpSpPr>
          <p:cNvPr id="23" name="Google Shape;857;p26">
            <a:extLst>
              <a:ext uri="{FF2B5EF4-FFF2-40B4-BE49-F238E27FC236}">
                <a16:creationId xmlns="" xmlns:a16="http://schemas.microsoft.com/office/drawing/2014/main" id="{8B9D2474-17E1-12BC-93E8-3320AC2264EB}"/>
              </a:ext>
            </a:extLst>
          </p:cNvPr>
          <p:cNvGrpSpPr/>
          <p:nvPr/>
        </p:nvGrpSpPr>
        <p:grpSpPr>
          <a:xfrm>
            <a:off x="4965759" y="1534301"/>
            <a:ext cx="496828" cy="439180"/>
            <a:chOff x="3199454" y="2306991"/>
            <a:chExt cx="372621" cy="329385"/>
          </a:xfrm>
        </p:grpSpPr>
        <p:sp>
          <p:nvSpPr>
            <p:cNvPr id="24" name="Google Shape;858;p26">
              <a:extLst>
                <a:ext uri="{FF2B5EF4-FFF2-40B4-BE49-F238E27FC236}">
                  <a16:creationId xmlns="" xmlns:a16="http://schemas.microsoft.com/office/drawing/2014/main" id="{7E8FBA40-5678-E82D-C526-1D3453E98076}"/>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050">
                <a:defRPr/>
              </a:pPr>
              <a:endParaRPr sz="2400" kern="0">
                <a:solidFill>
                  <a:sysClr val="windowText" lastClr="000000"/>
                </a:solidFill>
                <a:latin typeface="Arial"/>
                <a:ea typeface="等线" panose="020F0502020204030204"/>
                <a:cs typeface="Arial"/>
                <a:sym typeface="Arial"/>
              </a:endParaRPr>
            </a:p>
          </p:txBody>
        </p:sp>
        <p:sp>
          <p:nvSpPr>
            <p:cNvPr id="25" name="Google Shape;859;p26">
              <a:extLst>
                <a:ext uri="{FF2B5EF4-FFF2-40B4-BE49-F238E27FC236}">
                  <a16:creationId xmlns="" xmlns:a16="http://schemas.microsoft.com/office/drawing/2014/main" id="{C985B472-0389-4CB8-BDE0-0BA9077B606B}"/>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050">
                <a:defRPr/>
              </a:pPr>
              <a:endParaRPr sz="2400" kern="0">
                <a:solidFill>
                  <a:sysClr val="windowText" lastClr="000000"/>
                </a:solidFill>
                <a:latin typeface="Arial"/>
                <a:ea typeface="等线" panose="020F0502020204030204"/>
                <a:cs typeface="Arial"/>
                <a:sym typeface="Arial"/>
              </a:endParaRPr>
            </a:p>
          </p:txBody>
        </p:sp>
      </p:grpSp>
      <p:grpSp>
        <p:nvGrpSpPr>
          <p:cNvPr id="26" name="Google Shape;860;p26">
            <a:extLst>
              <a:ext uri="{FF2B5EF4-FFF2-40B4-BE49-F238E27FC236}">
                <a16:creationId xmlns="" xmlns:a16="http://schemas.microsoft.com/office/drawing/2014/main" id="{4EB7989E-5BE5-7687-6BE8-42B451186490}"/>
              </a:ext>
            </a:extLst>
          </p:cNvPr>
          <p:cNvGrpSpPr/>
          <p:nvPr/>
        </p:nvGrpSpPr>
        <p:grpSpPr>
          <a:xfrm>
            <a:off x="5968849" y="4563930"/>
            <a:ext cx="494637" cy="481583"/>
            <a:chOff x="3204349" y="4054012"/>
            <a:chExt cx="370978" cy="361187"/>
          </a:xfrm>
        </p:grpSpPr>
        <p:sp>
          <p:nvSpPr>
            <p:cNvPr id="27" name="Google Shape;861;p26">
              <a:extLst>
                <a:ext uri="{FF2B5EF4-FFF2-40B4-BE49-F238E27FC236}">
                  <a16:creationId xmlns="" xmlns:a16="http://schemas.microsoft.com/office/drawing/2014/main" id="{DA154DD2-0032-2E4A-130C-3EA3D4708AA9}"/>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050">
                <a:defRPr/>
              </a:pPr>
              <a:endParaRPr sz="2400" kern="0">
                <a:solidFill>
                  <a:sysClr val="windowText" lastClr="000000"/>
                </a:solidFill>
                <a:latin typeface="Arial"/>
                <a:ea typeface="等线" panose="020F0502020204030204"/>
                <a:cs typeface="Arial"/>
                <a:sym typeface="Arial"/>
              </a:endParaRPr>
            </a:p>
          </p:txBody>
        </p:sp>
        <p:sp>
          <p:nvSpPr>
            <p:cNvPr id="28" name="Google Shape;862;p26">
              <a:extLst>
                <a:ext uri="{FF2B5EF4-FFF2-40B4-BE49-F238E27FC236}">
                  <a16:creationId xmlns="" xmlns:a16="http://schemas.microsoft.com/office/drawing/2014/main" id="{AA020DDD-11BA-46CB-A072-DA3A20667B8E}"/>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050">
                <a:defRPr/>
              </a:pPr>
              <a:endParaRPr sz="2400" kern="0">
                <a:solidFill>
                  <a:sysClr val="windowText" lastClr="000000"/>
                </a:solidFill>
                <a:latin typeface="Arial"/>
                <a:ea typeface="等线" panose="020F0502020204030204"/>
                <a:cs typeface="Arial"/>
                <a:sym typeface="Arial"/>
              </a:endParaRPr>
            </a:p>
          </p:txBody>
        </p:sp>
        <p:sp>
          <p:nvSpPr>
            <p:cNvPr id="29" name="Google Shape;863;p26">
              <a:extLst>
                <a:ext uri="{FF2B5EF4-FFF2-40B4-BE49-F238E27FC236}">
                  <a16:creationId xmlns="" xmlns:a16="http://schemas.microsoft.com/office/drawing/2014/main" id="{E4023846-393C-6A4E-5D6B-82E363F19CEA}"/>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050">
                <a:defRPr/>
              </a:pPr>
              <a:endParaRPr sz="2400" kern="0">
                <a:solidFill>
                  <a:sysClr val="windowText" lastClr="000000"/>
                </a:solidFill>
                <a:latin typeface="Arial"/>
                <a:ea typeface="等线" panose="020F0502020204030204"/>
                <a:cs typeface="Arial"/>
                <a:sym typeface="Arial"/>
              </a:endParaRPr>
            </a:p>
          </p:txBody>
        </p:sp>
        <p:sp>
          <p:nvSpPr>
            <p:cNvPr id="30" name="Google Shape;864;p26">
              <a:extLst>
                <a:ext uri="{FF2B5EF4-FFF2-40B4-BE49-F238E27FC236}">
                  <a16:creationId xmlns="" xmlns:a16="http://schemas.microsoft.com/office/drawing/2014/main" id="{82C5362A-D5C2-3035-1168-77615D541A85}"/>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050">
                <a:defRPr/>
              </a:pPr>
              <a:endParaRPr sz="2400" kern="0">
                <a:solidFill>
                  <a:sysClr val="windowText" lastClr="000000"/>
                </a:solidFill>
                <a:latin typeface="Arial"/>
                <a:ea typeface="等线" panose="020F0502020204030204"/>
                <a:cs typeface="Arial"/>
                <a:sym typeface="Arial"/>
              </a:endParaRPr>
            </a:p>
          </p:txBody>
        </p:sp>
      </p:grpSp>
      <p:sp>
        <p:nvSpPr>
          <p:cNvPr id="33" name="Google Shape;854;p26">
            <a:extLst>
              <a:ext uri="{FF2B5EF4-FFF2-40B4-BE49-F238E27FC236}">
                <a16:creationId xmlns="" xmlns:a16="http://schemas.microsoft.com/office/drawing/2014/main" id="{D673D353-F168-6E8A-8CF0-D9E097013EDD}"/>
              </a:ext>
            </a:extLst>
          </p:cNvPr>
          <p:cNvSpPr txBox="1"/>
          <p:nvPr/>
        </p:nvSpPr>
        <p:spPr>
          <a:xfrm>
            <a:off x="6654784" y="4900860"/>
            <a:ext cx="5130687" cy="812000"/>
          </a:xfrm>
          <a:prstGeom prst="rect">
            <a:avLst/>
          </a:prstGeom>
          <a:noFill/>
          <a:ln>
            <a:noFill/>
          </a:ln>
        </p:spPr>
        <p:txBody>
          <a:bodyPr spcFirstLastPara="1" wrap="square" lIns="121900" tIns="121900" rIns="121900" bIns="121900" anchor="ctr" anchorCtr="0">
            <a:noAutofit/>
          </a:bodyPr>
          <a:lstStyle/>
          <a:p>
            <a:pPr algn="just"/>
            <a:r>
              <a:rPr lang="en-US" sz="3200" dirty="0" err="1">
                <a:solidFill>
                  <a:schemeClr val="tx2">
                    <a:lumMod val="10000"/>
                  </a:schemeClr>
                </a:solidFill>
                <a:latin typeface="Times New Roman" panose="02020603050405020304" pitchFamily="18" charset="0"/>
                <a:cs typeface="Times New Roman" panose="02020603050405020304" pitchFamily="18" charset="0"/>
              </a:rPr>
              <a:t>Khung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cảnh</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nơi</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Thuý</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Kiều</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thực</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hiện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việc</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báo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ân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báo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oán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uy</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nghiêm</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trang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trọng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thiêng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liêng</a:t>
            </a:r>
            <a:r>
              <a:rPr lang="en-US" sz="3200" dirty="0">
                <a:solidFill>
                  <a:schemeClr val="tx2">
                    <a:lumMod val="10000"/>
                  </a:schemeClr>
                </a:solidFill>
                <a:latin typeface="Times New Roman" panose="02020603050405020304" pitchFamily="18" charset="0"/>
                <a:cs typeface="Times New Roman" panose="02020603050405020304" pitchFamily="18" charset="0"/>
              </a:rPr>
              <a:t>,...</a:t>
            </a:r>
            <a:endParaRPr lang="en-SG" sz="3200" dirty="0">
              <a:solidFill>
                <a:schemeClr val="tx2">
                  <a:lumMod val="10000"/>
                </a:schemeClr>
              </a:solidFill>
              <a:latin typeface="Times New Roman" panose="02020603050405020304" pitchFamily="18" charset="0"/>
              <a:cs typeface="Times New Roman" panose="02020603050405020304" pitchFamily="18" charset="0"/>
            </a:endParaRPr>
          </a:p>
        </p:txBody>
      </p:sp>
      <p:pic>
        <p:nvPicPr>
          <p:cNvPr id="36" name="Picture 35" descr="A person and person in traditional clothing&#10;&#10;Description automatically generated">
            <a:extLst>
              <a:ext uri="{FF2B5EF4-FFF2-40B4-BE49-F238E27FC236}">
                <a16:creationId xmlns="" xmlns:a16="http://schemas.microsoft.com/office/drawing/2014/main" id="{EF15C511-3F60-1FBB-1074-D5F389E900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2203466"/>
            <a:ext cx="3501242" cy="4788583"/>
          </a:xfrm>
          <a:prstGeom prst="rect">
            <a:avLst/>
          </a:prstGeom>
        </p:spPr>
      </p:pic>
    </p:spTree>
    <p:extLst>
      <p:ext uri="{BB962C8B-B14F-4D97-AF65-F5344CB8AC3E}">
        <p14:creationId xmlns:p14="http://schemas.microsoft.com/office/powerpoint/2010/main" val="155924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9" grpId="0" animBg="1"/>
      <p:bldP spid="20"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24EB60E-5F34-2174-7024-00E40538DDE4}"/>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314B35EA-4A00-13F3-BF28-7174B14F5870}"/>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40C6AD20-44D4-50AC-F8DC-95739C3E5DF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7B530128-C15C-0929-2545-9F1CB5BB7B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5A57F55D-B59E-5671-E2D5-3D3DA0F025AA}"/>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56FD444E-B119-0217-BA9A-D1E965879FB2}"/>
              </a:ext>
            </a:extLst>
          </p:cNvPr>
          <p:cNvGrpSpPr/>
          <p:nvPr/>
        </p:nvGrpSpPr>
        <p:grpSpPr>
          <a:xfrm>
            <a:off x="2823622" y="85908"/>
            <a:ext cx="6984405" cy="1032569"/>
            <a:chOff x="3372592" y="1853892"/>
            <a:chExt cx="5056909" cy="631725"/>
          </a:xfrm>
        </p:grpSpPr>
        <p:sp>
          <p:nvSpPr>
            <p:cNvPr id="17" name="Rectangle 16">
              <a:extLst>
                <a:ext uri="{FF2B5EF4-FFF2-40B4-BE49-F238E27FC236}">
                  <a16:creationId xmlns="" xmlns:a16="http://schemas.microsoft.com/office/drawing/2014/main" id="{3FB1F9CF-6AB0-96FD-1147-43E776EF7D8A}"/>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05CDA5FA-A023-0BBE-D9A5-7379E3003524}"/>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E45043C6-6C41-DFE1-B50B-8CB67BF9F360}"/>
              </a:ext>
            </a:extLst>
          </p:cNvPr>
          <p:cNvSpPr txBox="1"/>
          <p:nvPr/>
        </p:nvSpPr>
        <p:spPr>
          <a:xfrm>
            <a:off x="3299179" y="38407"/>
            <a:ext cx="5777765" cy="954107"/>
          </a:xfrm>
          <a:prstGeom prst="rect">
            <a:avLst/>
          </a:prstGeom>
          <a:noFill/>
        </p:spPr>
        <p:txBody>
          <a:bodyPr wrap="square">
            <a:spAutoFit/>
          </a:bodyPr>
          <a:lstStyle/>
          <a:p>
            <a:pPr algn="ctr">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rPr>
              <a:t>b. Khung cảnh nơi Thúy Kiều thực hiện việc báo ân, báo oán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39">
            <a:extLst>
              <a:ext uri="{FF2B5EF4-FFF2-40B4-BE49-F238E27FC236}">
                <a16:creationId xmlns="" xmlns:a16="http://schemas.microsoft.com/office/drawing/2014/main" id="{4E2FEEAA-CB77-D4F9-246B-350514722F95}"/>
              </a:ext>
            </a:extLst>
          </p:cNvPr>
          <p:cNvGrpSpPr/>
          <p:nvPr/>
        </p:nvGrpSpPr>
        <p:grpSpPr>
          <a:xfrm>
            <a:off x="5965750" y="1391501"/>
            <a:ext cx="4518581" cy="963205"/>
            <a:chOff x="73349" y="1614466"/>
            <a:chExt cx="5749785" cy="1960373"/>
          </a:xfrm>
        </p:grpSpPr>
        <p:grpSp>
          <p:nvGrpSpPr>
            <p:cNvPr id="4" name="组合 34">
              <a:extLst>
                <a:ext uri="{FF2B5EF4-FFF2-40B4-BE49-F238E27FC236}">
                  <a16:creationId xmlns="" xmlns:a16="http://schemas.microsoft.com/office/drawing/2014/main" id="{67DBD291-0FC9-2F46-4FAA-1A4D35A8C231}"/>
                </a:ext>
              </a:extLst>
            </p:cNvPr>
            <p:cNvGrpSpPr/>
            <p:nvPr/>
          </p:nvGrpSpPr>
          <p:grpSpPr>
            <a:xfrm>
              <a:off x="73349" y="1614467"/>
              <a:ext cx="5749785" cy="1960372"/>
              <a:chOff x="569774" y="1614467"/>
              <a:chExt cx="4732684" cy="1960372"/>
            </a:xfrm>
          </p:grpSpPr>
          <p:sp>
            <p:nvSpPr>
              <p:cNvPr id="6" name="圆角矩形 30">
                <a:extLst>
                  <a:ext uri="{FF2B5EF4-FFF2-40B4-BE49-F238E27FC236}">
                    <a16:creationId xmlns="" xmlns:a16="http://schemas.microsoft.com/office/drawing/2014/main" id="{7947EB36-211A-9511-C4B7-7F20C17C9DA3}"/>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4400" b="1" kern="0">
                  <a:solidFill>
                    <a:prstClr val="white"/>
                  </a:solidFill>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7" name="圆角矩形 31">
                <a:extLst>
                  <a:ext uri="{FF2B5EF4-FFF2-40B4-BE49-F238E27FC236}">
                    <a16:creationId xmlns="" xmlns:a16="http://schemas.microsoft.com/office/drawing/2014/main" id="{E3D1EC71-4C16-F27C-4C31-1399DC1D557B}"/>
                  </a:ext>
                </a:extLst>
              </p:cNvPr>
              <p:cNvSpPr/>
              <p:nvPr/>
            </p:nvSpPr>
            <p:spPr>
              <a:xfrm>
                <a:off x="694221" y="1820039"/>
                <a:ext cx="4561871" cy="1550312"/>
              </a:xfrm>
              <a:prstGeom prst="roundRect">
                <a:avLst>
                  <a:gd name="adj" fmla="val 10006"/>
                </a:avLst>
              </a:prstGeom>
              <a:solidFill>
                <a:schemeClr val="accent2">
                  <a:lumMod val="20000"/>
                  <a:lumOff val="80000"/>
                </a:schemeClr>
              </a:solidFill>
              <a:ln w="25400" cap="rnd" cmpd="sng" algn="ctr">
                <a:noFill/>
                <a:prstDash val="lgDash"/>
                <a:round/>
              </a:ln>
              <a:effectLst/>
            </p:spPr>
            <p:txBody>
              <a:bodyPr rtlCol="0" anchor="ctr"/>
              <a:lstStyle/>
              <a:p>
                <a:pPr algn="ctr" defTabSz="914377">
                  <a:spcAft>
                    <a:spcPts val="800"/>
                  </a:spcAft>
                  <a:defRPr/>
                </a:pP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Ý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nghĩa</a:t>
                </a:r>
                <a:endParaRPr lang="en-SG" sz="7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5" name="矩形 33">
              <a:extLst>
                <a:ext uri="{FF2B5EF4-FFF2-40B4-BE49-F238E27FC236}">
                  <a16:creationId xmlns="" xmlns:a16="http://schemas.microsoft.com/office/drawing/2014/main" id="{FB87B183-D176-3CDA-0640-486EED747315}"/>
                </a:ext>
              </a:extLst>
            </p:cNvPr>
            <p:cNvSpPr/>
            <p:nvPr/>
          </p:nvSpPr>
          <p:spPr>
            <a:xfrm>
              <a:off x="627264" y="1614466"/>
              <a:ext cx="4572002" cy="1748327"/>
            </a:xfrm>
            <a:prstGeom prst="rect">
              <a:avLst/>
            </a:prstGeom>
          </p:spPr>
          <p:txBody>
            <a:bodyPr>
              <a:spAutoFit/>
            </a:bodyPr>
            <a:lstStyle/>
            <a:p>
              <a:pPr algn="ctr" defTabSz="685783">
                <a:lnSpc>
                  <a:spcPct val="150000"/>
                </a:lnSpc>
                <a:defRPr/>
              </a:pPr>
              <a:endParaRPr sz="4400" b="1" kern="0">
                <a:solidFill>
                  <a:prstClr val="black"/>
                </a:solidFill>
                <a:latin typeface="Times New Roman" panose="02020603050405020304" pitchFamily="18" charset="0"/>
                <a:ea typeface="微软雅黑"/>
                <a:cs typeface="Times New Roman" panose="02020603050405020304" pitchFamily="18" charset="0"/>
                <a:sym typeface="Arial"/>
              </a:endParaRPr>
            </a:p>
          </p:txBody>
        </p:sp>
      </p:grpSp>
      <p:grpSp>
        <p:nvGrpSpPr>
          <p:cNvPr id="8" name="组合 38">
            <a:extLst>
              <a:ext uri="{FF2B5EF4-FFF2-40B4-BE49-F238E27FC236}">
                <a16:creationId xmlns="" xmlns:a16="http://schemas.microsoft.com/office/drawing/2014/main" id="{C4BB4829-4904-1E53-5382-3BEF816F125B}"/>
              </a:ext>
            </a:extLst>
          </p:cNvPr>
          <p:cNvGrpSpPr/>
          <p:nvPr/>
        </p:nvGrpSpPr>
        <p:grpSpPr>
          <a:xfrm>
            <a:off x="4267200" y="2984764"/>
            <a:ext cx="7922495" cy="3362248"/>
            <a:chOff x="440180" y="3419486"/>
            <a:chExt cx="4946168" cy="2127299"/>
          </a:xfrm>
        </p:grpSpPr>
        <p:grpSp>
          <p:nvGrpSpPr>
            <p:cNvPr id="9" name="组合 35">
              <a:extLst>
                <a:ext uri="{FF2B5EF4-FFF2-40B4-BE49-F238E27FC236}">
                  <a16:creationId xmlns="" xmlns:a16="http://schemas.microsoft.com/office/drawing/2014/main" id="{D723B76E-7F00-7AD0-7BB0-25C9E7BDEA50}"/>
                </a:ext>
              </a:extLst>
            </p:cNvPr>
            <p:cNvGrpSpPr/>
            <p:nvPr/>
          </p:nvGrpSpPr>
          <p:grpSpPr>
            <a:xfrm>
              <a:off x="440180" y="3419486"/>
              <a:ext cx="4946168" cy="2127299"/>
              <a:chOff x="871714" y="1500142"/>
              <a:chExt cx="4071222" cy="1553976"/>
            </a:xfrm>
          </p:grpSpPr>
          <p:sp>
            <p:nvSpPr>
              <p:cNvPr id="14" name="圆角矩形 36">
                <a:extLst>
                  <a:ext uri="{FF2B5EF4-FFF2-40B4-BE49-F238E27FC236}">
                    <a16:creationId xmlns="" xmlns:a16="http://schemas.microsoft.com/office/drawing/2014/main" id="{68C7FB62-9825-1396-6556-6689B176DF99}"/>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9" name="圆角矩形 37">
                <a:extLst>
                  <a:ext uri="{FF2B5EF4-FFF2-40B4-BE49-F238E27FC236}">
                    <a16:creationId xmlns="" xmlns:a16="http://schemas.microsoft.com/office/drawing/2014/main" id="{126E61EF-D8E8-537B-C4C5-8DEFE93A7ED5}"/>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0" name="矩形 1">
              <a:extLst>
                <a:ext uri="{FF2B5EF4-FFF2-40B4-BE49-F238E27FC236}">
                  <a16:creationId xmlns="" xmlns:a16="http://schemas.microsoft.com/office/drawing/2014/main" id="{FC00CE84-820B-C53C-49FA-34ACDFA6F70A}"/>
                </a:ext>
              </a:extLst>
            </p:cNvPr>
            <p:cNvSpPr/>
            <p:nvPr/>
          </p:nvSpPr>
          <p:spPr>
            <a:xfrm>
              <a:off x="627264" y="3712591"/>
              <a:ext cx="4463927" cy="251845"/>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0" name="组合 11">
            <a:extLst>
              <a:ext uri="{FF2B5EF4-FFF2-40B4-BE49-F238E27FC236}">
                <a16:creationId xmlns="" xmlns:a16="http://schemas.microsoft.com/office/drawing/2014/main" id="{4AF78C08-D8B6-3020-5B4B-ECC76157ED4D}"/>
              </a:ext>
            </a:extLst>
          </p:cNvPr>
          <p:cNvGrpSpPr/>
          <p:nvPr/>
        </p:nvGrpSpPr>
        <p:grpSpPr>
          <a:xfrm>
            <a:off x="7046926" y="2571672"/>
            <a:ext cx="2356231" cy="296980"/>
            <a:chOff x="1500706" y="3155738"/>
            <a:chExt cx="2697446" cy="362310"/>
          </a:xfrm>
        </p:grpSpPr>
        <p:sp>
          <p:nvSpPr>
            <p:cNvPr id="21" name="燕尾形 40">
              <a:extLst>
                <a:ext uri="{FF2B5EF4-FFF2-40B4-BE49-F238E27FC236}">
                  <a16:creationId xmlns="" xmlns:a16="http://schemas.microsoft.com/office/drawing/2014/main" id="{B3E26F5B-75A5-10C9-C68A-DA2FFCBECB19}"/>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2" name="燕尾形 41">
              <a:extLst>
                <a:ext uri="{FF2B5EF4-FFF2-40B4-BE49-F238E27FC236}">
                  <a16:creationId xmlns="" xmlns:a16="http://schemas.microsoft.com/office/drawing/2014/main" id="{0A196015-8F26-79EB-D154-88542656125F}"/>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3" name="燕尾形 42">
              <a:extLst>
                <a:ext uri="{FF2B5EF4-FFF2-40B4-BE49-F238E27FC236}">
                  <a16:creationId xmlns="" xmlns:a16="http://schemas.microsoft.com/office/drawing/2014/main" id="{9D4F52CA-CDEF-D980-89DB-C6D3C78C7EED}"/>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24" name="TextBox 23">
            <a:extLst>
              <a:ext uri="{FF2B5EF4-FFF2-40B4-BE49-F238E27FC236}">
                <a16:creationId xmlns="" xmlns:a16="http://schemas.microsoft.com/office/drawing/2014/main" id="{703B17BD-D724-BEC8-43E8-C6418D237871}"/>
              </a:ext>
            </a:extLst>
          </p:cNvPr>
          <p:cNvSpPr txBox="1"/>
          <p:nvPr/>
        </p:nvSpPr>
        <p:spPr>
          <a:xfrm>
            <a:off x="4552265" y="3429000"/>
            <a:ext cx="7420097" cy="2308324"/>
          </a:xfrm>
          <a:prstGeom prst="rect">
            <a:avLst/>
          </a:prstGeom>
          <a:noFill/>
        </p:spPr>
        <p:txBody>
          <a:bodyPr wrap="square">
            <a:spAutoFit/>
          </a:bodyPr>
          <a:lstStyle/>
          <a:p>
            <a:pPr algn="ctr"/>
            <a:r>
              <a:rPr lang="en-US" sz="3600" dirty="0" err="1">
                <a:solidFill>
                  <a:schemeClr val="tx2">
                    <a:lumMod val="10000"/>
                  </a:schemeClr>
                </a:solidFill>
                <a:latin typeface="Times New Roman" panose="02020603050405020304" pitchFamily="18" charset="0"/>
                <a:cs typeface="Times New Roman" panose="02020603050405020304" pitchFamily="18" charset="0"/>
              </a:rPr>
              <a:t>khoảnh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khắc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công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lí</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thực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giây</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phút</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nàng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từ</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thân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phận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i="1" dirty="0">
                <a:solidFill>
                  <a:schemeClr val="tx2">
                    <a:lumMod val="10000"/>
                  </a:schemeClr>
                </a:solidFill>
                <a:latin typeface="Times New Roman" panose="02020603050405020304" pitchFamily="18" charset="0"/>
                <a:cs typeface="Times New Roman" panose="02020603050405020304" pitchFamily="18" charset="0"/>
              </a:rPr>
              <a:t>“con </a:t>
            </a:r>
            <a:r>
              <a:rPr lang="en-US" sz="3600" i="1" dirty="0" err="1">
                <a:solidFill>
                  <a:schemeClr val="tx2">
                    <a:lumMod val="10000"/>
                  </a:schemeClr>
                </a:solidFill>
                <a:latin typeface="Times New Roman" panose="02020603050405020304" pitchFamily="18" charset="0"/>
                <a:cs typeface="Times New Roman" panose="02020603050405020304" pitchFamily="18" charset="0"/>
              </a:rPr>
              <a:t>ong</a:t>
            </a:r>
            <a:r>
              <a:rPr lang="en-US" sz="3600" i="1" dirty="0">
                <a:solidFill>
                  <a:schemeClr val="tx2">
                    <a:lumMod val="10000"/>
                  </a:schemeClr>
                </a:solidFill>
                <a:latin typeface="Times New Roman" panose="02020603050405020304" pitchFamily="18" charset="0"/>
                <a:cs typeface="Times New Roman" panose="02020603050405020304" pitchFamily="18" charset="0"/>
              </a:rPr>
              <a:t>, </a:t>
            </a:r>
            <a:r>
              <a:rPr lang="en-US" sz="3600" i="1" dirty="0" err="1">
                <a:solidFill>
                  <a:schemeClr val="tx2">
                    <a:lumMod val="10000"/>
                  </a:schemeClr>
                </a:solidFill>
                <a:latin typeface="Times New Roman" panose="02020603050405020304" pitchFamily="18" charset="0"/>
                <a:cs typeface="Times New Roman" panose="02020603050405020304" pitchFamily="18" charset="0"/>
              </a:rPr>
              <a:t>cái</a:t>
            </a:r>
            <a:r>
              <a:rPr lang="en-US" sz="3600" i="1" dirty="0">
                <a:solidFill>
                  <a:schemeClr val="tx2">
                    <a:lumMod val="10000"/>
                  </a:schemeClr>
                </a:solidFill>
                <a:latin typeface="Times New Roman" panose="02020603050405020304" pitchFamily="18" charset="0"/>
                <a:cs typeface="Times New Roman" panose="02020603050405020304" pitchFamily="18" charset="0"/>
              </a:rPr>
              <a:t> </a:t>
            </a:r>
            <a:r>
              <a:rPr lang="en-US" sz="3600" i="1" dirty="0" err="1">
                <a:solidFill>
                  <a:schemeClr val="tx2">
                    <a:lumMod val="10000"/>
                  </a:schemeClr>
                </a:solidFill>
                <a:latin typeface="Times New Roman" panose="02020603050405020304" pitchFamily="18" charset="0"/>
                <a:cs typeface="Times New Roman" panose="02020603050405020304" pitchFamily="18" charset="0"/>
              </a:rPr>
              <a:t>kiến</a:t>
            </a:r>
            <a:r>
              <a:rPr lang="en-US" sz="3600" i="1" dirty="0">
                <a:solidFill>
                  <a:schemeClr val="tx2">
                    <a:lumMod val="10000"/>
                  </a:schemeClr>
                </a:solidFill>
                <a:latin typeface="Times New Roman" panose="02020603050405020304" pitchFamily="18" charset="0"/>
                <a:cs typeface="Times New Roman" panose="02020603050405020304" pitchFamily="18" charset="0"/>
              </a:rPr>
              <a:t>”</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bước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lên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vị</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trí</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một</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quan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toà</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thực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hiện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quyền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phán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xét</a:t>
            </a:r>
            <a:r>
              <a:rPr lang="en-US" sz="3600" dirty="0">
                <a:solidFill>
                  <a:schemeClr val="tx2">
                    <a:lumMod val="10000"/>
                  </a:schemeClr>
                </a:solidFill>
                <a:latin typeface="Times New Roman" panose="02020603050405020304" pitchFamily="18" charset="0"/>
                <a:cs typeface="Times New Roman" panose="02020603050405020304" pitchFamily="18" charset="0"/>
              </a:rPr>
              <a:t>,…</a:t>
            </a:r>
            <a:endParaRPr lang="en-SG" sz="3600" dirty="0">
              <a:solidFill>
                <a:schemeClr val="tx2">
                  <a:lumMod val="10000"/>
                </a:schemeClr>
              </a:solidFill>
              <a:latin typeface="Times New Roman" panose="02020603050405020304" pitchFamily="18" charset="0"/>
              <a:cs typeface="Times New Roman" panose="02020603050405020304" pitchFamily="18" charset="0"/>
            </a:endParaRPr>
          </a:p>
        </p:txBody>
      </p:sp>
      <p:pic>
        <p:nvPicPr>
          <p:cNvPr id="25" name="Picture 24" descr="A person and person sitting in a chair&#10;&#10;Description automatically generated">
            <a:extLst>
              <a:ext uri="{FF2B5EF4-FFF2-40B4-BE49-F238E27FC236}">
                <a16:creationId xmlns="" xmlns:a16="http://schemas.microsoft.com/office/drawing/2014/main" id="{FF2F1B25-92E8-13DF-A7C5-3D9B063180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72" y="2409922"/>
            <a:ext cx="4228799" cy="4971821"/>
          </a:xfrm>
          <a:prstGeom prst="rect">
            <a:avLst/>
          </a:prstGeom>
        </p:spPr>
      </p:pic>
    </p:spTree>
    <p:extLst>
      <p:ext uri="{BB962C8B-B14F-4D97-AF65-F5344CB8AC3E}">
        <p14:creationId xmlns:p14="http://schemas.microsoft.com/office/powerpoint/2010/main" val="11459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7ED9097-734B-4C8C-FA20-2A34EF2D3A68}"/>
            </a:ext>
          </a:extLst>
        </p:cNvPr>
        <p:cNvGrpSpPr/>
        <p:nvPr/>
      </p:nvGrpSpPr>
      <p:grpSpPr>
        <a:xfrm>
          <a:off x="0" y="0"/>
          <a:ext cx="0" cy="0"/>
          <a:chOff x="0" y="0"/>
          <a:chExt cx="0" cy="0"/>
        </a:xfrm>
      </p:grpSpPr>
      <p:sp>
        <p:nvSpPr>
          <p:cNvPr id="3" name="矩形 15">
            <a:extLst>
              <a:ext uri="{FF2B5EF4-FFF2-40B4-BE49-F238E27FC236}">
                <a16:creationId xmlns="" xmlns:a16="http://schemas.microsoft.com/office/drawing/2014/main" id="{D6FD816D-A329-9DC2-498B-10421CFC0B9E}"/>
              </a:ext>
            </a:extLst>
          </p:cNvPr>
          <p:cNvSpPr/>
          <p:nvPr/>
        </p:nvSpPr>
        <p:spPr>
          <a:xfrm>
            <a:off x="7002900" y="459156"/>
            <a:ext cx="1764582"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Arial"/>
                <a:ea typeface="微软雅黑"/>
                <a:cs typeface="+mn-cs"/>
                <a:sym typeface="Arial"/>
              </a:rPr>
              <a:t>c</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5" name="TextBox 4">
            <a:extLst>
              <a:ext uri="{FF2B5EF4-FFF2-40B4-BE49-F238E27FC236}">
                <a16:creationId xmlns="" xmlns:a16="http://schemas.microsoft.com/office/drawing/2014/main" id="{FC094112-B5E3-8F37-1505-033212EDDDE5}"/>
              </a:ext>
            </a:extLst>
          </p:cNvPr>
          <p:cNvSpPr txBox="1"/>
          <p:nvPr/>
        </p:nvSpPr>
        <p:spPr>
          <a:xfrm>
            <a:off x="4761547" y="2221738"/>
            <a:ext cx="6247287" cy="3416320"/>
          </a:xfrm>
          <a:prstGeom prst="rect">
            <a:avLst/>
          </a:prstGeom>
          <a:noFill/>
        </p:spPr>
        <p:txBody>
          <a:bodyPr wrap="square">
            <a:spAutoFit/>
          </a:bodyPr>
          <a:lstStyle/>
          <a:p>
            <a:pPr algn="ctr"/>
            <a:r>
              <a:rPr lang="vi-VN" sz="7200" b="1" dirty="0">
                <a:latin typeface="Times New Roman" panose="02020603050405020304" pitchFamily="18" charset="0"/>
                <a:cs typeface="Times New Roman" panose="02020603050405020304" pitchFamily="18" charset="0"/>
              </a:rPr>
              <a:t>Tìm hiểu </a:t>
            </a:r>
            <a:endParaRPr lang="en-US" sz="7200" b="1" dirty="0">
              <a:latin typeface="Times New Roman" panose="02020603050405020304" pitchFamily="18" charset="0"/>
              <a:cs typeface="Times New Roman" panose="02020603050405020304" pitchFamily="18" charset="0"/>
            </a:endParaRPr>
          </a:p>
          <a:p>
            <a:pPr algn="ctr"/>
            <a:r>
              <a:rPr lang="vi-VN" sz="7200" b="1" dirty="0">
                <a:latin typeface="Times New Roman" panose="02020603050405020304" pitchFamily="18" charset="0"/>
                <a:cs typeface="Times New Roman" panose="02020603050405020304" pitchFamily="18" charset="0"/>
              </a:rPr>
              <a:t>nhân vật </a:t>
            </a:r>
            <a:endParaRPr lang="en-US" sz="7200" b="1" dirty="0">
              <a:latin typeface="Times New Roman" panose="02020603050405020304" pitchFamily="18" charset="0"/>
              <a:cs typeface="Times New Roman" panose="02020603050405020304" pitchFamily="18" charset="0"/>
            </a:endParaRPr>
          </a:p>
          <a:p>
            <a:pPr algn="ctr"/>
            <a:r>
              <a:rPr lang="en-US" sz="7200" b="1" dirty="0" err="1">
                <a:latin typeface="Times New Roman" panose="02020603050405020304" pitchFamily="18" charset="0"/>
                <a:cs typeface="Times New Roman" panose="02020603050405020304" pitchFamily="18" charset="0"/>
              </a:rPr>
              <a:t>Thuý</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Kiều</a:t>
            </a:r>
            <a:endParaRPr lang="en-SG" sz="23900" dirty="0">
              <a:latin typeface="Times New Roman" panose="02020603050405020304" pitchFamily="18" charset="0"/>
              <a:cs typeface="Times New Roman" panose="02020603050405020304" pitchFamily="18" charset="0"/>
            </a:endParaRPr>
          </a:p>
        </p:txBody>
      </p:sp>
      <p:pic>
        <p:nvPicPr>
          <p:cNvPr id="6" name="图片 10">
            <a:extLst>
              <a:ext uri="{FF2B5EF4-FFF2-40B4-BE49-F238E27FC236}">
                <a16:creationId xmlns="" xmlns:a16="http://schemas.microsoft.com/office/drawing/2014/main" id="{9421AA0D-C9D0-29A9-950A-6D685C1BF9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3015" r="70463"/>
          <a:stretch/>
        </p:blipFill>
        <p:spPr>
          <a:xfrm>
            <a:off x="0" y="-321447"/>
            <a:ext cx="3601082" cy="2727851"/>
          </a:xfrm>
          <a:prstGeom prst="rect">
            <a:avLst/>
          </a:prstGeom>
        </p:spPr>
      </p:pic>
      <p:pic>
        <p:nvPicPr>
          <p:cNvPr id="10" name="Picture 9" descr="A branch with pink flowers on it&#10;&#10;Description automatically generated">
            <a:extLst>
              <a:ext uri="{FF2B5EF4-FFF2-40B4-BE49-F238E27FC236}">
                <a16:creationId xmlns="" xmlns:a16="http://schemas.microsoft.com/office/drawing/2014/main" id="{15B8FA28-3334-2C41-AB3F-68BD717D1385}"/>
              </a:ext>
            </a:extLst>
          </p:cNvPr>
          <p:cNvPicPr>
            <a:picLocks noChangeAspect="1"/>
          </p:cNvPicPr>
          <p:nvPr/>
        </p:nvPicPr>
        <p:blipFill>
          <a:blip r:embed="rId3"/>
          <a:stretch>
            <a:fillRect/>
          </a:stretch>
        </p:blipFill>
        <p:spPr>
          <a:xfrm flipH="1">
            <a:off x="-157211" y="-128982"/>
            <a:ext cx="5346312" cy="4879365"/>
          </a:xfrm>
          <a:prstGeom prst="rect">
            <a:avLst/>
          </a:prstGeom>
        </p:spPr>
      </p:pic>
      <p:pic>
        <p:nvPicPr>
          <p:cNvPr id="11" name="Picture 10" descr="A pink petals on a black background&#10;&#10;Description automatically generated">
            <a:extLst>
              <a:ext uri="{FF2B5EF4-FFF2-40B4-BE49-F238E27FC236}">
                <a16:creationId xmlns="" xmlns:a16="http://schemas.microsoft.com/office/drawing/2014/main" id="{4242688F-B960-73BA-8DE3-8C5D72037292}"/>
              </a:ext>
            </a:extLst>
          </p:cNvPr>
          <p:cNvPicPr>
            <a:picLocks noChangeAspect="1"/>
          </p:cNvPicPr>
          <p:nvPr/>
        </p:nvPicPr>
        <p:blipFill>
          <a:blip r:embed="rId4"/>
          <a:stretch>
            <a:fillRect/>
          </a:stretch>
        </p:blipFill>
        <p:spPr>
          <a:xfrm flipH="1">
            <a:off x="-142760" y="63770"/>
            <a:ext cx="3494116" cy="4879366"/>
          </a:xfrm>
          <a:prstGeom prst="rect">
            <a:avLst/>
          </a:prstGeom>
        </p:spPr>
      </p:pic>
      <p:pic>
        <p:nvPicPr>
          <p:cNvPr id="4" name="Picture 3" descr="A person and person sitting in a chair&#10;&#10;Description automatically generated">
            <a:extLst>
              <a:ext uri="{FF2B5EF4-FFF2-40B4-BE49-F238E27FC236}">
                <a16:creationId xmlns="" xmlns:a16="http://schemas.microsoft.com/office/drawing/2014/main" id="{21F2944E-4A24-05E8-943E-5D8C1E989A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397" y="1735461"/>
            <a:ext cx="4947842" cy="5817204"/>
          </a:xfrm>
          <a:prstGeom prst="rect">
            <a:avLst/>
          </a:prstGeom>
        </p:spPr>
      </p:pic>
    </p:spTree>
    <p:extLst>
      <p:ext uri="{BB962C8B-B14F-4D97-AF65-F5344CB8AC3E}">
        <p14:creationId xmlns:p14="http://schemas.microsoft.com/office/powerpoint/2010/main" val="392955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7E47031-CEC5-94C6-EE58-79F7FECDC7C2}"/>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BBD95186-EECC-5C0E-2B60-CA60C77C4113}"/>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0A99170A-7CBD-8A0F-66DA-E54D6EB6812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EAEB2567-465F-670D-BCA9-6BEB1E30C8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E9736219-A8BC-7644-DBB5-BC997EFCBF2A}"/>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0C04FA20-ADB3-B7D5-FE0A-CC4A61ACE67C}"/>
              </a:ext>
            </a:extLst>
          </p:cNvPr>
          <p:cNvGrpSpPr/>
          <p:nvPr/>
        </p:nvGrpSpPr>
        <p:grpSpPr>
          <a:xfrm>
            <a:off x="2823622" y="85908"/>
            <a:ext cx="6984405" cy="1032569"/>
            <a:chOff x="3372592" y="1853892"/>
            <a:chExt cx="5056909" cy="631725"/>
          </a:xfrm>
        </p:grpSpPr>
        <p:sp>
          <p:nvSpPr>
            <p:cNvPr id="17" name="Rectangle 16">
              <a:extLst>
                <a:ext uri="{FF2B5EF4-FFF2-40B4-BE49-F238E27FC236}">
                  <a16:creationId xmlns="" xmlns:a16="http://schemas.microsoft.com/office/drawing/2014/main" id="{F7438C8E-92D8-CC01-0F84-012DC2B3FCFE}"/>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F03D23FA-9B27-AA8F-821A-0D9AACA90A57}"/>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D5DA16EE-79D1-A3B4-C4EE-F7C9AC237053}"/>
              </a:ext>
            </a:extLst>
          </p:cNvPr>
          <p:cNvSpPr txBox="1"/>
          <p:nvPr/>
        </p:nvSpPr>
        <p:spPr>
          <a:xfrm>
            <a:off x="3299179" y="38407"/>
            <a:ext cx="5777765" cy="954107"/>
          </a:xfrm>
          <a:prstGeom prst="rect">
            <a:avLst/>
          </a:prstGeom>
          <a:noFill/>
        </p:spPr>
        <p:txBody>
          <a:bodyPr wrap="square">
            <a:spAutoFit/>
          </a:bodyPr>
          <a:lstStyle/>
          <a:p>
            <a:pPr algn="ctr">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rPr>
              <a:t>b. Khung cảnh nơi Thúy Kiều thực hiện việc báo ân, báo oán</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A person playing a stringed instrument&#10;&#10;Description automatically generated">
            <a:extLst>
              <a:ext uri="{FF2B5EF4-FFF2-40B4-BE49-F238E27FC236}">
                <a16:creationId xmlns="" xmlns:a16="http://schemas.microsoft.com/office/drawing/2014/main" id="{CAE71D60-DD0D-57B3-95C6-72C62B6539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534" y="3155667"/>
            <a:ext cx="3292030" cy="3719293"/>
          </a:xfrm>
          <a:prstGeom prst="rect">
            <a:avLst/>
          </a:prstGeom>
        </p:spPr>
      </p:pic>
      <p:grpSp>
        <p:nvGrpSpPr>
          <p:cNvPr id="4" name="Group 3">
            <a:extLst>
              <a:ext uri="{FF2B5EF4-FFF2-40B4-BE49-F238E27FC236}">
                <a16:creationId xmlns="" xmlns:a16="http://schemas.microsoft.com/office/drawing/2014/main" id="{E3D52D6B-C2CB-6C3D-9498-5D285FF982CD}"/>
              </a:ext>
            </a:extLst>
          </p:cNvPr>
          <p:cNvGrpSpPr/>
          <p:nvPr/>
        </p:nvGrpSpPr>
        <p:grpSpPr>
          <a:xfrm>
            <a:off x="3999110" y="1397434"/>
            <a:ext cx="7633356" cy="4913511"/>
            <a:chOff x="0" y="0"/>
            <a:chExt cx="3598961" cy="2374185"/>
          </a:xfrm>
        </p:grpSpPr>
        <p:sp>
          <p:nvSpPr>
            <p:cNvPr id="6" name="Freeform 45">
              <a:extLst>
                <a:ext uri="{FF2B5EF4-FFF2-40B4-BE49-F238E27FC236}">
                  <a16:creationId xmlns="" xmlns:a16="http://schemas.microsoft.com/office/drawing/2014/main" id="{18CDBD0D-B1E0-ACA5-A735-CDC141EAE248}"/>
                </a:ext>
              </a:extLst>
            </p:cNvPr>
            <p:cNvSpPr/>
            <p:nvPr/>
          </p:nvSpPr>
          <p:spPr>
            <a:xfrm>
              <a:off x="0" y="0"/>
              <a:ext cx="3463665" cy="2374185"/>
            </a:xfrm>
            <a:custGeom>
              <a:avLst/>
              <a:gdLst/>
              <a:ahLst/>
              <a:cxnLst/>
              <a:rect l="l" t="t" r="r" b="b"/>
              <a:pathLst>
                <a:path w="3463665" h="2374185">
                  <a:moveTo>
                    <a:pt x="0" y="0"/>
                  </a:moveTo>
                  <a:lnTo>
                    <a:pt x="3463665" y="0"/>
                  </a:lnTo>
                  <a:lnTo>
                    <a:pt x="3463665" y="2374185"/>
                  </a:lnTo>
                  <a:lnTo>
                    <a:pt x="0" y="2374185"/>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sp>
          <p:nvSpPr>
            <p:cNvPr id="7" name="Freeform 46">
              <a:extLst>
                <a:ext uri="{FF2B5EF4-FFF2-40B4-BE49-F238E27FC236}">
                  <a16:creationId xmlns="" xmlns:a16="http://schemas.microsoft.com/office/drawing/2014/main" id="{AEC018E8-6CF1-4E8D-41B4-583F4B83207E}"/>
                </a:ext>
              </a:extLst>
            </p:cNvPr>
            <p:cNvSpPr/>
            <p:nvPr/>
          </p:nvSpPr>
          <p:spPr>
            <a:xfrm>
              <a:off x="106615" y="73080"/>
              <a:ext cx="3250436" cy="2228026"/>
            </a:xfrm>
            <a:custGeom>
              <a:avLst/>
              <a:gdLst/>
              <a:ahLst/>
              <a:cxnLst/>
              <a:rect l="l" t="t" r="r" b="b"/>
              <a:pathLst>
                <a:path w="3250436" h="2228026">
                  <a:moveTo>
                    <a:pt x="0" y="0"/>
                  </a:moveTo>
                  <a:lnTo>
                    <a:pt x="3250436" y="0"/>
                  </a:lnTo>
                  <a:lnTo>
                    <a:pt x="3250436" y="2228026"/>
                  </a:lnTo>
                  <a:lnTo>
                    <a:pt x="0" y="222802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dirty="0"/>
            </a:p>
          </p:txBody>
        </p:sp>
        <p:sp>
          <p:nvSpPr>
            <p:cNvPr id="8" name="Freeform 47">
              <a:extLst>
                <a:ext uri="{FF2B5EF4-FFF2-40B4-BE49-F238E27FC236}">
                  <a16:creationId xmlns="" xmlns:a16="http://schemas.microsoft.com/office/drawing/2014/main" id="{997088AE-EA33-0B25-FA4F-D2C64C78D663}"/>
                </a:ext>
              </a:extLst>
            </p:cNvPr>
            <p:cNvSpPr/>
            <p:nvPr/>
          </p:nvSpPr>
          <p:spPr>
            <a:xfrm rot="-8396681">
              <a:off x="124431" y="163662"/>
              <a:ext cx="268280" cy="336114"/>
            </a:xfrm>
            <a:custGeom>
              <a:avLst/>
              <a:gdLst/>
              <a:ahLst/>
              <a:cxnLst/>
              <a:rect l="l" t="t" r="r" b="b"/>
              <a:pathLst>
                <a:path w="268280" h="336114">
                  <a:moveTo>
                    <a:pt x="0" y="0"/>
                  </a:moveTo>
                  <a:lnTo>
                    <a:pt x="268280" y="0"/>
                  </a:lnTo>
                  <a:lnTo>
                    <a:pt x="268280" y="336115"/>
                  </a:lnTo>
                  <a:lnTo>
                    <a:pt x="0" y="33611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sp>
          <p:nvSpPr>
            <p:cNvPr id="9" name="Freeform 48">
              <a:extLst>
                <a:ext uri="{FF2B5EF4-FFF2-40B4-BE49-F238E27FC236}">
                  <a16:creationId xmlns="" xmlns:a16="http://schemas.microsoft.com/office/drawing/2014/main" id="{AEC1D154-95A4-3B99-D1B5-B0D96347AE3B}"/>
                </a:ext>
              </a:extLst>
            </p:cNvPr>
            <p:cNvSpPr/>
            <p:nvPr/>
          </p:nvSpPr>
          <p:spPr>
            <a:xfrm>
              <a:off x="2907679" y="714886"/>
              <a:ext cx="691282" cy="782315"/>
            </a:xfrm>
            <a:custGeom>
              <a:avLst/>
              <a:gdLst/>
              <a:ahLst/>
              <a:cxnLst/>
              <a:rect l="l" t="t" r="r" b="b"/>
              <a:pathLst>
                <a:path w="691282" h="782315">
                  <a:moveTo>
                    <a:pt x="0" y="0"/>
                  </a:moveTo>
                  <a:lnTo>
                    <a:pt x="691282" y="0"/>
                  </a:lnTo>
                  <a:lnTo>
                    <a:pt x="691282" y="782315"/>
                  </a:lnTo>
                  <a:lnTo>
                    <a:pt x="0" y="78231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SG"/>
            </a:p>
          </p:txBody>
        </p:sp>
      </p:grpSp>
      <p:sp>
        <p:nvSpPr>
          <p:cNvPr id="5" name="TextBox 9">
            <a:extLst>
              <a:ext uri="{FF2B5EF4-FFF2-40B4-BE49-F238E27FC236}">
                <a16:creationId xmlns="" xmlns:a16="http://schemas.microsoft.com/office/drawing/2014/main" id="{47D25BF1-C85E-A1A0-32A3-9E9A7E1A09BB}"/>
              </a:ext>
            </a:extLst>
          </p:cNvPr>
          <p:cNvSpPr txBox="1"/>
          <p:nvPr/>
        </p:nvSpPr>
        <p:spPr>
          <a:xfrm>
            <a:off x="4642603" y="2423028"/>
            <a:ext cx="6228424" cy="286232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Tìm một số chi tiết miêu tả hành động, ngôn ngữ của Thúy Kiểu được thể hiện trong văn bản. Những chi tiết ấy cho thấy Thuý Kiều là người như thế nào?</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400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773E5D03-5121-6FFF-0569-890E17896C8D}"/>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 xmlns:a16="http://schemas.microsoft.com/office/drawing/2014/main" id="{7F82BBFC-D479-E265-995F-0F5C6C2DEF37}"/>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914377">
              <a:spcAft>
                <a:spcPts val="1000"/>
              </a:spcAft>
              <a:defRPr/>
            </a:pPr>
            <a:r>
              <a:rPr lang="vi-VN" sz="3200" b="1" dirty="0">
                <a:solidFill>
                  <a:srgbClr val="000000"/>
                </a:solidFill>
                <a:effectLst/>
                <a:latin typeface="Times New Roman" panose="02020603050405020304" pitchFamily="18" charset="0"/>
                <a:ea typeface="Times New Roman" panose="02020603050405020304" pitchFamily="18" charset="0"/>
              </a:rPr>
              <a:t>* Lời nói, hành động, tính cách</a:t>
            </a:r>
            <a:endParaRPr lang="en-SG" sz="4800" dirty="0">
              <a:solidFill>
                <a:srgbClr val="191919"/>
              </a:solidFill>
              <a:latin typeface="Times New Roman" panose="02020603050405020304" pitchFamily="18" charset="0"/>
              <a:ea typeface="Calibri" panose="020F0502020204030204" pitchFamily="34" charset="0"/>
              <a:cs typeface="Arial"/>
              <a:sym typeface="Arial"/>
            </a:endParaRPr>
          </a:p>
        </p:txBody>
      </p:sp>
      <p:sp>
        <p:nvSpPr>
          <p:cNvPr id="3" name="Text Placeholder 2">
            <a:extLst>
              <a:ext uri="{FF2B5EF4-FFF2-40B4-BE49-F238E27FC236}">
                <a16:creationId xmlns="" xmlns:a16="http://schemas.microsoft.com/office/drawing/2014/main" id="{DE3D3EB9-C30C-8D46-5B21-B2E1F46AECBD}"/>
              </a:ext>
            </a:extLst>
          </p:cNvPr>
          <p:cNvSpPr>
            <a:spLocks noGrp="1"/>
          </p:cNvSpPr>
          <p:nvPr>
            <p:ph type="body" idx="1"/>
          </p:nvPr>
        </p:nvSpPr>
        <p:spPr/>
        <p:txBody>
          <a:bodyPr/>
          <a:lstStyle/>
          <a:p>
            <a:endParaRPr lang="en-SG"/>
          </a:p>
        </p:txBody>
      </p:sp>
      <p:graphicFrame>
        <p:nvGraphicFramePr>
          <p:cNvPr id="7" name="Table 6">
            <a:extLst>
              <a:ext uri="{FF2B5EF4-FFF2-40B4-BE49-F238E27FC236}">
                <a16:creationId xmlns="" xmlns:a16="http://schemas.microsoft.com/office/drawing/2014/main" id="{55AF4FBE-5679-D133-9178-83B4FEFA6DF9}"/>
              </a:ext>
            </a:extLst>
          </p:cNvPr>
          <p:cNvGraphicFramePr>
            <a:graphicFrameLocks noGrp="1"/>
          </p:cNvGraphicFramePr>
          <p:nvPr>
            <p:extLst>
              <p:ext uri="{D42A27DB-BD31-4B8C-83A1-F6EECF244321}">
                <p14:modId xmlns:p14="http://schemas.microsoft.com/office/powerpoint/2010/main" val="2841084831"/>
              </p:ext>
            </p:extLst>
          </p:nvPr>
        </p:nvGraphicFramePr>
        <p:xfrm>
          <a:off x="167434" y="787125"/>
          <a:ext cx="11857131" cy="5969700"/>
        </p:xfrm>
        <a:graphic>
          <a:graphicData uri="http://schemas.openxmlformats.org/drawingml/2006/table">
            <a:tbl>
              <a:tblPr firstRow="1" firstCol="1" bandRow="1">
                <a:tableStyleId>{1FECB4D8-DB02-4DC6-A0A2-4F2EBAE1DC90}</a:tableStyleId>
              </a:tblPr>
              <a:tblGrid>
                <a:gridCol w="4165415">
                  <a:extLst>
                    <a:ext uri="{9D8B030D-6E8A-4147-A177-3AD203B41FA5}">
                      <a16:colId xmlns="" xmlns:a16="http://schemas.microsoft.com/office/drawing/2014/main" val="794386845"/>
                    </a:ext>
                  </a:extLst>
                </a:gridCol>
                <a:gridCol w="7691716">
                  <a:extLst>
                    <a:ext uri="{9D8B030D-6E8A-4147-A177-3AD203B41FA5}">
                      <a16:colId xmlns="" xmlns:a16="http://schemas.microsoft.com/office/drawing/2014/main" val="2866224361"/>
                    </a:ext>
                  </a:extLst>
                </a:gridCol>
              </a:tblGrid>
              <a:tr h="1194269">
                <a:tc>
                  <a:txBody>
                    <a:bodyPr/>
                    <a:lstStyle/>
                    <a:p>
                      <a:pPr algn="ctr">
                        <a:lnSpc>
                          <a:spcPct val="100000"/>
                        </a:lnSpc>
                        <a:spcAft>
                          <a:spcPts val="800"/>
                        </a:spcAft>
                      </a:pPr>
                      <a:r>
                        <a:rPr lang="vi-VN" sz="3200" dirty="0">
                          <a:solidFill>
                            <a:schemeClr val="bg1">
                              <a:lumMod val="10000"/>
                            </a:schemeClr>
                          </a:solidFill>
                          <a:effectLst/>
                          <a:latin typeface="+mj-lt"/>
                        </a:rPr>
                        <a:t>Các sự kiện chính</a:t>
                      </a:r>
                      <a:endParaRPr lang="en-SG" sz="24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200" dirty="0">
                          <a:solidFill>
                            <a:schemeClr val="bg1">
                              <a:lumMod val="10000"/>
                            </a:schemeClr>
                          </a:solidFill>
                          <a:effectLst/>
                          <a:latin typeface="+mj-lt"/>
                        </a:rPr>
                        <a:t>Chi tiết miêu tả hành động, ngôn ngữ của Thuý Kiều</a:t>
                      </a:r>
                      <a:endParaRPr lang="en-SG" sz="24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 xmlns:a16="http://schemas.microsoft.com/office/drawing/2014/main" val="2322057954"/>
                  </a:ext>
                </a:extLst>
              </a:tr>
              <a:tr h="2262494">
                <a:tc>
                  <a:txBody>
                    <a:bodyPr/>
                    <a:lstStyle/>
                    <a:p>
                      <a:pPr algn="just">
                        <a:lnSpc>
                          <a:spcPct val="100000"/>
                        </a:lnSpc>
                        <a:spcAft>
                          <a:spcPts val="800"/>
                        </a:spcAft>
                      </a:pPr>
                      <a:r>
                        <a:rPr lang="vi-VN" sz="3200" b="0" dirty="0">
                          <a:solidFill>
                            <a:schemeClr val="bg1">
                              <a:lumMod val="10000"/>
                            </a:schemeClr>
                          </a:solidFill>
                          <a:effectLst/>
                          <a:latin typeface="+mj-lt"/>
                        </a:rPr>
                        <a:t>Từ Hải mở “trướng hùm” và trao toàn quyền báo ân, báo oán cho Kiều</a:t>
                      </a:r>
                      <a:endParaRPr lang="en-SG" sz="2400" b="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bg1">
                              <a:lumMod val="10000"/>
                            </a:schemeClr>
                          </a:solidFill>
                          <a:effectLst/>
                          <a:latin typeface="+mj-lt"/>
                        </a:rPr>
                        <a:t> </a:t>
                      </a:r>
                      <a:endParaRPr lang="en-SG" sz="240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931828"/>
                  </a:ext>
                </a:extLst>
              </a:tr>
              <a:tr h="597133">
                <a:tc>
                  <a:txBody>
                    <a:bodyPr/>
                    <a:lstStyle/>
                    <a:p>
                      <a:pPr algn="just">
                        <a:lnSpc>
                          <a:spcPct val="100000"/>
                        </a:lnSpc>
                        <a:spcAft>
                          <a:spcPts val="800"/>
                        </a:spcAft>
                      </a:pPr>
                      <a:r>
                        <a:rPr lang="vi-VN" sz="3200" b="0" dirty="0">
                          <a:solidFill>
                            <a:schemeClr val="bg1">
                              <a:lumMod val="10000"/>
                            </a:schemeClr>
                          </a:solidFill>
                          <a:effectLst/>
                          <a:latin typeface="+mj-lt"/>
                        </a:rPr>
                        <a:t>Kiều báo ân </a:t>
                      </a:r>
                      <a:endParaRPr lang="en-SG" sz="2400" b="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bg1">
                              <a:lumMod val="10000"/>
                            </a:schemeClr>
                          </a:solidFill>
                          <a:effectLst/>
                          <a:latin typeface="+mj-lt"/>
                        </a:rPr>
                        <a:t> </a:t>
                      </a:r>
                      <a:endParaRPr lang="en-SG" sz="240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540275718"/>
                  </a:ext>
                </a:extLst>
              </a:tr>
              <a:tr h="597133">
                <a:tc>
                  <a:txBody>
                    <a:bodyPr/>
                    <a:lstStyle/>
                    <a:p>
                      <a:pPr algn="just">
                        <a:lnSpc>
                          <a:spcPct val="100000"/>
                        </a:lnSpc>
                        <a:spcAft>
                          <a:spcPts val="800"/>
                        </a:spcAft>
                      </a:pPr>
                      <a:r>
                        <a:rPr lang="vi-VN" sz="3200" b="0">
                          <a:solidFill>
                            <a:schemeClr val="bg1">
                              <a:lumMod val="10000"/>
                            </a:schemeClr>
                          </a:solidFill>
                          <a:effectLst/>
                          <a:latin typeface="+mj-lt"/>
                        </a:rPr>
                        <a:t>Kiều báo oán </a:t>
                      </a:r>
                      <a:endParaRPr lang="en-SG" sz="2400" b="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bg1">
                              <a:lumMod val="10000"/>
                            </a:schemeClr>
                          </a:solidFill>
                          <a:effectLst/>
                          <a:latin typeface="+mj-lt"/>
                        </a:rPr>
                        <a:t> </a:t>
                      </a:r>
                      <a:endParaRPr lang="en-SG" sz="240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35329851"/>
                  </a:ext>
                </a:extLst>
              </a:tr>
              <a:tr h="1318671">
                <a:tc gridSpan="2">
                  <a:txBody>
                    <a:bodyPr/>
                    <a:lstStyle/>
                    <a:p>
                      <a:pPr algn="just">
                        <a:lnSpc>
                          <a:spcPct val="100000"/>
                        </a:lnSpc>
                        <a:spcAft>
                          <a:spcPts val="800"/>
                        </a:spcAft>
                      </a:pPr>
                      <a:r>
                        <a:rPr lang="vi-VN" sz="3200" b="1" dirty="0">
                          <a:solidFill>
                            <a:schemeClr val="bg1">
                              <a:lumMod val="10000"/>
                            </a:schemeClr>
                          </a:solidFill>
                          <a:effectLst/>
                          <a:latin typeface="+mj-lt"/>
                        </a:rPr>
                        <a:t>Nhận xét về con người Thúy Kiều: </a:t>
                      </a:r>
                      <a:endParaRPr lang="en-SG" sz="2400" b="1" dirty="0">
                        <a:solidFill>
                          <a:schemeClr val="bg1">
                            <a:lumMod val="10000"/>
                          </a:schemeClr>
                        </a:solidFill>
                        <a:effectLst/>
                        <a:latin typeface="+mj-lt"/>
                      </a:endParaRPr>
                    </a:p>
                    <a:p>
                      <a:pPr algn="just">
                        <a:lnSpc>
                          <a:spcPct val="100000"/>
                        </a:lnSpc>
                        <a:spcAft>
                          <a:spcPts val="800"/>
                        </a:spcAft>
                      </a:pPr>
                      <a:r>
                        <a:rPr lang="vi-VN" sz="3200" b="0" dirty="0">
                          <a:solidFill>
                            <a:schemeClr val="bg1">
                              <a:lumMod val="10000"/>
                            </a:schemeClr>
                          </a:solidFill>
                          <a:effectLst/>
                          <a:latin typeface="+mj-lt"/>
                        </a:rPr>
                        <a:t> </a:t>
                      </a:r>
                      <a:endParaRPr lang="en-SG" sz="2400" b="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endParaRPr lang="en-SG"/>
                    </a:p>
                  </a:txBody>
                  <a:tcPr/>
                </a:tc>
                <a:extLst>
                  <a:ext uri="{0D108BD9-81ED-4DB2-BD59-A6C34878D82A}">
                    <a16:rowId xmlns="" xmlns:a16="http://schemas.microsoft.com/office/drawing/2014/main" val="2491093040"/>
                  </a:ext>
                </a:extLst>
              </a:tr>
            </a:tbl>
          </a:graphicData>
        </a:graphic>
      </p:graphicFrame>
    </p:spTree>
    <p:extLst>
      <p:ext uri="{BB962C8B-B14F-4D97-AF65-F5344CB8AC3E}">
        <p14:creationId xmlns:p14="http://schemas.microsoft.com/office/powerpoint/2010/main" val="394923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D299779-80A8-A4CE-74B5-5B7C44B3C718}"/>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D5FC4717-7F72-C41F-19B2-8F1088EAD5EF}"/>
              </a:ext>
            </a:extLst>
          </p:cNvPr>
          <p:cNvPicPr>
            <a:picLocks noChangeAspect="1"/>
          </p:cNvPicPr>
          <p:nvPr/>
        </p:nvPicPr>
        <p:blipFill>
          <a:blip r:embed="rId3"/>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6D8EB637-4745-2EA0-0AE0-AE5D711DA77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47560332-ACB2-C8E2-C890-A9C2C773A9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1FFFE162-CA65-6E4A-A821-5A658C027D36}"/>
              </a:ext>
            </a:extLst>
          </p:cNvPr>
          <p:cNvPicPr>
            <a:picLocks noChangeAspect="1"/>
          </p:cNvPicPr>
          <p:nvPr/>
        </p:nvPicPr>
        <p:blipFill>
          <a:blip r:embed="rId7"/>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A0D2B2D8-8BCF-A2D7-83F4-542F9711EA64}"/>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 xmlns:a16="http://schemas.microsoft.com/office/drawing/2014/main" id="{481A1937-1AE0-A2C4-9261-60B4AD397773}"/>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Rectangle 15">
              <a:extLst>
                <a:ext uri="{FF2B5EF4-FFF2-40B4-BE49-F238E27FC236}">
                  <a16:creationId xmlns="" xmlns:a16="http://schemas.microsoft.com/office/drawing/2014/main" id="{7F8F22BD-ED17-BC17-9104-CCAB5F3B100C}"/>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15" name="TextBox 14">
            <a:extLst>
              <a:ext uri="{FF2B5EF4-FFF2-40B4-BE49-F238E27FC236}">
                <a16:creationId xmlns="" xmlns:a16="http://schemas.microsoft.com/office/drawing/2014/main" id="{FAA40579-1023-67A3-D448-7561993DCFEF}"/>
              </a:ext>
            </a:extLst>
          </p:cNvPr>
          <p:cNvSpPr txBox="1"/>
          <p:nvPr/>
        </p:nvSpPr>
        <p:spPr>
          <a:xfrm>
            <a:off x="3267015" y="123797"/>
            <a:ext cx="5777765"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MỞ ĐẦU</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grpSp>
        <p:nvGrpSpPr>
          <p:cNvPr id="21" name="组合 13">
            <a:extLst>
              <a:ext uri="{FF2B5EF4-FFF2-40B4-BE49-F238E27FC236}">
                <a16:creationId xmlns="" xmlns:a16="http://schemas.microsoft.com/office/drawing/2014/main" id="{8E6CDD5E-C7F1-8170-C7F2-E4593D7C08DE}"/>
              </a:ext>
            </a:extLst>
          </p:cNvPr>
          <p:cNvGrpSpPr/>
          <p:nvPr/>
        </p:nvGrpSpPr>
        <p:grpSpPr>
          <a:xfrm>
            <a:off x="150916" y="1190900"/>
            <a:ext cx="3931669" cy="4636449"/>
            <a:chOff x="235759" y="1504666"/>
            <a:chExt cx="4803121" cy="5883689"/>
          </a:xfrm>
        </p:grpSpPr>
        <p:grpSp>
          <p:nvGrpSpPr>
            <p:cNvPr id="22" name="组合 3">
              <a:extLst>
                <a:ext uri="{FF2B5EF4-FFF2-40B4-BE49-F238E27FC236}">
                  <a16:creationId xmlns="" xmlns:a16="http://schemas.microsoft.com/office/drawing/2014/main" id="{CA187AE0-DF0E-AC9C-51D6-2E59D500EA5B}"/>
                </a:ext>
              </a:extLst>
            </p:cNvPr>
            <p:cNvGrpSpPr/>
            <p:nvPr/>
          </p:nvGrpSpPr>
          <p:grpSpPr>
            <a:xfrm>
              <a:off x="1605061" y="1504666"/>
              <a:ext cx="1733529" cy="1575864"/>
              <a:chOff x="1605061" y="1504666"/>
              <a:chExt cx="1733529" cy="1575864"/>
            </a:xfrm>
          </p:grpSpPr>
          <p:sp>
            <p:nvSpPr>
              <p:cNvPr id="24" name="等腰三角形 1">
                <a:extLst>
                  <a:ext uri="{FF2B5EF4-FFF2-40B4-BE49-F238E27FC236}">
                    <a16:creationId xmlns="" xmlns:a16="http://schemas.microsoft.com/office/drawing/2014/main" id="{FEDA51AB-9225-7EAB-5FBB-F38B766BA5FA}"/>
                  </a:ext>
                </a:extLst>
              </p:cNvPr>
              <p:cNvSpPr/>
              <p:nvPr/>
            </p:nvSpPr>
            <p:spPr>
              <a:xfrm rot="2601797">
                <a:off x="1605061" y="1504666"/>
                <a:ext cx="1733529" cy="1575864"/>
              </a:xfrm>
              <a:custGeom>
                <a:avLst/>
                <a:gdLst>
                  <a:gd name="connsiteX0" fmla="*/ 0 w 2472324"/>
                  <a:gd name="connsiteY0" fmla="*/ 2131314 h 2131314"/>
                  <a:gd name="connsiteX1" fmla="*/ 1236162 w 2472324"/>
                  <a:gd name="connsiteY1" fmla="*/ 0 h 2131314"/>
                  <a:gd name="connsiteX2" fmla="*/ 2472324 w 2472324"/>
                  <a:gd name="connsiteY2" fmla="*/ 2131314 h 2131314"/>
                  <a:gd name="connsiteX3" fmla="*/ 0 w 2472324"/>
                  <a:gd name="connsiteY3" fmla="*/ 2131314 h 2131314"/>
                  <a:gd name="connsiteX0" fmla="*/ 0 w 2472324"/>
                  <a:gd name="connsiteY0" fmla="*/ 2131495 h 2131495"/>
                  <a:gd name="connsiteX1" fmla="*/ 1236162 w 2472324"/>
                  <a:gd name="connsiteY1" fmla="*/ 181 h 2131495"/>
                  <a:gd name="connsiteX2" fmla="*/ 2472324 w 2472324"/>
                  <a:gd name="connsiteY2" fmla="*/ 2131495 h 2131495"/>
                  <a:gd name="connsiteX3" fmla="*/ 0 w 2472324"/>
                  <a:gd name="connsiteY3" fmla="*/ 2131495 h 2131495"/>
                  <a:gd name="connsiteX0" fmla="*/ 0 w 2472470"/>
                  <a:gd name="connsiteY0" fmla="*/ 2131449 h 2218902"/>
                  <a:gd name="connsiteX1" fmla="*/ 1236162 w 2472470"/>
                  <a:gd name="connsiteY1" fmla="*/ 135 h 2218902"/>
                  <a:gd name="connsiteX2" fmla="*/ 2472324 w 2472470"/>
                  <a:gd name="connsiteY2" fmla="*/ 2131449 h 2218902"/>
                  <a:gd name="connsiteX3" fmla="*/ 0 w 2472470"/>
                  <a:gd name="connsiteY3" fmla="*/ 2131449 h 2218902"/>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ah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49D99B"/>
              </a:solidFill>
              <a:ln w="12700" cap="flat" cmpd="sng" algn="ctr">
                <a:noFill/>
                <a:prstDash val="solid"/>
                <a:miter lim="800000"/>
              </a:ln>
              <a:effectLst/>
            </p:spPr>
            <p:txBody>
              <a:bodyPr rtlCol="0" anchor="ctr"/>
              <a:lstStyle/>
              <a:p>
                <a:pPr marL="0" marR="0" lvl="0" indent="0" algn="ctr" defTabSz="685532" rtl="0" eaLnBrk="1" fontAlgn="auto" latinLnBrk="0" hangingPunct="1">
                  <a:lnSpc>
                    <a:spcPct val="100000"/>
                  </a:lnSpc>
                  <a:spcBef>
                    <a:spcPts val="0"/>
                  </a:spcBef>
                  <a:spcAft>
                    <a:spcPts val="0"/>
                  </a:spcAft>
                  <a:buClrTx/>
                  <a:buSzTx/>
                  <a:buFont typeface="Arial"/>
                  <a:buNone/>
                  <a:tabLst/>
                  <a:defRPr/>
                </a:pPr>
                <a:endParaRPr kumimoji="0" lang="zh-CN" altLang="en-US" sz="2800" b="1" i="0" u="none" strike="noStrike" kern="1200" cap="none" spc="0" normalizeH="0" baseline="0" noProof="0">
                  <a:ln>
                    <a:noFill/>
                  </a:ln>
                  <a:solidFill>
                    <a:srgbClr val="373579">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Arial"/>
                </a:endParaRPr>
              </a:p>
            </p:txBody>
          </p:sp>
          <p:sp>
            <p:nvSpPr>
              <p:cNvPr id="25" name="椭圆 2">
                <a:extLst>
                  <a:ext uri="{FF2B5EF4-FFF2-40B4-BE49-F238E27FC236}">
                    <a16:creationId xmlns="" xmlns:a16="http://schemas.microsoft.com/office/drawing/2014/main" id="{92ED02FC-14CF-692F-3689-13CBE2F23196}"/>
                  </a:ext>
                </a:extLst>
              </p:cNvPr>
              <p:cNvSpPr/>
              <p:nvPr/>
            </p:nvSpPr>
            <p:spPr>
              <a:xfrm>
                <a:off x="2457765" y="2176909"/>
                <a:ext cx="847138" cy="847138"/>
              </a:xfrm>
              <a:prstGeom prst="ellipse">
                <a:avLst/>
              </a:prstGeom>
              <a:solidFill>
                <a:sysClr val="window" lastClr="FFFFFF"/>
              </a:solidFill>
              <a:ln w="44450" cap="flat" cmpd="sng" algn="ctr">
                <a:solidFill>
                  <a:srgbClr val="49D99B"/>
                </a:solidFill>
                <a:prstDash val="solid"/>
                <a:miter lim="800000"/>
              </a:ln>
              <a:effectLst/>
            </p:spPr>
            <p:txBody>
              <a:bodyPr rtlCol="0" anchor="ctr"/>
              <a:lstStyle/>
              <a:p>
                <a:pPr marL="0" marR="0" lvl="0" indent="0" algn="ctr" defTabSz="685532" rtl="0" eaLnBrk="1" fontAlgn="auto" latinLnBrk="0" hangingPunct="1">
                  <a:lnSpc>
                    <a:spcPct val="100000"/>
                  </a:lnSpc>
                  <a:spcBef>
                    <a:spcPts val="0"/>
                  </a:spcBef>
                  <a:spcAft>
                    <a:spcPts val="0"/>
                  </a:spcAft>
                  <a:buClrTx/>
                  <a:buSzTx/>
                  <a:buFont typeface="Arial"/>
                  <a:buNone/>
                  <a:tabLst/>
                  <a:defRPr/>
                </a:pPr>
                <a:r>
                  <a:rPr kumimoji="0" lang="en-US" altLang="zh-CN" sz="2800" b="1"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Arial"/>
                  </a:rPr>
                  <a:t>01</a:t>
                </a:r>
                <a:endParaRPr kumimoji="0" lang="zh-CN" altLang="en-US" sz="2800" b="1"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Arial"/>
                </a:endParaRPr>
              </a:p>
            </p:txBody>
          </p:sp>
        </p:grpSp>
        <p:sp>
          <p:nvSpPr>
            <p:cNvPr id="23" name="矩形 12">
              <a:extLst>
                <a:ext uri="{FF2B5EF4-FFF2-40B4-BE49-F238E27FC236}">
                  <a16:creationId xmlns="" xmlns:a16="http://schemas.microsoft.com/office/drawing/2014/main" id="{5843D1EA-69ED-9F88-24BB-066E4AF78526}"/>
                </a:ext>
              </a:extLst>
            </p:cNvPr>
            <p:cNvSpPr/>
            <p:nvPr/>
          </p:nvSpPr>
          <p:spPr>
            <a:xfrm>
              <a:off x="235759" y="3625857"/>
              <a:ext cx="4803121" cy="3762498"/>
            </a:xfrm>
            <a:prstGeom prst="rect">
              <a:avLst/>
            </a:prstGeom>
          </p:spPr>
          <p:txBody>
            <a:bodyPr wrap="square">
              <a:spAutoFit/>
            </a:bodyPr>
            <a:lstStyle/>
            <a:p>
              <a:pPr algn="ctr">
                <a:spcAft>
                  <a:spcPts val="800"/>
                </a:spcAft>
              </a:pPr>
              <a:r>
                <a:rPr lang="vi-VN" sz="3600" b="1" dirty="0">
                  <a:solidFill>
                    <a:schemeClr val="bg1"/>
                  </a:solidFill>
                  <a:effectLst/>
                  <a:highlight>
                    <a:srgbClr val="008080"/>
                  </a:highlight>
                  <a:latin typeface="Times New Roman" panose="02020603050405020304" pitchFamily="18" charset="0"/>
                  <a:ea typeface="Times New Roman" panose="02020603050405020304" pitchFamily="18" charset="0"/>
                  <a:cs typeface="Times New Roman" panose="02020603050405020304" pitchFamily="18" charset="0"/>
                </a:rPr>
                <a:t>Người có ơn với Thúy Kiều: </a:t>
              </a:r>
              <a:endParaRPr lang="en-US" sz="3600" b="1" dirty="0">
                <a:solidFill>
                  <a:schemeClr val="bg1"/>
                </a:solidFill>
                <a:effectLst/>
                <a:highlight>
                  <a:srgbClr val="008080"/>
                </a:highligh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800"/>
                </a:spcAft>
              </a:pP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Thúc Sinh, Đạm Tiên, Thúy Vân, cha mẹ Thúy Kiều,...</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6" name="组合 24">
            <a:extLst>
              <a:ext uri="{FF2B5EF4-FFF2-40B4-BE49-F238E27FC236}">
                <a16:creationId xmlns="" xmlns:a16="http://schemas.microsoft.com/office/drawing/2014/main" id="{0192BDF9-46B2-B020-BB19-4CCCBDEAE881}"/>
              </a:ext>
            </a:extLst>
          </p:cNvPr>
          <p:cNvGrpSpPr/>
          <p:nvPr/>
        </p:nvGrpSpPr>
        <p:grpSpPr>
          <a:xfrm>
            <a:off x="7378452" y="1348951"/>
            <a:ext cx="4345904" cy="4417618"/>
            <a:chOff x="448744" y="1504666"/>
            <a:chExt cx="5309172" cy="5605987"/>
          </a:xfrm>
        </p:grpSpPr>
        <p:grpSp>
          <p:nvGrpSpPr>
            <p:cNvPr id="27" name="组合 25">
              <a:extLst>
                <a:ext uri="{FF2B5EF4-FFF2-40B4-BE49-F238E27FC236}">
                  <a16:creationId xmlns="" xmlns:a16="http://schemas.microsoft.com/office/drawing/2014/main" id="{892FFE18-F8C9-7722-BEB2-4B6A5384DDAC}"/>
                </a:ext>
              </a:extLst>
            </p:cNvPr>
            <p:cNvGrpSpPr/>
            <p:nvPr/>
          </p:nvGrpSpPr>
          <p:grpSpPr>
            <a:xfrm>
              <a:off x="1605061" y="1504666"/>
              <a:ext cx="1733529" cy="1575864"/>
              <a:chOff x="1605061" y="1504666"/>
              <a:chExt cx="1733529" cy="1575864"/>
            </a:xfrm>
          </p:grpSpPr>
          <p:sp>
            <p:nvSpPr>
              <p:cNvPr id="29" name="等腰三角形 1">
                <a:extLst>
                  <a:ext uri="{FF2B5EF4-FFF2-40B4-BE49-F238E27FC236}">
                    <a16:creationId xmlns="" xmlns:a16="http://schemas.microsoft.com/office/drawing/2014/main" id="{A7E75894-7722-CD4C-D74D-1A37F007FA1B}"/>
                  </a:ext>
                </a:extLst>
              </p:cNvPr>
              <p:cNvSpPr/>
              <p:nvPr/>
            </p:nvSpPr>
            <p:spPr>
              <a:xfrm rot="2601797">
                <a:off x="1605061" y="1504666"/>
                <a:ext cx="1733529" cy="1575864"/>
              </a:xfrm>
              <a:custGeom>
                <a:avLst/>
                <a:gdLst>
                  <a:gd name="connsiteX0" fmla="*/ 0 w 2472324"/>
                  <a:gd name="connsiteY0" fmla="*/ 2131314 h 2131314"/>
                  <a:gd name="connsiteX1" fmla="*/ 1236162 w 2472324"/>
                  <a:gd name="connsiteY1" fmla="*/ 0 h 2131314"/>
                  <a:gd name="connsiteX2" fmla="*/ 2472324 w 2472324"/>
                  <a:gd name="connsiteY2" fmla="*/ 2131314 h 2131314"/>
                  <a:gd name="connsiteX3" fmla="*/ 0 w 2472324"/>
                  <a:gd name="connsiteY3" fmla="*/ 2131314 h 2131314"/>
                  <a:gd name="connsiteX0" fmla="*/ 0 w 2472324"/>
                  <a:gd name="connsiteY0" fmla="*/ 2131495 h 2131495"/>
                  <a:gd name="connsiteX1" fmla="*/ 1236162 w 2472324"/>
                  <a:gd name="connsiteY1" fmla="*/ 181 h 2131495"/>
                  <a:gd name="connsiteX2" fmla="*/ 2472324 w 2472324"/>
                  <a:gd name="connsiteY2" fmla="*/ 2131495 h 2131495"/>
                  <a:gd name="connsiteX3" fmla="*/ 0 w 2472324"/>
                  <a:gd name="connsiteY3" fmla="*/ 2131495 h 2131495"/>
                  <a:gd name="connsiteX0" fmla="*/ 0 w 2472470"/>
                  <a:gd name="connsiteY0" fmla="*/ 2131449 h 2218902"/>
                  <a:gd name="connsiteX1" fmla="*/ 1236162 w 2472470"/>
                  <a:gd name="connsiteY1" fmla="*/ 135 h 2218902"/>
                  <a:gd name="connsiteX2" fmla="*/ 2472324 w 2472470"/>
                  <a:gd name="connsiteY2" fmla="*/ 2131449 h 2218902"/>
                  <a:gd name="connsiteX3" fmla="*/ 0 w 2472470"/>
                  <a:gd name="connsiteY3" fmla="*/ 2131449 h 2218902"/>
                  <a:gd name="connsiteX0" fmla="*/ 7425 w 2479895"/>
                  <a:gd name="connsiteY0" fmla="*/ 2131449 h 2254348"/>
                  <a:gd name="connsiteX1" fmla="*/ 1243587 w 2479895"/>
                  <a:gd name="connsiteY1" fmla="*/ 135 h 2254348"/>
                  <a:gd name="connsiteX2" fmla="*/ 2479749 w 2479895"/>
                  <a:gd name="connsiteY2" fmla="*/ 2131449 h 2254348"/>
                  <a:gd name="connsiteX3" fmla="*/ 7425 w 2479895"/>
                  <a:gd name="connsiteY3" fmla="*/ 2131449 h 2254348"/>
                </a:gdLst>
                <a:ahLst/>
                <a:cxnLst>
                  <a:cxn ang="0">
                    <a:pos x="connsiteX0" y="connsiteY0"/>
                  </a:cxn>
                  <a:cxn ang="0">
                    <a:pos x="connsiteX1" y="connsiteY1"/>
                  </a:cxn>
                  <a:cxn ang="0">
                    <a:pos x="connsiteX2" y="connsiteY2"/>
                  </a:cxn>
                  <a:cxn ang="0">
                    <a:pos x="connsiteX3" y="connsiteY3"/>
                  </a:cxn>
                </a:cxnLst>
                <a:rect l="l" t="t" r="r" b="b"/>
                <a:pathLst>
                  <a:path w="2479895" h="2254348">
                    <a:moveTo>
                      <a:pt x="7425" y="2131449"/>
                    </a:moveTo>
                    <a:cubicBezTo>
                      <a:pt x="-99052" y="2004127"/>
                      <a:pt x="970429" y="18903"/>
                      <a:pt x="1243587" y="135"/>
                    </a:cubicBezTo>
                    <a:cubicBezTo>
                      <a:pt x="1516745" y="-18633"/>
                      <a:pt x="2493629" y="1934679"/>
                      <a:pt x="2479749" y="2131449"/>
                    </a:cubicBezTo>
                    <a:cubicBezTo>
                      <a:pt x="2465869" y="2328219"/>
                      <a:pt x="113902" y="2258771"/>
                      <a:pt x="7425" y="2131449"/>
                    </a:cubicBezTo>
                    <a:close/>
                  </a:path>
                </a:pathLst>
              </a:custGeom>
              <a:solidFill>
                <a:srgbClr val="FFE272"/>
              </a:solidFill>
              <a:ln w="12700" cap="flat" cmpd="sng" algn="ctr">
                <a:noFill/>
                <a:prstDash val="solid"/>
                <a:miter lim="800000"/>
              </a:ln>
              <a:effectLst/>
            </p:spPr>
            <p:txBody>
              <a:bodyPr rtlCol="0" anchor="ctr"/>
              <a:lstStyle/>
              <a:p>
                <a:pPr marL="0" marR="0" lvl="0" indent="0" algn="ctr" defTabSz="685532" rtl="0" eaLnBrk="1" fontAlgn="auto" latinLnBrk="0" hangingPunct="1">
                  <a:lnSpc>
                    <a:spcPct val="100000"/>
                  </a:lnSpc>
                  <a:spcBef>
                    <a:spcPts val="0"/>
                  </a:spcBef>
                  <a:spcAft>
                    <a:spcPts val="0"/>
                  </a:spcAft>
                  <a:buClrTx/>
                  <a:buSzTx/>
                  <a:buFont typeface="Arial"/>
                  <a:buNone/>
                  <a:tabLst/>
                  <a:defRPr/>
                </a:pPr>
                <a:endParaRPr kumimoji="0" lang="zh-CN" altLang="en-US" sz="2800" b="1"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Arial"/>
                </a:endParaRPr>
              </a:p>
            </p:txBody>
          </p:sp>
          <p:sp>
            <p:nvSpPr>
              <p:cNvPr id="30" name="椭圆 28">
                <a:extLst>
                  <a:ext uri="{FF2B5EF4-FFF2-40B4-BE49-F238E27FC236}">
                    <a16:creationId xmlns="" xmlns:a16="http://schemas.microsoft.com/office/drawing/2014/main" id="{C9B19D88-D8F3-D7D7-5338-FC1511E2C154}"/>
                  </a:ext>
                </a:extLst>
              </p:cNvPr>
              <p:cNvSpPr/>
              <p:nvPr/>
            </p:nvSpPr>
            <p:spPr>
              <a:xfrm>
                <a:off x="2457765" y="2176909"/>
                <a:ext cx="847138" cy="847138"/>
              </a:xfrm>
              <a:prstGeom prst="ellipse">
                <a:avLst/>
              </a:prstGeom>
              <a:solidFill>
                <a:sysClr val="window" lastClr="FFFFFF"/>
              </a:solidFill>
              <a:ln w="44450" cap="flat" cmpd="sng" algn="ctr">
                <a:solidFill>
                  <a:srgbClr val="FFE272"/>
                </a:solidFill>
                <a:prstDash val="solid"/>
                <a:miter lim="800000"/>
              </a:ln>
              <a:effectLst/>
            </p:spPr>
            <p:txBody>
              <a:bodyPr rtlCol="0" anchor="ctr"/>
              <a:lstStyle/>
              <a:p>
                <a:pPr marL="0" marR="0" lvl="0" indent="0" algn="ctr" defTabSz="685532" rtl="0" eaLnBrk="1" fontAlgn="auto" latinLnBrk="0" hangingPunct="1">
                  <a:lnSpc>
                    <a:spcPct val="100000"/>
                  </a:lnSpc>
                  <a:spcBef>
                    <a:spcPts val="0"/>
                  </a:spcBef>
                  <a:spcAft>
                    <a:spcPts val="0"/>
                  </a:spcAft>
                  <a:buClrTx/>
                  <a:buSzTx/>
                  <a:buFont typeface="Arial"/>
                  <a:buNone/>
                  <a:tabLst/>
                  <a:defRPr/>
                </a:pPr>
                <a:r>
                  <a:rPr kumimoji="0" lang="en-US" altLang="zh-CN" sz="2800" b="1"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Arial"/>
                  </a:rPr>
                  <a:t>02</a:t>
                </a:r>
                <a:endParaRPr kumimoji="0" lang="zh-CN" altLang="en-US" sz="2800" b="1"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Arial"/>
                </a:endParaRPr>
              </a:p>
            </p:txBody>
          </p:sp>
        </p:grpSp>
        <p:sp>
          <p:nvSpPr>
            <p:cNvPr id="28" name="矩形 26">
              <a:extLst>
                <a:ext uri="{FF2B5EF4-FFF2-40B4-BE49-F238E27FC236}">
                  <a16:creationId xmlns="" xmlns:a16="http://schemas.microsoft.com/office/drawing/2014/main" id="{EDE8B944-DE31-09B4-34FA-B891A5376514}"/>
                </a:ext>
              </a:extLst>
            </p:cNvPr>
            <p:cNvSpPr/>
            <p:nvPr/>
          </p:nvSpPr>
          <p:spPr>
            <a:xfrm>
              <a:off x="448744" y="3478347"/>
              <a:ext cx="5309172" cy="3632306"/>
            </a:xfrm>
            <a:prstGeom prst="rect">
              <a:avLst/>
            </a:prstGeom>
          </p:spPr>
          <p:txBody>
            <a:bodyPr wrap="square">
              <a:spAutoFit/>
            </a:bodyPr>
            <a:lstStyle/>
            <a:p>
              <a:pPr algn="ctr">
                <a:spcAft>
                  <a:spcPts val="800"/>
                </a:spcAft>
              </a:pPr>
              <a:r>
                <a:rPr lang="vi-VN" sz="3600" b="1" dirty="0">
                  <a:solidFill>
                    <a:schemeClr val="bg1"/>
                  </a:solidFill>
                  <a:effectLst/>
                  <a:highlight>
                    <a:srgbClr val="800080"/>
                  </a:highlight>
                  <a:latin typeface="Times New Roman" panose="02020603050405020304" pitchFamily="18" charset="0"/>
                  <a:ea typeface="Times New Roman" panose="02020603050405020304" pitchFamily="18" charset="0"/>
                  <a:cs typeface="Times New Roman" panose="02020603050405020304" pitchFamily="18" charset="0"/>
                </a:rPr>
                <a:t>Người gây ra đau khổ cho Thúy Kiều: </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Mã Giám Sinh, Hoạn Thư, Bạc Bà, Bạc Hạnh, Sở Khanh,...</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1" name="Picture 30" descr="A painting of two women&#10;&#10;Description automatically generated">
            <a:extLst>
              <a:ext uri="{FF2B5EF4-FFF2-40B4-BE49-F238E27FC236}">
                <a16:creationId xmlns="" xmlns:a16="http://schemas.microsoft.com/office/drawing/2014/main" id="{165298EF-4F79-DA63-F5BE-64AA30E2686B}"/>
              </a:ext>
            </a:extLst>
          </p:cNvPr>
          <p:cNvPicPr>
            <a:picLocks noChangeAspect="1"/>
          </p:cNvPicPr>
          <p:nvPr/>
        </p:nvPicPr>
        <p:blipFill>
          <a:blip r:embed="rId8"/>
          <a:stretch>
            <a:fillRect/>
          </a:stretch>
        </p:blipFill>
        <p:spPr>
          <a:xfrm>
            <a:off x="4346843" y="3073632"/>
            <a:ext cx="3618108" cy="3813681"/>
          </a:xfrm>
          <a:prstGeom prst="rect">
            <a:avLst/>
          </a:prstGeom>
        </p:spPr>
      </p:pic>
    </p:spTree>
    <p:extLst>
      <p:ext uri="{BB962C8B-B14F-4D97-AF65-F5344CB8AC3E}">
        <p14:creationId xmlns:p14="http://schemas.microsoft.com/office/powerpoint/2010/main" val="18329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E2B3E15-ED2A-DEC2-53C0-BB3685466861}"/>
            </a:ext>
          </a:extLst>
        </p:cNvPr>
        <p:cNvGrpSpPr/>
        <p:nvPr/>
      </p:nvGrpSpPr>
      <p:grpSpPr>
        <a:xfrm>
          <a:off x="0" y="0"/>
          <a:ext cx="0" cy="0"/>
          <a:chOff x="0" y="0"/>
          <a:chExt cx="0" cy="0"/>
        </a:xfrm>
      </p:grpSpPr>
      <p:pic>
        <p:nvPicPr>
          <p:cNvPr id="8" name="Picture 7">
            <a:extLst>
              <a:ext uri="{FF2B5EF4-FFF2-40B4-BE49-F238E27FC236}">
                <a16:creationId xmlns="" xmlns:a16="http://schemas.microsoft.com/office/drawing/2014/main" id="{4FE4066A-2ACB-5121-0015-3EE7B72E3DED}"/>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 xmlns:a16="http://schemas.microsoft.com/office/drawing/2014/main" id="{9435C01D-256E-406A-D053-C815420621EC}"/>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914377">
              <a:spcAft>
                <a:spcPts val="1000"/>
              </a:spcAft>
              <a:defRPr/>
            </a:pPr>
            <a:r>
              <a:rPr lang="vi-VN" sz="3200" b="1" dirty="0">
                <a:solidFill>
                  <a:srgbClr val="000000"/>
                </a:solidFill>
                <a:effectLst/>
                <a:latin typeface="Times New Roman" panose="02020603050405020304" pitchFamily="18" charset="0"/>
                <a:ea typeface="Times New Roman" panose="02020603050405020304" pitchFamily="18" charset="0"/>
              </a:rPr>
              <a:t>* Lời nói, hành động, tính cách</a:t>
            </a:r>
            <a:endParaRPr lang="en-SG" sz="4800" dirty="0">
              <a:solidFill>
                <a:srgbClr val="191919"/>
              </a:solidFill>
              <a:latin typeface="Times New Roman" panose="02020603050405020304" pitchFamily="18" charset="0"/>
              <a:ea typeface="Calibri" panose="020F0502020204030204" pitchFamily="34" charset="0"/>
              <a:cs typeface="Arial"/>
              <a:sym typeface="Arial"/>
            </a:endParaRPr>
          </a:p>
        </p:txBody>
      </p:sp>
      <p:sp>
        <p:nvSpPr>
          <p:cNvPr id="3" name="Text Placeholder 2">
            <a:extLst>
              <a:ext uri="{FF2B5EF4-FFF2-40B4-BE49-F238E27FC236}">
                <a16:creationId xmlns="" xmlns:a16="http://schemas.microsoft.com/office/drawing/2014/main" id="{D718AF62-C87A-EDEF-D59F-A4FF70FE3E15}"/>
              </a:ext>
            </a:extLst>
          </p:cNvPr>
          <p:cNvSpPr>
            <a:spLocks noGrp="1"/>
          </p:cNvSpPr>
          <p:nvPr>
            <p:ph type="body" idx="1"/>
          </p:nvPr>
        </p:nvSpPr>
        <p:spPr/>
        <p:txBody>
          <a:bodyPr/>
          <a:lstStyle/>
          <a:p>
            <a:endParaRPr lang="en-SG"/>
          </a:p>
        </p:txBody>
      </p:sp>
      <p:graphicFrame>
        <p:nvGraphicFramePr>
          <p:cNvPr id="7" name="Table 6">
            <a:extLst>
              <a:ext uri="{FF2B5EF4-FFF2-40B4-BE49-F238E27FC236}">
                <a16:creationId xmlns="" xmlns:a16="http://schemas.microsoft.com/office/drawing/2014/main" id="{20BF04FA-FDFE-AB58-12A0-21D0CD7FBF46}"/>
              </a:ext>
            </a:extLst>
          </p:cNvPr>
          <p:cNvGraphicFramePr>
            <a:graphicFrameLocks noGrp="1"/>
          </p:cNvGraphicFramePr>
          <p:nvPr>
            <p:extLst>
              <p:ext uri="{D42A27DB-BD31-4B8C-83A1-F6EECF244321}">
                <p14:modId xmlns:p14="http://schemas.microsoft.com/office/powerpoint/2010/main" val="3429421477"/>
              </p:ext>
            </p:extLst>
          </p:nvPr>
        </p:nvGraphicFramePr>
        <p:xfrm>
          <a:off x="167434" y="839958"/>
          <a:ext cx="11857131" cy="5810223"/>
        </p:xfrm>
        <a:graphic>
          <a:graphicData uri="http://schemas.openxmlformats.org/drawingml/2006/table">
            <a:tbl>
              <a:tblPr firstRow="1" firstCol="1" bandRow="1">
                <a:tableStyleId>{1FECB4D8-DB02-4DC6-A0A2-4F2EBAE1DC90}</a:tableStyleId>
              </a:tblPr>
              <a:tblGrid>
                <a:gridCol w="4165415">
                  <a:extLst>
                    <a:ext uri="{9D8B030D-6E8A-4147-A177-3AD203B41FA5}">
                      <a16:colId xmlns="" xmlns:a16="http://schemas.microsoft.com/office/drawing/2014/main" val="794386845"/>
                    </a:ext>
                  </a:extLst>
                </a:gridCol>
                <a:gridCol w="7691716">
                  <a:extLst>
                    <a:ext uri="{9D8B030D-6E8A-4147-A177-3AD203B41FA5}">
                      <a16:colId xmlns="" xmlns:a16="http://schemas.microsoft.com/office/drawing/2014/main" val="2866224361"/>
                    </a:ext>
                  </a:extLst>
                </a:gridCol>
              </a:tblGrid>
              <a:tr h="1660064">
                <a:tc>
                  <a:txBody>
                    <a:bodyPr/>
                    <a:lstStyle/>
                    <a:p>
                      <a:pPr algn="ctr">
                        <a:lnSpc>
                          <a:spcPct val="100000"/>
                        </a:lnSpc>
                        <a:spcAft>
                          <a:spcPts val="800"/>
                        </a:spcAft>
                      </a:pPr>
                      <a:r>
                        <a:rPr lang="vi-VN" sz="4400" dirty="0">
                          <a:solidFill>
                            <a:schemeClr val="bg1">
                              <a:lumMod val="10000"/>
                            </a:schemeClr>
                          </a:solidFill>
                          <a:effectLst/>
                          <a:latin typeface="+mj-lt"/>
                        </a:rPr>
                        <a:t>Các sự kiện chính</a:t>
                      </a:r>
                      <a:endParaRPr lang="en-SG" sz="44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4400" dirty="0">
                          <a:solidFill>
                            <a:schemeClr val="bg1">
                              <a:lumMod val="10000"/>
                            </a:schemeClr>
                          </a:solidFill>
                          <a:effectLst/>
                          <a:latin typeface="+mj-lt"/>
                        </a:rPr>
                        <a:t>Chi tiết miêu tả hành động, ngôn ngữ của Thuý Kiều</a:t>
                      </a:r>
                      <a:endParaRPr lang="en-SG" sz="44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 xmlns:a16="http://schemas.microsoft.com/office/drawing/2014/main" val="2322057954"/>
                  </a:ext>
                </a:extLst>
              </a:tr>
              <a:tr h="4150159">
                <a:tc>
                  <a:txBody>
                    <a:bodyPr/>
                    <a:lstStyle/>
                    <a:p>
                      <a:pPr algn="just">
                        <a:lnSpc>
                          <a:spcPct val="100000"/>
                        </a:lnSpc>
                        <a:spcAft>
                          <a:spcPts val="800"/>
                        </a:spcAft>
                      </a:pPr>
                      <a:r>
                        <a:rPr lang="vi-VN" sz="4400" b="0" dirty="0">
                          <a:solidFill>
                            <a:schemeClr val="bg1">
                              <a:lumMod val="10000"/>
                            </a:schemeClr>
                          </a:solidFill>
                          <a:effectLst/>
                          <a:latin typeface="+mj-lt"/>
                        </a:rPr>
                        <a:t>Từ Hải mở “trướng hùm” và trao toàn quyền báo ân, báo oán cho Kiều</a:t>
                      </a:r>
                      <a:endParaRPr lang="en-SG" sz="4400" b="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Aft>
                          <a:spcPts val="800"/>
                        </a:spcAft>
                      </a:pPr>
                      <a:endParaRPr lang="en-SG" sz="44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931828"/>
                  </a:ext>
                </a:extLst>
              </a:tr>
            </a:tbl>
          </a:graphicData>
        </a:graphic>
      </p:graphicFrame>
      <p:sp>
        <p:nvSpPr>
          <p:cNvPr id="4" name="TextBox 3">
            <a:extLst>
              <a:ext uri="{FF2B5EF4-FFF2-40B4-BE49-F238E27FC236}">
                <a16:creationId xmlns="" xmlns:a16="http://schemas.microsoft.com/office/drawing/2014/main" id="{57BE9E4F-D2CD-E246-C8FD-1082253FCE2C}"/>
              </a:ext>
            </a:extLst>
          </p:cNvPr>
          <p:cNvSpPr txBox="1"/>
          <p:nvPr/>
        </p:nvSpPr>
        <p:spPr>
          <a:xfrm>
            <a:off x="4707082" y="2852080"/>
            <a:ext cx="621030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44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Kiều nhờ cậy uy nghiêm của Từ Hải để thực hiện việc báo ân và báo oán</a:t>
            </a:r>
            <a:r>
              <a:rPr kumimoji="0" lang="vi-VN" sz="44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mn-cs"/>
                <a:sym typeface="Arial"/>
              </a:rPr>
              <a:t> </a:t>
            </a:r>
            <a:endParaRPr kumimoji="0" lang="en-SG" sz="4400" b="0" i="0" u="none" strike="noStrike" kern="0" cap="none" spc="0" normalizeH="0" baseline="0" noProof="0" dirty="0">
              <a:ln>
                <a:noFill/>
              </a:ln>
              <a:solidFill>
                <a:srgbClr val="FFFFFF">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pic>
        <p:nvPicPr>
          <p:cNvPr id="5" name="Picture 4">
            <a:extLst>
              <a:ext uri="{FF2B5EF4-FFF2-40B4-BE49-F238E27FC236}">
                <a16:creationId xmlns="" xmlns:a16="http://schemas.microsoft.com/office/drawing/2014/main" id="{7D0F2631-5E27-0EFD-4517-16D05F0C63BF}"/>
              </a:ext>
            </a:extLst>
          </p:cNvPr>
          <p:cNvPicPr>
            <a:picLocks noChangeAspect="1" noChangeArrowheads="1"/>
          </p:cNvPicPr>
          <p:nvPr/>
        </p:nvPicPr>
        <p:blipFill>
          <a:blip r:embed="rId3"/>
          <a:srcRect/>
          <a:stretch/>
        </p:blipFill>
        <p:spPr bwMode="auto">
          <a:xfrm rot="21381404">
            <a:off x="10181273" y="3217156"/>
            <a:ext cx="2123172" cy="3731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745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B3BB92B-9C4D-C3FF-56D7-B7C6CA3C6763}"/>
            </a:ext>
          </a:extLst>
        </p:cNvPr>
        <p:cNvGrpSpPr/>
        <p:nvPr/>
      </p:nvGrpSpPr>
      <p:grpSpPr>
        <a:xfrm>
          <a:off x="0" y="0"/>
          <a:ext cx="0" cy="0"/>
          <a:chOff x="0" y="0"/>
          <a:chExt cx="0" cy="0"/>
        </a:xfrm>
      </p:grpSpPr>
      <p:pic>
        <p:nvPicPr>
          <p:cNvPr id="8" name="Picture 7">
            <a:extLst>
              <a:ext uri="{FF2B5EF4-FFF2-40B4-BE49-F238E27FC236}">
                <a16:creationId xmlns="" xmlns:a16="http://schemas.microsoft.com/office/drawing/2014/main" id="{B1B78AC3-5AE1-D183-EF16-F33FCC69BFE1}"/>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 xmlns:a16="http://schemas.microsoft.com/office/drawing/2014/main" id="{FC8459A7-E935-BB39-A52C-D3A12691C401}"/>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914377">
              <a:spcAft>
                <a:spcPts val="1000"/>
              </a:spcAft>
              <a:defRPr/>
            </a:pPr>
            <a:r>
              <a:rPr lang="vi-VN" sz="3200" b="1" dirty="0">
                <a:solidFill>
                  <a:srgbClr val="000000"/>
                </a:solidFill>
                <a:effectLst/>
                <a:latin typeface="Times New Roman" panose="02020603050405020304" pitchFamily="18" charset="0"/>
                <a:ea typeface="Times New Roman" panose="02020603050405020304" pitchFamily="18" charset="0"/>
              </a:rPr>
              <a:t>* Lời nói, hành động, tính cách</a:t>
            </a:r>
            <a:endParaRPr lang="en-SG" sz="4800" dirty="0">
              <a:solidFill>
                <a:srgbClr val="191919"/>
              </a:solidFill>
              <a:latin typeface="Times New Roman" panose="02020603050405020304" pitchFamily="18" charset="0"/>
              <a:ea typeface="Calibri" panose="020F0502020204030204" pitchFamily="34" charset="0"/>
              <a:cs typeface="Arial"/>
              <a:sym typeface="Arial"/>
            </a:endParaRPr>
          </a:p>
        </p:txBody>
      </p:sp>
      <p:sp>
        <p:nvSpPr>
          <p:cNvPr id="3" name="Text Placeholder 2">
            <a:extLst>
              <a:ext uri="{FF2B5EF4-FFF2-40B4-BE49-F238E27FC236}">
                <a16:creationId xmlns="" xmlns:a16="http://schemas.microsoft.com/office/drawing/2014/main" id="{9EA1C383-03F5-4A9F-4702-9B98258BE52E}"/>
              </a:ext>
            </a:extLst>
          </p:cNvPr>
          <p:cNvSpPr>
            <a:spLocks noGrp="1"/>
          </p:cNvSpPr>
          <p:nvPr>
            <p:ph type="body" idx="1"/>
          </p:nvPr>
        </p:nvSpPr>
        <p:spPr/>
        <p:txBody>
          <a:bodyPr/>
          <a:lstStyle/>
          <a:p>
            <a:endParaRPr lang="en-SG"/>
          </a:p>
        </p:txBody>
      </p:sp>
      <p:graphicFrame>
        <p:nvGraphicFramePr>
          <p:cNvPr id="7" name="Table 6">
            <a:extLst>
              <a:ext uri="{FF2B5EF4-FFF2-40B4-BE49-F238E27FC236}">
                <a16:creationId xmlns="" xmlns:a16="http://schemas.microsoft.com/office/drawing/2014/main" id="{8F687EE0-DAC7-4B94-E27C-69F5F2ACAC25}"/>
              </a:ext>
            </a:extLst>
          </p:cNvPr>
          <p:cNvGraphicFramePr>
            <a:graphicFrameLocks noGrp="1"/>
          </p:cNvGraphicFramePr>
          <p:nvPr>
            <p:extLst>
              <p:ext uri="{D42A27DB-BD31-4B8C-83A1-F6EECF244321}">
                <p14:modId xmlns:p14="http://schemas.microsoft.com/office/powerpoint/2010/main" val="3847855483"/>
              </p:ext>
            </p:extLst>
          </p:nvPr>
        </p:nvGraphicFramePr>
        <p:xfrm>
          <a:off x="0" y="0"/>
          <a:ext cx="12192000" cy="6858000"/>
        </p:xfrm>
        <a:graphic>
          <a:graphicData uri="http://schemas.openxmlformats.org/drawingml/2006/table">
            <a:tbl>
              <a:tblPr firstRow="1" firstCol="1" bandRow="1">
                <a:tableStyleId>{1FECB4D8-DB02-4DC6-A0A2-4F2EBAE1DC90}</a:tableStyleId>
              </a:tblPr>
              <a:tblGrid>
                <a:gridCol w="1357745">
                  <a:extLst>
                    <a:ext uri="{9D8B030D-6E8A-4147-A177-3AD203B41FA5}">
                      <a16:colId xmlns="" xmlns:a16="http://schemas.microsoft.com/office/drawing/2014/main" val="794386845"/>
                    </a:ext>
                  </a:extLst>
                </a:gridCol>
                <a:gridCol w="10834255">
                  <a:extLst>
                    <a:ext uri="{9D8B030D-6E8A-4147-A177-3AD203B41FA5}">
                      <a16:colId xmlns="" xmlns:a16="http://schemas.microsoft.com/office/drawing/2014/main" val="2866224361"/>
                    </a:ext>
                  </a:extLst>
                </a:gridCol>
              </a:tblGrid>
              <a:tr h="1285875">
                <a:tc>
                  <a:txBody>
                    <a:bodyPr/>
                    <a:lstStyle/>
                    <a:p>
                      <a:pPr algn="ctr">
                        <a:lnSpc>
                          <a:spcPct val="100000"/>
                        </a:lnSpc>
                        <a:spcAft>
                          <a:spcPts val="800"/>
                        </a:spcAft>
                      </a:pPr>
                      <a:r>
                        <a:rPr lang="vi-VN" sz="2700" dirty="0">
                          <a:solidFill>
                            <a:schemeClr val="bg1">
                              <a:lumMod val="10000"/>
                            </a:schemeClr>
                          </a:solidFill>
                          <a:effectLst/>
                          <a:latin typeface="Times New Roman" panose="02020603050405020304" pitchFamily="18" charset="0"/>
                          <a:cs typeface="Times New Roman" panose="02020603050405020304" pitchFamily="18" charset="0"/>
                        </a:rPr>
                        <a:t>Các sự kiện chính</a:t>
                      </a:r>
                      <a:endParaRPr lang="en-SG" sz="27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700" dirty="0">
                          <a:solidFill>
                            <a:schemeClr val="bg1">
                              <a:lumMod val="10000"/>
                            </a:schemeClr>
                          </a:solidFill>
                          <a:effectLst/>
                          <a:latin typeface="Times New Roman" panose="02020603050405020304" pitchFamily="18" charset="0"/>
                          <a:cs typeface="Times New Roman" panose="02020603050405020304" pitchFamily="18" charset="0"/>
                        </a:rPr>
                        <a:t>Chi tiết miêu tả hành động, ngôn ngữ của Thuý Kiều</a:t>
                      </a:r>
                      <a:endParaRPr lang="en-SG" sz="27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 xmlns:a16="http://schemas.microsoft.com/office/drawing/2014/main" val="2322057954"/>
                  </a:ext>
                </a:extLst>
              </a:tr>
              <a:tr h="5572125">
                <a:tc>
                  <a:txBody>
                    <a:bodyPr/>
                    <a:lstStyle/>
                    <a:p>
                      <a:pPr algn="just">
                        <a:lnSpc>
                          <a:spcPct val="100000"/>
                        </a:lnSpc>
                        <a:spcAft>
                          <a:spcPts val="800"/>
                        </a:spcAft>
                      </a:pPr>
                      <a:r>
                        <a:rPr lang="vi-VN" sz="2700" b="1" dirty="0">
                          <a:solidFill>
                            <a:schemeClr val="bg1">
                              <a:lumMod val="10000"/>
                            </a:schemeClr>
                          </a:solidFill>
                          <a:effectLst/>
                          <a:latin typeface="Times New Roman" panose="02020603050405020304" pitchFamily="18" charset="0"/>
                          <a:cs typeface="Times New Roman" panose="02020603050405020304" pitchFamily="18" charset="0"/>
                        </a:rPr>
                        <a:t>Kiều báo ân </a:t>
                      </a:r>
                      <a:endParaRPr lang="en-SG" sz="2700" b="1"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2700" dirty="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540275718"/>
                  </a:ext>
                </a:extLst>
              </a:tr>
            </a:tbl>
          </a:graphicData>
        </a:graphic>
      </p:graphicFrame>
      <p:sp>
        <p:nvSpPr>
          <p:cNvPr id="4" name="TextBox 3">
            <a:extLst>
              <a:ext uri="{FF2B5EF4-FFF2-40B4-BE49-F238E27FC236}">
                <a16:creationId xmlns="" xmlns:a16="http://schemas.microsoft.com/office/drawing/2014/main" id="{ACB1B029-0E0C-9E4C-D07C-090D4CCF508A}"/>
              </a:ext>
            </a:extLst>
          </p:cNvPr>
          <p:cNvSpPr txBox="1"/>
          <p:nvPr/>
        </p:nvSpPr>
        <p:spPr>
          <a:xfrm>
            <a:off x="1427016" y="1313099"/>
            <a:ext cx="10764983" cy="549381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7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a:t>
            </a:r>
            <a:r>
              <a:rPr kumimoji="0" lang="vi-VN" sz="2700" b="1" i="0" u="none" strike="noStrike" kern="0" cap="none" spc="0" normalizeH="0" baseline="0" noProof="0" dirty="0">
                <a:ln>
                  <a:noFill/>
                </a:ln>
                <a:solidFill>
                  <a:srgbClr val="FF7C35">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700" b="1" i="0" u="none" strike="noStrike" kern="0" cap="none" spc="0" normalizeH="0" baseline="0" noProof="0" dirty="0">
                <a:ln>
                  <a:noFill/>
                </a:ln>
                <a:solidFill>
                  <a:srgbClr val="FF7C35">
                    <a:lumMod val="50000"/>
                  </a:srgbClr>
                </a:solidFill>
                <a:effectLst/>
                <a:uLnTx/>
                <a:uFillTx/>
                <a:latin typeface="Times New Roman" panose="02020603050405020304" pitchFamily="18" charset="0"/>
                <a:ea typeface="+mn-ea"/>
                <a:cs typeface="Times New Roman" panose="02020603050405020304" pitchFamily="18" charset="0"/>
                <a:sym typeface="Arial"/>
              </a:rPr>
              <a:t>B</a:t>
            </a:r>
            <a:r>
              <a:rPr kumimoji="0" lang="vi-VN" sz="2700" b="1" i="0" u="none" strike="noStrike" kern="0" cap="none" spc="0" normalizeH="0" baseline="0" noProof="0" dirty="0">
                <a:ln>
                  <a:noFill/>
                </a:ln>
                <a:solidFill>
                  <a:srgbClr val="FF7C35">
                    <a:lumMod val="50000"/>
                  </a:srgbClr>
                </a:solidFill>
                <a:effectLst/>
                <a:uLnTx/>
                <a:uFillTx/>
                <a:latin typeface="Times New Roman" panose="02020603050405020304" pitchFamily="18" charset="0"/>
                <a:ea typeface="+mn-ea"/>
                <a:cs typeface="Times New Roman" panose="02020603050405020304" pitchFamily="18" charset="0"/>
                <a:sym typeface="Arial"/>
              </a:rPr>
              <a:t>ày tỏ lòng biết ơn, sự trân trọng của mình với những ân tình của Thúc Sinh</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nhớ ơn Thúc Sinh đã cứu nàng thoát khỏi lầu xanh và cũng đã từng có những tháng ngày êm ấm, xem đó là “nghĩa trọng tình non”.</a:t>
            </a:r>
            <a:endParaRPr kumimoji="0" lang="en-SG"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a:t>
            </a:r>
            <a:r>
              <a:rPr kumimoji="0" lang="en-US"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dùng nhiều từ Hán Việt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nghĩa, tòng, cố nhân, tạ,…</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và điển cố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Sâm Thương</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để bày tỏ thái độ trân trọng dành cho “cố nhân”. Những ân tình ấy dù cho “gấm trăm cuốn, bạc nghìn cân” cũng không dễ gì đền đáp</a:t>
            </a:r>
            <a:endParaRPr kumimoji="0" lang="en-SG"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vi-VN" sz="27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Kiều đã nhắc đến Hoạn Thư </a:t>
            </a:r>
            <a:endParaRPr kumimoji="0" lang="en-US" sz="27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từ ngữ nôm na, dân dã, quen thuộc như thành ngữ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kẻ cắp bà già gặp nhau</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kiến bò miệng chén</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vợ chàng</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quỷ quái</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tinh ma</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mưu sâu</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nghĩa sâu</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a:t>
            </a:r>
            <a:r>
              <a:rPr kumimoji="0" lang="vi-VN" sz="27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vạch rõ với Thúc Sinh: vợ cả của chàng là một người nham hiểm, độc ác; là kẻ gây nên tình cảnh chia lìa giữa nàng với Thúc Sinh và khẳng định Thúc Sinh không có lỗi trong việc này. </a:t>
            </a:r>
            <a:endParaRPr kumimoji="0" lang="en-SG" sz="2700" b="0"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5" name="Picture 4">
            <a:extLst>
              <a:ext uri="{FF2B5EF4-FFF2-40B4-BE49-F238E27FC236}">
                <a16:creationId xmlns="" xmlns:a16="http://schemas.microsoft.com/office/drawing/2014/main" id="{E75E122F-6A22-FBFC-320E-054967A5BB1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11" b="97917" l="1543" r="61525">
                        <a14:foregroundMark x1="20871" y1="22917" x2="14247" y2="16111"/>
                        <a14:foregroundMark x1="14247" y1="16111" x2="4900" y2="14722"/>
                        <a14:foregroundMark x1="4900" y1="14722" x2="6171" y2="40278"/>
                        <a14:foregroundMark x1="1543" y1="17917" x2="3358" y2="22917"/>
                        <a14:foregroundMark x1="2269" y1="70972" x2="3176" y2="80278"/>
                        <a14:foregroundMark x1="3176" y1="80278" x2="8167" y2="92361"/>
                        <a14:foregroundMark x1="8167" y1="92361" x2="54628" y2="94167"/>
                        <a14:foregroundMark x1="61615" y1="97917" x2="39292" y2="89583"/>
                        <a14:foregroundMark x1="60254" y1="96111" x2="49546" y2="80556"/>
                        <a14:foregroundMark x1="49546" y1="80556" x2="49456" y2="80139"/>
                        <a14:foregroundMark x1="21960" y1="82083" x2="15517" y2="95694"/>
                        <a14:foregroundMark x1="5535" y1="14028" x2="4356" y2="13611"/>
                        <a14:foregroundMark x1="11887" y1="95000"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Removal>
                    </a14:imgEffect>
                  </a14:imgLayer>
                </a14:imgProps>
              </a:ext>
            </a:extLst>
          </a:blip>
          <a:srcRect t="9778" r="34610"/>
          <a:stretch/>
        </p:blipFill>
        <p:spPr>
          <a:xfrm>
            <a:off x="0" y="5259912"/>
            <a:ext cx="1801091" cy="1623632"/>
          </a:xfrm>
          <a:prstGeom prst="rect">
            <a:avLst/>
          </a:prstGeom>
        </p:spPr>
      </p:pic>
    </p:spTree>
    <p:extLst>
      <p:ext uri="{BB962C8B-B14F-4D97-AF65-F5344CB8AC3E}">
        <p14:creationId xmlns:p14="http://schemas.microsoft.com/office/powerpoint/2010/main" val="1390002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down)">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barn(inVertical)">
                                      <p:cBhvr>
                                        <p:cTn id="29" dur="5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barn(inVertical)">
                                      <p:cBhvr>
                                        <p:cTn id="3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09CDE2D-8D4F-A2A4-93E7-03AC10BF469C}"/>
            </a:ext>
          </a:extLst>
        </p:cNvPr>
        <p:cNvGrpSpPr/>
        <p:nvPr/>
      </p:nvGrpSpPr>
      <p:grpSpPr>
        <a:xfrm>
          <a:off x="0" y="0"/>
          <a:ext cx="0" cy="0"/>
          <a:chOff x="0" y="0"/>
          <a:chExt cx="0" cy="0"/>
        </a:xfrm>
      </p:grpSpPr>
      <p:pic>
        <p:nvPicPr>
          <p:cNvPr id="8" name="Picture 7">
            <a:extLst>
              <a:ext uri="{FF2B5EF4-FFF2-40B4-BE49-F238E27FC236}">
                <a16:creationId xmlns="" xmlns:a16="http://schemas.microsoft.com/office/drawing/2014/main" id="{3C5DBB52-578E-9105-F9E1-4BC754BF6B7C}"/>
              </a:ext>
            </a:extLst>
          </p:cNvPr>
          <p:cNvPicPr>
            <a:picLocks noChangeAspect="1"/>
          </p:cNvPicPr>
          <p:nvPr/>
        </p:nvPicPr>
        <p:blipFill>
          <a:blip r:embed="rId3"/>
          <a:stretch>
            <a:fillRect/>
          </a:stretch>
        </p:blipFill>
        <p:spPr>
          <a:xfrm>
            <a:off x="0" y="0"/>
            <a:ext cx="12192000" cy="6858000"/>
          </a:xfrm>
          <a:prstGeom prst="rect">
            <a:avLst/>
          </a:prstGeom>
        </p:spPr>
      </p:pic>
      <p:sp>
        <p:nvSpPr>
          <p:cNvPr id="9" name="TextBox 8">
            <a:extLst>
              <a:ext uri="{FF2B5EF4-FFF2-40B4-BE49-F238E27FC236}">
                <a16:creationId xmlns="" xmlns:a16="http://schemas.microsoft.com/office/drawing/2014/main" id="{10BFC5A2-827C-AD97-C3CE-40A869E0CB12}"/>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914377">
              <a:spcAft>
                <a:spcPts val="1000"/>
              </a:spcAft>
              <a:defRPr/>
            </a:pPr>
            <a:r>
              <a:rPr lang="vi-VN" sz="3200" b="1" dirty="0">
                <a:solidFill>
                  <a:srgbClr val="000000"/>
                </a:solidFill>
                <a:effectLst/>
                <a:latin typeface="Times New Roman" panose="02020603050405020304" pitchFamily="18" charset="0"/>
                <a:ea typeface="Times New Roman" panose="02020603050405020304" pitchFamily="18" charset="0"/>
              </a:rPr>
              <a:t>* Lời nói, hành động, tính cách</a:t>
            </a:r>
            <a:endParaRPr lang="en-SG" sz="4800" dirty="0">
              <a:solidFill>
                <a:srgbClr val="191919"/>
              </a:solidFill>
              <a:latin typeface="Times New Roman" panose="02020603050405020304" pitchFamily="18" charset="0"/>
              <a:ea typeface="Calibri" panose="020F0502020204030204" pitchFamily="34" charset="0"/>
              <a:cs typeface="Arial"/>
              <a:sym typeface="Arial"/>
            </a:endParaRPr>
          </a:p>
        </p:txBody>
      </p:sp>
      <p:sp>
        <p:nvSpPr>
          <p:cNvPr id="3" name="Text Placeholder 2">
            <a:extLst>
              <a:ext uri="{FF2B5EF4-FFF2-40B4-BE49-F238E27FC236}">
                <a16:creationId xmlns="" xmlns:a16="http://schemas.microsoft.com/office/drawing/2014/main" id="{EA8C6380-F428-60C3-4162-360B1F9345AA}"/>
              </a:ext>
            </a:extLst>
          </p:cNvPr>
          <p:cNvSpPr>
            <a:spLocks noGrp="1"/>
          </p:cNvSpPr>
          <p:nvPr>
            <p:ph type="body" idx="1"/>
          </p:nvPr>
        </p:nvSpPr>
        <p:spPr/>
        <p:txBody>
          <a:bodyPr/>
          <a:lstStyle/>
          <a:p>
            <a:endParaRPr lang="en-SG"/>
          </a:p>
        </p:txBody>
      </p:sp>
      <p:graphicFrame>
        <p:nvGraphicFramePr>
          <p:cNvPr id="7" name="Table 6">
            <a:extLst>
              <a:ext uri="{FF2B5EF4-FFF2-40B4-BE49-F238E27FC236}">
                <a16:creationId xmlns="" xmlns:a16="http://schemas.microsoft.com/office/drawing/2014/main" id="{641100C1-F09B-F231-AD31-20BDDA0353C0}"/>
              </a:ext>
            </a:extLst>
          </p:cNvPr>
          <p:cNvGraphicFramePr>
            <a:graphicFrameLocks noGrp="1"/>
          </p:cNvGraphicFramePr>
          <p:nvPr>
            <p:extLst>
              <p:ext uri="{D42A27DB-BD31-4B8C-83A1-F6EECF244321}">
                <p14:modId xmlns:p14="http://schemas.microsoft.com/office/powerpoint/2010/main" val="818345319"/>
              </p:ext>
            </p:extLst>
          </p:nvPr>
        </p:nvGraphicFramePr>
        <p:xfrm>
          <a:off x="0" y="0"/>
          <a:ext cx="12192000" cy="6858000"/>
        </p:xfrm>
        <a:graphic>
          <a:graphicData uri="http://schemas.openxmlformats.org/drawingml/2006/table">
            <a:tbl>
              <a:tblPr firstRow="1" firstCol="1" bandRow="1">
                <a:tableStyleId>{1FECB4D8-DB02-4DC6-A0A2-4F2EBAE1DC90}</a:tableStyleId>
              </a:tblPr>
              <a:tblGrid>
                <a:gridCol w="1094509">
                  <a:extLst>
                    <a:ext uri="{9D8B030D-6E8A-4147-A177-3AD203B41FA5}">
                      <a16:colId xmlns="" xmlns:a16="http://schemas.microsoft.com/office/drawing/2014/main" val="794386845"/>
                    </a:ext>
                  </a:extLst>
                </a:gridCol>
                <a:gridCol w="11097491">
                  <a:extLst>
                    <a:ext uri="{9D8B030D-6E8A-4147-A177-3AD203B41FA5}">
                      <a16:colId xmlns="" xmlns:a16="http://schemas.microsoft.com/office/drawing/2014/main" val="2866224361"/>
                    </a:ext>
                  </a:extLst>
                </a:gridCol>
              </a:tblGrid>
              <a:tr h="1254589">
                <a:tc>
                  <a:txBody>
                    <a:bodyPr/>
                    <a:lstStyle/>
                    <a:p>
                      <a:pPr algn="ctr">
                        <a:lnSpc>
                          <a:spcPct val="100000"/>
                        </a:lnSpc>
                        <a:spcAft>
                          <a:spcPts val="800"/>
                        </a:spcAft>
                      </a:pPr>
                      <a:r>
                        <a:rPr lang="vi-VN" sz="2500" dirty="0">
                          <a:solidFill>
                            <a:schemeClr val="bg1">
                              <a:lumMod val="10000"/>
                            </a:schemeClr>
                          </a:solidFill>
                          <a:effectLst/>
                          <a:latin typeface="+mj-lt"/>
                        </a:rPr>
                        <a:t>Các sự kiện chính</a:t>
                      </a:r>
                      <a:endParaRPr lang="en-SG" sz="25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500" dirty="0">
                          <a:solidFill>
                            <a:schemeClr val="bg1">
                              <a:lumMod val="10000"/>
                            </a:schemeClr>
                          </a:solidFill>
                          <a:effectLst/>
                          <a:latin typeface="+mj-lt"/>
                        </a:rPr>
                        <a:t>Chi tiết miêu tả hành động, ngôn ngữ của Thuý Kiều</a:t>
                      </a:r>
                      <a:endParaRPr lang="en-SG" sz="25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 xmlns:a16="http://schemas.microsoft.com/office/drawing/2014/main" val="2322057954"/>
                  </a:ext>
                </a:extLst>
              </a:tr>
              <a:tr h="5603411">
                <a:tc>
                  <a:txBody>
                    <a:bodyPr/>
                    <a:lstStyle/>
                    <a:p>
                      <a:pPr algn="ctr">
                        <a:lnSpc>
                          <a:spcPct val="100000"/>
                        </a:lnSpc>
                        <a:spcAft>
                          <a:spcPts val="800"/>
                        </a:spcAft>
                      </a:pPr>
                      <a:r>
                        <a:rPr lang="vi-VN" sz="2800" b="1" dirty="0">
                          <a:solidFill>
                            <a:schemeClr val="bg1">
                              <a:lumMod val="10000"/>
                            </a:schemeClr>
                          </a:solidFill>
                          <a:effectLst/>
                          <a:latin typeface="+mj-lt"/>
                        </a:rPr>
                        <a:t>Kiều báo oán </a:t>
                      </a:r>
                      <a:endParaRPr lang="en-SG" sz="2800" b="1"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2500" dirty="0">
                        <a:solidFill>
                          <a:schemeClr val="bg1">
                            <a:lumMod val="1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135329851"/>
                  </a:ext>
                </a:extLst>
              </a:tr>
            </a:tbl>
          </a:graphicData>
        </a:graphic>
      </p:graphicFrame>
      <p:pic>
        <p:nvPicPr>
          <p:cNvPr id="2" name="Picture 1">
            <a:extLst>
              <a:ext uri="{FF2B5EF4-FFF2-40B4-BE49-F238E27FC236}">
                <a16:creationId xmlns="" xmlns:a16="http://schemas.microsoft.com/office/drawing/2014/main" id="{B39CBEC6-C120-AE7D-2A23-8CDF03ECFE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1" b="97917" l="1543" r="61525">
                        <a14:foregroundMark x1="2269" y1="70972" x2="2306" y2="71352"/>
                        <a14:foregroundMark x1="11717" y1="92499" x2="54628" y2="94167"/>
                        <a14:foregroundMark x1="61615" y1="97917" x2="39292" y2="89583"/>
                        <a14:foregroundMark x1="60254" y1="96111" x2="49546" y2="80556"/>
                        <a14:foregroundMark x1="49546" y1="80556" x2="49456" y2="80139"/>
                        <a14:foregroundMark x1="21960" y1="82083" x2="15517" y2="95694"/>
                        <a14:foregroundMark x1="14093" y1="95522"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Mark x1="15971" y1="21806" x2="6624" y2="82222"/>
                        <a14:backgroundMark x1="6624" y1="18194" x2="8984" y2="67778"/>
                        <a14:backgroundMark x1="9528" y1="15000" x2="22142" y2="30694"/>
                        <a14:backgroundMark x1="23866" y1="17083" x2="1906" y2="18750"/>
                        <a14:backgroundMark x1="2813" y1="15417" x2="28947" y2="30278"/>
                        <a14:backgroundMark x1="28947" y1="30278" x2="28947" y2="30278"/>
                        <a14:backgroundMark x1="23230" y1="23472" x2="3811" y2="19167"/>
                        <a14:backgroundMark x1="3811" y1="19167" x2="3448" y2="19028"/>
                        <a14:backgroundMark x1="2087" y1="17500" x2="5445" y2="41111"/>
                        <a14:backgroundMark x1="22868" y1="36806" x2="21234" y2="70278"/>
                        <a14:backgroundMark x1="21234" y1="70278" x2="21234" y2="70278"/>
                        <a14:backgroundMark x1="26588" y1="73750" x2="21325" y2="68889"/>
                        <a14:backgroundMark x1="20054" y1="67917" x2="6806" y2="93056"/>
                        <a14:backgroundMark x1="16243" y1="74583" x2="6806" y2="97917"/>
                        <a14:backgroundMark x1="272" y1="72639" x2="7078" y2="96389"/>
                        <a14:backgroundMark x1="7078" y1="96389" x2="7078" y2="96389"/>
                        <a14:backgroundMark x1="11887" y1="92639" x2="11615" y2="99583"/>
                        <a14:backgroundMark x1="31216" y1="80278" x2="29401" y2="74306"/>
                      </a14:backgroundRemoval>
                    </a14:imgEffect>
                  </a14:imgLayer>
                </a14:imgProps>
              </a:ext>
            </a:extLst>
          </a:blip>
          <a:srcRect t="9778" r="34610"/>
          <a:stretch/>
        </p:blipFill>
        <p:spPr>
          <a:xfrm>
            <a:off x="-334194" y="5404716"/>
            <a:ext cx="1612125" cy="1453284"/>
          </a:xfrm>
          <a:prstGeom prst="rect">
            <a:avLst/>
          </a:prstGeom>
        </p:spPr>
      </p:pic>
      <p:sp>
        <p:nvSpPr>
          <p:cNvPr id="5" name="TextBox 4">
            <a:extLst>
              <a:ext uri="{FF2B5EF4-FFF2-40B4-BE49-F238E27FC236}">
                <a16:creationId xmlns="" xmlns:a16="http://schemas.microsoft.com/office/drawing/2014/main" id="{9E71D47B-839E-69E8-0432-9AAE8EC8D347}"/>
              </a:ext>
            </a:extLst>
          </p:cNvPr>
          <p:cNvSpPr txBox="1"/>
          <p:nvPr/>
        </p:nvSpPr>
        <p:spPr>
          <a:xfrm>
            <a:off x="1232979" y="1278402"/>
            <a:ext cx="11003973" cy="54784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mn-cs"/>
                <a:sym typeface="Arial"/>
              </a:rPr>
              <a:t> * Kiều báo oán Hoạn Thư:</a:t>
            </a:r>
            <a:endParaRPr kumimoji="0" lang="en-SG" sz="2500" b="1" i="0" u="none" strike="noStrike" kern="0" cap="none" spc="0" normalizeH="0" baseline="0" noProof="0" dirty="0">
              <a:ln>
                <a:noFill/>
              </a:ln>
              <a:solidFill>
                <a:srgbClr val="7030A0"/>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 Đầu tiên, Kiều vẫn “chào thưa” và sử dụng cách xưng hô như lúc còn làm hoa nô cho nhà họ Hoạn</a:t>
            </a:r>
            <a:r>
              <a:rPr kumimoji="0" lang="en-US" sz="2500" b="0" i="0" u="none" strike="noStrike" kern="0" cap="none" spc="0" normalizeH="0" baseline="0" noProof="0" dirty="0">
                <a:ln>
                  <a:noFill/>
                </a:ln>
                <a:solidFill>
                  <a:srgbClr val="191919"/>
                </a:solidFill>
                <a:effectLst/>
                <a:uLnTx/>
                <a:uFillTx/>
                <a:latin typeface="Arial"/>
                <a:ea typeface="+mn-ea"/>
                <a:cs typeface="+mn-cs"/>
                <a:sym typeface="Arial"/>
              </a:rPr>
              <a:t> -&gt; </a:t>
            </a:r>
            <a:r>
              <a:rPr kumimoji="0" lang="vi-VN" sz="25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Trong hoàn cảnh diễn ra cuộc báo ân, báo oán thì vị trí của Thuý Kiều và Hoạn Thư đã có sự thay bậc đổi ngôi: Kiều giờ đã là phu nhân của Từ Hải, người phán quyết của phiên toà “ân - oán” hôm nay, còn Hoạn Thư giờ đang là kẻ bị luận tội. </a:t>
            </a:r>
            <a:endParaRPr kumimoji="0" lang="en-US" sz="25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Sau khi nghe Hoạn Thư kêu ca, phân trần, Kiều thừa nhận đây là con người “Khôn ngoan đến mực nói năng phải lời” và thừa nhận khó xử. Khi thấy Hoạn Thư tỏ vẻ biết lỗi, xin tha, Kiều có răn đe và rộng lượng tha cho Hoạn Thư</a:t>
            </a:r>
            <a:endParaRPr kumimoji="0" lang="en-SG" sz="25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mn-cs"/>
                <a:sym typeface="Arial"/>
              </a:rPr>
              <a:t>* Kiều báo oán những kẻ khác: </a:t>
            </a:r>
            <a:endParaRPr kumimoji="0" lang="en-SG" sz="2500" b="1" i="0" u="none" strike="noStrike" kern="0" cap="none" spc="0" normalizeH="0" baseline="0" noProof="0" dirty="0">
              <a:ln>
                <a:noFill/>
              </a:ln>
              <a:solidFill>
                <a:srgbClr val="C00000"/>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lần lượt liệt kê từng kẻ gian ác</a:t>
            </a:r>
            <a:endParaRPr kumimoji="0" lang="en-SG" sz="25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Ngôn ngữ, giọng điệu của nàng ở lượt đối thoại này ngắn gọn, sắc lạnh, quả quyết</a:t>
            </a:r>
            <a:endParaRPr kumimoji="0" lang="en-US" sz="2500" b="0" i="0" u="none" strike="noStrike" kern="0" cap="none" spc="0" normalizeH="0" baseline="0" noProof="0" dirty="0">
              <a:ln>
                <a:noFill/>
              </a:ln>
              <a:solidFill>
                <a:srgbClr val="191919"/>
              </a:solidFill>
              <a:effectLst/>
              <a:uLnTx/>
              <a:uFillTx/>
              <a:latin typeface="Arial"/>
              <a:ea typeface="+mn-ea"/>
              <a:cs typeface="+mn-c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5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 Kiều dứt khoát, mạnh mẽ, kiên quyết nghiêm trị cái ác: </a:t>
            </a:r>
            <a:r>
              <a:rPr kumimoji="0" lang="vi-VN" sz="25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mn-cs"/>
                <a:sym typeface="Arial"/>
              </a:rPr>
              <a:t>Lệnh quân truyền xuống nội đao/ Thề sao thì lại cứ sao gia hình</a:t>
            </a:r>
            <a:endParaRPr kumimoji="0" lang="en-SG" sz="2500" b="0" i="0" u="none" strike="noStrike" kern="0" cap="none" spc="0" normalizeH="0" baseline="0" noProof="0" dirty="0">
              <a:ln>
                <a:noFill/>
              </a:ln>
              <a:solidFill>
                <a:srgbClr val="FFFFFF">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25477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additive="base">
                                        <p:cTn id="2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barn(inVertical)">
                                      <p:cBhvr>
                                        <p:cTn id="35" dur="500"/>
                                        <p:tgtEl>
                                          <p:spTgt spid="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 calcmode="lin" valueType="num">
                                      <p:cBhvr additive="base">
                                        <p:cTn id="40"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F6FA838-16FE-3E3A-D6AE-3029FC208098}"/>
            </a:ext>
          </a:extLst>
        </p:cNvPr>
        <p:cNvGrpSpPr/>
        <p:nvPr/>
      </p:nvGrpSpPr>
      <p:grpSpPr>
        <a:xfrm>
          <a:off x="0" y="0"/>
          <a:ext cx="0" cy="0"/>
          <a:chOff x="0" y="0"/>
          <a:chExt cx="0" cy="0"/>
        </a:xfrm>
      </p:grpSpPr>
      <p:pic>
        <p:nvPicPr>
          <p:cNvPr id="8" name="Picture 7">
            <a:extLst>
              <a:ext uri="{FF2B5EF4-FFF2-40B4-BE49-F238E27FC236}">
                <a16:creationId xmlns="" xmlns:a16="http://schemas.microsoft.com/office/drawing/2014/main" id="{BB81AA13-D8E1-D3FD-1045-D69851C85EF7}"/>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 xmlns:a16="http://schemas.microsoft.com/office/drawing/2014/main" id="{1F6F560B-675D-A076-CC43-0C0C1C781F04}"/>
              </a:ext>
            </a:extLst>
          </p:cNvPr>
          <p:cNvSpPr txBox="1"/>
          <p:nvPr/>
        </p:nvSpPr>
        <p:spPr>
          <a:xfrm>
            <a:off x="2795428" y="101175"/>
            <a:ext cx="7529189" cy="584775"/>
          </a:xfrm>
          <a:prstGeom prst="rect">
            <a:avLst/>
          </a:prstGeom>
          <a:solidFill>
            <a:srgbClr val="FBCFB5"/>
          </a:solidFill>
        </p:spPr>
        <p:txBody>
          <a:bodyPr wrap="square" anchor="t">
            <a:spAutoFit/>
          </a:bodyPr>
          <a:lstStyle/>
          <a:p>
            <a:pPr marL="0" marR="0" lvl="0" indent="0" algn="ctr" defTabSz="914377" rtl="0" eaLnBrk="1" fontAlgn="auto" latinLnBrk="0" hangingPunct="1">
              <a:lnSpc>
                <a:spcPct val="100000"/>
              </a:lnSpc>
              <a:spcBef>
                <a:spcPts val="0"/>
              </a:spcBef>
              <a:spcAft>
                <a:spcPts val="100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Lời nói, hành động, tính cách</a:t>
            </a:r>
            <a:endParaRPr kumimoji="0" lang="en-SG" sz="4800" b="0"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Arial"/>
              <a:sym typeface="Arial"/>
            </a:endParaRPr>
          </a:p>
        </p:txBody>
      </p:sp>
      <p:sp>
        <p:nvSpPr>
          <p:cNvPr id="2" name="PA-任意多边形 17">
            <a:extLst>
              <a:ext uri="{FF2B5EF4-FFF2-40B4-BE49-F238E27FC236}">
                <a16:creationId xmlns="" xmlns:a16="http://schemas.microsoft.com/office/drawing/2014/main" id="{7B905683-731E-28E5-9366-AB06F928D980}"/>
              </a:ext>
            </a:extLst>
          </p:cNvPr>
          <p:cNvSpPr/>
          <p:nvPr/>
        </p:nvSpPr>
        <p:spPr>
          <a:xfrm>
            <a:off x="134928" y="1299617"/>
            <a:ext cx="3564236" cy="5282987"/>
          </a:xfrm>
          <a:custGeom>
            <a:avLst/>
            <a:gdLst>
              <a:gd name="connsiteX0" fmla="*/ 0 w 3111146"/>
              <a:gd name="connsiteY0" fmla="*/ 0 h 3268371"/>
              <a:gd name="connsiteX1" fmla="*/ 3111146 w 3111146"/>
              <a:gd name="connsiteY1" fmla="*/ 0 h 3268371"/>
              <a:gd name="connsiteX2" fmla="*/ 3111146 w 3111146"/>
              <a:gd name="connsiteY2" fmla="*/ 675124 h 3268371"/>
              <a:gd name="connsiteX3" fmla="*/ 3027296 w 3111146"/>
              <a:gd name="connsiteY3" fmla="*/ 670890 h 3268371"/>
              <a:gd name="connsiteX4" fmla="*/ 1968317 w 3111146"/>
              <a:gd name="connsiteY4" fmla="*/ 1729869 h 3268371"/>
              <a:gd name="connsiteX5" fmla="*/ 3027296 w 3111146"/>
              <a:gd name="connsiteY5" fmla="*/ 2788848 h 3268371"/>
              <a:gd name="connsiteX6" fmla="*/ 3111146 w 3111146"/>
              <a:gd name="connsiteY6" fmla="*/ 2784614 h 3268371"/>
              <a:gd name="connsiteX7" fmla="*/ 3111146 w 3111146"/>
              <a:gd name="connsiteY7" fmla="*/ 3268371 h 3268371"/>
              <a:gd name="connsiteX8" fmla="*/ 0 w 3111146"/>
              <a:gd name="connsiteY8" fmla="*/ 3268371 h 326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146" h="3268371">
                <a:moveTo>
                  <a:pt x="0" y="0"/>
                </a:moveTo>
                <a:lnTo>
                  <a:pt x="3111146" y="0"/>
                </a:lnTo>
                <a:lnTo>
                  <a:pt x="3111146" y="675124"/>
                </a:lnTo>
                <a:lnTo>
                  <a:pt x="3027296" y="670890"/>
                </a:lnTo>
                <a:cubicBezTo>
                  <a:pt x="2442438" y="670890"/>
                  <a:pt x="1968317" y="1145011"/>
                  <a:pt x="1968317" y="1729869"/>
                </a:cubicBezTo>
                <a:cubicBezTo>
                  <a:pt x="1968317" y="2314727"/>
                  <a:pt x="2442438" y="2788848"/>
                  <a:pt x="3027296" y="2788848"/>
                </a:cubicBezTo>
                <a:lnTo>
                  <a:pt x="3111146" y="2784614"/>
                </a:lnTo>
                <a:lnTo>
                  <a:pt x="3111146" y="3268371"/>
                </a:lnTo>
                <a:lnTo>
                  <a:pt x="0" y="3268371"/>
                </a:lnTo>
                <a:close/>
              </a:path>
            </a:pathLst>
          </a:custGeom>
          <a:solidFill>
            <a:srgbClr val="DEF1ED"/>
          </a:solidFill>
          <a:ln w="12700" cap="flat" cmpd="sng" algn="ctr">
            <a:noFill/>
            <a:prstDash val="solid"/>
            <a:miter lim="800000"/>
          </a:ln>
          <a:effectLst/>
        </p:spPr>
        <p:txBody>
          <a:bodyPr wrap="square"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endParaRPr sz="2400" kern="0" dirty="0">
              <a:solidFill>
                <a:prstClr val="black"/>
              </a:solidFill>
              <a:latin typeface="字魂59号-创粗黑" panose="00000500000000000000" pitchFamily="2" charset="-122"/>
              <a:ea typeface="字魂59号-创粗黑" panose="00000500000000000000" pitchFamily="2" charset="-122"/>
            </a:endParaRPr>
          </a:p>
        </p:txBody>
      </p:sp>
      <p:sp>
        <p:nvSpPr>
          <p:cNvPr id="4" name="PA-椭圆 49">
            <a:extLst>
              <a:ext uri="{FF2B5EF4-FFF2-40B4-BE49-F238E27FC236}">
                <a16:creationId xmlns="" xmlns:a16="http://schemas.microsoft.com/office/drawing/2014/main" id="{6AABDBF5-01BF-8454-D7BC-B5611035A580}"/>
              </a:ext>
            </a:extLst>
          </p:cNvPr>
          <p:cNvSpPr/>
          <p:nvPr/>
        </p:nvSpPr>
        <p:spPr>
          <a:xfrm>
            <a:off x="4178552" y="1423539"/>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1</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5" name="PA-椭圆 47">
            <a:extLst>
              <a:ext uri="{FF2B5EF4-FFF2-40B4-BE49-F238E27FC236}">
                <a16:creationId xmlns="" xmlns:a16="http://schemas.microsoft.com/office/drawing/2014/main" id="{7F46A1C9-0F95-277E-1941-EB2712035874}"/>
              </a:ext>
            </a:extLst>
          </p:cNvPr>
          <p:cNvSpPr/>
          <p:nvPr/>
        </p:nvSpPr>
        <p:spPr>
          <a:xfrm>
            <a:off x="4272989" y="3254143"/>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2</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6" name="PA-椭圆 45">
            <a:extLst>
              <a:ext uri="{FF2B5EF4-FFF2-40B4-BE49-F238E27FC236}">
                <a16:creationId xmlns="" xmlns:a16="http://schemas.microsoft.com/office/drawing/2014/main" id="{26AAE911-EA11-DD21-2B38-48385561BE2C}"/>
              </a:ext>
            </a:extLst>
          </p:cNvPr>
          <p:cNvSpPr/>
          <p:nvPr/>
        </p:nvSpPr>
        <p:spPr>
          <a:xfrm>
            <a:off x="4329763" y="5190856"/>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3</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10" name="PA-矩形 28">
            <a:extLst>
              <a:ext uri="{FF2B5EF4-FFF2-40B4-BE49-F238E27FC236}">
                <a16:creationId xmlns="" xmlns:a16="http://schemas.microsoft.com/office/drawing/2014/main" id="{FA08E669-7DE2-F707-0118-F3F13E3F0A2A}"/>
              </a:ext>
            </a:extLst>
          </p:cNvPr>
          <p:cNvSpPr/>
          <p:nvPr/>
        </p:nvSpPr>
        <p:spPr>
          <a:xfrm flipH="1">
            <a:off x="5060770" y="1117812"/>
            <a:ext cx="6923523" cy="88927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200" i="1" dirty="0" err="1">
                <a:latin typeface="Times New Roman" panose="02020603050405020304" pitchFamily="18" charset="0"/>
                <a:cs typeface="Times New Roman" panose="02020603050405020304" pitchFamily="18" charset="0"/>
              </a:rPr>
              <a:t>trọng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nghĩa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nhị</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khéo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léo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Thúc</a:t>
            </a:r>
            <a:r>
              <a:rPr lang="en-US" sz="3200" dirty="0">
                <a:latin typeface="Times New Roman" panose="02020603050405020304" pitchFamily="18" charset="0"/>
                <a:cs typeface="Times New Roman" panose="02020603050405020304" pitchFamily="18" charset="0"/>
              </a:rPr>
              <a:t> Sinh; </a:t>
            </a:r>
            <a:endParaRPr lang="en-SG" sz="6000" kern="0" dirty="0">
              <a:latin typeface="Times New Roman" panose="02020603050405020304" pitchFamily="18" charset="0"/>
              <a:cs typeface="Times New Roman" panose="02020603050405020304" pitchFamily="18" charset="0"/>
            </a:endParaRPr>
          </a:p>
        </p:txBody>
      </p:sp>
      <p:sp>
        <p:nvSpPr>
          <p:cNvPr id="11" name="PA-矩形 28">
            <a:extLst>
              <a:ext uri="{FF2B5EF4-FFF2-40B4-BE49-F238E27FC236}">
                <a16:creationId xmlns="" xmlns:a16="http://schemas.microsoft.com/office/drawing/2014/main" id="{10013CC8-5D86-A012-0FEA-C99B73ECE18B}"/>
              </a:ext>
            </a:extLst>
          </p:cNvPr>
          <p:cNvSpPr/>
          <p:nvPr/>
        </p:nvSpPr>
        <p:spPr>
          <a:xfrm flipH="1">
            <a:off x="5060770" y="2782785"/>
            <a:ext cx="7034247" cy="1830604"/>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200" i="1" dirty="0">
                <a:latin typeface="Times New Roman" panose="02020603050405020304" pitchFamily="18" charset="0"/>
                <a:cs typeface="Times New Roman" panose="02020603050405020304" pitchFamily="18" charset="0"/>
              </a:rPr>
              <a:t>bao dung, </a:t>
            </a:r>
            <a:r>
              <a:rPr lang="en-US" sz="3200" i="1" dirty="0" err="1">
                <a:latin typeface="Times New Roman" panose="02020603050405020304" pitchFamily="18" charset="0"/>
                <a:cs typeface="Times New Roman" panose="02020603050405020304" pitchFamily="18" charset="0"/>
              </a:rPr>
              <a:t>độ</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thấu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a:t>
            </a:r>
            <a:endParaRPr lang="en-SG" sz="6000" kern="0" dirty="0">
              <a:latin typeface="Times New Roman" panose="02020603050405020304" pitchFamily="18" charset="0"/>
              <a:cs typeface="Times New Roman" panose="02020603050405020304" pitchFamily="18" charset="0"/>
            </a:endParaRPr>
          </a:p>
        </p:txBody>
      </p:sp>
      <p:sp>
        <p:nvSpPr>
          <p:cNvPr id="12" name="TextBox 19">
            <a:extLst>
              <a:ext uri="{FF2B5EF4-FFF2-40B4-BE49-F238E27FC236}">
                <a16:creationId xmlns="" xmlns:a16="http://schemas.microsoft.com/office/drawing/2014/main" id="{DB1B7710-AFE2-41AE-56EB-FCA8F0A82B1F}"/>
              </a:ext>
            </a:extLst>
          </p:cNvPr>
          <p:cNvSpPr txBox="1"/>
          <p:nvPr/>
        </p:nvSpPr>
        <p:spPr>
          <a:xfrm>
            <a:off x="207707" y="1443841"/>
            <a:ext cx="2175275" cy="452431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chi </a:t>
            </a:r>
            <a:r>
              <a:rPr lang="en-US" sz="3200" dirty="0" err="1">
                <a:latin typeface="Times New Roman" panose="02020603050405020304" pitchFamily="18" charset="0"/>
                <a:cs typeface="Times New Roman" panose="02020603050405020304" pitchFamily="18" charset="0"/>
              </a:rPr>
              <a:t>tiết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a:t>
            </a:r>
            <a:r>
              <a:rPr lang="en-US" sz="3200" b="1" i="1" dirty="0" err="1">
                <a:latin typeface="Times New Roman" panose="02020603050405020304" pitchFamily="18" charset="0"/>
                <a:cs typeface="Times New Roman" panose="02020603050405020304" pitchFamily="18" charset="0"/>
              </a:rPr>
              <a:t>báo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ân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rồi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sẽ</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trả</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thù</a:t>
            </a:r>
            <a:r>
              <a:rPr lang="en-US" sz="3200" b="1" dirty="0">
                <a:latin typeface="Times New Roman" panose="02020603050405020304" pitchFamily="18" charset="0"/>
                <a:cs typeface="Times New Roman" panose="02020603050405020304" pitchFamily="18" charset="0"/>
              </a:rPr>
              <a:t>): </a:t>
            </a:r>
            <a:endParaRPr lang="en-SG" sz="45800" b="1" kern="0" dirty="0">
              <a:latin typeface="Times New Roman" panose="02020603050405020304" pitchFamily="18" charset="0"/>
              <a:cs typeface="Times New Roman" panose="02020603050405020304" pitchFamily="18" charset="0"/>
            </a:endParaRPr>
          </a:p>
        </p:txBody>
      </p:sp>
      <p:sp>
        <p:nvSpPr>
          <p:cNvPr id="13" name="PA-矩形 28">
            <a:extLst>
              <a:ext uri="{FF2B5EF4-FFF2-40B4-BE49-F238E27FC236}">
                <a16:creationId xmlns="" xmlns:a16="http://schemas.microsoft.com/office/drawing/2014/main" id="{2B58C373-1C7F-095D-A381-AFE8DC22933C}"/>
              </a:ext>
            </a:extLst>
          </p:cNvPr>
          <p:cNvSpPr/>
          <p:nvPr/>
        </p:nvSpPr>
        <p:spPr>
          <a:xfrm flipH="1">
            <a:off x="5098431" y="4749377"/>
            <a:ext cx="6996586" cy="1279419"/>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200" i="1" dirty="0" err="1">
                <a:latin typeface="Times New Roman" panose="02020603050405020304" pitchFamily="18" charset="0"/>
                <a:cs typeface="Times New Roman" panose="02020603050405020304" pitchFamily="18" charset="0"/>
              </a:rPr>
              <a:t>mạnh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mẽ</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quyết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đòi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a:t>
            </a:r>
            <a:endParaRPr lang="en-SG" sz="6000" kern="0" dirty="0">
              <a:latin typeface="Times New Roman" panose="02020603050405020304" pitchFamily="18" charset="0"/>
              <a:cs typeface="Times New Roman" panose="02020603050405020304" pitchFamily="18" charset="0"/>
            </a:endParaRPr>
          </a:p>
        </p:txBody>
      </p:sp>
      <p:pic>
        <p:nvPicPr>
          <p:cNvPr id="15" name="Picture 14" descr="A cartoon of a person wearing a headdress&#10;&#10;Description automatically generated">
            <a:extLst>
              <a:ext uri="{FF2B5EF4-FFF2-40B4-BE49-F238E27FC236}">
                <a16:creationId xmlns="" xmlns:a16="http://schemas.microsoft.com/office/drawing/2014/main" id="{252EE5A2-BE11-EE48-E0E5-0CE846BC6CF8}"/>
              </a:ext>
            </a:extLst>
          </p:cNvPr>
          <p:cNvPicPr>
            <a:picLocks noChangeAspect="1"/>
          </p:cNvPicPr>
          <p:nvPr/>
        </p:nvPicPr>
        <p:blipFill>
          <a:blip r:embed="rId3"/>
          <a:stretch>
            <a:fillRect/>
          </a:stretch>
        </p:blipFill>
        <p:spPr>
          <a:xfrm>
            <a:off x="2122715" y="2803110"/>
            <a:ext cx="2572552" cy="2403552"/>
          </a:xfrm>
          <a:prstGeom prst="rect">
            <a:avLst/>
          </a:prstGeom>
        </p:spPr>
      </p:pic>
    </p:spTree>
    <p:extLst>
      <p:ext uri="{BB962C8B-B14F-4D97-AF65-F5344CB8AC3E}">
        <p14:creationId xmlns:p14="http://schemas.microsoft.com/office/powerpoint/2010/main" val="3289077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10" grpId="0"/>
      <p:bldP spid="11" grpId="0"/>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6370558-E4AE-2079-EEA7-737A6FCBC202}"/>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AC8D2A08-0E0F-FAAB-B9E1-14A22CE69B9D}"/>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53FFDC7B-38A6-74CE-A709-4A6CD8B2377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1D373392-009C-42AD-55E2-3772D18309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237C39F0-9A1F-D3CD-C5FA-F3361A14B2DE}"/>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8AD7A6AA-933E-83B1-8339-6E132248ED9A}"/>
              </a:ext>
            </a:extLst>
          </p:cNvPr>
          <p:cNvGrpSpPr/>
          <p:nvPr/>
        </p:nvGrpSpPr>
        <p:grpSpPr>
          <a:xfrm>
            <a:off x="2823622" y="85908"/>
            <a:ext cx="6984405" cy="1032569"/>
            <a:chOff x="3372592" y="1853892"/>
            <a:chExt cx="5056909" cy="631725"/>
          </a:xfrm>
        </p:grpSpPr>
        <p:sp>
          <p:nvSpPr>
            <p:cNvPr id="17" name="Rectangle 16">
              <a:extLst>
                <a:ext uri="{FF2B5EF4-FFF2-40B4-BE49-F238E27FC236}">
                  <a16:creationId xmlns="" xmlns:a16="http://schemas.microsoft.com/office/drawing/2014/main" id="{E1DD84BD-D78F-DD1A-F6D5-4FEA9F949F89}"/>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DB64A682-F02F-3D21-F736-033E2BE411B8}"/>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789C9CF2-8D39-685B-2079-4C8D5458C494}"/>
              </a:ext>
            </a:extLst>
          </p:cNvPr>
          <p:cNvSpPr txBox="1"/>
          <p:nvPr/>
        </p:nvSpPr>
        <p:spPr>
          <a:xfrm>
            <a:off x="3299179" y="38407"/>
            <a:ext cx="5777765" cy="1077218"/>
          </a:xfrm>
          <a:prstGeom prst="rect">
            <a:avLst/>
          </a:prstGeom>
          <a:noFill/>
        </p:spPr>
        <p:txBody>
          <a:bodyPr wrap="square">
            <a:spAutoFit/>
          </a:bodyPr>
          <a:lstStyle/>
          <a:p>
            <a:pPr algn="ctr">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tiết Thúy Kiều tha bổng cho Hoạn Thư</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7" name="Freeform 11">
            <a:extLst>
              <a:ext uri="{FF2B5EF4-FFF2-40B4-BE49-F238E27FC236}">
                <a16:creationId xmlns="" xmlns:a16="http://schemas.microsoft.com/office/drawing/2014/main" id="{9C7A490D-2E83-6A21-1D55-D545132B1667}"/>
              </a:ext>
            </a:extLst>
          </p:cNvPr>
          <p:cNvSpPr/>
          <p:nvPr/>
        </p:nvSpPr>
        <p:spPr>
          <a:xfrm>
            <a:off x="3969567" y="1326929"/>
            <a:ext cx="7816257" cy="5133344"/>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7"/>
            <a:stretch>
              <a:fillRect/>
            </a:stretch>
          </a:blipFill>
        </p:spPr>
        <p:txBody>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TextBox 97">
            <a:extLst>
              <a:ext uri="{FF2B5EF4-FFF2-40B4-BE49-F238E27FC236}">
                <a16:creationId xmlns="" xmlns:a16="http://schemas.microsoft.com/office/drawing/2014/main" id="{9172BAA1-4930-FA06-703E-5B432586EC45}"/>
              </a:ext>
            </a:extLst>
          </p:cNvPr>
          <p:cNvSpPr txBox="1"/>
          <p:nvPr/>
        </p:nvSpPr>
        <p:spPr>
          <a:xfrm>
            <a:off x="4289278" y="2464101"/>
            <a:ext cx="7176834" cy="3785652"/>
          </a:xfrm>
          <a:prstGeom prst="rect">
            <a:avLst/>
          </a:prstGeom>
          <a:noFill/>
        </p:spPr>
        <p:txBody>
          <a:bodyPr wrap="square">
            <a:spAutoFit/>
          </a:bodyPr>
          <a:lstStyle/>
          <a:p>
            <a:pPr algn="ctr"/>
            <a:r>
              <a:rPr lang="vi-VN" sz="4800" dirty="0">
                <a:solidFill>
                  <a:schemeClr val="tx2">
                    <a:lumMod val="10000"/>
                  </a:schemeClr>
                </a:solidFill>
                <a:latin typeface="+mj-lt"/>
              </a:rPr>
              <a:t>Em có suy nghĩ gì về việc Thuý Kiều tha bổng Hoạn Thư? Sự việc ấy thể hiện nét tính cách gì của nhân vật Thúy Kiều?</a:t>
            </a:r>
            <a:endParaRPr lang="en-SG" sz="4800" dirty="0">
              <a:solidFill>
                <a:schemeClr val="tx2">
                  <a:lumMod val="10000"/>
                </a:schemeClr>
              </a:solidFill>
              <a:latin typeface="+mj-lt"/>
            </a:endParaRPr>
          </a:p>
        </p:txBody>
      </p:sp>
      <p:pic>
        <p:nvPicPr>
          <p:cNvPr id="99" name="Picture 98">
            <a:extLst>
              <a:ext uri="{FF2B5EF4-FFF2-40B4-BE49-F238E27FC236}">
                <a16:creationId xmlns="" xmlns:a16="http://schemas.microsoft.com/office/drawing/2014/main" id="{210FFE84-0AAD-911B-8F6D-7EB630224833}"/>
              </a:ext>
            </a:extLst>
          </p:cNvPr>
          <p:cNvPicPr>
            <a:picLocks noChangeAspect="1"/>
          </p:cNvPicPr>
          <p:nvPr/>
        </p:nvPicPr>
        <p:blipFill>
          <a:blip r:embed="rId8"/>
          <a:stretch>
            <a:fillRect/>
          </a:stretch>
        </p:blipFill>
        <p:spPr>
          <a:xfrm>
            <a:off x="180322" y="2807615"/>
            <a:ext cx="3606618" cy="4531245"/>
          </a:xfrm>
          <a:prstGeom prst="rect">
            <a:avLst/>
          </a:prstGeom>
        </p:spPr>
      </p:pic>
    </p:spTree>
    <p:extLst>
      <p:ext uri="{BB962C8B-B14F-4D97-AF65-F5344CB8AC3E}">
        <p14:creationId xmlns:p14="http://schemas.microsoft.com/office/powerpoint/2010/main" val="86854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ppt_x"/>
                                          </p:val>
                                        </p:tav>
                                        <p:tav tm="100000">
                                          <p:val>
                                            <p:strVal val="#ppt_x"/>
                                          </p:val>
                                        </p:tav>
                                      </p:tavLst>
                                    </p:anim>
                                    <p:anim calcmode="lin" valueType="num">
                                      <p:cBhvr additive="base">
                                        <p:cTn id="8"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8"/>
                                        </p:tgtEl>
                                        <p:attrNameLst>
                                          <p:attrName>style.visibility</p:attrName>
                                        </p:attrNameLst>
                                      </p:cBhvr>
                                      <p:to>
                                        <p:strVal val="visible"/>
                                      </p:to>
                                    </p:set>
                                    <p:animEffect transition="in" filter="fade">
                                      <p:cBhvr>
                                        <p:cTn id="13" dur="1000"/>
                                        <p:tgtEl>
                                          <p:spTgt spid="98"/>
                                        </p:tgtEl>
                                      </p:cBhvr>
                                    </p:animEffect>
                                    <p:anim calcmode="lin" valueType="num">
                                      <p:cBhvr>
                                        <p:cTn id="14" dur="1000" fill="hold"/>
                                        <p:tgtEl>
                                          <p:spTgt spid="98"/>
                                        </p:tgtEl>
                                        <p:attrNameLst>
                                          <p:attrName>ppt_x</p:attrName>
                                        </p:attrNameLst>
                                      </p:cBhvr>
                                      <p:tavLst>
                                        <p:tav tm="0">
                                          <p:val>
                                            <p:strVal val="#ppt_x"/>
                                          </p:val>
                                        </p:tav>
                                        <p:tav tm="100000">
                                          <p:val>
                                            <p:strVal val="#ppt_x"/>
                                          </p:val>
                                        </p:tav>
                                      </p:tavLst>
                                    </p:anim>
                                    <p:anim calcmode="lin" valueType="num">
                                      <p:cBhvr>
                                        <p:cTn id="15" dur="1000" fill="hold"/>
                                        <p:tgtEl>
                                          <p:spTgt spid="9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fade">
                                      <p:cBhvr>
                                        <p:cTn id="18" dur="1000"/>
                                        <p:tgtEl>
                                          <p:spTgt spid="97"/>
                                        </p:tgtEl>
                                      </p:cBhvr>
                                    </p:animEffect>
                                    <p:anim calcmode="lin" valueType="num">
                                      <p:cBhvr>
                                        <p:cTn id="19" dur="1000" fill="hold"/>
                                        <p:tgtEl>
                                          <p:spTgt spid="97"/>
                                        </p:tgtEl>
                                        <p:attrNameLst>
                                          <p:attrName>ppt_x</p:attrName>
                                        </p:attrNameLst>
                                      </p:cBhvr>
                                      <p:tavLst>
                                        <p:tav tm="0">
                                          <p:val>
                                            <p:strVal val="#ppt_x"/>
                                          </p:val>
                                        </p:tav>
                                        <p:tav tm="100000">
                                          <p:val>
                                            <p:strVal val="#ppt_x"/>
                                          </p:val>
                                        </p:tav>
                                      </p:tavLst>
                                    </p:anim>
                                    <p:anim calcmode="lin" valueType="num">
                                      <p:cBhvr>
                                        <p:cTn id="20"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6D4BC38-74C0-BBF1-2091-B1C0C3AA2D00}"/>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FBCED1B5-26AF-8E1C-CE9E-E8B4D0BBEC86}"/>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3C62B1F1-5F3C-0F7A-AA57-BDEC3243878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C2DCB0C3-F6AC-904B-EBE1-257E15E774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9F4945E1-2F11-2462-629C-44D2E9BFB648}"/>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5D742628-14E1-ABF8-1330-6B6EAF3F6AB8}"/>
              </a:ext>
            </a:extLst>
          </p:cNvPr>
          <p:cNvGrpSpPr/>
          <p:nvPr/>
        </p:nvGrpSpPr>
        <p:grpSpPr>
          <a:xfrm>
            <a:off x="2823622" y="85908"/>
            <a:ext cx="6984405" cy="1032569"/>
            <a:chOff x="3372592" y="1853892"/>
            <a:chExt cx="5056909" cy="631725"/>
          </a:xfrm>
        </p:grpSpPr>
        <p:sp>
          <p:nvSpPr>
            <p:cNvPr id="17" name="Rectangle 16">
              <a:extLst>
                <a:ext uri="{FF2B5EF4-FFF2-40B4-BE49-F238E27FC236}">
                  <a16:creationId xmlns="" xmlns:a16="http://schemas.microsoft.com/office/drawing/2014/main" id="{DEEEBB76-2BC5-113F-2E5B-1154ABB69E50}"/>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C0B35BE4-AF0C-CAC1-8F32-78B7B5F8BB39}"/>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477EB95D-F48F-6585-0146-48D5D5B09A95}"/>
              </a:ext>
            </a:extLst>
          </p:cNvPr>
          <p:cNvSpPr txBox="1"/>
          <p:nvPr/>
        </p:nvSpPr>
        <p:spPr>
          <a:xfrm>
            <a:off x="3299179" y="38407"/>
            <a:ext cx="5777765" cy="1077218"/>
          </a:xfrm>
          <a:prstGeom prst="rect">
            <a:avLst/>
          </a:prstGeom>
          <a:noFill/>
        </p:spPr>
        <p:txBody>
          <a:bodyPr wrap="square">
            <a:spAutoFit/>
          </a:bodyPr>
          <a:lstStyle/>
          <a:p>
            <a:pPr algn="ctr">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tiết Thúy Kiều tha bổng cho Hoạn Thư</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oogle Shape;3607;p43">
            <a:extLst>
              <a:ext uri="{FF2B5EF4-FFF2-40B4-BE49-F238E27FC236}">
                <a16:creationId xmlns="" xmlns:a16="http://schemas.microsoft.com/office/drawing/2014/main" id="{17F668AC-FA1B-77C9-AD10-16335A56B64F}"/>
              </a:ext>
            </a:extLst>
          </p:cNvPr>
          <p:cNvGrpSpPr/>
          <p:nvPr/>
        </p:nvGrpSpPr>
        <p:grpSpPr>
          <a:xfrm>
            <a:off x="44860" y="1511532"/>
            <a:ext cx="3219505" cy="4514965"/>
            <a:chOff x="9933811" y="2171394"/>
            <a:chExt cx="2082599" cy="2952243"/>
          </a:xfrm>
        </p:grpSpPr>
        <p:sp>
          <p:nvSpPr>
            <p:cNvPr id="14" name="Google Shape;3608;p43">
              <a:extLst>
                <a:ext uri="{FF2B5EF4-FFF2-40B4-BE49-F238E27FC236}">
                  <a16:creationId xmlns="" xmlns:a16="http://schemas.microsoft.com/office/drawing/2014/main" id="{785A620B-0B25-CAAA-CB86-8460F076375E}"/>
                </a:ext>
              </a:extLst>
            </p:cNvPr>
            <p:cNvSpPr/>
            <p:nvPr/>
          </p:nvSpPr>
          <p:spPr>
            <a:xfrm>
              <a:off x="10064953" y="2171394"/>
              <a:ext cx="1951457" cy="1811227"/>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3609;p43">
              <a:extLst>
                <a:ext uri="{FF2B5EF4-FFF2-40B4-BE49-F238E27FC236}">
                  <a16:creationId xmlns="" xmlns:a16="http://schemas.microsoft.com/office/drawing/2014/main" id="{3CF06C00-7C58-4B3E-4237-DF36E54663C0}"/>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3610;p43">
              <a:extLst>
                <a:ext uri="{FF2B5EF4-FFF2-40B4-BE49-F238E27FC236}">
                  <a16:creationId xmlns="" xmlns:a16="http://schemas.microsoft.com/office/drawing/2014/main" id="{8A845A7A-35E7-C240-2826-98117E6C97C0}"/>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3611;p43">
              <a:extLst>
                <a:ext uri="{FF2B5EF4-FFF2-40B4-BE49-F238E27FC236}">
                  <a16:creationId xmlns="" xmlns:a16="http://schemas.microsoft.com/office/drawing/2014/main" id="{52344EFA-4707-4A22-6761-2767EFF068AB}"/>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3612;p43">
              <a:extLst>
                <a:ext uri="{FF2B5EF4-FFF2-40B4-BE49-F238E27FC236}">
                  <a16:creationId xmlns="" xmlns:a16="http://schemas.microsoft.com/office/drawing/2014/main" id="{43BF0285-FAAA-A155-29F9-3BAB53503AAE}"/>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3613;p43">
              <a:extLst>
                <a:ext uri="{FF2B5EF4-FFF2-40B4-BE49-F238E27FC236}">
                  <a16:creationId xmlns="" xmlns:a16="http://schemas.microsoft.com/office/drawing/2014/main" id="{FBB80ABF-F1F6-FEE1-52EE-6B23E2523388}"/>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3614;p43">
              <a:extLst>
                <a:ext uri="{FF2B5EF4-FFF2-40B4-BE49-F238E27FC236}">
                  <a16:creationId xmlns="" xmlns:a16="http://schemas.microsoft.com/office/drawing/2014/main" id="{AA75949D-976C-C367-E1D1-C8FA53290141}"/>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3615;p43">
              <a:extLst>
                <a:ext uri="{FF2B5EF4-FFF2-40B4-BE49-F238E27FC236}">
                  <a16:creationId xmlns="" xmlns:a16="http://schemas.microsoft.com/office/drawing/2014/main" id="{6C1A6897-F823-CE57-A7A0-B70B3B16D24F}"/>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3616;p43">
              <a:extLst>
                <a:ext uri="{FF2B5EF4-FFF2-40B4-BE49-F238E27FC236}">
                  <a16:creationId xmlns="" xmlns:a16="http://schemas.microsoft.com/office/drawing/2014/main" id="{6A5BB5A6-5BAF-6B02-B44F-78258811CDDD}"/>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3617;p43">
              <a:extLst>
                <a:ext uri="{FF2B5EF4-FFF2-40B4-BE49-F238E27FC236}">
                  <a16:creationId xmlns="" xmlns:a16="http://schemas.microsoft.com/office/drawing/2014/main" id="{BB188DA7-2519-1B5C-23F3-DF2BBA27C17C}"/>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3618;p43">
              <a:extLst>
                <a:ext uri="{FF2B5EF4-FFF2-40B4-BE49-F238E27FC236}">
                  <a16:creationId xmlns="" xmlns:a16="http://schemas.microsoft.com/office/drawing/2014/main" id="{2AC67DE4-3283-5F28-1DC7-0A514C0A5AEC}"/>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3619;p43">
              <a:extLst>
                <a:ext uri="{FF2B5EF4-FFF2-40B4-BE49-F238E27FC236}">
                  <a16:creationId xmlns="" xmlns:a16="http://schemas.microsoft.com/office/drawing/2014/main" id="{59338DC9-FF7D-39AB-D1C6-420E90A4926B}"/>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620;p43">
              <a:extLst>
                <a:ext uri="{FF2B5EF4-FFF2-40B4-BE49-F238E27FC236}">
                  <a16:creationId xmlns="" xmlns:a16="http://schemas.microsoft.com/office/drawing/2014/main" id="{75714770-47B7-AC84-0475-C64B7DE17CC1}"/>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621;p43">
              <a:extLst>
                <a:ext uri="{FF2B5EF4-FFF2-40B4-BE49-F238E27FC236}">
                  <a16:creationId xmlns="" xmlns:a16="http://schemas.microsoft.com/office/drawing/2014/main" id="{83017736-4989-0D1E-3F85-5AF8A403A7D1}"/>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622;p43">
              <a:extLst>
                <a:ext uri="{FF2B5EF4-FFF2-40B4-BE49-F238E27FC236}">
                  <a16:creationId xmlns="" xmlns:a16="http://schemas.microsoft.com/office/drawing/2014/main" id="{D43DD593-9104-282F-34BF-1873DD19D4D2}"/>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623;p43">
              <a:extLst>
                <a:ext uri="{FF2B5EF4-FFF2-40B4-BE49-F238E27FC236}">
                  <a16:creationId xmlns="" xmlns:a16="http://schemas.microsoft.com/office/drawing/2014/main" id="{AD4EF3FA-071E-A985-06B3-42A18EE761FC}"/>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624;p43">
              <a:extLst>
                <a:ext uri="{FF2B5EF4-FFF2-40B4-BE49-F238E27FC236}">
                  <a16:creationId xmlns="" xmlns:a16="http://schemas.microsoft.com/office/drawing/2014/main" id="{F42DEAD6-B484-16BF-AA95-801887E14D11}"/>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625;p43">
              <a:extLst>
                <a:ext uri="{FF2B5EF4-FFF2-40B4-BE49-F238E27FC236}">
                  <a16:creationId xmlns="" xmlns:a16="http://schemas.microsoft.com/office/drawing/2014/main" id="{0D01AD39-8AB0-E6BE-A01A-733C67F50DBF}"/>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26;p43">
              <a:extLst>
                <a:ext uri="{FF2B5EF4-FFF2-40B4-BE49-F238E27FC236}">
                  <a16:creationId xmlns="" xmlns:a16="http://schemas.microsoft.com/office/drawing/2014/main" id="{BD980F59-A7BD-12AD-2D63-7BD16A2CC11C}"/>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627;p43">
              <a:extLst>
                <a:ext uri="{FF2B5EF4-FFF2-40B4-BE49-F238E27FC236}">
                  <a16:creationId xmlns="" xmlns:a16="http://schemas.microsoft.com/office/drawing/2014/main" id="{CB6D8DD9-A19A-C198-FEC0-5F5F4B1779F3}"/>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628;p43">
              <a:extLst>
                <a:ext uri="{FF2B5EF4-FFF2-40B4-BE49-F238E27FC236}">
                  <a16:creationId xmlns="" xmlns:a16="http://schemas.microsoft.com/office/drawing/2014/main" id="{28A0B806-54D6-9D4B-9A4B-5CC2889B6B7F}"/>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629;p43">
              <a:extLst>
                <a:ext uri="{FF2B5EF4-FFF2-40B4-BE49-F238E27FC236}">
                  <a16:creationId xmlns="" xmlns:a16="http://schemas.microsoft.com/office/drawing/2014/main" id="{9D4C172B-3CCB-F4D1-4C94-6B4227BFD5E0}"/>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 name="Google Shape;3630;p43">
            <a:extLst>
              <a:ext uri="{FF2B5EF4-FFF2-40B4-BE49-F238E27FC236}">
                <a16:creationId xmlns="" xmlns:a16="http://schemas.microsoft.com/office/drawing/2014/main" id="{1B2F9327-80A3-25A1-7D72-E9C102150A1C}"/>
              </a:ext>
            </a:extLst>
          </p:cNvPr>
          <p:cNvSpPr txBox="1"/>
          <p:nvPr/>
        </p:nvSpPr>
        <p:spPr>
          <a:xfrm>
            <a:off x="1110031" y="2083053"/>
            <a:ext cx="1702400" cy="980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3200" b="1" i="0" u="none" strike="noStrike" kern="0" cap="none" spc="0" normalizeH="0" baseline="0" noProof="0" dirty="0">
              <a:ln>
                <a:noFill/>
              </a:ln>
              <a:solidFill>
                <a:srgbClr val="85200C"/>
              </a:solidFill>
              <a:effectLst/>
              <a:uLnTx/>
              <a:uFillTx/>
              <a:latin typeface="Times New Roman" panose="02020603050405020304" pitchFamily="18" charset="0"/>
              <a:ea typeface="Viga"/>
              <a:cs typeface="Times New Roman" panose="02020603050405020304" pitchFamily="18" charset="0"/>
              <a:sym typeface="Viga"/>
            </a:endParaRPr>
          </a:p>
        </p:txBody>
      </p:sp>
      <p:cxnSp>
        <p:nvCxnSpPr>
          <p:cNvPr id="41" name="Google Shape;3631;p43">
            <a:extLst>
              <a:ext uri="{FF2B5EF4-FFF2-40B4-BE49-F238E27FC236}">
                <a16:creationId xmlns="" xmlns:a16="http://schemas.microsoft.com/office/drawing/2014/main" id="{ADDB4436-93C5-8B9C-CCB3-8C7FF3BBA984}"/>
              </a:ext>
            </a:extLst>
          </p:cNvPr>
          <p:cNvCxnSpPr/>
          <p:nvPr/>
        </p:nvCxnSpPr>
        <p:spPr>
          <a:xfrm>
            <a:off x="4844629" y="2924115"/>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42" name="Google Shape;3632;p43">
            <a:extLst>
              <a:ext uri="{FF2B5EF4-FFF2-40B4-BE49-F238E27FC236}">
                <a16:creationId xmlns="" xmlns:a16="http://schemas.microsoft.com/office/drawing/2014/main" id="{B22DE2F7-B97C-B294-D94E-DBB885698D84}"/>
              </a:ext>
            </a:extLst>
          </p:cNvPr>
          <p:cNvCxnSpPr/>
          <p:nvPr/>
        </p:nvCxnSpPr>
        <p:spPr>
          <a:xfrm>
            <a:off x="4844629" y="4409499"/>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43" name="Google Shape;3634;p43">
            <a:extLst>
              <a:ext uri="{FF2B5EF4-FFF2-40B4-BE49-F238E27FC236}">
                <a16:creationId xmlns="" xmlns:a16="http://schemas.microsoft.com/office/drawing/2014/main" id="{3844DE0A-2F99-ACD7-FC8E-091EACFCA75C}"/>
              </a:ext>
            </a:extLst>
          </p:cNvPr>
          <p:cNvCxnSpPr/>
          <p:nvPr/>
        </p:nvCxnSpPr>
        <p:spPr>
          <a:xfrm rot="10800000">
            <a:off x="5390606" y="2381688"/>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44" name="Google Shape;3635;p43">
            <a:extLst>
              <a:ext uri="{FF2B5EF4-FFF2-40B4-BE49-F238E27FC236}">
                <a16:creationId xmlns="" xmlns:a16="http://schemas.microsoft.com/office/drawing/2014/main" id="{FD478533-9EEE-17F3-0CBD-BF008B73161D}"/>
              </a:ext>
            </a:extLst>
          </p:cNvPr>
          <p:cNvCxnSpPr/>
          <p:nvPr/>
        </p:nvCxnSpPr>
        <p:spPr>
          <a:xfrm rot="10800000">
            <a:off x="5390606" y="3867055"/>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45" name="Google Shape;3638;p43">
            <a:extLst>
              <a:ext uri="{FF2B5EF4-FFF2-40B4-BE49-F238E27FC236}">
                <a16:creationId xmlns="" xmlns:a16="http://schemas.microsoft.com/office/drawing/2014/main" id="{E7544E03-2C60-4915-62DA-C08C3C12760F}"/>
              </a:ext>
            </a:extLst>
          </p:cNvPr>
          <p:cNvCxnSpPr/>
          <p:nvPr/>
        </p:nvCxnSpPr>
        <p:spPr>
          <a:xfrm rot="10800000">
            <a:off x="5390606" y="5352422"/>
            <a:ext cx="364400" cy="0"/>
          </a:xfrm>
          <a:prstGeom prst="straightConnector1">
            <a:avLst/>
          </a:prstGeom>
          <a:noFill/>
          <a:ln w="19050" cap="flat" cmpd="sng">
            <a:solidFill>
              <a:srgbClr val="3C3C3C"/>
            </a:solidFill>
            <a:prstDash val="solid"/>
            <a:round/>
            <a:headEnd type="none" w="med" len="med"/>
            <a:tailEnd type="diamond" w="med" len="med"/>
          </a:ln>
        </p:spPr>
      </p:cxnSp>
      <p:grpSp>
        <p:nvGrpSpPr>
          <p:cNvPr id="46" name="Google Shape;3639;p43">
            <a:extLst>
              <a:ext uri="{FF2B5EF4-FFF2-40B4-BE49-F238E27FC236}">
                <a16:creationId xmlns="" xmlns:a16="http://schemas.microsoft.com/office/drawing/2014/main" id="{4E41FE8D-D6DC-D394-D164-C6B2420B336D}"/>
              </a:ext>
            </a:extLst>
          </p:cNvPr>
          <p:cNvGrpSpPr/>
          <p:nvPr/>
        </p:nvGrpSpPr>
        <p:grpSpPr>
          <a:xfrm>
            <a:off x="4624683" y="5125904"/>
            <a:ext cx="439864" cy="452952"/>
            <a:chOff x="5484825" y="2154975"/>
            <a:chExt cx="409150" cy="421325"/>
          </a:xfrm>
          <a:solidFill>
            <a:schemeClr val="tx2">
              <a:lumMod val="10000"/>
            </a:schemeClr>
          </a:solidFill>
        </p:grpSpPr>
        <p:sp>
          <p:nvSpPr>
            <p:cNvPr id="47" name="Google Shape;3640;p43">
              <a:extLst>
                <a:ext uri="{FF2B5EF4-FFF2-40B4-BE49-F238E27FC236}">
                  <a16:creationId xmlns="" xmlns:a16="http://schemas.microsoft.com/office/drawing/2014/main" id="{42426BC2-DD7B-8549-0580-FBB4A04ACBAD}"/>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8" name="Google Shape;3641;p43">
              <a:extLst>
                <a:ext uri="{FF2B5EF4-FFF2-40B4-BE49-F238E27FC236}">
                  <a16:creationId xmlns="" xmlns:a16="http://schemas.microsoft.com/office/drawing/2014/main" id="{C11846AE-1A54-D04D-919C-A5A5E82ED434}"/>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9" name="Google Shape;3642;p43">
              <a:extLst>
                <a:ext uri="{FF2B5EF4-FFF2-40B4-BE49-F238E27FC236}">
                  <a16:creationId xmlns="" xmlns:a16="http://schemas.microsoft.com/office/drawing/2014/main" id="{2E720937-8176-D40E-D02D-C7B5CDE36E8D}"/>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0" name="Google Shape;3643;p43">
              <a:extLst>
                <a:ext uri="{FF2B5EF4-FFF2-40B4-BE49-F238E27FC236}">
                  <a16:creationId xmlns="" xmlns:a16="http://schemas.microsoft.com/office/drawing/2014/main" id="{5B1DAF47-A0C6-2E35-2B05-9D9B239DAF27}"/>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1" name="Google Shape;3644;p43">
              <a:extLst>
                <a:ext uri="{FF2B5EF4-FFF2-40B4-BE49-F238E27FC236}">
                  <a16:creationId xmlns="" xmlns:a16="http://schemas.microsoft.com/office/drawing/2014/main" id="{E84269B5-04CE-6FA2-8973-CC1E4C3246EA}"/>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2" name="Google Shape;3645;p43">
              <a:extLst>
                <a:ext uri="{FF2B5EF4-FFF2-40B4-BE49-F238E27FC236}">
                  <a16:creationId xmlns="" xmlns:a16="http://schemas.microsoft.com/office/drawing/2014/main" id="{B97E57AF-F27E-E27E-B9D0-D757CFC7D8A8}"/>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3" name="Google Shape;3646;p43">
              <a:extLst>
                <a:ext uri="{FF2B5EF4-FFF2-40B4-BE49-F238E27FC236}">
                  <a16:creationId xmlns="" xmlns:a16="http://schemas.microsoft.com/office/drawing/2014/main" id="{E4F12A9E-BE81-BDEB-EDA9-B55BB300F19E}"/>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4" name="Google Shape;3647;p43">
              <a:extLst>
                <a:ext uri="{FF2B5EF4-FFF2-40B4-BE49-F238E27FC236}">
                  <a16:creationId xmlns="" xmlns:a16="http://schemas.microsoft.com/office/drawing/2014/main" id="{56AC4340-2FA8-9F1A-8CB3-B58A55DF5506}"/>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grpSp>
        <p:nvGrpSpPr>
          <p:cNvPr id="55" name="Google Shape;3648;p43">
            <a:extLst>
              <a:ext uri="{FF2B5EF4-FFF2-40B4-BE49-F238E27FC236}">
                <a16:creationId xmlns="" xmlns:a16="http://schemas.microsoft.com/office/drawing/2014/main" id="{6704912F-A02F-932F-BF6A-C56A9B55FD9C}"/>
              </a:ext>
            </a:extLst>
          </p:cNvPr>
          <p:cNvGrpSpPr/>
          <p:nvPr/>
        </p:nvGrpSpPr>
        <p:grpSpPr>
          <a:xfrm>
            <a:off x="4617523" y="3660538"/>
            <a:ext cx="454184" cy="412963"/>
            <a:chOff x="4731725" y="2173975"/>
            <a:chExt cx="421425" cy="383225"/>
          </a:xfrm>
          <a:solidFill>
            <a:schemeClr val="tx2">
              <a:lumMod val="10000"/>
            </a:schemeClr>
          </a:solidFill>
        </p:grpSpPr>
        <p:sp>
          <p:nvSpPr>
            <p:cNvPr id="56" name="Google Shape;3649;p43">
              <a:extLst>
                <a:ext uri="{FF2B5EF4-FFF2-40B4-BE49-F238E27FC236}">
                  <a16:creationId xmlns="" xmlns:a16="http://schemas.microsoft.com/office/drawing/2014/main" id="{40694423-5437-D1D7-DF7D-0CB8E101DC87}"/>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7" name="Google Shape;3650;p43">
              <a:extLst>
                <a:ext uri="{FF2B5EF4-FFF2-40B4-BE49-F238E27FC236}">
                  <a16:creationId xmlns="" xmlns:a16="http://schemas.microsoft.com/office/drawing/2014/main" id="{26B05065-6E15-4FF2-7FE7-1F093361CA49}"/>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8" name="Google Shape;3651;p43">
              <a:extLst>
                <a:ext uri="{FF2B5EF4-FFF2-40B4-BE49-F238E27FC236}">
                  <a16:creationId xmlns="" xmlns:a16="http://schemas.microsoft.com/office/drawing/2014/main" id="{32DD4F9F-D8D5-D44E-75F0-75D88818F6ED}"/>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9" name="Google Shape;3652;p43">
              <a:extLst>
                <a:ext uri="{FF2B5EF4-FFF2-40B4-BE49-F238E27FC236}">
                  <a16:creationId xmlns="" xmlns:a16="http://schemas.microsoft.com/office/drawing/2014/main" id="{9FDAC25C-8585-5E20-1463-AAA9ADEEB8DF}"/>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0" name="Google Shape;3653;p43">
              <a:extLst>
                <a:ext uri="{FF2B5EF4-FFF2-40B4-BE49-F238E27FC236}">
                  <a16:creationId xmlns="" xmlns:a16="http://schemas.microsoft.com/office/drawing/2014/main" id="{7F6E3DEF-C5A6-939E-95B1-56E7D111EA6F}"/>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1" name="Google Shape;3654;p43">
              <a:extLst>
                <a:ext uri="{FF2B5EF4-FFF2-40B4-BE49-F238E27FC236}">
                  <a16:creationId xmlns="" xmlns:a16="http://schemas.microsoft.com/office/drawing/2014/main" id="{B4E319AF-679B-08BB-395F-2740FFDACAD4}"/>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2" name="Google Shape;3655;p43">
              <a:extLst>
                <a:ext uri="{FF2B5EF4-FFF2-40B4-BE49-F238E27FC236}">
                  <a16:creationId xmlns="" xmlns:a16="http://schemas.microsoft.com/office/drawing/2014/main" id="{2869C4FB-6C66-624F-2C93-9399161931CE}"/>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3" name="Google Shape;3656;p43">
              <a:extLst>
                <a:ext uri="{FF2B5EF4-FFF2-40B4-BE49-F238E27FC236}">
                  <a16:creationId xmlns="" xmlns:a16="http://schemas.microsoft.com/office/drawing/2014/main" id="{88C79964-9D28-657C-7DD1-50C36D112B62}"/>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4" name="Google Shape;3657;p43">
              <a:extLst>
                <a:ext uri="{FF2B5EF4-FFF2-40B4-BE49-F238E27FC236}">
                  <a16:creationId xmlns="" xmlns:a16="http://schemas.microsoft.com/office/drawing/2014/main" id="{9DB046D8-4CCF-4587-AB09-FE16A768806D}"/>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5" name="Google Shape;3658;p43">
              <a:extLst>
                <a:ext uri="{FF2B5EF4-FFF2-40B4-BE49-F238E27FC236}">
                  <a16:creationId xmlns="" xmlns:a16="http://schemas.microsoft.com/office/drawing/2014/main" id="{CDD26FA2-FAFB-AE6F-8A4B-07727ECE4666}"/>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6" name="Google Shape;3659;p43">
              <a:extLst>
                <a:ext uri="{FF2B5EF4-FFF2-40B4-BE49-F238E27FC236}">
                  <a16:creationId xmlns="" xmlns:a16="http://schemas.microsoft.com/office/drawing/2014/main" id="{FE644276-9D5B-2669-804C-B8108E58958B}"/>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7" name="Google Shape;3660;p43">
              <a:extLst>
                <a:ext uri="{FF2B5EF4-FFF2-40B4-BE49-F238E27FC236}">
                  <a16:creationId xmlns="" xmlns:a16="http://schemas.microsoft.com/office/drawing/2014/main" id="{D161A4A2-FCD5-9441-5499-01C5C90DF44B}"/>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8" name="Google Shape;3661;p43">
              <a:extLst>
                <a:ext uri="{FF2B5EF4-FFF2-40B4-BE49-F238E27FC236}">
                  <a16:creationId xmlns="" xmlns:a16="http://schemas.microsoft.com/office/drawing/2014/main" id="{956E0144-07CD-2145-03D5-57CFCCDC8692}"/>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9" name="Google Shape;3662;p43">
              <a:extLst>
                <a:ext uri="{FF2B5EF4-FFF2-40B4-BE49-F238E27FC236}">
                  <a16:creationId xmlns="" xmlns:a16="http://schemas.microsoft.com/office/drawing/2014/main" id="{797E0450-F4A4-921F-BEB1-8D650B8FDFAC}"/>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0" name="Google Shape;3663;p43">
              <a:extLst>
                <a:ext uri="{FF2B5EF4-FFF2-40B4-BE49-F238E27FC236}">
                  <a16:creationId xmlns="" xmlns:a16="http://schemas.microsoft.com/office/drawing/2014/main" id="{AAE80708-5774-AF2B-F1A1-7D4F3AF70084}"/>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1" name="Google Shape;3664;p43">
              <a:extLst>
                <a:ext uri="{FF2B5EF4-FFF2-40B4-BE49-F238E27FC236}">
                  <a16:creationId xmlns="" xmlns:a16="http://schemas.microsoft.com/office/drawing/2014/main" id="{1C4AC569-C3B4-6CDB-35EC-E92E136BEC3F}"/>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2" name="Google Shape;3665;p43">
              <a:extLst>
                <a:ext uri="{FF2B5EF4-FFF2-40B4-BE49-F238E27FC236}">
                  <a16:creationId xmlns="" xmlns:a16="http://schemas.microsoft.com/office/drawing/2014/main" id="{ADFEB21F-6819-7E2C-6CC1-DB5EFF7A8C1F}"/>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3" name="Google Shape;3666;p43">
              <a:extLst>
                <a:ext uri="{FF2B5EF4-FFF2-40B4-BE49-F238E27FC236}">
                  <a16:creationId xmlns="" xmlns:a16="http://schemas.microsoft.com/office/drawing/2014/main" id="{2E2B0F3D-94DE-826D-ED32-EB8C3B2AE286}"/>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4" name="Google Shape;3667;p43">
              <a:extLst>
                <a:ext uri="{FF2B5EF4-FFF2-40B4-BE49-F238E27FC236}">
                  <a16:creationId xmlns="" xmlns:a16="http://schemas.microsoft.com/office/drawing/2014/main" id="{280B6326-3554-EAEC-65EA-119CFA27E973}"/>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5" name="Google Shape;3668;p43">
              <a:extLst>
                <a:ext uri="{FF2B5EF4-FFF2-40B4-BE49-F238E27FC236}">
                  <a16:creationId xmlns="" xmlns:a16="http://schemas.microsoft.com/office/drawing/2014/main" id="{BAEEC881-54C3-A740-1553-89800E8B8E00}"/>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6" name="Google Shape;3669;p43">
              <a:extLst>
                <a:ext uri="{FF2B5EF4-FFF2-40B4-BE49-F238E27FC236}">
                  <a16:creationId xmlns="" xmlns:a16="http://schemas.microsoft.com/office/drawing/2014/main" id="{9C25D460-325E-81AB-E7E0-64B8D67F0FAF}"/>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7" name="Google Shape;3670;p43">
              <a:extLst>
                <a:ext uri="{FF2B5EF4-FFF2-40B4-BE49-F238E27FC236}">
                  <a16:creationId xmlns="" xmlns:a16="http://schemas.microsoft.com/office/drawing/2014/main" id="{DA9D5CAB-F2FE-A5DF-B765-71DA264564A7}"/>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78" name="Google Shape;3671;p43">
              <a:extLst>
                <a:ext uri="{FF2B5EF4-FFF2-40B4-BE49-F238E27FC236}">
                  <a16:creationId xmlns="" xmlns:a16="http://schemas.microsoft.com/office/drawing/2014/main" id="{49B5C382-E0F3-D57E-87ED-C23BC8704B0C}"/>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grpSp>
        <p:nvGrpSpPr>
          <p:cNvPr id="79" name="Google Shape;3672;p43">
            <a:extLst>
              <a:ext uri="{FF2B5EF4-FFF2-40B4-BE49-F238E27FC236}">
                <a16:creationId xmlns="" xmlns:a16="http://schemas.microsoft.com/office/drawing/2014/main" id="{ACFE7092-4A92-E4C0-86FD-8C030716B9AF}"/>
              </a:ext>
            </a:extLst>
          </p:cNvPr>
          <p:cNvGrpSpPr/>
          <p:nvPr/>
        </p:nvGrpSpPr>
        <p:grpSpPr>
          <a:xfrm>
            <a:off x="4617531" y="2155161"/>
            <a:ext cx="454184" cy="453049"/>
            <a:chOff x="3984825" y="2155375"/>
            <a:chExt cx="421425" cy="420425"/>
          </a:xfrm>
          <a:solidFill>
            <a:schemeClr val="tx2">
              <a:lumMod val="10000"/>
            </a:schemeClr>
          </a:solidFill>
        </p:grpSpPr>
        <p:sp>
          <p:nvSpPr>
            <p:cNvPr id="80" name="Google Shape;3673;p43">
              <a:extLst>
                <a:ext uri="{FF2B5EF4-FFF2-40B4-BE49-F238E27FC236}">
                  <a16:creationId xmlns="" xmlns:a16="http://schemas.microsoft.com/office/drawing/2014/main" id="{2DBDA657-217B-B9DE-E849-49194D5A1D51}"/>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1" name="Google Shape;3674;p43">
              <a:extLst>
                <a:ext uri="{FF2B5EF4-FFF2-40B4-BE49-F238E27FC236}">
                  <a16:creationId xmlns="" xmlns:a16="http://schemas.microsoft.com/office/drawing/2014/main" id="{DAFC97C6-3494-1386-6F7E-3E7D95502AA5}"/>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2" name="Google Shape;3675;p43">
              <a:extLst>
                <a:ext uri="{FF2B5EF4-FFF2-40B4-BE49-F238E27FC236}">
                  <a16:creationId xmlns="" xmlns:a16="http://schemas.microsoft.com/office/drawing/2014/main" id="{375721F7-168D-13F8-2299-FB5D1CC0605D}"/>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3" name="Google Shape;3676;p43">
              <a:extLst>
                <a:ext uri="{FF2B5EF4-FFF2-40B4-BE49-F238E27FC236}">
                  <a16:creationId xmlns="" xmlns:a16="http://schemas.microsoft.com/office/drawing/2014/main" id="{B6D4DDD8-328E-3495-669D-C9EB1236B043}"/>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4" name="Google Shape;3677;p43">
              <a:extLst>
                <a:ext uri="{FF2B5EF4-FFF2-40B4-BE49-F238E27FC236}">
                  <a16:creationId xmlns="" xmlns:a16="http://schemas.microsoft.com/office/drawing/2014/main" id="{123C73E9-9328-1AB7-9A58-8396B24FA15E}"/>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5" name="Google Shape;3678;p43">
              <a:extLst>
                <a:ext uri="{FF2B5EF4-FFF2-40B4-BE49-F238E27FC236}">
                  <a16:creationId xmlns="" xmlns:a16="http://schemas.microsoft.com/office/drawing/2014/main" id="{761A39A6-DC2E-32F9-5FB1-CDCE951D7533}"/>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6" name="Google Shape;3679;p43">
              <a:extLst>
                <a:ext uri="{FF2B5EF4-FFF2-40B4-BE49-F238E27FC236}">
                  <a16:creationId xmlns="" xmlns:a16="http://schemas.microsoft.com/office/drawing/2014/main" id="{9E6D9F41-3BEF-4D2D-A1B5-E9EB5DDC245C}"/>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7" name="Google Shape;3680;p43">
              <a:extLst>
                <a:ext uri="{FF2B5EF4-FFF2-40B4-BE49-F238E27FC236}">
                  <a16:creationId xmlns="" xmlns:a16="http://schemas.microsoft.com/office/drawing/2014/main" id="{B3051AA4-9A00-D3D8-00A3-02385BBA0D0C}"/>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8" name="Google Shape;3681;p43">
              <a:extLst>
                <a:ext uri="{FF2B5EF4-FFF2-40B4-BE49-F238E27FC236}">
                  <a16:creationId xmlns="" xmlns:a16="http://schemas.microsoft.com/office/drawing/2014/main" id="{F8DF6F93-5D8B-062D-D3E6-B90A0E9FBD97}"/>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89" name="Google Shape;3682;p43">
              <a:extLst>
                <a:ext uri="{FF2B5EF4-FFF2-40B4-BE49-F238E27FC236}">
                  <a16:creationId xmlns="" xmlns:a16="http://schemas.microsoft.com/office/drawing/2014/main" id="{F52E65C6-B526-FC5C-DC3E-CA707968A48C}"/>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cxnSp>
        <p:nvCxnSpPr>
          <p:cNvPr id="90" name="Google Shape;3683;p43">
            <a:extLst>
              <a:ext uri="{FF2B5EF4-FFF2-40B4-BE49-F238E27FC236}">
                <a16:creationId xmlns="" xmlns:a16="http://schemas.microsoft.com/office/drawing/2014/main" id="{F617DCF8-E4F9-3F05-4D53-6F84C416901E}"/>
              </a:ext>
            </a:extLst>
          </p:cNvPr>
          <p:cNvCxnSpPr>
            <a:cxnSpLocks/>
          </p:cNvCxnSpPr>
          <p:nvPr/>
        </p:nvCxnSpPr>
        <p:spPr>
          <a:xfrm flipH="1">
            <a:off x="2812362" y="2381684"/>
            <a:ext cx="1486400" cy="420000"/>
          </a:xfrm>
          <a:prstGeom prst="bentConnector3">
            <a:avLst>
              <a:gd name="adj1" fmla="val 49998"/>
            </a:avLst>
          </a:prstGeom>
          <a:noFill/>
          <a:ln w="19050" cap="flat" cmpd="sng">
            <a:solidFill>
              <a:srgbClr val="3C3C3C"/>
            </a:solidFill>
            <a:prstDash val="solid"/>
            <a:round/>
            <a:headEnd type="none" w="med" len="med"/>
            <a:tailEnd type="diamond" w="med" len="med"/>
          </a:ln>
        </p:spPr>
      </p:cxnSp>
      <p:cxnSp>
        <p:nvCxnSpPr>
          <p:cNvPr id="91" name="Google Shape;3684;p43">
            <a:extLst>
              <a:ext uri="{FF2B5EF4-FFF2-40B4-BE49-F238E27FC236}">
                <a16:creationId xmlns="" xmlns:a16="http://schemas.microsoft.com/office/drawing/2014/main" id="{730AAC89-B301-5DB2-2A23-E1E11832372F}"/>
              </a:ext>
            </a:extLst>
          </p:cNvPr>
          <p:cNvCxnSpPr>
            <a:cxnSpLocks/>
          </p:cNvCxnSpPr>
          <p:nvPr/>
        </p:nvCxnSpPr>
        <p:spPr>
          <a:xfrm rot="10800000">
            <a:off x="2812362" y="2801651"/>
            <a:ext cx="1486400" cy="2550800"/>
          </a:xfrm>
          <a:prstGeom prst="bentConnector3">
            <a:avLst>
              <a:gd name="adj1" fmla="val 49998"/>
            </a:avLst>
          </a:prstGeom>
          <a:noFill/>
          <a:ln w="19050" cap="flat" cmpd="sng">
            <a:solidFill>
              <a:srgbClr val="3C3C3C"/>
            </a:solidFill>
            <a:prstDash val="solid"/>
            <a:round/>
            <a:headEnd type="none" w="med" len="med"/>
            <a:tailEnd type="diamond" w="med" len="med"/>
          </a:ln>
        </p:spPr>
      </p:cxnSp>
      <p:cxnSp>
        <p:nvCxnSpPr>
          <p:cNvPr id="92" name="Google Shape;3685;p43">
            <a:extLst>
              <a:ext uri="{FF2B5EF4-FFF2-40B4-BE49-F238E27FC236}">
                <a16:creationId xmlns="" xmlns:a16="http://schemas.microsoft.com/office/drawing/2014/main" id="{11D0062C-292B-7F27-CCE2-78C1A25B1BB2}"/>
              </a:ext>
            </a:extLst>
          </p:cNvPr>
          <p:cNvCxnSpPr>
            <a:cxnSpLocks/>
          </p:cNvCxnSpPr>
          <p:nvPr/>
        </p:nvCxnSpPr>
        <p:spPr>
          <a:xfrm rot="10800000">
            <a:off x="2812362" y="2801467"/>
            <a:ext cx="1486400" cy="1065600"/>
          </a:xfrm>
          <a:prstGeom prst="bentConnector3">
            <a:avLst>
              <a:gd name="adj1" fmla="val 49998"/>
            </a:avLst>
          </a:prstGeom>
          <a:noFill/>
          <a:ln w="19050" cap="flat" cmpd="sng">
            <a:solidFill>
              <a:srgbClr val="3C3C3C"/>
            </a:solidFill>
            <a:prstDash val="solid"/>
            <a:round/>
            <a:headEnd type="none" w="med" len="med"/>
            <a:tailEnd type="diamond" w="med" len="med"/>
          </a:ln>
        </p:spPr>
      </p:cxnSp>
      <p:sp>
        <p:nvSpPr>
          <p:cNvPr id="93" name="TextBox 92">
            <a:extLst>
              <a:ext uri="{FF2B5EF4-FFF2-40B4-BE49-F238E27FC236}">
                <a16:creationId xmlns="" xmlns:a16="http://schemas.microsoft.com/office/drawing/2014/main" id="{30A57A7A-345E-86FA-6741-C66415154045}"/>
              </a:ext>
            </a:extLst>
          </p:cNvPr>
          <p:cNvSpPr txBox="1"/>
          <p:nvPr/>
        </p:nvSpPr>
        <p:spPr>
          <a:xfrm>
            <a:off x="5793464" y="1297008"/>
            <a:ext cx="6243874" cy="1938992"/>
          </a:xfrm>
          <a:prstGeom prst="rect">
            <a:avLst/>
          </a:prstGeom>
          <a:solidFill>
            <a:srgbClr val="FFFFFF"/>
          </a:solidFill>
        </p:spPr>
        <p:txBody>
          <a:bodyPr wrap="square">
            <a:spAutoFit/>
          </a:bodyPr>
          <a:lstStyle/>
          <a:p>
            <a:pPr lvl="0" algn="just">
              <a:defRPr/>
            </a:pPr>
            <a:r>
              <a:rPr lang="en-US" sz="3000" dirty="0" err="1">
                <a:solidFill>
                  <a:schemeClr val="tx2">
                    <a:lumMod val="10000"/>
                  </a:schemeClr>
                </a:solidFill>
                <a:latin typeface="Times New Roman" panose="02020603050405020304" pitchFamily="18" charset="0"/>
                <a:cs typeface="Times New Roman" panose="02020603050405020304" pitchFamily="18" charset="0"/>
              </a:rPr>
              <a:t>không</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hẳn</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là</a:t>
            </a:r>
            <a:r>
              <a:rPr lang="en-US" sz="3000" dirty="0">
                <a:solidFill>
                  <a:schemeClr val="tx2">
                    <a:lumMod val="10000"/>
                  </a:schemeClr>
                </a:solidFill>
                <a:latin typeface="Times New Roman" panose="02020603050405020304" pitchFamily="18" charset="0"/>
                <a:cs typeface="Times New Roman" panose="02020603050405020304" pitchFamily="18" charset="0"/>
              </a:rPr>
              <a:t> do </a:t>
            </a:r>
            <a:r>
              <a:rPr lang="en-US" sz="3000" dirty="0" err="1">
                <a:solidFill>
                  <a:schemeClr val="tx2">
                    <a:lumMod val="10000"/>
                  </a:schemeClr>
                </a:solidFill>
                <a:latin typeface="Times New Roman" panose="02020603050405020304" pitchFamily="18" charset="0"/>
                <a:cs typeface="Times New Roman" panose="02020603050405020304" pitchFamily="18" charset="0"/>
              </a:rPr>
              <a:t>Hoạn</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Thư</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i="1" dirty="0">
                <a:solidFill>
                  <a:schemeClr val="tx2">
                    <a:lumMod val="10000"/>
                  </a:schemeClr>
                </a:solidFill>
                <a:latin typeface="Times New Roman" panose="02020603050405020304" pitchFamily="18" charset="0"/>
                <a:cs typeface="Times New Roman" panose="02020603050405020304" pitchFamily="18" charset="0"/>
              </a:rPr>
              <a:t>“</a:t>
            </a:r>
            <a:r>
              <a:rPr lang="en-US" sz="3000" i="1" dirty="0" err="1">
                <a:solidFill>
                  <a:schemeClr val="tx2">
                    <a:lumMod val="10000"/>
                  </a:schemeClr>
                </a:solidFill>
                <a:latin typeface="Times New Roman" panose="02020603050405020304" pitchFamily="18" charset="0"/>
                <a:cs typeface="Times New Roman" panose="02020603050405020304" pitchFamily="18" charset="0"/>
              </a:rPr>
              <a:t>khôn</a:t>
            </a:r>
            <a:r>
              <a:rPr lang="en-US" sz="3000" i="1" dirty="0">
                <a:solidFill>
                  <a:schemeClr val="tx2">
                    <a:lumMod val="10000"/>
                  </a:schemeClr>
                </a:solidFill>
                <a:latin typeface="Times New Roman" panose="02020603050405020304" pitchFamily="18" charset="0"/>
                <a:cs typeface="Times New Roman" panose="02020603050405020304" pitchFamily="18" charset="0"/>
              </a:rPr>
              <a:t> </a:t>
            </a:r>
            <a:r>
              <a:rPr lang="en-US" sz="3000" i="1" dirty="0" err="1">
                <a:solidFill>
                  <a:schemeClr val="tx2">
                    <a:lumMod val="10000"/>
                  </a:schemeClr>
                </a:solidFill>
                <a:latin typeface="Times New Roman" panose="02020603050405020304" pitchFamily="18" charset="0"/>
                <a:cs typeface="Times New Roman" panose="02020603050405020304" pitchFamily="18" charset="0"/>
              </a:rPr>
              <a:t>ngoan</a:t>
            </a:r>
            <a:r>
              <a:rPr lang="en-US" sz="3000" i="1" dirty="0">
                <a:solidFill>
                  <a:schemeClr val="tx2">
                    <a:lumMod val="10000"/>
                  </a:schemeClr>
                </a:solidFill>
                <a:latin typeface="Times New Roman" panose="02020603050405020304" pitchFamily="18" charset="0"/>
                <a:cs typeface="Times New Roman" panose="02020603050405020304" pitchFamily="18" charset="0"/>
              </a:rPr>
              <a:t> </a:t>
            </a:r>
            <a:r>
              <a:rPr lang="en-US" sz="3000" i="1" dirty="0" err="1">
                <a:solidFill>
                  <a:schemeClr val="tx2">
                    <a:lumMod val="10000"/>
                  </a:schemeClr>
                </a:solidFill>
                <a:latin typeface="Times New Roman" panose="02020603050405020304" pitchFamily="18" charset="0"/>
                <a:cs typeface="Times New Roman" panose="02020603050405020304" pitchFamily="18" charset="0"/>
              </a:rPr>
              <a:t>đến</a:t>
            </a:r>
            <a:r>
              <a:rPr lang="en-US" sz="3000" i="1" dirty="0">
                <a:solidFill>
                  <a:schemeClr val="tx2">
                    <a:lumMod val="10000"/>
                  </a:schemeClr>
                </a:solidFill>
                <a:latin typeface="Times New Roman" panose="02020603050405020304" pitchFamily="18" charset="0"/>
                <a:cs typeface="Times New Roman" panose="02020603050405020304" pitchFamily="18" charset="0"/>
              </a:rPr>
              <a:t> </a:t>
            </a:r>
            <a:r>
              <a:rPr lang="en-US" sz="3000" i="1" dirty="0" err="1">
                <a:solidFill>
                  <a:schemeClr val="tx2">
                    <a:lumMod val="10000"/>
                  </a:schemeClr>
                </a:solidFill>
                <a:latin typeface="Times New Roman" panose="02020603050405020304" pitchFamily="18" charset="0"/>
                <a:cs typeface="Times New Roman" panose="02020603050405020304" pitchFamily="18" charset="0"/>
              </a:rPr>
              <a:t>mực</a:t>
            </a:r>
            <a:r>
              <a:rPr lang="en-US" sz="3000" i="1" dirty="0">
                <a:solidFill>
                  <a:schemeClr val="tx2">
                    <a:lumMod val="10000"/>
                  </a:schemeClr>
                </a:solidFill>
                <a:latin typeface="Times New Roman" panose="02020603050405020304" pitchFamily="18" charset="0"/>
                <a:cs typeface="Times New Roman" panose="02020603050405020304" pitchFamily="18" charset="0"/>
              </a:rPr>
              <a:t>, </a:t>
            </a:r>
            <a:r>
              <a:rPr lang="en-US" sz="3000" i="1" dirty="0" err="1">
                <a:solidFill>
                  <a:schemeClr val="tx2">
                    <a:lumMod val="10000"/>
                  </a:schemeClr>
                </a:solidFill>
                <a:latin typeface="Times New Roman" panose="02020603050405020304" pitchFamily="18" charset="0"/>
                <a:cs typeface="Times New Roman" panose="02020603050405020304" pitchFamily="18" charset="0"/>
              </a:rPr>
              <a:t>nói</a:t>
            </a:r>
            <a:r>
              <a:rPr lang="en-US" sz="3000" i="1" dirty="0">
                <a:solidFill>
                  <a:schemeClr val="tx2">
                    <a:lumMod val="10000"/>
                  </a:schemeClr>
                </a:solidFill>
                <a:latin typeface="Times New Roman" panose="02020603050405020304" pitchFamily="18" charset="0"/>
                <a:cs typeface="Times New Roman" panose="02020603050405020304" pitchFamily="18" charset="0"/>
              </a:rPr>
              <a:t> </a:t>
            </a:r>
            <a:r>
              <a:rPr lang="en-US" sz="3000" i="1" dirty="0" err="1">
                <a:solidFill>
                  <a:schemeClr val="tx2">
                    <a:lumMod val="10000"/>
                  </a:schemeClr>
                </a:solidFill>
                <a:latin typeface="Times New Roman" panose="02020603050405020304" pitchFamily="18" charset="0"/>
                <a:cs typeface="Times New Roman" panose="02020603050405020304" pitchFamily="18" charset="0"/>
              </a:rPr>
              <a:t>năng</a:t>
            </a:r>
            <a:r>
              <a:rPr lang="en-US" sz="3000" i="1" dirty="0">
                <a:solidFill>
                  <a:schemeClr val="tx2">
                    <a:lumMod val="10000"/>
                  </a:schemeClr>
                </a:solidFill>
                <a:latin typeface="Times New Roman" panose="02020603050405020304" pitchFamily="18" charset="0"/>
                <a:cs typeface="Times New Roman" panose="02020603050405020304" pitchFamily="18" charset="0"/>
              </a:rPr>
              <a:t> </a:t>
            </a:r>
            <a:r>
              <a:rPr lang="en-US" sz="3000" i="1" dirty="0" err="1">
                <a:solidFill>
                  <a:schemeClr val="tx2">
                    <a:lumMod val="10000"/>
                  </a:schemeClr>
                </a:solidFill>
                <a:latin typeface="Times New Roman" panose="02020603050405020304" pitchFamily="18" charset="0"/>
                <a:cs typeface="Times New Roman" panose="02020603050405020304" pitchFamily="18" charset="0"/>
              </a:rPr>
              <a:t>phải</a:t>
            </a:r>
            <a:r>
              <a:rPr lang="en-US" sz="3000" i="1" dirty="0">
                <a:solidFill>
                  <a:schemeClr val="tx2">
                    <a:lumMod val="10000"/>
                  </a:schemeClr>
                </a:solidFill>
                <a:latin typeface="Times New Roman" panose="02020603050405020304" pitchFamily="18" charset="0"/>
                <a:cs typeface="Times New Roman" panose="02020603050405020304" pitchFamily="18" charset="0"/>
              </a:rPr>
              <a:t> </a:t>
            </a:r>
            <a:r>
              <a:rPr lang="en-US" sz="3000" i="1" dirty="0" err="1">
                <a:solidFill>
                  <a:schemeClr val="tx2">
                    <a:lumMod val="10000"/>
                  </a:schemeClr>
                </a:solidFill>
                <a:latin typeface="Times New Roman" panose="02020603050405020304" pitchFamily="18" charset="0"/>
                <a:cs typeface="Times New Roman" panose="02020603050405020304" pitchFamily="18" charset="0"/>
              </a:rPr>
              <a:t>lời</a:t>
            </a:r>
            <a:r>
              <a:rPr lang="en-US" sz="3000" i="1" dirty="0">
                <a:solidFill>
                  <a:schemeClr val="tx2">
                    <a:lumMod val="10000"/>
                  </a:schemeClr>
                </a:solidFill>
                <a:latin typeface="Times New Roman" panose="02020603050405020304" pitchFamily="18" charset="0"/>
                <a:cs typeface="Times New Roman" panose="02020603050405020304" pitchFamily="18" charset="0"/>
              </a:rPr>
              <a:t>”</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mà</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là</a:t>
            </a:r>
            <a:r>
              <a:rPr lang="en-US" sz="3000" dirty="0">
                <a:solidFill>
                  <a:schemeClr val="tx2">
                    <a:lumMod val="10000"/>
                  </a:schemeClr>
                </a:solidFill>
                <a:latin typeface="Times New Roman" panose="02020603050405020304" pitchFamily="18" charset="0"/>
                <a:cs typeface="Times New Roman" panose="02020603050405020304" pitchFamily="18" charset="0"/>
              </a:rPr>
              <a:t> do </a:t>
            </a:r>
            <a:r>
              <a:rPr lang="en-US" sz="3000" dirty="0" err="1">
                <a:solidFill>
                  <a:schemeClr val="tx2">
                    <a:lumMod val="10000"/>
                  </a:schemeClr>
                </a:solidFill>
                <a:latin typeface="Times New Roman" panose="02020603050405020304" pitchFamily="18" charset="0"/>
                <a:cs typeface="Times New Roman" panose="02020603050405020304" pitchFamily="18" charset="0"/>
              </a:rPr>
              <a:t>tấm</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lòng</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khoan</a:t>
            </a:r>
            <a:r>
              <a:rPr lang="en-US" sz="3000" dirty="0">
                <a:solidFill>
                  <a:schemeClr val="tx2">
                    <a:lumMod val="10000"/>
                  </a:schemeClr>
                </a:solidFill>
                <a:latin typeface="Times New Roman" panose="02020603050405020304" pitchFamily="18" charset="0"/>
                <a:cs typeface="Times New Roman" panose="02020603050405020304" pitchFamily="18" charset="0"/>
              </a:rPr>
              <a:t> dung, </a:t>
            </a:r>
            <a:r>
              <a:rPr lang="en-US" sz="3000" dirty="0" err="1">
                <a:solidFill>
                  <a:schemeClr val="tx2">
                    <a:lumMod val="10000"/>
                  </a:schemeClr>
                </a:solidFill>
                <a:latin typeface="Times New Roman" panose="02020603050405020304" pitchFamily="18" charset="0"/>
                <a:cs typeface="Times New Roman" panose="02020603050405020304" pitchFamily="18" charset="0"/>
              </a:rPr>
              <a:t>độ</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lượng</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Thuý</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Kiều</a:t>
            </a:r>
            <a:endParaRPr kumimoji="0" lang="en-SG" sz="3000" b="0" i="0" u="none" strike="noStrike" kern="1200" cap="none" spc="0" normalizeH="0" baseline="0" noProof="0" dirty="0">
              <a:ln>
                <a:noFill/>
              </a:ln>
              <a:solidFill>
                <a:schemeClr val="tx2">
                  <a:lumMod val="10000"/>
                </a:schemeClr>
              </a:solidFill>
              <a:effectLst/>
              <a:uLnTx/>
              <a:uFillTx/>
              <a:latin typeface="Times New Roman" panose="02020603050405020304" pitchFamily="18" charset="0"/>
              <a:cs typeface="Times New Roman" panose="02020603050405020304" pitchFamily="18" charset="0"/>
            </a:endParaRPr>
          </a:p>
        </p:txBody>
      </p:sp>
      <p:sp>
        <p:nvSpPr>
          <p:cNvPr id="94" name="TextBox 93">
            <a:extLst>
              <a:ext uri="{FF2B5EF4-FFF2-40B4-BE49-F238E27FC236}">
                <a16:creationId xmlns="" xmlns:a16="http://schemas.microsoft.com/office/drawing/2014/main" id="{BAC29039-5B80-D8B6-82F1-92E651F3B918}"/>
              </a:ext>
            </a:extLst>
          </p:cNvPr>
          <p:cNvSpPr txBox="1"/>
          <p:nvPr/>
        </p:nvSpPr>
        <p:spPr>
          <a:xfrm>
            <a:off x="5793464" y="3517345"/>
            <a:ext cx="6303662" cy="1015663"/>
          </a:xfrm>
          <a:prstGeom prst="rect">
            <a:avLst/>
          </a:prstGeom>
          <a:solidFill>
            <a:schemeClr val="bg1"/>
          </a:solidFill>
        </p:spPr>
        <p:txBody>
          <a:bodyPr wrap="square">
            <a:spAutoFit/>
          </a:bodyPr>
          <a:lstStyle/>
          <a:p>
            <a:pPr lvl="0" algn="just"/>
            <a:r>
              <a:rPr lang="en-US" sz="3000" dirty="0" err="1">
                <a:solidFill>
                  <a:schemeClr val="tx2">
                    <a:lumMod val="10000"/>
                  </a:schemeClr>
                </a:solidFill>
                <a:latin typeface="Times New Roman" panose="02020603050405020304" pitchFamily="18" charset="0"/>
                <a:cs typeface="Times New Roman" panose="02020603050405020304" pitchFamily="18" charset="0"/>
              </a:rPr>
              <a:t>Kiều</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là</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rất</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thấu</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hiểu</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lẽ</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đời</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dễ</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cảm</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thông</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cho</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hoàn</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cảnh</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kẻ</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khác</a:t>
            </a:r>
            <a:r>
              <a:rPr lang="en-US" sz="3000" dirty="0">
                <a:solidFill>
                  <a:schemeClr val="tx2">
                    <a:lumMod val="10000"/>
                  </a:schemeClr>
                </a:solidFill>
                <a:latin typeface="Times New Roman" panose="02020603050405020304" pitchFamily="18" charset="0"/>
                <a:cs typeface="Times New Roman" panose="02020603050405020304" pitchFamily="18" charset="0"/>
              </a:rPr>
              <a:t>. </a:t>
            </a:r>
            <a:endParaRPr kumimoji="0" lang="en-SG" sz="3000" b="0" i="0" u="none" strike="noStrike" kern="1200" cap="none" spc="0" normalizeH="0" baseline="0" noProof="0" dirty="0">
              <a:ln>
                <a:noFill/>
              </a:ln>
              <a:solidFill>
                <a:schemeClr val="tx2">
                  <a:lumMod val="10000"/>
                </a:schemeClr>
              </a:solidFill>
              <a:effectLst/>
              <a:uLnTx/>
              <a:uFillTx/>
              <a:latin typeface="Times New Roman" panose="02020603050405020304" pitchFamily="18" charset="0"/>
              <a:cs typeface="Times New Roman" panose="02020603050405020304" pitchFamily="18" charset="0"/>
            </a:endParaRPr>
          </a:p>
        </p:txBody>
      </p:sp>
      <p:sp>
        <p:nvSpPr>
          <p:cNvPr id="95" name="TextBox 94">
            <a:extLst>
              <a:ext uri="{FF2B5EF4-FFF2-40B4-BE49-F238E27FC236}">
                <a16:creationId xmlns="" xmlns:a16="http://schemas.microsoft.com/office/drawing/2014/main" id="{95EF3B0A-A0DB-60E9-9289-D02991EDD0F1}"/>
              </a:ext>
            </a:extLst>
          </p:cNvPr>
          <p:cNvSpPr txBox="1"/>
          <p:nvPr/>
        </p:nvSpPr>
        <p:spPr>
          <a:xfrm>
            <a:off x="5871208" y="4809899"/>
            <a:ext cx="6166130" cy="1938992"/>
          </a:xfrm>
          <a:prstGeom prst="rect">
            <a:avLst/>
          </a:prstGeom>
          <a:solidFill>
            <a:srgbClr val="E7F4D8"/>
          </a:solidFill>
        </p:spPr>
        <p:txBody>
          <a:bodyPr wrap="square">
            <a:spAutoFit/>
          </a:bodyPr>
          <a:lstStyle/>
          <a:p>
            <a:pPr lvl="0" algn="just">
              <a:defRPr/>
            </a:pPr>
            <a:r>
              <a:rPr lang="en-US" sz="3000" dirty="0" err="1">
                <a:solidFill>
                  <a:schemeClr val="tx2">
                    <a:lumMod val="10000"/>
                  </a:schemeClr>
                </a:solidFill>
                <a:latin typeface="Times New Roman" panose="02020603050405020304" pitchFamily="18" charset="0"/>
                <a:cs typeface="Times New Roman" panose="02020603050405020304" pitchFamily="18" charset="0"/>
              </a:rPr>
              <a:t>thể</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hiện</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sự</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phát</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triển</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hợp</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lí</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trong</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diễn</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biến</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tâm</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lí</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nhân</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vật</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và</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phù</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hợp</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với</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tính</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cách</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000" dirty="0">
                <a:solidFill>
                  <a:schemeClr val="tx2">
                    <a:lumMod val="10000"/>
                  </a:schemeClr>
                </a:solidFill>
                <a:latin typeface="Times New Roman" panose="02020603050405020304" pitchFamily="18" charset="0"/>
                <a:cs typeface="Times New Roman" panose="02020603050405020304" pitchFamily="18" charset="0"/>
              </a:rPr>
              <a:t> </a:t>
            </a:r>
            <a:r>
              <a:rPr lang="en-US" sz="3000" dirty="0" err="1">
                <a:solidFill>
                  <a:schemeClr val="tx2">
                    <a:lumMod val="10000"/>
                  </a:schemeClr>
                </a:solidFill>
                <a:latin typeface="Times New Roman" panose="02020603050405020304" pitchFamily="18" charset="0"/>
                <a:cs typeface="Times New Roman" panose="02020603050405020304" pitchFamily="18" charset="0"/>
              </a:rPr>
              <a:t>nàng</a:t>
            </a:r>
            <a:r>
              <a:rPr lang="vi-VN" sz="3000" dirty="0">
                <a:solidFill>
                  <a:schemeClr val="tx2">
                    <a:lumMod val="10000"/>
                  </a:schemeClr>
                </a:solidFill>
                <a:latin typeface="Times New Roman" panose="02020603050405020304" pitchFamily="18" charset="0"/>
                <a:cs typeface="Times New Roman" panose="02020603050405020304" pitchFamily="18" charset="0"/>
              </a:rPr>
              <a:t> – cô gái vị tha, nhân hậu </a:t>
            </a:r>
            <a:endParaRPr kumimoji="0" lang="en-SG" sz="3000" b="0" i="0" u="none" strike="noStrike" kern="1200" cap="none" spc="0" normalizeH="0" baseline="0" noProof="0" dirty="0">
              <a:ln>
                <a:noFill/>
              </a:ln>
              <a:solidFill>
                <a:schemeClr val="tx2">
                  <a:lumMod val="10000"/>
                </a:schemeClr>
              </a:solidFill>
              <a:effectLst/>
              <a:uLnTx/>
              <a:uFillTx/>
              <a:latin typeface="Times New Roman" panose="02020603050405020304" pitchFamily="18" charset="0"/>
              <a:cs typeface="Times New Roman" panose="02020603050405020304" pitchFamily="18" charset="0"/>
            </a:endParaRPr>
          </a:p>
        </p:txBody>
      </p:sp>
      <p:sp>
        <p:nvSpPr>
          <p:cNvPr id="96" name="TextBox 95">
            <a:extLst>
              <a:ext uri="{FF2B5EF4-FFF2-40B4-BE49-F238E27FC236}">
                <a16:creationId xmlns="" xmlns:a16="http://schemas.microsoft.com/office/drawing/2014/main" id="{F8E1DBBB-8281-29DF-3C13-88C01D4F6B75}"/>
              </a:ext>
            </a:extLst>
          </p:cNvPr>
          <p:cNvSpPr txBox="1"/>
          <p:nvPr/>
        </p:nvSpPr>
        <p:spPr>
          <a:xfrm>
            <a:off x="332465" y="1874608"/>
            <a:ext cx="2553305" cy="1569660"/>
          </a:xfrm>
          <a:prstGeom prst="rect">
            <a:avLst/>
          </a:prstGeom>
          <a:noFill/>
        </p:spPr>
        <p:txBody>
          <a:bodyPr wrap="square">
            <a:spAutoFit/>
          </a:bodyPr>
          <a:lstStyle/>
          <a:p>
            <a:pPr lvl="0" algn="ctr" defTabSz="1219170">
              <a:buClr>
                <a:srgbClr val="000000"/>
              </a:buClr>
              <a:defRPr/>
            </a:pPr>
            <a:r>
              <a:rPr lang="en-US" sz="3200" b="1" dirty="0" err="1">
                <a:solidFill>
                  <a:schemeClr val="tx2">
                    <a:lumMod val="10000"/>
                  </a:schemeClr>
                </a:solidFill>
                <a:latin typeface="Times New Roman" panose="02020603050405020304" pitchFamily="18" charset="0"/>
                <a:cs typeface="Times New Roman" panose="02020603050405020304" pitchFamily="18" charset="0"/>
              </a:rPr>
              <a:t>Việc</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Kiều</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tha</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bổng</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Hoạn</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latin typeface="Times New Roman" panose="02020603050405020304" pitchFamily="18" charset="0"/>
                <a:cs typeface="Times New Roman" panose="02020603050405020304" pitchFamily="18" charset="0"/>
              </a:rPr>
              <a:t>Thư</a:t>
            </a:r>
            <a:r>
              <a:rPr lang="en-US" sz="3200" b="1" dirty="0">
                <a:solidFill>
                  <a:schemeClr val="tx2">
                    <a:lumMod val="10000"/>
                  </a:schemeClr>
                </a:solidFill>
                <a:latin typeface="Times New Roman" panose="02020603050405020304" pitchFamily="18" charset="0"/>
                <a:cs typeface="Times New Roman" panose="02020603050405020304" pitchFamily="18" charset="0"/>
              </a:rPr>
              <a:t> </a:t>
            </a:r>
            <a:endParaRPr kumimoji="0" lang="vi-VN" sz="6600" b="1" i="0" u="none" strike="noStrike" kern="0" cap="none" spc="0" normalizeH="0" baseline="0" noProof="0" dirty="0">
              <a:ln>
                <a:noFill/>
              </a:ln>
              <a:solidFill>
                <a:schemeClr val="tx2">
                  <a:lumMod val="10000"/>
                </a:schemeClr>
              </a:solidFill>
              <a:effectLst/>
              <a:uLnTx/>
              <a:uFillTx/>
              <a:latin typeface="Times New Roman" panose="02020603050405020304" pitchFamily="18" charset="0"/>
              <a:ea typeface="Viga"/>
              <a:cs typeface="Times New Roman" panose="02020603050405020304" pitchFamily="18" charset="0"/>
              <a:sym typeface="Viga"/>
            </a:endParaRPr>
          </a:p>
        </p:txBody>
      </p:sp>
    </p:spTree>
    <p:extLst>
      <p:ext uri="{BB962C8B-B14F-4D97-AF65-F5344CB8AC3E}">
        <p14:creationId xmlns:p14="http://schemas.microsoft.com/office/powerpoint/2010/main" val="252310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barn(inVertical)">
                                      <p:cBhvr>
                                        <p:cTn id="13" dur="500"/>
                                        <p:tgtEl>
                                          <p:spTgt spid="9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nodePh="1">
                                  <p:stCondLst>
                                    <p:cond delay="0"/>
                                  </p:stCondLst>
                                  <p:endCondLst>
                                    <p:cond evt="begin" delay="0">
                                      <p:tn val="16"/>
                                    </p:cond>
                                  </p:end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wipe(down)">
                                      <p:cBhvr>
                                        <p:cTn id="23" dur="500"/>
                                        <p:tgtEl>
                                          <p:spTgt spid="90"/>
                                        </p:tgtEl>
                                      </p:cBhvr>
                                    </p:animEffect>
                                  </p:childTnLst>
                                </p:cTn>
                              </p:par>
                              <p:par>
                                <p:cTn id="24" presetID="22" presetClass="entr" presetSubtype="4"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down)">
                                      <p:cBhvr>
                                        <p:cTn id="26" dur="500"/>
                                        <p:tgtEl>
                                          <p:spTgt spid="43"/>
                                        </p:tgtEl>
                                      </p:cBhvr>
                                    </p:animEffect>
                                  </p:childTnLst>
                                </p:cTn>
                              </p:par>
                              <p:par>
                                <p:cTn id="27" presetID="22" presetClass="entr" presetSubtype="4" fill="hold" nodeType="withEffect">
                                  <p:stCondLst>
                                    <p:cond delay="0"/>
                                  </p:stCondLst>
                                  <p:childTnLst>
                                    <p:set>
                                      <p:cBhvr>
                                        <p:cTn id="28" dur="1" fill="hold">
                                          <p:stCondLst>
                                            <p:cond delay="0"/>
                                          </p:stCondLst>
                                        </p:cTn>
                                        <p:tgtEl>
                                          <p:spTgt spid="79"/>
                                        </p:tgtEl>
                                        <p:attrNameLst>
                                          <p:attrName>style.visibility</p:attrName>
                                        </p:attrNameLst>
                                      </p:cBhvr>
                                      <p:to>
                                        <p:strVal val="visible"/>
                                      </p:to>
                                    </p:set>
                                    <p:animEffect transition="in" filter="wipe(down)">
                                      <p:cBhvr>
                                        <p:cTn id="29" dur="500"/>
                                        <p:tgtEl>
                                          <p:spTgt spid="7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3"/>
                                        </p:tgtEl>
                                        <p:attrNameLst>
                                          <p:attrName>style.visibility</p:attrName>
                                        </p:attrNameLst>
                                      </p:cBhvr>
                                      <p:to>
                                        <p:strVal val="visible"/>
                                      </p:to>
                                    </p:set>
                                    <p:animEffect transition="in" filter="wipe(down)">
                                      <p:cBhvr>
                                        <p:cTn id="32" dur="500"/>
                                        <p:tgtEl>
                                          <p:spTgt spid="9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barn(inVertical)">
                                      <p:cBhvr>
                                        <p:cTn id="37" dur="500"/>
                                        <p:tgtEl>
                                          <p:spTgt spid="92"/>
                                        </p:tgtEl>
                                      </p:cBhvr>
                                    </p:animEffect>
                                  </p:childTnLst>
                                </p:cTn>
                              </p:par>
                              <p:par>
                                <p:cTn id="38" presetID="16" presetClass="entr" presetSubtype="21"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arn(inVertical)">
                                      <p:cBhvr>
                                        <p:cTn id="40" dur="500"/>
                                        <p:tgtEl>
                                          <p:spTgt spid="41"/>
                                        </p:tgtEl>
                                      </p:cBhvr>
                                    </p:animEffect>
                                  </p:childTnLst>
                                </p:cTn>
                              </p:par>
                              <p:par>
                                <p:cTn id="41" presetID="16" presetClass="entr" presetSubtype="21"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barn(inVertical)">
                                      <p:cBhvr>
                                        <p:cTn id="43" dur="500"/>
                                        <p:tgtEl>
                                          <p:spTgt spid="55"/>
                                        </p:tgtEl>
                                      </p:cBhvr>
                                    </p:animEffect>
                                  </p:childTnLst>
                                </p:cTn>
                              </p:par>
                              <p:par>
                                <p:cTn id="44" presetID="16" presetClass="entr" presetSubtype="21"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barn(inVertical)">
                                      <p:cBhvr>
                                        <p:cTn id="49" dur="500"/>
                                        <p:tgtEl>
                                          <p:spTgt spid="9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91"/>
                                        </p:tgtEl>
                                        <p:attrNameLst>
                                          <p:attrName>style.visibility</p:attrName>
                                        </p:attrNameLst>
                                      </p:cBhvr>
                                      <p:to>
                                        <p:strVal val="visible"/>
                                      </p:to>
                                    </p:set>
                                    <p:animEffect transition="in" filter="barn(inVertical)">
                                      <p:cBhvr>
                                        <p:cTn id="54" dur="500"/>
                                        <p:tgtEl>
                                          <p:spTgt spid="91"/>
                                        </p:tgtEl>
                                      </p:cBhvr>
                                    </p:animEffect>
                                  </p:childTnLst>
                                </p:cTn>
                              </p:par>
                              <p:par>
                                <p:cTn id="55" presetID="16" presetClass="entr" presetSubtype="21"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par>
                                <p:cTn id="58" presetID="16" presetClass="entr" presetSubtype="21"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barn(inVertical)">
                                      <p:cBhvr>
                                        <p:cTn id="60" dur="500"/>
                                        <p:tgtEl>
                                          <p:spTgt spid="46"/>
                                        </p:tgtEl>
                                      </p:cBhvr>
                                    </p:animEffect>
                                  </p:childTnLst>
                                </p:cTn>
                              </p:par>
                              <p:par>
                                <p:cTn id="61" presetID="16" presetClass="entr" presetSubtype="21"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inVertical)">
                                      <p:cBhvr>
                                        <p:cTn id="63" dur="500"/>
                                        <p:tgtEl>
                                          <p:spTgt spid="45"/>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95"/>
                                        </p:tgtEl>
                                        <p:attrNameLst>
                                          <p:attrName>style.visibility</p:attrName>
                                        </p:attrNameLst>
                                      </p:cBhvr>
                                      <p:to>
                                        <p:strVal val="visible"/>
                                      </p:to>
                                    </p:set>
                                    <p:animEffect transition="in" filter="barn(inVertical)">
                                      <p:cBhvr>
                                        <p:cTn id="66"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93" grpId="0" animBg="1"/>
      <p:bldP spid="94" grpId="0" animBg="1"/>
      <p:bldP spid="95" grpId="0" animBg="1"/>
      <p:bldP spid="9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58035AF-17E6-EBF8-7DF8-0D92E4986303}"/>
            </a:ext>
          </a:extLst>
        </p:cNvPr>
        <p:cNvGrpSpPr/>
        <p:nvPr/>
      </p:nvGrpSpPr>
      <p:grpSpPr>
        <a:xfrm>
          <a:off x="0" y="0"/>
          <a:ext cx="0" cy="0"/>
          <a:chOff x="0" y="0"/>
          <a:chExt cx="0" cy="0"/>
        </a:xfrm>
      </p:grpSpPr>
      <p:sp>
        <p:nvSpPr>
          <p:cNvPr id="3" name="矩形 15">
            <a:extLst>
              <a:ext uri="{FF2B5EF4-FFF2-40B4-BE49-F238E27FC236}">
                <a16:creationId xmlns="" xmlns:a16="http://schemas.microsoft.com/office/drawing/2014/main" id="{BF9E272D-0F47-6977-D9F5-1BA54914B799}"/>
              </a:ext>
            </a:extLst>
          </p:cNvPr>
          <p:cNvSpPr/>
          <p:nvPr/>
        </p:nvSpPr>
        <p:spPr>
          <a:xfrm>
            <a:off x="7002900" y="459156"/>
            <a:ext cx="1764582"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Arial"/>
                <a:ea typeface="微软雅黑"/>
                <a:cs typeface="+mn-cs"/>
                <a:sym typeface="Arial"/>
              </a:rPr>
              <a:t>d</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5" name="TextBox 4">
            <a:extLst>
              <a:ext uri="{FF2B5EF4-FFF2-40B4-BE49-F238E27FC236}">
                <a16:creationId xmlns="" xmlns:a16="http://schemas.microsoft.com/office/drawing/2014/main" id="{660589D6-4F57-0260-0E78-E164E09120BF}"/>
              </a:ext>
            </a:extLst>
          </p:cNvPr>
          <p:cNvSpPr txBox="1"/>
          <p:nvPr/>
        </p:nvSpPr>
        <p:spPr>
          <a:xfrm>
            <a:off x="4761547" y="2221738"/>
            <a:ext cx="6247287" cy="3416320"/>
          </a:xfrm>
          <a:prstGeom prst="rect">
            <a:avLst/>
          </a:prstGeom>
          <a:noFill/>
        </p:spPr>
        <p:txBody>
          <a:bodyPr wrap="square">
            <a:spAutoFit/>
          </a:bodyPr>
          <a:lstStyle/>
          <a:p>
            <a:pPr algn="ctr"/>
            <a:r>
              <a:rPr lang="vi-VN" sz="7200" b="1" dirty="0">
                <a:latin typeface="+mj-lt"/>
              </a:rPr>
              <a:t>Tìm hiểu về nhân vật </a:t>
            </a:r>
            <a:endParaRPr lang="en-US" sz="7200" b="1" dirty="0">
              <a:latin typeface="+mj-lt"/>
            </a:endParaRPr>
          </a:p>
          <a:p>
            <a:pPr algn="ctr"/>
            <a:r>
              <a:rPr lang="vi-VN" sz="7200" b="1" dirty="0">
                <a:latin typeface="+mj-lt"/>
              </a:rPr>
              <a:t>Hoạn Thư</a:t>
            </a:r>
            <a:endParaRPr lang="en-SG" sz="213200" dirty="0">
              <a:latin typeface="+mj-lt"/>
              <a:cs typeface="Times New Roman" panose="02020603050405020304" pitchFamily="18" charset="0"/>
            </a:endParaRPr>
          </a:p>
        </p:txBody>
      </p:sp>
      <p:pic>
        <p:nvPicPr>
          <p:cNvPr id="6" name="图片 10">
            <a:extLst>
              <a:ext uri="{FF2B5EF4-FFF2-40B4-BE49-F238E27FC236}">
                <a16:creationId xmlns="" xmlns:a16="http://schemas.microsoft.com/office/drawing/2014/main" id="{85667028-00F6-4328-901C-5A00EFC119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3015" r="70463"/>
          <a:stretch/>
        </p:blipFill>
        <p:spPr>
          <a:xfrm>
            <a:off x="0" y="-321447"/>
            <a:ext cx="3601082" cy="2727851"/>
          </a:xfrm>
          <a:prstGeom prst="rect">
            <a:avLst/>
          </a:prstGeom>
        </p:spPr>
      </p:pic>
      <p:pic>
        <p:nvPicPr>
          <p:cNvPr id="10" name="Picture 9" descr="A branch with pink flowers on it&#10;&#10;Description automatically generated">
            <a:extLst>
              <a:ext uri="{FF2B5EF4-FFF2-40B4-BE49-F238E27FC236}">
                <a16:creationId xmlns="" xmlns:a16="http://schemas.microsoft.com/office/drawing/2014/main" id="{B046370F-4169-B87A-0AB7-E2BD7008A1B4}"/>
              </a:ext>
            </a:extLst>
          </p:cNvPr>
          <p:cNvPicPr>
            <a:picLocks noChangeAspect="1"/>
          </p:cNvPicPr>
          <p:nvPr/>
        </p:nvPicPr>
        <p:blipFill>
          <a:blip r:embed="rId3"/>
          <a:stretch>
            <a:fillRect/>
          </a:stretch>
        </p:blipFill>
        <p:spPr>
          <a:xfrm flipH="1">
            <a:off x="-157211" y="-128982"/>
            <a:ext cx="5346312" cy="5072118"/>
          </a:xfrm>
          <a:prstGeom prst="rect">
            <a:avLst/>
          </a:prstGeom>
        </p:spPr>
      </p:pic>
      <p:pic>
        <p:nvPicPr>
          <p:cNvPr id="11" name="Picture 10" descr="A pink petals on a black background&#10;&#10;Description automatically generated">
            <a:extLst>
              <a:ext uri="{FF2B5EF4-FFF2-40B4-BE49-F238E27FC236}">
                <a16:creationId xmlns="" xmlns:a16="http://schemas.microsoft.com/office/drawing/2014/main" id="{878E2772-19C5-95F1-FEA4-526691CC8880}"/>
              </a:ext>
            </a:extLst>
          </p:cNvPr>
          <p:cNvPicPr>
            <a:picLocks noChangeAspect="1"/>
          </p:cNvPicPr>
          <p:nvPr/>
        </p:nvPicPr>
        <p:blipFill>
          <a:blip r:embed="rId4"/>
          <a:stretch>
            <a:fillRect/>
          </a:stretch>
        </p:blipFill>
        <p:spPr>
          <a:xfrm flipH="1">
            <a:off x="-142760" y="63770"/>
            <a:ext cx="3494116" cy="4879366"/>
          </a:xfrm>
          <a:prstGeom prst="rect">
            <a:avLst/>
          </a:prstGeom>
        </p:spPr>
      </p:pic>
      <p:pic>
        <p:nvPicPr>
          <p:cNvPr id="7" name="Picture 6">
            <a:extLst>
              <a:ext uri="{FF2B5EF4-FFF2-40B4-BE49-F238E27FC236}">
                <a16:creationId xmlns="" xmlns:a16="http://schemas.microsoft.com/office/drawing/2014/main" id="{DD9031AE-4957-B705-0020-1145F4FC1E8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611" b="97917" l="1543" r="61525">
                        <a14:foregroundMark x1="2269" y1="70972" x2="2306" y2="71352"/>
                        <a14:foregroundMark x1="11717" y1="92499" x2="54628" y2="94167"/>
                        <a14:foregroundMark x1="61615" y1="97917" x2="39292" y2="89583"/>
                        <a14:foregroundMark x1="60254" y1="96111" x2="49546" y2="80556"/>
                        <a14:foregroundMark x1="49546" y1="80556" x2="49456" y2="80139"/>
                        <a14:foregroundMark x1="21960" y1="82083" x2="15517" y2="95694"/>
                        <a14:foregroundMark x1="14093" y1="95522"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Mark x1="15971" y1="21806" x2="6624" y2="82222"/>
                        <a14:backgroundMark x1="6624" y1="18194" x2="8984" y2="67778"/>
                        <a14:backgroundMark x1="9528" y1="15000" x2="22142" y2="30694"/>
                        <a14:backgroundMark x1="23866" y1="17083" x2="1906" y2="18750"/>
                        <a14:backgroundMark x1="2813" y1="15417" x2="28947" y2="30278"/>
                        <a14:backgroundMark x1="28947" y1="30278" x2="28947" y2="30278"/>
                        <a14:backgroundMark x1="23230" y1="23472" x2="3811" y2="19167"/>
                        <a14:backgroundMark x1="3811" y1="19167" x2="3448" y2="19028"/>
                        <a14:backgroundMark x1="2087" y1="17500" x2="5445" y2="41111"/>
                        <a14:backgroundMark x1="22868" y1="36806" x2="21234" y2="70278"/>
                        <a14:backgroundMark x1="21234" y1="70278" x2="21234" y2="70278"/>
                        <a14:backgroundMark x1="26588" y1="73750" x2="21325" y2="68889"/>
                        <a14:backgroundMark x1="20054" y1="67917" x2="6806" y2="93056"/>
                        <a14:backgroundMark x1="16243" y1="74583" x2="6806" y2="97917"/>
                        <a14:backgroundMark x1="272" y1="72639" x2="7078" y2="96389"/>
                        <a14:backgroundMark x1="7078" y1="96389" x2="7078" y2="96389"/>
                        <a14:backgroundMark x1="11887" y1="92639" x2="11615" y2="99583"/>
                        <a14:backgroundMark x1="31216" y1="80278" x2="29401" y2="74306"/>
                      </a14:backgroundRemoval>
                    </a14:imgEffect>
                  </a14:imgLayer>
                </a14:imgProps>
              </a:ext>
            </a:extLst>
          </a:blip>
          <a:srcRect t="9778" r="34610"/>
          <a:stretch/>
        </p:blipFill>
        <p:spPr>
          <a:xfrm>
            <a:off x="-1058186" y="1684237"/>
            <a:ext cx="5739246" cy="5173763"/>
          </a:xfrm>
          <a:prstGeom prst="rect">
            <a:avLst/>
          </a:prstGeom>
        </p:spPr>
      </p:pic>
    </p:spTree>
    <p:extLst>
      <p:ext uri="{BB962C8B-B14F-4D97-AF65-F5344CB8AC3E}">
        <p14:creationId xmlns:p14="http://schemas.microsoft.com/office/powerpoint/2010/main" val="3163072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A748A2C-F21A-2568-71B2-89C5CB059739}"/>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D47C81E9-6CDB-35AD-AF5B-67449CFDBAA5}"/>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DF880AC2-775D-C16E-8A17-5C9AAFF700B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1293C90D-178E-4825-6DB7-F8B59A0BB8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A142DB23-CC21-A513-034C-FCF1009FB9FD}"/>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037C9A47-B53A-1734-4239-20BB4B53A288}"/>
              </a:ext>
            </a:extLst>
          </p:cNvPr>
          <p:cNvGrpSpPr/>
          <p:nvPr/>
        </p:nvGrpSpPr>
        <p:grpSpPr>
          <a:xfrm>
            <a:off x="2823622" y="85909"/>
            <a:ext cx="6984405" cy="810298"/>
            <a:chOff x="3372592" y="1853892"/>
            <a:chExt cx="5056909" cy="631725"/>
          </a:xfrm>
        </p:grpSpPr>
        <p:sp>
          <p:nvSpPr>
            <p:cNvPr id="17" name="Rectangle 16">
              <a:extLst>
                <a:ext uri="{FF2B5EF4-FFF2-40B4-BE49-F238E27FC236}">
                  <a16:creationId xmlns="" xmlns:a16="http://schemas.microsoft.com/office/drawing/2014/main" id="{11591D42-3C69-27D0-6DC3-2C1C2214582F}"/>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7078C1B8-86B8-29E2-256E-389469A18222}"/>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880B9651-8CDE-39F8-B001-AD0C48ED33EA}"/>
              </a:ext>
            </a:extLst>
          </p:cNvPr>
          <p:cNvSpPr txBox="1"/>
          <p:nvPr/>
        </p:nvSpPr>
        <p:spPr>
          <a:xfrm>
            <a:off x="3012244" y="161984"/>
            <a:ext cx="6255627" cy="584775"/>
          </a:xfrm>
          <a:prstGeom prst="rect">
            <a:avLst/>
          </a:prstGeom>
          <a:noFill/>
        </p:spPr>
        <p:txBody>
          <a:bodyPr wrap="square">
            <a:spAutoFit/>
          </a:bodyPr>
          <a:lstStyle/>
          <a:p>
            <a:pPr algn="ctr">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rPr>
              <a:t>d</a:t>
            </a:r>
            <a:r>
              <a:rPr lang="vi-VN" sz="3200" b="1" dirty="0">
                <a:solidFill>
                  <a:srgbClr val="000000"/>
                </a:solidFill>
                <a:effectLst/>
                <a:latin typeface="Times New Roman" panose="02020603050405020304" pitchFamily="18" charset="0"/>
                <a:ea typeface="Times New Roman" panose="02020603050405020304" pitchFamily="18" charset="0"/>
              </a:rPr>
              <a:t>. Tìm hiểu về nhân vật Hoạn Thư</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10">
            <a:extLst>
              <a:ext uri="{FF2B5EF4-FFF2-40B4-BE49-F238E27FC236}">
                <a16:creationId xmlns="" xmlns:a16="http://schemas.microsoft.com/office/drawing/2014/main" id="{95EBDCF3-B920-CCBD-6F25-110015BF3A9D}"/>
              </a:ext>
            </a:extLst>
          </p:cNvPr>
          <p:cNvGrpSpPr/>
          <p:nvPr/>
        </p:nvGrpSpPr>
        <p:grpSpPr>
          <a:xfrm>
            <a:off x="176631" y="1688153"/>
            <a:ext cx="4504635" cy="3404715"/>
            <a:chOff x="179" y="6427"/>
            <a:chExt cx="6483" cy="5363"/>
          </a:xfrm>
        </p:grpSpPr>
        <p:grpSp>
          <p:nvGrpSpPr>
            <p:cNvPr id="4" name="组合 11">
              <a:extLst>
                <a:ext uri="{FF2B5EF4-FFF2-40B4-BE49-F238E27FC236}">
                  <a16:creationId xmlns="" xmlns:a16="http://schemas.microsoft.com/office/drawing/2014/main" id="{B9EFA0F2-981C-A0D2-D57D-E53F94873112}"/>
                </a:ext>
              </a:extLst>
            </p:cNvPr>
            <p:cNvGrpSpPr/>
            <p:nvPr/>
          </p:nvGrpSpPr>
          <p:grpSpPr>
            <a:xfrm>
              <a:off x="2522" y="6427"/>
              <a:ext cx="1146" cy="1146"/>
              <a:chOff x="3250" y="6121"/>
              <a:chExt cx="1146" cy="1146"/>
            </a:xfrm>
          </p:grpSpPr>
          <p:sp>
            <p:nvSpPr>
              <p:cNvPr id="6" name="椭圆 1">
                <a:extLst>
                  <a:ext uri="{FF2B5EF4-FFF2-40B4-BE49-F238E27FC236}">
                    <a16:creationId xmlns="" xmlns:a16="http://schemas.microsoft.com/office/drawing/2014/main" id="{DCCBD84C-552C-4D68-A6B6-508AD0F75B9F}"/>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49"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7" name="TextBox 32">
                <a:extLst>
                  <a:ext uri="{FF2B5EF4-FFF2-40B4-BE49-F238E27FC236}">
                    <a16:creationId xmlns="" xmlns:a16="http://schemas.microsoft.com/office/drawing/2014/main" id="{EEE5125D-3803-93B5-E234-FD2D0D027138}"/>
                  </a:ext>
                </a:extLst>
              </p:cNvPr>
              <p:cNvSpPr txBox="1">
                <a:spLocks noChangeArrowheads="1"/>
              </p:cNvSpPr>
              <p:nvPr/>
            </p:nvSpPr>
            <p:spPr bwMode="auto">
              <a:xfrm>
                <a:off x="3398" y="6227"/>
                <a:ext cx="856"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49"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5" name="TextBox 76">
              <a:extLst>
                <a:ext uri="{FF2B5EF4-FFF2-40B4-BE49-F238E27FC236}">
                  <a16:creationId xmlns="" xmlns:a16="http://schemas.microsoft.com/office/drawing/2014/main" id="{4ACD2020-B9DF-7F1A-D28A-ED1B2CD9A12D}"/>
                </a:ext>
              </a:extLst>
            </p:cNvPr>
            <p:cNvSpPr txBox="1"/>
            <p:nvPr/>
          </p:nvSpPr>
          <p:spPr>
            <a:xfrm>
              <a:off x="179" y="7766"/>
              <a:ext cx="6483" cy="4024"/>
            </a:xfrm>
            <a:prstGeom prst="rect">
              <a:avLst/>
            </a:prstGeom>
            <a:noFill/>
          </p:spPr>
          <p:txBody>
            <a:bodyPr wrap="square" rtlCol="0">
              <a:spAutoFit/>
            </a:bodyPr>
            <a:lstStyle/>
            <a:p>
              <a:pPr algn="ctr" defTabSz="1219140">
                <a:spcAft>
                  <a:spcPts val="1067"/>
                </a:spcAft>
                <a:buClr>
                  <a:srgbClr val="000000"/>
                </a:buClr>
                <a:defRPr/>
              </a:pPr>
              <a:r>
                <a:rPr lang="vi-VN" sz="4000" dirty="0">
                  <a:solidFill>
                    <a:schemeClr val="tx2">
                      <a:lumMod val="10000"/>
                    </a:schemeClr>
                  </a:solidFill>
                  <a:effectLst/>
                  <a:latin typeface="Times New Roman" panose="02020603050405020304" pitchFamily="18" charset="0"/>
                  <a:ea typeface="Calibri" panose="020F0502020204030204" pitchFamily="34" charset="0"/>
                </a:rPr>
                <a:t>Hành động, lời nói của Hoạn Thư thể hiện điều gì về tính cách nhân vật này? </a:t>
              </a:r>
              <a:endParaRPr lang="en-SG" sz="59300" kern="0" dirty="0">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8" name="图片 2">
            <a:extLst>
              <a:ext uri="{FF2B5EF4-FFF2-40B4-BE49-F238E27FC236}">
                <a16:creationId xmlns="" xmlns:a16="http://schemas.microsoft.com/office/drawing/2014/main" id="{D88F7291-3CEC-233D-39DA-AFD89A30AE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2121" y="937861"/>
            <a:ext cx="1701283" cy="1701283"/>
          </a:xfrm>
          <a:prstGeom prst="rect">
            <a:avLst/>
          </a:prstGeom>
        </p:spPr>
      </p:pic>
      <p:grpSp>
        <p:nvGrpSpPr>
          <p:cNvPr id="9" name="组合 33">
            <a:extLst>
              <a:ext uri="{FF2B5EF4-FFF2-40B4-BE49-F238E27FC236}">
                <a16:creationId xmlns="" xmlns:a16="http://schemas.microsoft.com/office/drawing/2014/main" id="{76E9C550-68D2-2635-B1BA-BBB3966333C1}"/>
              </a:ext>
            </a:extLst>
          </p:cNvPr>
          <p:cNvGrpSpPr/>
          <p:nvPr/>
        </p:nvGrpSpPr>
        <p:grpSpPr>
          <a:xfrm>
            <a:off x="7627351" y="1476856"/>
            <a:ext cx="4383140" cy="4149415"/>
            <a:chOff x="4791" y="6427"/>
            <a:chExt cx="5560" cy="6536"/>
          </a:xfrm>
        </p:grpSpPr>
        <p:grpSp>
          <p:nvGrpSpPr>
            <p:cNvPr id="10" name="组合 34">
              <a:extLst>
                <a:ext uri="{FF2B5EF4-FFF2-40B4-BE49-F238E27FC236}">
                  <a16:creationId xmlns="" xmlns:a16="http://schemas.microsoft.com/office/drawing/2014/main" id="{20EFA288-BF65-A3AF-8EEC-7A6C554B9ECE}"/>
                </a:ext>
              </a:extLst>
            </p:cNvPr>
            <p:cNvGrpSpPr/>
            <p:nvPr/>
          </p:nvGrpSpPr>
          <p:grpSpPr>
            <a:xfrm>
              <a:off x="6744" y="6427"/>
              <a:ext cx="1146" cy="1146"/>
              <a:chOff x="11167" y="6123"/>
              <a:chExt cx="1146" cy="1146"/>
            </a:xfrm>
          </p:grpSpPr>
          <p:sp>
            <p:nvSpPr>
              <p:cNvPr id="19" name="椭圆 1">
                <a:extLst>
                  <a:ext uri="{FF2B5EF4-FFF2-40B4-BE49-F238E27FC236}">
                    <a16:creationId xmlns="" xmlns:a16="http://schemas.microsoft.com/office/drawing/2014/main" id="{222DD400-4804-8063-134F-4A515A2E5275}"/>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49"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0" name="TextBox 32">
                <a:extLst>
                  <a:ext uri="{FF2B5EF4-FFF2-40B4-BE49-F238E27FC236}">
                    <a16:creationId xmlns="" xmlns:a16="http://schemas.microsoft.com/office/drawing/2014/main" id="{34235909-A9B7-562B-F014-B55AF1D49B2E}"/>
                  </a:ext>
                </a:extLst>
              </p:cNvPr>
              <p:cNvSpPr txBox="1">
                <a:spLocks noChangeArrowheads="1"/>
              </p:cNvSpPr>
              <p:nvPr/>
            </p:nvSpPr>
            <p:spPr bwMode="auto">
              <a:xfrm>
                <a:off x="11266" y="6236"/>
                <a:ext cx="755"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49"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4" name="TextBox 76">
              <a:extLst>
                <a:ext uri="{FF2B5EF4-FFF2-40B4-BE49-F238E27FC236}">
                  <a16:creationId xmlns="" xmlns:a16="http://schemas.microsoft.com/office/drawing/2014/main" id="{6D1C9472-C822-C915-A4B6-B678D6E7BA4F}"/>
                </a:ext>
              </a:extLst>
            </p:cNvPr>
            <p:cNvSpPr txBox="1"/>
            <p:nvPr/>
          </p:nvSpPr>
          <p:spPr>
            <a:xfrm>
              <a:off x="4791" y="7970"/>
              <a:ext cx="5560" cy="4993"/>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defTabSz="1219140">
                <a:spcAft>
                  <a:spcPts val="1067"/>
                </a:spcAft>
                <a:defRPr/>
              </a:pPr>
              <a:r>
                <a:rPr lang="vi-VN" sz="4000" dirty="0">
                  <a:solidFill>
                    <a:schemeClr val="tx2">
                      <a:lumMod val="10000"/>
                    </a:schemeClr>
                  </a:solidFill>
                  <a:effectLst/>
                  <a:latin typeface="Times New Roman" panose="02020603050405020304" pitchFamily="18" charset="0"/>
                  <a:ea typeface="Calibri" panose="020F0502020204030204" pitchFamily="34" charset="0"/>
                </a:rPr>
                <a:t>Nhân vật Hoạn Thư, có vai trò gì trong việc thể hiện chân dung nhân vật Thúy Kiều? </a:t>
              </a:r>
              <a:endParaRPr lang="en-SG" sz="16600" kern="0" dirty="0">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21" name="图片 40">
            <a:extLst>
              <a:ext uri="{FF2B5EF4-FFF2-40B4-BE49-F238E27FC236}">
                <a16:creationId xmlns="" xmlns:a16="http://schemas.microsoft.com/office/drawing/2014/main" id="{A25707A6-598A-4A7A-5785-58DA9EF7F2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4821" y="711904"/>
            <a:ext cx="1701283" cy="1701283"/>
          </a:xfrm>
          <a:prstGeom prst="rect">
            <a:avLst/>
          </a:prstGeom>
        </p:spPr>
      </p:pic>
      <p:grpSp>
        <p:nvGrpSpPr>
          <p:cNvPr id="22" name="Group 21">
            <a:extLst>
              <a:ext uri="{FF2B5EF4-FFF2-40B4-BE49-F238E27FC236}">
                <a16:creationId xmlns="" xmlns:a16="http://schemas.microsoft.com/office/drawing/2014/main" id="{86C0D595-DB87-0FEB-C996-C2DBC784F34F}"/>
              </a:ext>
            </a:extLst>
          </p:cNvPr>
          <p:cNvGrpSpPr/>
          <p:nvPr/>
        </p:nvGrpSpPr>
        <p:grpSpPr>
          <a:xfrm>
            <a:off x="4873766" y="2775433"/>
            <a:ext cx="2720695" cy="3607808"/>
            <a:chOff x="11604736" y="839607"/>
            <a:chExt cx="6309347" cy="8177673"/>
          </a:xfrm>
        </p:grpSpPr>
        <p:sp>
          <p:nvSpPr>
            <p:cNvPr id="23" name="Freeform 16">
              <a:extLst>
                <a:ext uri="{FF2B5EF4-FFF2-40B4-BE49-F238E27FC236}">
                  <a16:creationId xmlns="" xmlns:a16="http://schemas.microsoft.com/office/drawing/2014/main" id="{F83B62A4-DBF0-588F-76F2-AADD4CA83881}"/>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sp>
          <p:nvSpPr>
            <p:cNvPr id="24" name="Freeform 17">
              <a:extLst>
                <a:ext uri="{FF2B5EF4-FFF2-40B4-BE49-F238E27FC236}">
                  <a16:creationId xmlns="" xmlns:a16="http://schemas.microsoft.com/office/drawing/2014/main" id="{C58B9F67-A806-2CE1-DDF2-CA572874351F}"/>
                </a:ext>
              </a:extLst>
            </p:cNvPr>
            <p:cNvSpPr/>
            <p:nvPr/>
          </p:nvSpPr>
          <p:spPr>
            <a:xfrm rot="20709433">
              <a:off x="11604736" y="4324391"/>
              <a:ext cx="3946268"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sp>
          <p:nvSpPr>
            <p:cNvPr id="25" name="Freeform 18">
              <a:extLst>
                <a:ext uri="{FF2B5EF4-FFF2-40B4-BE49-F238E27FC236}">
                  <a16:creationId xmlns="" xmlns:a16="http://schemas.microsoft.com/office/drawing/2014/main" id="{649BF6F6-DB0C-8D57-3D0B-0552E19CAD6B}"/>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grpSp>
    </p:spTree>
    <p:extLst>
      <p:ext uri="{BB962C8B-B14F-4D97-AF65-F5344CB8AC3E}">
        <p14:creationId xmlns:p14="http://schemas.microsoft.com/office/powerpoint/2010/main" val="29474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750" fill="hold"/>
                                        <p:tgtEl>
                                          <p:spTgt spid="8"/>
                                        </p:tgtEl>
                                        <p:attrNameLst>
                                          <p:attrName>ppt_x</p:attrName>
                                        </p:attrNameLst>
                                      </p:cBhvr>
                                      <p:tavLst>
                                        <p:tav tm="0">
                                          <p:val>
                                            <p:strVal val="1+#ppt_w/2"/>
                                          </p:val>
                                        </p:tav>
                                        <p:tav tm="100000">
                                          <p:val>
                                            <p:strVal val="#ppt_x"/>
                                          </p:val>
                                        </p:tav>
                                      </p:tavLst>
                                    </p:anim>
                                    <p:anim calcmode="lin" valueType="num">
                                      <p:cBhvr additive="base">
                                        <p:cTn id="14"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750" fill="hold"/>
                                        <p:tgtEl>
                                          <p:spTgt spid="21"/>
                                        </p:tgtEl>
                                        <p:attrNameLst>
                                          <p:attrName>ppt_x</p:attrName>
                                        </p:attrNameLst>
                                      </p:cBhvr>
                                      <p:tavLst>
                                        <p:tav tm="0">
                                          <p:val>
                                            <p:strVal val="1+#ppt_w/2"/>
                                          </p:val>
                                        </p:tav>
                                        <p:tav tm="100000">
                                          <p:val>
                                            <p:strVal val="#ppt_x"/>
                                          </p:val>
                                        </p:tav>
                                      </p:tavLst>
                                    </p:anim>
                                    <p:anim calcmode="lin" valueType="num">
                                      <p:cBhvr additive="base">
                                        <p:cTn id="26"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750" fill="hold"/>
                                        <p:tgtEl>
                                          <p:spTgt spid="9"/>
                                        </p:tgtEl>
                                        <p:attrNameLst>
                                          <p:attrName>ppt_x</p:attrName>
                                        </p:attrNameLst>
                                      </p:cBhvr>
                                      <p:tavLst>
                                        <p:tav tm="0">
                                          <p:val>
                                            <p:strVal val="#ppt_x"/>
                                          </p:val>
                                        </p:tav>
                                        <p:tav tm="100000">
                                          <p:val>
                                            <p:strVal val="#ppt_x"/>
                                          </p:val>
                                        </p:tav>
                                      </p:tavLst>
                                    </p:anim>
                                    <p:anim calcmode="lin" valueType="num">
                                      <p:cBhvr additive="base">
                                        <p:cTn id="32"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7BE99B6-FCC4-996F-E696-FADE2DE7879D}"/>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17354218-AB32-3C6E-ABE7-E91E828DBA9B}"/>
              </a:ext>
            </a:extLst>
          </p:cNvPr>
          <p:cNvSpPr>
            <a:spLocks noGrp="1"/>
          </p:cNvSpPr>
          <p:nvPr>
            <p:ph type="title"/>
          </p:nvPr>
        </p:nvSpPr>
        <p:spPr/>
        <p:txBody>
          <a:bodyPr/>
          <a:lstStyle/>
          <a:p>
            <a:endParaRPr lang="en-SG"/>
          </a:p>
        </p:txBody>
      </p:sp>
      <p:sp>
        <p:nvSpPr>
          <p:cNvPr id="3" name="Text Placeholder 2">
            <a:extLst>
              <a:ext uri="{FF2B5EF4-FFF2-40B4-BE49-F238E27FC236}">
                <a16:creationId xmlns="" xmlns:a16="http://schemas.microsoft.com/office/drawing/2014/main" id="{72143329-A677-0B30-A87B-07BEBAF57DC3}"/>
              </a:ext>
            </a:extLst>
          </p:cNvPr>
          <p:cNvSpPr>
            <a:spLocks noGrp="1"/>
          </p:cNvSpPr>
          <p:nvPr>
            <p:ph type="body" idx="1"/>
          </p:nvPr>
        </p:nvSpPr>
        <p:spPr/>
        <p:txBody>
          <a:bodyPr/>
          <a:lstStyle/>
          <a:p>
            <a:endParaRPr lang="en-SG"/>
          </a:p>
        </p:txBody>
      </p:sp>
      <p:pic>
        <p:nvPicPr>
          <p:cNvPr id="4" name="Picture 3">
            <a:extLst>
              <a:ext uri="{FF2B5EF4-FFF2-40B4-BE49-F238E27FC236}">
                <a16:creationId xmlns="" xmlns:a16="http://schemas.microsoft.com/office/drawing/2014/main" id="{46403524-849B-FA7C-2A6D-8E8D4E60D311}"/>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 xmlns:a16="http://schemas.microsoft.com/office/drawing/2014/main" id="{89893905-21EF-488B-AA78-4EE953C340C9}"/>
              </a:ext>
            </a:extLst>
          </p:cNvPr>
          <p:cNvGraphicFramePr>
            <a:graphicFrameLocks noGrp="1"/>
          </p:cNvGraphicFramePr>
          <p:nvPr>
            <p:extLst>
              <p:ext uri="{D42A27DB-BD31-4B8C-83A1-F6EECF244321}">
                <p14:modId xmlns:p14="http://schemas.microsoft.com/office/powerpoint/2010/main" val="3410122690"/>
              </p:ext>
            </p:extLst>
          </p:nvPr>
        </p:nvGraphicFramePr>
        <p:xfrm>
          <a:off x="99149" y="976061"/>
          <a:ext cx="11940452" cy="5757248"/>
        </p:xfrm>
        <a:graphic>
          <a:graphicData uri="http://schemas.openxmlformats.org/drawingml/2006/table">
            <a:tbl>
              <a:tblPr firstRow="1" firstCol="1" bandRow="1">
                <a:tableStyleId>{1FECB4D8-DB02-4DC6-A0A2-4F2EBAE1DC90}</a:tableStyleId>
              </a:tblPr>
              <a:tblGrid>
                <a:gridCol w="4639106">
                  <a:extLst>
                    <a:ext uri="{9D8B030D-6E8A-4147-A177-3AD203B41FA5}">
                      <a16:colId xmlns="" xmlns:a16="http://schemas.microsoft.com/office/drawing/2014/main" val="3082202258"/>
                    </a:ext>
                  </a:extLst>
                </a:gridCol>
                <a:gridCol w="3754581">
                  <a:extLst>
                    <a:ext uri="{9D8B030D-6E8A-4147-A177-3AD203B41FA5}">
                      <a16:colId xmlns="" xmlns:a16="http://schemas.microsoft.com/office/drawing/2014/main" val="1967620450"/>
                    </a:ext>
                  </a:extLst>
                </a:gridCol>
                <a:gridCol w="3546765">
                  <a:extLst>
                    <a:ext uri="{9D8B030D-6E8A-4147-A177-3AD203B41FA5}">
                      <a16:colId xmlns="" xmlns:a16="http://schemas.microsoft.com/office/drawing/2014/main" val="2920205567"/>
                    </a:ext>
                  </a:extLst>
                </a:gridCol>
              </a:tblGrid>
              <a:tr h="1814935">
                <a:tc>
                  <a:txBody>
                    <a:bodyPr/>
                    <a:lstStyle/>
                    <a:p>
                      <a:pPr algn="ctr">
                        <a:lnSpc>
                          <a:spcPct val="100000"/>
                        </a:lnSpc>
                        <a:spcAft>
                          <a:spcPts val="800"/>
                        </a:spcAft>
                      </a:pPr>
                      <a:r>
                        <a:rPr lang="vi-VN" sz="2800" b="1" dirty="0">
                          <a:solidFill>
                            <a:schemeClr val="tx2">
                              <a:lumMod val="10000"/>
                            </a:schemeClr>
                          </a:solidFill>
                          <a:effectLst/>
                          <a:latin typeface="Times New Roman" panose="02020603050405020304" pitchFamily="18" charset="0"/>
                          <a:cs typeface="Times New Roman" panose="02020603050405020304" pitchFamily="18" charset="0"/>
                        </a:rPr>
                        <a:t>Hành động, lời nói của Hoạn Thư</a:t>
                      </a:r>
                      <a:endParaRPr lang="en-SG" sz="2800" b="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797" marR="307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800" b="1" dirty="0">
                          <a:solidFill>
                            <a:schemeClr val="tx2">
                              <a:lumMod val="10000"/>
                            </a:schemeClr>
                          </a:solidFill>
                          <a:effectLst/>
                          <a:latin typeface="Times New Roman" panose="02020603050405020304" pitchFamily="18" charset="0"/>
                          <a:cs typeface="Times New Roman" panose="02020603050405020304" pitchFamily="18" charset="0"/>
                        </a:rPr>
                        <a:t>Tính cách nhân vật</a:t>
                      </a:r>
                      <a:endParaRPr lang="en-SG" sz="2800" b="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797" marR="307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spcAft>
                          <a:spcPts val="800"/>
                        </a:spcAft>
                      </a:pP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Vai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trò</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của</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nhân</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vật</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Hoạn</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Thư</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trong</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việc</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thể</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hiện</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chân</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dung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nhân</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vật</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Thuý</a:t>
                      </a:r>
                      <a:r>
                        <a:rPr lang="en-US" sz="28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b="1" dirty="0" err="1">
                          <a:solidFill>
                            <a:schemeClr val="tx2">
                              <a:lumMod val="10000"/>
                            </a:schemeClr>
                          </a:solidFill>
                          <a:effectLst/>
                          <a:latin typeface="Times New Roman" panose="02020603050405020304" pitchFamily="18" charset="0"/>
                          <a:cs typeface="Times New Roman" panose="02020603050405020304" pitchFamily="18" charset="0"/>
                        </a:rPr>
                        <a:t>Kiều</a:t>
                      </a:r>
                      <a:endParaRPr lang="en-SG" sz="2800" b="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797" marR="307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extLst>
                  <a:ext uri="{0D108BD9-81ED-4DB2-BD59-A6C34878D82A}">
                    <a16:rowId xmlns="" xmlns:a16="http://schemas.microsoft.com/office/drawing/2014/main" val="2792940451"/>
                  </a:ext>
                </a:extLst>
              </a:tr>
              <a:tr h="3942313">
                <a:tc>
                  <a:txBody>
                    <a:bodyPr/>
                    <a:lstStyle/>
                    <a:p>
                      <a:pPr algn="just">
                        <a:lnSpc>
                          <a:spcPct val="100000"/>
                        </a:lnSpc>
                        <a:spcAft>
                          <a:spcPts val="800"/>
                        </a:spcAft>
                      </a:pPr>
                      <a:endParaRPr lang="en-SG" sz="2800" b="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797" marR="307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2800" b="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797" marR="307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2800" b="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797" marR="307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3809501279"/>
                  </a:ext>
                </a:extLst>
              </a:tr>
            </a:tbl>
          </a:graphicData>
        </a:graphic>
      </p:graphicFrame>
    </p:spTree>
    <p:extLst>
      <p:ext uri="{BB962C8B-B14F-4D97-AF65-F5344CB8AC3E}">
        <p14:creationId xmlns:p14="http://schemas.microsoft.com/office/powerpoint/2010/main" val="2941105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46B30C0-9D4F-FA19-3B5A-1D7520676DB6}"/>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70F651B3-8AAA-720B-B62B-BAAF99D499F3}"/>
              </a:ext>
            </a:extLst>
          </p:cNvPr>
          <p:cNvSpPr>
            <a:spLocks noGrp="1"/>
          </p:cNvSpPr>
          <p:nvPr>
            <p:ph type="title"/>
          </p:nvPr>
        </p:nvSpPr>
        <p:spPr/>
        <p:txBody>
          <a:bodyPr/>
          <a:lstStyle/>
          <a:p>
            <a:endParaRPr lang="en-SG"/>
          </a:p>
        </p:txBody>
      </p:sp>
      <p:sp>
        <p:nvSpPr>
          <p:cNvPr id="3" name="Text Placeholder 2">
            <a:extLst>
              <a:ext uri="{FF2B5EF4-FFF2-40B4-BE49-F238E27FC236}">
                <a16:creationId xmlns="" xmlns:a16="http://schemas.microsoft.com/office/drawing/2014/main" id="{D5AB2C76-C65F-11C6-34A3-E5FFA322F8EF}"/>
              </a:ext>
            </a:extLst>
          </p:cNvPr>
          <p:cNvSpPr>
            <a:spLocks noGrp="1"/>
          </p:cNvSpPr>
          <p:nvPr>
            <p:ph type="body" idx="1"/>
          </p:nvPr>
        </p:nvSpPr>
        <p:spPr/>
        <p:txBody>
          <a:bodyPr/>
          <a:lstStyle/>
          <a:p>
            <a:endParaRPr lang="en-SG"/>
          </a:p>
        </p:txBody>
      </p:sp>
      <p:pic>
        <p:nvPicPr>
          <p:cNvPr id="4" name="Picture 3">
            <a:extLst>
              <a:ext uri="{FF2B5EF4-FFF2-40B4-BE49-F238E27FC236}">
                <a16:creationId xmlns="" xmlns:a16="http://schemas.microsoft.com/office/drawing/2014/main" id="{FD102260-BA69-4FF6-7FB5-D30A95C509E5}"/>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 xmlns:a16="http://schemas.microsoft.com/office/drawing/2014/main" id="{CCA97833-C513-9BF9-05A7-0D80A528966E}"/>
              </a:ext>
            </a:extLst>
          </p:cNvPr>
          <p:cNvGraphicFramePr>
            <a:graphicFrameLocks noGrp="1"/>
          </p:cNvGraphicFramePr>
          <p:nvPr>
            <p:extLst>
              <p:ext uri="{D42A27DB-BD31-4B8C-83A1-F6EECF244321}">
                <p14:modId xmlns:p14="http://schemas.microsoft.com/office/powerpoint/2010/main" val="1721809917"/>
              </p:ext>
            </p:extLst>
          </p:nvPr>
        </p:nvGraphicFramePr>
        <p:xfrm>
          <a:off x="0" y="0"/>
          <a:ext cx="12192000" cy="6858000"/>
        </p:xfrm>
        <a:graphic>
          <a:graphicData uri="http://schemas.openxmlformats.org/drawingml/2006/table">
            <a:tbl>
              <a:tblPr firstRow="1" firstCol="1" bandRow="1">
                <a:tableStyleId>{1FECB4D8-DB02-4DC6-A0A2-4F2EBAE1DC90}</a:tableStyleId>
              </a:tblPr>
              <a:tblGrid>
                <a:gridCol w="12192000">
                  <a:extLst>
                    <a:ext uri="{9D8B030D-6E8A-4147-A177-3AD203B41FA5}">
                      <a16:colId xmlns="" xmlns:a16="http://schemas.microsoft.com/office/drawing/2014/main" val="3082202258"/>
                    </a:ext>
                  </a:extLst>
                </a:gridCol>
              </a:tblGrid>
              <a:tr h="883097">
                <a:tc>
                  <a:txBody>
                    <a:bodyPr/>
                    <a:lstStyle/>
                    <a:p>
                      <a:pPr algn="ctr">
                        <a:lnSpc>
                          <a:spcPct val="100000"/>
                        </a:lnSpc>
                        <a:spcAft>
                          <a:spcPts val="800"/>
                        </a:spcAft>
                      </a:pPr>
                      <a:r>
                        <a:rPr lang="vi-VN" sz="2800" b="1" dirty="0">
                          <a:solidFill>
                            <a:schemeClr val="tx2">
                              <a:lumMod val="10000"/>
                            </a:schemeClr>
                          </a:solidFill>
                          <a:effectLst/>
                          <a:latin typeface="Times New Roman" panose="02020603050405020304" pitchFamily="18" charset="0"/>
                          <a:cs typeface="Times New Roman" panose="02020603050405020304" pitchFamily="18" charset="0"/>
                        </a:rPr>
                        <a:t>Hành động, lời nói của Hoạn Thư</a:t>
                      </a:r>
                      <a:endParaRPr lang="en-SG" sz="2800" b="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797" marR="307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 xmlns:a16="http://schemas.microsoft.com/office/drawing/2014/main" val="2792940451"/>
                  </a:ext>
                </a:extLst>
              </a:tr>
              <a:tr h="5974903">
                <a:tc>
                  <a:txBody>
                    <a:bodyPr/>
                    <a:lstStyle/>
                    <a:p>
                      <a:pPr algn="just">
                        <a:lnSpc>
                          <a:spcPct val="100000"/>
                        </a:lnSpc>
                        <a:spcAft>
                          <a:spcPts val="800"/>
                        </a:spcAft>
                      </a:pPr>
                      <a:endParaRPr lang="en-SG" sz="2800" b="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797" marR="307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3809501279"/>
                  </a:ext>
                </a:extLst>
              </a:tr>
            </a:tbl>
          </a:graphicData>
        </a:graphic>
      </p:graphicFrame>
      <p:sp>
        <p:nvSpPr>
          <p:cNvPr id="6" name="TextBox 5">
            <a:extLst>
              <a:ext uri="{FF2B5EF4-FFF2-40B4-BE49-F238E27FC236}">
                <a16:creationId xmlns="" xmlns:a16="http://schemas.microsoft.com/office/drawing/2014/main" id="{D98BAF4F-9211-EC47-A959-DA2643787004}"/>
              </a:ext>
            </a:extLst>
          </p:cNvPr>
          <p:cNvSpPr txBox="1"/>
          <p:nvPr/>
        </p:nvSpPr>
        <p:spPr>
          <a:xfrm>
            <a:off x="-2868" y="1038604"/>
            <a:ext cx="10848108" cy="2451953"/>
          </a:xfrm>
          <a:prstGeom prst="rect">
            <a:avLst/>
          </a:prstGeom>
          <a:noFill/>
        </p:spPr>
        <p:txBody>
          <a:bodyPr wrap="square">
            <a:spAutoFit/>
          </a:bodyPr>
          <a:lstStyle/>
          <a:p>
            <a:pPr algn="just">
              <a:lnSpc>
                <a:spcPct val="100000"/>
              </a:lnSpc>
              <a:spcAft>
                <a:spcPts val="800"/>
              </a:spcAft>
            </a:pPr>
            <a:r>
              <a:rPr lang="vi-VN" sz="2800" dirty="0">
                <a:solidFill>
                  <a:schemeClr val="tx2">
                    <a:lumMod val="10000"/>
                  </a:schemeClr>
                </a:solidFill>
                <a:latin typeface="Times New Roman" panose="02020603050405020304" pitchFamily="18" charset="0"/>
                <a:cs typeface="Times New Roman" panose="02020603050405020304" pitchFamily="18" charset="0"/>
              </a:rPr>
              <a:t>- </a:t>
            </a:r>
            <a:r>
              <a:rPr lang="vi-VN" sz="2800" b="1" dirty="0">
                <a:solidFill>
                  <a:schemeClr val="tx2">
                    <a:lumMod val="10000"/>
                  </a:schemeClr>
                </a:solidFill>
                <a:latin typeface="Times New Roman" panose="02020603050405020304" pitchFamily="18" charset="0"/>
                <a:cs typeface="Times New Roman" panose="02020603050405020304" pitchFamily="18" charset="0"/>
              </a:rPr>
              <a:t>Hồn lạc, phách xiêu, khấu đầu dưới trướng, kêu ca</a:t>
            </a:r>
            <a:endParaRPr lang="en-SG" sz="2800" b="1" dirty="0">
              <a:solidFill>
                <a:schemeClr val="tx2">
                  <a:lumMod val="10000"/>
                </a:schemeClr>
              </a:solidFill>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800" dirty="0">
                <a:solidFill>
                  <a:schemeClr val="tx2">
                    <a:lumMod val="10000"/>
                  </a:schemeClr>
                </a:solidFill>
                <a:latin typeface="Times New Roman" panose="02020603050405020304" pitchFamily="18" charset="0"/>
                <a:cs typeface="Times New Roman" panose="02020603050405020304" pitchFamily="18" charset="0"/>
              </a:rPr>
              <a:t>- </a:t>
            </a:r>
            <a:r>
              <a:rPr lang="vi-VN" sz="2800" b="1" dirty="0">
                <a:solidFill>
                  <a:schemeClr val="accent4">
                    <a:lumMod val="75000"/>
                  </a:schemeClr>
                </a:solidFill>
                <a:latin typeface="Times New Roman" panose="02020603050405020304" pitchFamily="18" charset="0"/>
                <a:cs typeface="Times New Roman" panose="02020603050405020304" pitchFamily="18" charset="0"/>
              </a:rPr>
              <a:t>Lời nói</a:t>
            </a:r>
            <a:r>
              <a:rPr lang="vi-VN" sz="2800" dirty="0">
                <a:solidFill>
                  <a:schemeClr val="tx2">
                    <a:lumMod val="10000"/>
                  </a:schemeClr>
                </a:solidFill>
                <a:latin typeface="Times New Roman" panose="02020603050405020304" pitchFamily="18" charset="0"/>
                <a:cs typeface="Times New Roman" panose="02020603050405020304" pitchFamily="18" charset="0"/>
              </a:rPr>
              <a:t>: Đưa ra nhiều lí lẽ để “kêu ca”, gỡ tội:</a:t>
            </a:r>
            <a:endParaRPr lang="en-SG" sz="2800" dirty="0">
              <a:solidFill>
                <a:schemeClr val="tx2">
                  <a:lumMod val="10000"/>
                </a:schemeClr>
              </a:solidFill>
              <a:latin typeface="Times New Roman" panose="02020603050405020304" pitchFamily="18" charset="0"/>
              <a:cs typeface="Times New Roman" panose="02020603050405020304" pitchFamily="18" charset="0"/>
            </a:endParaRPr>
          </a:p>
          <a:p>
            <a:pPr algn="just">
              <a:lnSpc>
                <a:spcPct val="100000"/>
              </a:lnSpc>
              <a:spcAft>
                <a:spcPts val="800"/>
              </a:spcAft>
            </a:pPr>
            <a:r>
              <a:rPr lang="vi-VN" sz="2800" dirty="0">
                <a:solidFill>
                  <a:schemeClr val="tx2">
                    <a:lumMod val="10000"/>
                  </a:schemeClr>
                </a:solidFill>
                <a:latin typeface="Times New Roman" panose="02020603050405020304" pitchFamily="18" charset="0"/>
                <a:cs typeface="Times New Roman" panose="02020603050405020304" pitchFamily="18" charset="0"/>
              </a:rPr>
              <a:t>+ Dẫn ra quy luật tâm lí thường tình của phụ nữ (Rằng: “Tôi chút phận đàn bà/ Ghen tuông thì cũng người ta thường tình) và khẳng định mình cũng là nạn nhân của chế độ đa thê (Chồng chung chưa dễ ai chiều cho ai);</a:t>
            </a:r>
            <a:endParaRPr lang="en-SG" sz="2800" dirty="0">
              <a:solidFill>
                <a:schemeClr val="tx2">
                  <a:lumMod val="10000"/>
                </a:schemeClr>
              </a:solidFill>
              <a:latin typeface="Times New Roman" panose="02020603050405020304" pitchFamily="18" charset="0"/>
              <a:cs typeface="Times New Roman" panose="02020603050405020304" pitchFamily="18" charset="0"/>
            </a:endParaRPr>
          </a:p>
        </p:txBody>
      </p:sp>
      <p:pic>
        <p:nvPicPr>
          <p:cNvPr id="7" name="Picture 6" descr="A person and person in traditional clothing&#10;&#10;Description automatically generated">
            <a:extLst>
              <a:ext uri="{FF2B5EF4-FFF2-40B4-BE49-F238E27FC236}">
                <a16:creationId xmlns="" xmlns:a16="http://schemas.microsoft.com/office/drawing/2014/main" id="{2B299783-5D07-5646-2AF9-BBD62B619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4710" y="0"/>
            <a:ext cx="2127290" cy="2909455"/>
          </a:xfrm>
          <a:prstGeom prst="rect">
            <a:avLst/>
          </a:prstGeom>
        </p:spPr>
      </p:pic>
      <p:sp>
        <p:nvSpPr>
          <p:cNvPr id="9" name="TextBox 8">
            <a:extLst>
              <a:ext uri="{FF2B5EF4-FFF2-40B4-BE49-F238E27FC236}">
                <a16:creationId xmlns="" xmlns:a16="http://schemas.microsoft.com/office/drawing/2014/main" id="{F2DCF4CB-2A29-704B-C07A-544EE7800C06}"/>
              </a:ext>
            </a:extLst>
          </p:cNvPr>
          <p:cNvSpPr txBox="1"/>
          <p:nvPr/>
        </p:nvSpPr>
        <p:spPr>
          <a:xfrm>
            <a:off x="0" y="3506279"/>
            <a:ext cx="12081164"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rPr>
              <a:t>+ Kể lại những việc làm có lợi cho Kiều ngày trước: Nghĩ cho khi các viết kinh/ Với khi khỏi cửa dứt tình chẳng theo;</a:t>
            </a:r>
            <a:endParaRPr kumimoji="0" lang="en-SG" sz="2800" b="0"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rPr>
              <a:t>+ Thừa nhận sự kính trọng thầm kín dành riêng cho Kiều: Lòng riêng riêng những kính yêu;</a:t>
            </a:r>
            <a:endParaRPr kumimoji="0" lang="en-SG" sz="2800" b="0"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rPr>
              <a:t>+ Nhận hết tội lỗi về phía mình: Trót lòng gây việc chông gai;</a:t>
            </a:r>
            <a:endParaRPr kumimoji="0" lang="en-SG" sz="2800" b="0"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mn-ea"/>
                <a:cs typeface="Times New Roman" panose="02020603050405020304" pitchFamily="18" charset="0"/>
              </a:rPr>
              <a:t>+ Trông cậy, nhờ vả hết vào tấm lòng khoan dung, độ lượng của Kiều: Còn nhờ lượng bể thương bài nào chăng  </a:t>
            </a:r>
            <a:endParaRPr kumimoji="0" lang="en-SG" sz="2800" b="0" i="0" u="none" strike="noStrike" kern="1200" cap="none" spc="0" normalizeH="0" baseline="0" noProof="0" dirty="0">
              <a:ln>
                <a:noFill/>
              </a:ln>
              <a:solidFill>
                <a:srgbClr val="EEEEEE">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9888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 calcmode="lin" valueType="num">
                                      <p:cBhvr additive="base">
                                        <p:cTn id="2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barn(inVertical)">
                                      <p:cBhvr>
                                        <p:cTn id="28" dur="500"/>
                                        <p:tgtEl>
                                          <p:spTgt spid="9">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fade">
                                      <p:cBhvr>
                                        <p:cTn id="33" dur="1000"/>
                                        <p:tgtEl>
                                          <p:spTgt spid="9">
                                            <p:txEl>
                                              <p:pRg st="2" end="2"/>
                                            </p:txEl>
                                          </p:spTgt>
                                        </p:tgtEl>
                                      </p:cBhvr>
                                    </p:animEffect>
                                    <p:anim calcmode="lin" valueType="num">
                                      <p:cBhvr>
                                        <p:cTn id="3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
                                            <p:txEl>
                                              <p:pRg st="3" end="3"/>
                                            </p:txEl>
                                          </p:spTgt>
                                        </p:tgtEl>
                                        <p:attrNameLst>
                                          <p:attrName>style.visibility</p:attrName>
                                        </p:attrNameLst>
                                      </p:cBhvr>
                                      <p:to>
                                        <p:strVal val="visible"/>
                                      </p:to>
                                    </p:set>
                                    <p:animEffect transition="in" filter="wipe(down)">
                                      <p:cBhvr>
                                        <p:cTn id="4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5DF56D5-52C6-BBBA-A9B1-671903FC2D50}"/>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2C3C979A-2DB4-4891-E061-3D158EE0D180}"/>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F6B55995-3F18-00D0-CDEA-5BE99F77FAB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D103D605-8DD1-EA99-E2D4-DB70884A07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15963E1F-8070-ACE8-286D-1F38EE03AEDD}"/>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6038DAAA-C2E8-C134-1424-857D14D1D566}"/>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 xmlns:a16="http://schemas.microsoft.com/office/drawing/2014/main" id="{DA3844E1-6231-44C5-B26E-B7D140025D1D}"/>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Rectangle 15">
              <a:extLst>
                <a:ext uri="{FF2B5EF4-FFF2-40B4-BE49-F238E27FC236}">
                  <a16:creationId xmlns="" xmlns:a16="http://schemas.microsoft.com/office/drawing/2014/main" id="{2D763903-5ED6-85A5-EBED-08ED865EFBDE}"/>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15" name="TextBox 14">
            <a:extLst>
              <a:ext uri="{FF2B5EF4-FFF2-40B4-BE49-F238E27FC236}">
                <a16:creationId xmlns="" xmlns:a16="http://schemas.microsoft.com/office/drawing/2014/main" id="{603D3589-915E-1F62-A06E-C9FADEC81B86}"/>
              </a:ext>
            </a:extLst>
          </p:cNvPr>
          <p:cNvSpPr txBox="1"/>
          <p:nvPr/>
        </p:nvSpPr>
        <p:spPr>
          <a:xfrm>
            <a:off x="3267015" y="123797"/>
            <a:ext cx="5777765" cy="58477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HOẠT ĐỘNG MỞ ĐẦU</a:t>
            </a:r>
            <a:endParaRPr kumimoji="0" lang="en-SG" sz="32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图片 13">
            <a:extLst>
              <a:ext uri="{FF2B5EF4-FFF2-40B4-BE49-F238E27FC236}">
                <a16:creationId xmlns="" xmlns:a16="http://schemas.microsoft.com/office/drawing/2014/main" id="{708C6D4C-D3D4-6D74-EFE2-99DD786AD0F6}"/>
              </a:ext>
            </a:extLst>
          </p:cNvPr>
          <p:cNvPicPr>
            <a:picLocks noChangeAspect="1"/>
          </p:cNvPicPr>
          <p:nvPr/>
        </p:nvPicPr>
        <p:blipFill>
          <a:blip r:embed="rId7">
            <a:extLst>
              <a:ext uri="{28A0092B-C50C-407E-A947-70E740481C1C}">
                <a14:useLocalDpi xmlns:a14="http://schemas.microsoft.com/office/drawing/2010/main" val="0"/>
              </a:ext>
            </a:extLst>
          </a:blip>
          <a:srcRect l="16902" t="13886" r="20267" b="17589"/>
          <a:stretch>
            <a:fillRect/>
          </a:stretch>
        </p:blipFill>
        <p:spPr>
          <a:xfrm>
            <a:off x="1061638" y="1052210"/>
            <a:ext cx="10068724" cy="5175322"/>
          </a:xfrm>
          <a:prstGeom prst="rect">
            <a:avLst/>
          </a:prstGeom>
        </p:spPr>
      </p:pic>
      <p:pic>
        <p:nvPicPr>
          <p:cNvPr id="4" name="图片 21">
            <a:extLst>
              <a:ext uri="{FF2B5EF4-FFF2-40B4-BE49-F238E27FC236}">
                <a16:creationId xmlns="" xmlns:a16="http://schemas.microsoft.com/office/drawing/2014/main" id="{5C16B2EC-7E5A-B5DA-F882-AE654B72F2EF}"/>
              </a:ext>
            </a:extLst>
          </p:cNvPr>
          <p:cNvPicPr>
            <a:picLocks noChangeAspect="1"/>
          </p:cNvPicPr>
          <p:nvPr/>
        </p:nvPicPr>
        <p:blipFill>
          <a:blip r:embed="rId8">
            <a:duotone>
              <a:schemeClr val="accent2">
                <a:shade val="45000"/>
                <a:satMod val="135000"/>
              </a:schemeClr>
              <a:prstClr val="white"/>
            </a:duotone>
          </a:blip>
          <a:stretch>
            <a:fillRect/>
          </a:stretch>
        </p:blipFill>
        <p:spPr>
          <a:xfrm>
            <a:off x="9742584" y="1203754"/>
            <a:ext cx="1664352" cy="1359526"/>
          </a:xfrm>
          <a:prstGeom prst="rect">
            <a:avLst/>
          </a:prstGeom>
        </p:spPr>
      </p:pic>
      <p:grpSp>
        <p:nvGrpSpPr>
          <p:cNvPr id="5" name="Group 4">
            <a:extLst>
              <a:ext uri="{FF2B5EF4-FFF2-40B4-BE49-F238E27FC236}">
                <a16:creationId xmlns="" xmlns:a16="http://schemas.microsoft.com/office/drawing/2014/main" id="{EAC9095B-73FF-72DF-3E36-F626677D678A}"/>
              </a:ext>
            </a:extLst>
          </p:cNvPr>
          <p:cNvGrpSpPr/>
          <p:nvPr/>
        </p:nvGrpSpPr>
        <p:grpSpPr>
          <a:xfrm>
            <a:off x="-84820" y="2662743"/>
            <a:ext cx="3015645" cy="4776419"/>
            <a:chOff x="-84820" y="2662743"/>
            <a:chExt cx="3015645" cy="4776419"/>
          </a:xfrm>
        </p:grpSpPr>
        <p:sp>
          <p:nvSpPr>
            <p:cNvPr id="6" name="Google Shape;763;p46">
              <a:extLst>
                <a:ext uri="{FF2B5EF4-FFF2-40B4-BE49-F238E27FC236}">
                  <a16:creationId xmlns="" xmlns:a16="http://schemas.microsoft.com/office/drawing/2014/main" id="{1739416B-CC47-0920-FD7A-DD53F1E85762}"/>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grpSp>
          <p:nvGrpSpPr>
            <p:cNvPr id="7" name="Group 6">
              <a:extLst>
                <a:ext uri="{FF2B5EF4-FFF2-40B4-BE49-F238E27FC236}">
                  <a16:creationId xmlns="" xmlns:a16="http://schemas.microsoft.com/office/drawing/2014/main" id="{36E4F3D7-21A2-C862-01FA-34A8D220E6C0}"/>
                </a:ext>
              </a:extLst>
            </p:cNvPr>
            <p:cNvGrpSpPr/>
            <p:nvPr/>
          </p:nvGrpSpPr>
          <p:grpSpPr>
            <a:xfrm>
              <a:off x="1798721" y="2662743"/>
              <a:ext cx="1132104" cy="1165337"/>
              <a:chOff x="1682354" y="1936425"/>
              <a:chExt cx="1514807" cy="1484261"/>
            </a:xfrm>
          </p:grpSpPr>
          <p:sp>
            <p:nvSpPr>
              <p:cNvPr id="40" name="Google Shape;994;p31">
                <a:extLst>
                  <a:ext uri="{FF2B5EF4-FFF2-40B4-BE49-F238E27FC236}">
                    <a16:creationId xmlns="" xmlns:a16="http://schemas.microsoft.com/office/drawing/2014/main" id="{136A9C8B-8511-76F5-093F-96AFBD69D58C}"/>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95;p31">
                <a:extLst>
                  <a:ext uri="{FF2B5EF4-FFF2-40B4-BE49-F238E27FC236}">
                    <a16:creationId xmlns="" xmlns:a16="http://schemas.microsoft.com/office/drawing/2014/main" id="{328C08F9-8D14-3637-0781-C6ACDDFD4BB3}"/>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96;p31">
                <a:extLst>
                  <a:ext uri="{FF2B5EF4-FFF2-40B4-BE49-F238E27FC236}">
                    <a16:creationId xmlns="" xmlns:a16="http://schemas.microsoft.com/office/drawing/2014/main" id="{9A5A2515-14FC-1D17-699C-A472B26ACFE4}"/>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97;p31">
                <a:extLst>
                  <a:ext uri="{FF2B5EF4-FFF2-40B4-BE49-F238E27FC236}">
                    <a16:creationId xmlns="" xmlns:a16="http://schemas.microsoft.com/office/drawing/2014/main" id="{158F61B4-B06D-D651-4836-D62590830672}"/>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98;p31">
                <a:extLst>
                  <a:ext uri="{FF2B5EF4-FFF2-40B4-BE49-F238E27FC236}">
                    <a16:creationId xmlns="" xmlns:a16="http://schemas.microsoft.com/office/drawing/2014/main" id="{130ED723-3454-CDCB-5EE2-04396326F9F7}"/>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99;p31">
                <a:extLst>
                  <a:ext uri="{FF2B5EF4-FFF2-40B4-BE49-F238E27FC236}">
                    <a16:creationId xmlns="" xmlns:a16="http://schemas.microsoft.com/office/drawing/2014/main" id="{C529D241-F088-5A19-ECF0-B24CF65CA962}"/>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00;p31">
                <a:extLst>
                  <a:ext uri="{FF2B5EF4-FFF2-40B4-BE49-F238E27FC236}">
                    <a16:creationId xmlns="" xmlns:a16="http://schemas.microsoft.com/office/drawing/2014/main" id="{AB9C829B-890C-3FBD-F55F-7CADD00FFC7A}"/>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001;p31">
                <a:extLst>
                  <a:ext uri="{FF2B5EF4-FFF2-40B4-BE49-F238E27FC236}">
                    <a16:creationId xmlns="" xmlns:a16="http://schemas.microsoft.com/office/drawing/2014/main" id="{A8338F3D-BE6B-F91A-23DF-9B58147FE6AD}"/>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02;p31">
                <a:extLst>
                  <a:ext uri="{FF2B5EF4-FFF2-40B4-BE49-F238E27FC236}">
                    <a16:creationId xmlns="" xmlns:a16="http://schemas.microsoft.com/office/drawing/2014/main" id="{593BF5B5-8DE7-68F0-5F66-3538BD9276DA}"/>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03;p31">
                <a:extLst>
                  <a:ext uri="{FF2B5EF4-FFF2-40B4-BE49-F238E27FC236}">
                    <a16:creationId xmlns="" xmlns:a16="http://schemas.microsoft.com/office/drawing/2014/main" id="{14F9AEFF-BD52-1A98-4F59-B0E11359AE2C}"/>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04;p31">
                <a:extLst>
                  <a:ext uri="{FF2B5EF4-FFF2-40B4-BE49-F238E27FC236}">
                    <a16:creationId xmlns="" xmlns:a16="http://schemas.microsoft.com/office/drawing/2014/main" id="{7520D18F-9BF1-FA80-00D3-4648B3BD42D4}"/>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05;p31">
                <a:extLst>
                  <a:ext uri="{FF2B5EF4-FFF2-40B4-BE49-F238E27FC236}">
                    <a16:creationId xmlns="" xmlns:a16="http://schemas.microsoft.com/office/drawing/2014/main" id="{B4D58325-5E74-6C31-027A-52085B7CC5AD}"/>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06;p31">
                <a:extLst>
                  <a:ext uri="{FF2B5EF4-FFF2-40B4-BE49-F238E27FC236}">
                    <a16:creationId xmlns="" xmlns:a16="http://schemas.microsoft.com/office/drawing/2014/main" id="{5A57E044-A5BB-BAE6-6FC7-949A59D9C774}"/>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07;p31">
                <a:extLst>
                  <a:ext uri="{FF2B5EF4-FFF2-40B4-BE49-F238E27FC236}">
                    <a16:creationId xmlns="" xmlns:a16="http://schemas.microsoft.com/office/drawing/2014/main" id="{95458C24-3B7B-9DD9-A7A5-B16EED4C2A3E}"/>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08;p31">
                <a:extLst>
                  <a:ext uri="{FF2B5EF4-FFF2-40B4-BE49-F238E27FC236}">
                    <a16:creationId xmlns="" xmlns:a16="http://schemas.microsoft.com/office/drawing/2014/main" id="{8D213C16-B52D-DEFA-2E5F-ADFE9F176C77}"/>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09;p31">
                <a:extLst>
                  <a:ext uri="{FF2B5EF4-FFF2-40B4-BE49-F238E27FC236}">
                    <a16:creationId xmlns="" xmlns:a16="http://schemas.microsoft.com/office/drawing/2014/main" id="{5939ABE3-3ECC-A3FD-4DB3-C26A797AEF17}"/>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10;p31">
                <a:extLst>
                  <a:ext uri="{FF2B5EF4-FFF2-40B4-BE49-F238E27FC236}">
                    <a16:creationId xmlns="" xmlns:a16="http://schemas.microsoft.com/office/drawing/2014/main" id="{498CD7E3-7AD2-9969-2B09-42C910D35A62}"/>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Google Shape;1011;p31">
              <a:extLst>
                <a:ext uri="{FF2B5EF4-FFF2-40B4-BE49-F238E27FC236}">
                  <a16:creationId xmlns="" xmlns:a16="http://schemas.microsoft.com/office/drawing/2014/main" id="{2EDA247C-0ABC-FD8A-772A-00A18B027B19}"/>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p31">
              <a:extLst>
                <a:ext uri="{FF2B5EF4-FFF2-40B4-BE49-F238E27FC236}">
                  <a16:creationId xmlns="" xmlns:a16="http://schemas.microsoft.com/office/drawing/2014/main" id="{B6681C6C-7D4E-1DD0-241A-6F7575DC0746}"/>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3;p31">
              <a:extLst>
                <a:ext uri="{FF2B5EF4-FFF2-40B4-BE49-F238E27FC236}">
                  <a16:creationId xmlns="" xmlns:a16="http://schemas.microsoft.com/office/drawing/2014/main" id="{D67E5830-4ADA-5AB3-3A95-E8C1EEFC078B}"/>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4;p31">
              <a:extLst>
                <a:ext uri="{FF2B5EF4-FFF2-40B4-BE49-F238E27FC236}">
                  <a16:creationId xmlns="" xmlns:a16="http://schemas.microsoft.com/office/drawing/2014/main" id="{88CDF052-16C5-CE0C-D421-A37E8892672B}"/>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5;p31">
              <a:extLst>
                <a:ext uri="{FF2B5EF4-FFF2-40B4-BE49-F238E27FC236}">
                  <a16:creationId xmlns="" xmlns:a16="http://schemas.microsoft.com/office/drawing/2014/main" id="{AE47C0F7-0F5D-42F5-A55D-A343647942C7}"/>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6;p31">
              <a:extLst>
                <a:ext uri="{FF2B5EF4-FFF2-40B4-BE49-F238E27FC236}">
                  <a16:creationId xmlns="" xmlns:a16="http://schemas.microsoft.com/office/drawing/2014/main" id="{4F50C42A-984A-86FB-2C80-860DE1052FB5}"/>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7;p31">
              <a:extLst>
                <a:ext uri="{FF2B5EF4-FFF2-40B4-BE49-F238E27FC236}">
                  <a16:creationId xmlns="" xmlns:a16="http://schemas.microsoft.com/office/drawing/2014/main" id="{92C562B9-E602-D6F2-3182-97100730E771}"/>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8;p31">
              <a:extLst>
                <a:ext uri="{FF2B5EF4-FFF2-40B4-BE49-F238E27FC236}">
                  <a16:creationId xmlns="" xmlns:a16="http://schemas.microsoft.com/office/drawing/2014/main" id="{5ADD6A94-DE2B-1A43-632F-7C9609FCB58C}"/>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9;p31">
              <a:extLst>
                <a:ext uri="{FF2B5EF4-FFF2-40B4-BE49-F238E27FC236}">
                  <a16:creationId xmlns="" xmlns:a16="http://schemas.microsoft.com/office/drawing/2014/main" id="{B3E5492A-C9C5-CB28-467B-CB7E33B4B58F}"/>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20;p31">
              <a:extLst>
                <a:ext uri="{FF2B5EF4-FFF2-40B4-BE49-F238E27FC236}">
                  <a16:creationId xmlns="" xmlns:a16="http://schemas.microsoft.com/office/drawing/2014/main" id="{E2E32098-D07B-6B73-F0AA-282ADD7559E9}"/>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21;p31">
              <a:extLst>
                <a:ext uri="{FF2B5EF4-FFF2-40B4-BE49-F238E27FC236}">
                  <a16:creationId xmlns="" xmlns:a16="http://schemas.microsoft.com/office/drawing/2014/main" id="{EBC83CD9-C0C8-67D5-DCE1-2A130FF3800E}"/>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22;p31">
              <a:extLst>
                <a:ext uri="{FF2B5EF4-FFF2-40B4-BE49-F238E27FC236}">
                  <a16:creationId xmlns="" xmlns:a16="http://schemas.microsoft.com/office/drawing/2014/main" id="{49560181-8C24-C586-2A53-C80BC5167187}"/>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23;p31">
              <a:extLst>
                <a:ext uri="{FF2B5EF4-FFF2-40B4-BE49-F238E27FC236}">
                  <a16:creationId xmlns="" xmlns:a16="http://schemas.microsoft.com/office/drawing/2014/main" id="{4585795E-48E7-E859-E2E6-664B7F5EF952}"/>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24;p31">
              <a:extLst>
                <a:ext uri="{FF2B5EF4-FFF2-40B4-BE49-F238E27FC236}">
                  <a16:creationId xmlns="" xmlns:a16="http://schemas.microsoft.com/office/drawing/2014/main" id="{096CCA88-CECF-04A1-4381-5CFC9ECD2842}"/>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25;p31">
              <a:extLst>
                <a:ext uri="{FF2B5EF4-FFF2-40B4-BE49-F238E27FC236}">
                  <a16:creationId xmlns="" xmlns:a16="http://schemas.microsoft.com/office/drawing/2014/main" id="{6A3CAC8E-F850-9AAB-C09E-2AFFFE408AEC}"/>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30" name="Google Shape;1026;p31">
              <a:extLst>
                <a:ext uri="{FF2B5EF4-FFF2-40B4-BE49-F238E27FC236}">
                  <a16:creationId xmlns="" xmlns:a16="http://schemas.microsoft.com/office/drawing/2014/main" id="{E4507D61-D972-8001-74F9-B4574543E4B5}"/>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27;p31">
              <a:extLst>
                <a:ext uri="{FF2B5EF4-FFF2-40B4-BE49-F238E27FC236}">
                  <a16:creationId xmlns="" xmlns:a16="http://schemas.microsoft.com/office/drawing/2014/main" id="{71C24473-990A-3062-74D8-F4FC584D6A0B}"/>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028;p31">
              <a:extLst>
                <a:ext uri="{FF2B5EF4-FFF2-40B4-BE49-F238E27FC236}">
                  <a16:creationId xmlns="" xmlns:a16="http://schemas.microsoft.com/office/drawing/2014/main" id="{BB42DF5F-D8C9-FA26-95C0-8FE9FD48CD3E}"/>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29;p31">
              <a:extLst>
                <a:ext uri="{FF2B5EF4-FFF2-40B4-BE49-F238E27FC236}">
                  <a16:creationId xmlns="" xmlns:a16="http://schemas.microsoft.com/office/drawing/2014/main" id="{A3D1F9DB-9433-21D8-BC87-A885223EFAE5}"/>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30;p31">
              <a:extLst>
                <a:ext uri="{FF2B5EF4-FFF2-40B4-BE49-F238E27FC236}">
                  <a16:creationId xmlns="" xmlns:a16="http://schemas.microsoft.com/office/drawing/2014/main" id="{91B24734-A438-E1BF-9A9C-5B6D5F98982C}"/>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31;p31">
              <a:extLst>
                <a:ext uri="{FF2B5EF4-FFF2-40B4-BE49-F238E27FC236}">
                  <a16:creationId xmlns="" xmlns:a16="http://schemas.microsoft.com/office/drawing/2014/main" id="{42B52311-A8C9-8552-12B9-A6F21D4F7E23}"/>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32;p31">
              <a:extLst>
                <a:ext uri="{FF2B5EF4-FFF2-40B4-BE49-F238E27FC236}">
                  <a16:creationId xmlns="" xmlns:a16="http://schemas.microsoft.com/office/drawing/2014/main" id="{7F5CAB4B-A6E9-9F55-17BA-FDE8A5E7C0B7}"/>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33;p31">
              <a:extLst>
                <a:ext uri="{FF2B5EF4-FFF2-40B4-BE49-F238E27FC236}">
                  <a16:creationId xmlns="" xmlns:a16="http://schemas.microsoft.com/office/drawing/2014/main" id="{5936F5F1-3B6F-4463-E491-9867B71C38D9}"/>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34;p31">
              <a:extLst>
                <a:ext uri="{FF2B5EF4-FFF2-40B4-BE49-F238E27FC236}">
                  <a16:creationId xmlns="" xmlns:a16="http://schemas.microsoft.com/office/drawing/2014/main" id="{CBED120B-4C2D-E39F-8AE3-DA97C518A480}"/>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35;p31">
              <a:extLst>
                <a:ext uri="{FF2B5EF4-FFF2-40B4-BE49-F238E27FC236}">
                  <a16:creationId xmlns="" xmlns:a16="http://schemas.microsoft.com/office/drawing/2014/main" id="{6BF93EA7-DB91-393E-0DA2-AF419071E3AA}"/>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TextBox 56">
            <a:extLst>
              <a:ext uri="{FF2B5EF4-FFF2-40B4-BE49-F238E27FC236}">
                <a16:creationId xmlns="" xmlns:a16="http://schemas.microsoft.com/office/drawing/2014/main" id="{EDE66226-9DC1-765C-F32B-F4AE32C09AE2}"/>
              </a:ext>
            </a:extLst>
          </p:cNvPr>
          <p:cNvSpPr txBox="1"/>
          <p:nvPr/>
        </p:nvSpPr>
        <p:spPr>
          <a:xfrm>
            <a:off x="3005063" y="2343393"/>
            <a:ext cx="6390773" cy="31495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en-US" sz="4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 CỬA BÍ MẬT</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Hs trả lời các các câu hỏi để lật mở các từ khóa trong trò chơi</a:t>
            </a:r>
            <a:endParaRPr kumimoji="0" lang="en-SG"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728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7277862-CDE2-EADA-73B8-F0C3F0A58E3B}"/>
            </a:ext>
          </a:extLst>
        </p:cNvPr>
        <p:cNvGrpSpPr/>
        <p:nvPr/>
      </p:nvGrpSpPr>
      <p:grpSpPr>
        <a:xfrm>
          <a:off x="0" y="0"/>
          <a:ext cx="0" cy="0"/>
          <a:chOff x="0" y="0"/>
          <a:chExt cx="0" cy="0"/>
        </a:xfrm>
      </p:grpSpPr>
      <p:pic>
        <p:nvPicPr>
          <p:cNvPr id="46" name="Picture 45">
            <a:extLst>
              <a:ext uri="{FF2B5EF4-FFF2-40B4-BE49-F238E27FC236}">
                <a16:creationId xmlns="" xmlns:a16="http://schemas.microsoft.com/office/drawing/2014/main" id="{9F30FA77-CBDB-C72C-6652-856995ACEB4C}"/>
              </a:ext>
            </a:extLst>
          </p:cNvPr>
          <p:cNvPicPr>
            <a:picLocks noChangeAspect="1"/>
          </p:cNvPicPr>
          <p:nvPr/>
        </p:nvPicPr>
        <p:blipFill>
          <a:blip r:embed="rId2"/>
          <a:stretch>
            <a:fillRect/>
          </a:stretch>
        </p:blipFill>
        <p:spPr>
          <a:xfrm>
            <a:off x="0" y="0"/>
            <a:ext cx="12192000" cy="6858000"/>
          </a:xfrm>
          <a:prstGeom prst="rect">
            <a:avLst/>
          </a:prstGeom>
        </p:spPr>
      </p:pic>
      <p:sp>
        <p:nvSpPr>
          <p:cNvPr id="47" name="TextBox 46">
            <a:extLst>
              <a:ext uri="{FF2B5EF4-FFF2-40B4-BE49-F238E27FC236}">
                <a16:creationId xmlns="" xmlns:a16="http://schemas.microsoft.com/office/drawing/2014/main" id="{0838D571-BE7B-A066-9642-B205728C8DAB}"/>
              </a:ext>
            </a:extLst>
          </p:cNvPr>
          <p:cNvSpPr txBox="1"/>
          <p:nvPr/>
        </p:nvSpPr>
        <p:spPr>
          <a:xfrm>
            <a:off x="2795428" y="101175"/>
            <a:ext cx="7529189" cy="584775"/>
          </a:xfrm>
          <a:prstGeom prst="rect">
            <a:avLst/>
          </a:prstGeom>
          <a:solidFill>
            <a:srgbClr val="FBCFB5"/>
          </a:solidFill>
        </p:spPr>
        <p:txBody>
          <a:bodyPr wrap="square" anchor="t">
            <a:spAutoFit/>
          </a:bodyPr>
          <a:lstStyle/>
          <a:p>
            <a:pPr marL="0" marR="0" lvl="0" indent="0" algn="ctr" defTabSz="914377" rtl="0" eaLnBrk="1" fontAlgn="auto" latinLnBrk="0" hangingPunct="1">
              <a:lnSpc>
                <a:spcPct val="100000"/>
              </a:lnSpc>
              <a:spcBef>
                <a:spcPts val="0"/>
              </a:spcBef>
              <a:spcAft>
                <a:spcPts val="10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TÍNH CÁCH NHÂN VẬT HOẠN THƯ</a:t>
            </a:r>
            <a:endParaRPr kumimoji="0" lang="en-SG" sz="4800" b="0" i="0" u="none" strike="noStrike" kern="120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Arial"/>
              <a:sym typeface="Arial"/>
            </a:endParaRPr>
          </a:p>
        </p:txBody>
      </p:sp>
      <p:sp>
        <p:nvSpPr>
          <p:cNvPr id="26" name="Google Shape;1166;p36">
            <a:extLst>
              <a:ext uri="{FF2B5EF4-FFF2-40B4-BE49-F238E27FC236}">
                <a16:creationId xmlns="" xmlns:a16="http://schemas.microsoft.com/office/drawing/2014/main" id="{22DA77B8-D6F1-9A1B-1EED-AB6A9AB270C3}"/>
              </a:ext>
            </a:extLst>
          </p:cNvPr>
          <p:cNvSpPr txBox="1"/>
          <p:nvPr/>
        </p:nvSpPr>
        <p:spPr>
          <a:xfrm>
            <a:off x="52841" y="2878561"/>
            <a:ext cx="2532588"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chemeClr val="tx2">
                    <a:lumMod val="10000"/>
                  </a:schemeClr>
                </a:solidFill>
                <a:latin typeface="Times New Roman" panose="02020603050405020304" pitchFamily="18" charset="0"/>
                <a:cs typeface="Times New Roman" panose="02020603050405020304" pitchFamily="18" charset="0"/>
              </a:rPr>
              <a:t>Lúc đầu, Hoạn Thư tỏ ra sợ hãi nhưng vẫn bình tĩnh “liệu điều kêu ca”; </a:t>
            </a:r>
            <a:endParaRPr lang="en-SG" sz="3000" dirty="0">
              <a:latin typeface="Times New Roman" panose="02020603050405020304" pitchFamily="18" charset="0"/>
              <a:cs typeface="Times New Roman" panose="02020603050405020304" pitchFamily="18" charset="0"/>
            </a:endParaRPr>
          </a:p>
        </p:txBody>
      </p:sp>
      <p:sp>
        <p:nvSpPr>
          <p:cNvPr id="27" name="Google Shape;1170;p36">
            <a:extLst>
              <a:ext uri="{FF2B5EF4-FFF2-40B4-BE49-F238E27FC236}">
                <a16:creationId xmlns="" xmlns:a16="http://schemas.microsoft.com/office/drawing/2014/main" id="{CD1F4011-BE7F-AFDC-BB99-4A3BE717CBDF}"/>
              </a:ext>
            </a:extLst>
          </p:cNvPr>
          <p:cNvSpPr txBox="1"/>
          <p:nvPr/>
        </p:nvSpPr>
        <p:spPr>
          <a:xfrm>
            <a:off x="6332904" y="2872189"/>
            <a:ext cx="2215351"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chemeClr val="tx2">
                    <a:lumMod val="10000"/>
                  </a:schemeClr>
                </a:solidFill>
                <a:latin typeface="Times New Roman" panose="02020603050405020304" pitchFamily="18" charset="0"/>
                <a:cs typeface="Times New Roman" panose="02020603050405020304" pitchFamily="18" charset="0"/>
              </a:rPr>
              <a:t>biết rõ Kiều là người trọng nghĩa, khéo léo thoả mãn lòng tự trọng của Kiều; </a:t>
            </a:r>
            <a:endParaRPr lang="en-SG" sz="3000" dirty="0">
              <a:latin typeface="Times New Roman" panose="02020603050405020304" pitchFamily="18" charset="0"/>
              <a:cs typeface="Times New Roman" panose="02020603050405020304" pitchFamily="18" charset="0"/>
            </a:endParaRPr>
          </a:p>
        </p:txBody>
      </p:sp>
      <p:sp>
        <p:nvSpPr>
          <p:cNvPr id="28" name="Google Shape;1174;p36">
            <a:extLst>
              <a:ext uri="{FF2B5EF4-FFF2-40B4-BE49-F238E27FC236}">
                <a16:creationId xmlns="" xmlns:a16="http://schemas.microsoft.com/office/drawing/2014/main" id="{8D73EFC4-2D0D-352A-AB90-051729BB3A8A}"/>
              </a:ext>
            </a:extLst>
          </p:cNvPr>
          <p:cNvSpPr txBox="1"/>
          <p:nvPr/>
        </p:nvSpPr>
        <p:spPr>
          <a:xfrm>
            <a:off x="3139253" y="2792248"/>
            <a:ext cx="2639827"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chemeClr val="tx2">
                    <a:lumMod val="10000"/>
                  </a:schemeClr>
                </a:solidFill>
                <a:latin typeface="Times New Roman" panose="02020603050405020304" pitchFamily="18" charset="0"/>
                <a:cs typeface="Times New Roman" panose="02020603050405020304" pitchFamily="18" charset="0"/>
              </a:rPr>
              <a:t>biết dùng quy luật tâm lí thông thường của phụ nữ để đánh vào lòng thương cảm của Kiều; </a:t>
            </a:r>
            <a:endParaRPr lang="en-SG" sz="3000" dirty="0">
              <a:latin typeface="Times New Roman" panose="02020603050405020304" pitchFamily="18" charset="0"/>
              <a:cs typeface="Times New Roman" panose="02020603050405020304" pitchFamily="18" charset="0"/>
            </a:endParaRPr>
          </a:p>
        </p:txBody>
      </p:sp>
      <p:sp>
        <p:nvSpPr>
          <p:cNvPr id="29" name="Google Shape;1182;p36">
            <a:extLst>
              <a:ext uri="{FF2B5EF4-FFF2-40B4-BE49-F238E27FC236}">
                <a16:creationId xmlns="" xmlns:a16="http://schemas.microsoft.com/office/drawing/2014/main" id="{CEF37087-C32B-7AAA-4E46-954266167BFE}"/>
              </a:ext>
            </a:extLst>
          </p:cNvPr>
          <p:cNvSpPr txBox="1"/>
          <p:nvPr/>
        </p:nvSpPr>
        <p:spPr>
          <a:xfrm>
            <a:off x="8729063" y="2878561"/>
            <a:ext cx="3446878"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vi-VN" sz="3200" dirty="0">
                <a:solidFill>
                  <a:schemeClr val="tx2">
                    <a:lumMod val="10000"/>
                  </a:schemeClr>
                </a:solidFill>
                <a:latin typeface="Times New Roman" panose="02020603050405020304" pitchFamily="18" charset="0"/>
                <a:cs typeface="Times New Roman" panose="02020603050405020304" pitchFamily="18" charset="0"/>
              </a:rPr>
              <a:t>thừa nhận toàn bộ lỗi lầm của bản thân nên đã chuyển hoá được sự thù hận trong lòng Kiều thành sự cảm thông và cuối cùng là được tha bổng </a:t>
            </a:r>
            <a:endParaRPr lang="en-SG" sz="3000" kern="0" dirty="0">
              <a:solidFill>
                <a:srgbClr val="FFFFFF"/>
              </a:solidFill>
              <a:latin typeface="Times New Roman" panose="02020603050405020304" pitchFamily="18" charset="0"/>
              <a:cs typeface="Times New Roman" panose="02020603050405020304" pitchFamily="18" charset="0"/>
            </a:endParaRPr>
          </a:p>
        </p:txBody>
      </p:sp>
      <p:grpSp>
        <p:nvGrpSpPr>
          <p:cNvPr id="30" name="Google Shape;1160;p36">
            <a:extLst>
              <a:ext uri="{FF2B5EF4-FFF2-40B4-BE49-F238E27FC236}">
                <a16:creationId xmlns="" xmlns:a16="http://schemas.microsoft.com/office/drawing/2014/main" id="{EBDFFD49-8625-E1A3-2455-CFF352DC669A}"/>
              </a:ext>
            </a:extLst>
          </p:cNvPr>
          <p:cNvGrpSpPr/>
          <p:nvPr/>
        </p:nvGrpSpPr>
        <p:grpSpPr>
          <a:xfrm>
            <a:off x="1739496" y="781145"/>
            <a:ext cx="8214791" cy="1476856"/>
            <a:chOff x="1313422" y="909386"/>
            <a:chExt cx="6875979" cy="1476855"/>
          </a:xfrm>
        </p:grpSpPr>
        <p:sp>
          <p:nvSpPr>
            <p:cNvPr id="31" name="Google Shape;1161;p36">
              <a:extLst>
                <a:ext uri="{FF2B5EF4-FFF2-40B4-BE49-F238E27FC236}">
                  <a16:creationId xmlns="" xmlns:a16="http://schemas.microsoft.com/office/drawing/2014/main" id="{835506C9-84AE-ACBB-F9B5-783D72C1C48B}"/>
                </a:ext>
              </a:extLst>
            </p:cNvPr>
            <p:cNvSpPr/>
            <p:nvPr/>
          </p:nvSpPr>
          <p:spPr>
            <a:xfrm>
              <a:off x="4214870" y="909386"/>
              <a:ext cx="714300"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endParaRPr sz="2400" kern="0" dirty="0">
                <a:latin typeface="等线 Light" panose="020F0302020204030204"/>
              </a:endParaRPr>
            </a:p>
          </p:txBody>
        </p:sp>
        <p:sp>
          <p:nvSpPr>
            <p:cNvPr id="32" name="Google Shape;1162;p36">
              <a:extLst>
                <a:ext uri="{FF2B5EF4-FFF2-40B4-BE49-F238E27FC236}">
                  <a16:creationId xmlns="" xmlns:a16="http://schemas.microsoft.com/office/drawing/2014/main" id="{A68AC0D9-204C-0139-0A3C-CA922C759B09}"/>
                </a:ext>
              </a:extLst>
            </p:cNvPr>
            <p:cNvSpPr txBox="1"/>
            <p:nvPr/>
          </p:nvSpPr>
          <p:spPr>
            <a:xfrm>
              <a:off x="1313422" y="1444508"/>
              <a:ext cx="6875979" cy="941733"/>
            </a:xfrm>
            <a:prstGeom prst="rect">
              <a:avLst/>
            </a:prstGeom>
            <a:solidFill>
              <a:srgbClr val="6096E6">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00000"/>
                </a:lnSpc>
                <a:spcAft>
                  <a:spcPts val="800"/>
                </a:spcAft>
              </a:pPr>
              <a:r>
                <a:rPr lang="vi-VN" sz="3200" b="1" dirty="0">
                  <a:solidFill>
                    <a:schemeClr val="tx2">
                      <a:lumMod val="10000"/>
                    </a:schemeClr>
                  </a:solidFill>
                  <a:effectLst/>
                  <a:latin typeface="Times New Roman" panose="02020603050405020304" pitchFamily="18" charset="0"/>
                  <a:cs typeface="Times New Roman" panose="02020603050405020304" pitchFamily="18" charset="0"/>
                </a:rPr>
                <a:t>Hoạn Thư rất khôn ngoan, giảo hoạt, thấu hiểu tâm lí đối phương. </a:t>
              </a:r>
              <a:endParaRPr lang="en-SG" sz="3200" b="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33" name="Google Shape;1167;p36">
            <a:extLst>
              <a:ext uri="{FF2B5EF4-FFF2-40B4-BE49-F238E27FC236}">
                <a16:creationId xmlns="" xmlns:a16="http://schemas.microsoft.com/office/drawing/2014/main" id="{23FC91E6-DB9A-40EB-C557-0D1624182134}"/>
              </a:ext>
            </a:extLst>
          </p:cNvPr>
          <p:cNvSpPr/>
          <p:nvPr/>
        </p:nvSpPr>
        <p:spPr>
          <a:xfrm>
            <a:off x="644245" y="2409925"/>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a:solidFill>
                  <a:srgbClr val="FFFFFF"/>
                </a:solidFill>
                <a:latin typeface="Fredoka"/>
                <a:ea typeface="Fredoka"/>
                <a:cs typeface="Fredoka"/>
                <a:sym typeface="Fredoka"/>
              </a:rPr>
              <a:t>01</a:t>
            </a:r>
            <a:endParaRPr sz="2400" b="1" kern="0">
              <a:solidFill>
                <a:srgbClr val="FFFFFF"/>
              </a:solidFill>
              <a:latin typeface="Fredoka"/>
              <a:ea typeface="Fredoka"/>
              <a:cs typeface="Fredoka"/>
              <a:sym typeface="Fredoka"/>
            </a:endParaRPr>
          </a:p>
        </p:txBody>
      </p:sp>
      <p:sp>
        <p:nvSpPr>
          <p:cNvPr id="34" name="Google Shape;1171;p36">
            <a:extLst>
              <a:ext uri="{FF2B5EF4-FFF2-40B4-BE49-F238E27FC236}">
                <a16:creationId xmlns="" xmlns:a16="http://schemas.microsoft.com/office/drawing/2014/main" id="{9305D397-358F-EABB-5299-C095EEC30EDE}"/>
              </a:ext>
            </a:extLst>
          </p:cNvPr>
          <p:cNvSpPr/>
          <p:nvPr/>
        </p:nvSpPr>
        <p:spPr>
          <a:xfrm>
            <a:off x="7163938" y="2402493"/>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a:solidFill>
                  <a:srgbClr val="FFFFFF"/>
                </a:solidFill>
                <a:latin typeface="Fredoka"/>
                <a:ea typeface="Fredoka"/>
                <a:cs typeface="Fredoka"/>
                <a:sym typeface="Fredoka"/>
              </a:rPr>
              <a:t>03</a:t>
            </a:r>
            <a:endParaRPr sz="2400" b="1" kern="0">
              <a:solidFill>
                <a:srgbClr val="FFFFFF"/>
              </a:solidFill>
              <a:latin typeface="Fredoka"/>
              <a:ea typeface="Fredoka"/>
              <a:cs typeface="Fredoka"/>
              <a:sym typeface="Fredoka"/>
            </a:endParaRPr>
          </a:p>
        </p:txBody>
      </p:sp>
      <p:sp>
        <p:nvSpPr>
          <p:cNvPr id="35" name="Google Shape;1175;p36">
            <a:extLst>
              <a:ext uri="{FF2B5EF4-FFF2-40B4-BE49-F238E27FC236}">
                <a16:creationId xmlns="" xmlns:a16="http://schemas.microsoft.com/office/drawing/2014/main" id="{DFDC0A64-2B6E-2BA2-7077-991973981E7C}"/>
              </a:ext>
            </a:extLst>
          </p:cNvPr>
          <p:cNvSpPr/>
          <p:nvPr/>
        </p:nvSpPr>
        <p:spPr>
          <a:xfrm>
            <a:off x="4055816" y="2408196"/>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dirty="0">
                <a:solidFill>
                  <a:srgbClr val="FFFFFF"/>
                </a:solidFill>
                <a:latin typeface="Fredoka"/>
                <a:ea typeface="Fredoka"/>
                <a:cs typeface="Fredoka"/>
                <a:sym typeface="Fredoka"/>
              </a:rPr>
              <a:t>02</a:t>
            </a:r>
            <a:endParaRPr sz="2400" b="1" kern="0" dirty="0">
              <a:solidFill>
                <a:srgbClr val="FFFFFF"/>
              </a:solidFill>
              <a:latin typeface="Fredoka"/>
              <a:ea typeface="Fredoka"/>
              <a:cs typeface="Fredoka"/>
              <a:sym typeface="Fredoka"/>
            </a:endParaRPr>
          </a:p>
        </p:txBody>
      </p:sp>
      <p:sp>
        <p:nvSpPr>
          <p:cNvPr id="36" name="Google Shape;1183;p36">
            <a:extLst>
              <a:ext uri="{FF2B5EF4-FFF2-40B4-BE49-F238E27FC236}">
                <a16:creationId xmlns="" xmlns:a16="http://schemas.microsoft.com/office/drawing/2014/main" id="{9C61494B-8171-7F78-794F-C2967A73EEA8}"/>
              </a:ext>
            </a:extLst>
          </p:cNvPr>
          <p:cNvSpPr/>
          <p:nvPr/>
        </p:nvSpPr>
        <p:spPr>
          <a:xfrm>
            <a:off x="9923844" y="2409925"/>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dirty="0">
                <a:solidFill>
                  <a:srgbClr val="FFFFFF"/>
                </a:solidFill>
                <a:latin typeface="Fredoka"/>
                <a:ea typeface="Fredoka"/>
                <a:cs typeface="Fredoka"/>
                <a:sym typeface="Fredoka"/>
              </a:rPr>
              <a:t>04</a:t>
            </a:r>
            <a:endParaRPr sz="2400" b="1" kern="0" dirty="0">
              <a:solidFill>
                <a:srgbClr val="FFFFFF"/>
              </a:solidFill>
              <a:latin typeface="Fredoka"/>
              <a:ea typeface="Fredoka"/>
              <a:cs typeface="Fredoka"/>
              <a:sym typeface="Fredoka"/>
            </a:endParaRPr>
          </a:p>
        </p:txBody>
      </p:sp>
      <p:cxnSp>
        <p:nvCxnSpPr>
          <p:cNvPr id="37" name="Google Shape;1184;p36">
            <a:extLst>
              <a:ext uri="{FF2B5EF4-FFF2-40B4-BE49-F238E27FC236}">
                <a16:creationId xmlns="" xmlns:a16="http://schemas.microsoft.com/office/drawing/2014/main" id="{5015531A-D40C-AA97-FCC4-12CB205E7ACA}"/>
              </a:ext>
            </a:extLst>
          </p:cNvPr>
          <p:cNvCxnSpPr>
            <a:stCxn id="33" idx="3"/>
            <a:endCxn id="35" idx="1"/>
          </p:cNvCxnSpPr>
          <p:nvPr/>
        </p:nvCxnSpPr>
        <p:spPr>
          <a:xfrm flipV="1">
            <a:off x="1701562" y="2654496"/>
            <a:ext cx="2354254" cy="1729"/>
          </a:xfrm>
          <a:prstGeom prst="straightConnector1">
            <a:avLst/>
          </a:prstGeom>
          <a:noFill/>
          <a:ln w="19050" cap="flat" cmpd="sng">
            <a:solidFill>
              <a:srgbClr val="FFAB15"/>
            </a:solidFill>
            <a:prstDash val="solid"/>
            <a:round/>
            <a:headEnd type="none" w="med" len="med"/>
            <a:tailEnd type="none" w="med" len="med"/>
          </a:ln>
        </p:spPr>
      </p:cxnSp>
      <p:cxnSp>
        <p:nvCxnSpPr>
          <p:cNvPr id="38" name="Google Shape;1185;p36">
            <a:extLst>
              <a:ext uri="{FF2B5EF4-FFF2-40B4-BE49-F238E27FC236}">
                <a16:creationId xmlns="" xmlns:a16="http://schemas.microsoft.com/office/drawing/2014/main" id="{6C2EFDC4-9794-81BB-0ACB-A20C9FA4B68C}"/>
              </a:ext>
            </a:extLst>
          </p:cNvPr>
          <p:cNvCxnSpPr>
            <a:stCxn id="35" idx="3"/>
            <a:endCxn id="34" idx="1"/>
          </p:cNvCxnSpPr>
          <p:nvPr/>
        </p:nvCxnSpPr>
        <p:spPr>
          <a:xfrm flipV="1">
            <a:off x="5113133" y="2648793"/>
            <a:ext cx="2050805" cy="5703"/>
          </a:xfrm>
          <a:prstGeom prst="straightConnector1">
            <a:avLst/>
          </a:prstGeom>
          <a:noFill/>
          <a:ln w="19050" cap="flat" cmpd="sng">
            <a:solidFill>
              <a:srgbClr val="FFAB15"/>
            </a:solidFill>
            <a:prstDash val="solid"/>
            <a:round/>
            <a:headEnd type="none" w="med" len="med"/>
            <a:tailEnd type="none" w="med" len="med"/>
          </a:ln>
        </p:spPr>
      </p:cxnSp>
      <p:cxnSp>
        <p:nvCxnSpPr>
          <p:cNvPr id="39" name="Google Shape;1186;p36">
            <a:extLst>
              <a:ext uri="{FF2B5EF4-FFF2-40B4-BE49-F238E27FC236}">
                <a16:creationId xmlns="" xmlns:a16="http://schemas.microsoft.com/office/drawing/2014/main" id="{ABCA76C7-0931-6B1C-1A02-DADC12CCFF80}"/>
              </a:ext>
            </a:extLst>
          </p:cNvPr>
          <p:cNvCxnSpPr>
            <a:cxnSpLocks/>
            <a:stCxn id="34" idx="3"/>
          </p:cNvCxnSpPr>
          <p:nvPr/>
        </p:nvCxnSpPr>
        <p:spPr>
          <a:xfrm>
            <a:off x="8221255" y="2648793"/>
            <a:ext cx="879283" cy="0"/>
          </a:xfrm>
          <a:prstGeom prst="straightConnector1">
            <a:avLst/>
          </a:prstGeom>
          <a:noFill/>
          <a:ln w="19050" cap="flat" cmpd="sng">
            <a:solidFill>
              <a:srgbClr val="FFAB15"/>
            </a:solidFill>
            <a:prstDash val="solid"/>
            <a:round/>
            <a:headEnd type="none" w="med" len="med"/>
            <a:tailEnd type="none" w="med" len="med"/>
          </a:ln>
        </p:spPr>
      </p:cxnSp>
      <p:cxnSp>
        <p:nvCxnSpPr>
          <p:cNvPr id="40" name="Google Shape;1187;p36">
            <a:extLst>
              <a:ext uri="{FF2B5EF4-FFF2-40B4-BE49-F238E27FC236}">
                <a16:creationId xmlns="" xmlns:a16="http://schemas.microsoft.com/office/drawing/2014/main" id="{019FB679-26EC-DDA7-D419-887D001F03F1}"/>
              </a:ext>
            </a:extLst>
          </p:cNvPr>
          <p:cNvCxnSpPr>
            <a:cxnSpLocks/>
            <a:endCxn id="36" idx="1"/>
          </p:cNvCxnSpPr>
          <p:nvPr/>
        </p:nvCxnSpPr>
        <p:spPr>
          <a:xfrm>
            <a:off x="8754172" y="2648793"/>
            <a:ext cx="1169672" cy="7432"/>
          </a:xfrm>
          <a:prstGeom prst="straightConnector1">
            <a:avLst/>
          </a:prstGeom>
          <a:noFill/>
          <a:ln w="19050" cap="flat" cmpd="sng">
            <a:solidFill>
              <a:srgbClr val="FFAB15"/>
            </a:solidFill>
            <a:prstDash val="solid"/>
            <a:round/>
            <a:headEnd type="none" w="med" len="med"/>
            <a:tailEnd type="none" w="med" len="med"/>
          </a:ln>
        </p:spPr>
      </p:cxnSp>
      <p:cxnSp>
        <p:nvCxnSpPr>
          <p:cNvPr id="41" name="Google Shape;1188;p36">
            <a:extLst>
              <a:ext uri="{FF2B5EF4-FFF2-40B4-BE49-F238E27FC236}">
                <a16:creationId xmlns="" xmlns:a16="http://schemas.microsoft.com/office/drawing/2014/main" id="{466DA058-483E-676A-16F5-2D6EC42E023F}"/>
              </a:ext>
            </a:extLst>
          </p:cNvPr>
          <p:cNvCxnSpPr>
            <a:stCxn id="31" idx="1"/>
            <a:endCxn id="33" idx="0"/>
          </p:cNvCxnSpPr>
          <p:nvPr/>
        </p:nvCxnSpPr>
        <p:spPr>
          <a:xfrm rot="10800000" flipV="1">
            <a:off x="1172905" y="1027445"/>
            <a:ext cx="4032977" cy="1382480"/>
          </a:xfrm>
          <a:prstGeom prst="bentConnector2">
            <a:avLst/>
          </a:prstGeom>
          <a:noFill/>
          <a:ln w="19050" cap="flat" cmpd="sng">
            <a:solidFill>
              <a:srgbClr val="FFAB15"/>
            </a:solidFill>
            <a:prstDash val="solid"/>
            <a:round/>
            <a:headEnd type="none" w="med" len="med"/>
            <a:tailEnd type="none" w="med" len="med"/>
          </a:ln>
        </p:spPr>
      </p:cxnSp>
      <p:cxnSp>
        <p:nvCxnSpPr>
          <p:cNvPr id="42" name="Google Shape;1189;p36">
            <a:extLst>
              <a:ext uri="{FF2B5EF4-FFF2-40B4-BE49-F238E27FC236}">
                <a16:creationId xmlns="" xmlns:a16="http://schemas.microsoft.com/office/drawing/2014/main" id="{CE3BFC44-25B7-0F4F-21F5-752AE4922309}"/>
              </a:ext>
            </a:extLst>
          </p:cNvPr>
          <p:cNvCxnSpPr>
            <a:cxnSpLocks/>
          </p:cNvCxnSpPr>
          <p:nvPr/>
        </p:nvCxnSpPr>
        <p:spPr>
          <a:xfrm>
            <a:off x="6059261" y="1045743"/>
            <a:ext cx="4393243" cy="1350699"/>
          </a:xfrm>
          <a:prstGeom prst="bentConnector3">
            <a:avLst>
              <a:gd name="adj1" fmla="val 101404"/>
            </a:avLst>
          </a:prstGeom>
          <a:noFill/>
          <a:ln w="19050" cap="flat" cmpd="sng">
            <a:solidFill>
              <a:srgbClr val="FFAB15"/>
            </a:solidFill>
            <a:prstDash val="solid"/>
            <a:round/>
            <a:headEnd type="none" w="med" len="med"/>
            <a:tailEnd type="none" w="med" len="med"/>
          </a:ln>
        </p:spPr>
      </p:cxnSp>
      <p:grpSp>
        <p:nvGrpSpPr>
          <p:cNvPr id="43" name="Google Shape;1190;p36">
            <a:extLst>
              <a:ext uri="{FF2B5EF4-FFF2-40B4-BE49-F238E27FC236}">
                <a16:creationId xmlns="" xmlns:a16="http://schemas.microsoft.com/office/drawing/2014/main" id="{2B689D54-5BBF-88F0-0B68-501AEEDDC654}"/>
              </a:ext>
            </a:extLst>
          </p:cNvPr>
          <p:cNvGrpSpPr/>
          <p:nvPr/>
        </p:nvGrpSpPr>
        <p:grpSpPr>
          <a:xfrm>
            <a:off x="5465045" y="919929"/>
            <a:ext cx="354359" cy="292329"/>
            <a:chOff x="-64774725" y="1916550"/>
            <a:chExt cx="319000" cy="314400"/>
          </a:xfrm>
        </p:grpSpPr>
        <p:sp>
          <p:nvSpPr>
            <p:cNvPr id="44" name="Google Shape;1191;p36">
              <a:extLst>
                <a:ext uri="{FF2B5EF4-FFF2-40B4-BE49-F238E27FC236}">
                  <a16:creationId xmlns="" xmlns:a16="http://schemas.microsoft.com/office/drawing/2014/main" id="{0CCCD994-89E1-E8E6-5C18-CC4BBCF01105}"/>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92;p36">
              <a:extLst>
                <a:ext uri="{FF2B5EF4-FFF2-40B4-BE49-F238E27FC236}">
                  <a16:creationId xmlns="" xmlns:a16="http://schemas.microsoft.com/office/drawing/2014/main" id="{B0B3FC43-19FD-A792-D45B-7E60F752F464}"/>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52" name="Picture 51">
            <a:extLst>
              <a:ext uri="{FF2B5EF4-FFF2-40B4-BE49-F238E27FC236}">
                <a16:creationId xmlns="" xmlns:a16="http://schemas.microsoft.com/office/drawing/2014/main" id="{B2D114EF-5AA6-DCFF-7ACE-D5D598D9EB3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611" b="97917" l="1543" r="61525">
                        <a14:foregroundMark x1="2269" y1="70972" x2="2306" y2="71352"/>
                        <a14:foregroundMark x1="11717" y1="92499" x2="54628" y2="94167"/>
                        <a14:foregroundMark x1="61615" y1="97917" x2="39292" y2="89583"/>
                        <a14:foregroundMark x1="60254" y1="96111" x2="49546" y2="80556"/>
                        <a14:foregroundMark x1="49546" y1="80556" x2="49456" y2="80139"/>
                        <a14:foregroundMark x1="21960" y1="82083" x2="15517" y2="95694"/>
                        <a14:foregroundMark x1="14093" y1="95522"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Mark x1="15971" y1="21806" x2="6624" y2="82222"/>
                        <a14:backgroundMark x1="6624" y1="18194" x2="8984" y2="67778"/>
                        <a14:backgroundMark x1="9528" y1="15000" x2="22142" y2="30694"/>
                        <a14:backgroundMark x1="23866" y1="17083" x2="1906" y2="18750"/>
                        <a14:backgroundMark x1="2813" y1="15417" x2="28947" y2="30278"/>
                        <a14:backgroundMark x1="28947" y1="30278" x2="28947" y2="30278"/>
                        <a14:backgroundMark x1="23230" y1="23472" x2="3811" y2="19167"/>
                        <a14:backgroundMark x1="3811" y1="19167" x2="3448" y2="19028"/>
                        <a14:backgroundMark x1="2087" y1="17500" x2="5445" y2="41111"/>
                        <a14:backgroundMark x1="22868" y1="36806" x2="21234" y2="70278"/>
                        <a14:backgroundMark x1="21234" y1="70278" x2="21234" y2="70278"/>
                        <a14:backgroundMark x1="26588" y1="73750" x2="21325" y2="68889"/>
                        <a14:backgroundMark x1="20054" y1="67917" x2="6806" y2="93056"/>
                        <a14:backgroundMark x1="16243" y1="74583" x2="6806" y2="97917"/>
                        <a14:backgroundMark x1="272" y1="72639" x2="7078" y2="96389"/>
                        <a14:backgroundMark x1="7078" y1="96389" x2="7078" y2="96389"/>
                        <a14:backgroundMark x1="11887" y1="92639" x2="11615" y2="99583"/>
                        <a14:backgroundMark x1="31216" y1="80278" x2="29401" y2="74306"/>
                      </a14:backgroundRemoval>
                    </a14:imgEffect>
                  </a14:imgLayer>
                </a14:imgProps>
              </a:ext>
            </a:extLst>
          </a:blip>
          <a:srcRect t="9778" r="34610"/>
          <a:stretch/>
        </p:blipFill>
        <p:spPr>
          <a:xfrm>
            <a:off x="-523636" y="-291778"/>
            <a:ext cx="2828466" cy="2549779"/>
          </a:xfrm>
          <a:prstGeom prst="rect">
            <a:avLst/>
          </a:prstGeom>
        </p:spPr>
      </p:pic>
    </p:spTree>
    <p:extLst>
      <p:ext uri="{BB962C8B-B14F-4D97-AF65-F5344CB8AC3E}">
        <p14:creationId xmlns:p14="http://schemas.microsoft.com/office/powerpoint/2010/main" val="399747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barn(inVertical)">
                                      <p:cBhvr>
                                        <p:cTn id="16" dur="500"/>
                                        <p:tgtEl>
                                          <p:spTgt spid="41"/>
                                        </p:tgtEl>
                                      </p:cBhvr>
                                    </p:animEffect>
                                  </p:childTnLst>
                                </p:cTn>
                              </p:par>
                              <p:par>
                                <p:cTn id="17" presetID="16" presetClass="entr" presetSubtype="21"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par>
                                <p:cTn id="20" presetID="16" presetClass="entr" presetSubtype="21"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barn(inVertical)">
                                      <p:cBhvr>
                                        <p:cTn id="38" dur="500"/>
                                        <p:tgtEl>
                                          <p:spTgt spid="3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arn(inVertical)">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barn(inVertical)">
                                      <p:cBhvr>
                                        <p:cTn id="49" dur="500"/>
                                        <p:tgtEl>
                                          <p:spTgt spid="3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arn(inVertical)">
                                      <p:cBhvr>
                                        <p:cTn id="57" dur="500"/>
                                        <p:tgtEl>
                                          <p:spTgt spid="39"/>
                                        </p:tgtEl>
                                      </p:cBhvr>
                                    </p:animEffect>
                                  </p:childTnLst>
                                </p:cTn>
                              </p:par>
                              <p:par>
                                <p:cTn id="58" presetID="16" presetClass="entr" presetSubtype="21"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arn(inVertical)">
                                      <p:cBhvr>
                                        <p:cTn id="60" dur="500"/>
                                        <p:tgtEl>
                                          <p:spTgt spid="4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arn(inVertical)">
                                      <p:cBhvr>
                                        <p:cTn id="63" dur="500"/>
                                        <p:tgtEl>
                                          <p:spTgt spid="3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3" grpId="0" animBg="1"/>
      <p:bldP spid="34" grpId="0" animBg="1"/>
      <p:bldP spid="35" grpId="0" animBg="1"/>
      <p:bldP spid="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5D17637-4C03-0D4C-F1D0-6E3B21E9417E}"/>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DA9F941C-5572-7AB2-DBC3-4C87AFD23170}"/>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6C99FF2D-DB40-BEB9-4565-11BF3DBB151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125E9D90-9D48-518D-4241-BC4A5ECFCE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059787E3-E4AC-2620-436F-8FFF6FE2E453}"/>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FA00E942-F885-1A0A-58A2-0496CB15B31D}"/>
              </a:ext>
            </a:extLst>
          </p:cNvPr>
          <p:cNvGrpSpPr/>
          <p:nvPr/>
        </p:nvGrpSpPr>
        <p:grpSpPr>
          <a:xfrm>
            <a:off x="2823622" y="85909"/>
            <a:ext cx="6984405" cy="810298"/>
            <a:chOff x="3372592" y="1853892"/>
            <a:chExt cx="5056909" cy="631725"/>
          </a:xfrm>
        </p:grpSpPr>
        <p:sp>
          <p:nvSpPr>
            <p:cNvPr id="17" name="Rectangle 16">
              <a:extLst>
                <a:ext uri="{FF2B5EF4-FFF2-40B4-BE49-F238E27FC236}">
                  <a16:creationId xmlns="" xmlns:a16="http://schemas.microsoft.com/office/drawing/2014/main" id="{C6D6D0F6-755F-A104-237E-7EBB00CE4EEC}"/>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E65C604F-E4EF-08AA-BDE3-BB1D94A4F4AD}"/>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78348731-3992-28DA-1C01-AC1B5717B150}"/>
              </a:ext>
            </a:extLst>
          </p:cNvPr>
          <p:cNvSpPr txBox="1"/>
          <p:nvPr/>
        </p:nvSpPr>
        <p:spPr>
          <a:xfrm>
            <a:off x="3012244" y="161984"/>
            <a:ext cx="6255627" cy="584775"/>
          </a:xfrm>
          <a:prstGeom prst="rect">
            <a:avLst/>
          </a:prstGeom>
          <a:noFill/>
        </p:spPr>
        <p:txBody>
          <a:bodyPr wrap="square">
            <a:spAutoFit/>
          </a:bodyPr>
          <a:lstStyle/>
          <a:p>
            <a:pPr algn="ctr">
              <a:spcAft>
                <a:spcPts val="800"/>
              </a:spcAft>
            </a:pPr>
            <a:r>
              <a:rPr lang="en-US" sz="3200" b="1" dirty="0">
                <a:solidFill>
                  <a:srgbClr val="000000"/>
                </a:solidFill>
                <a:effectLst/>
                <a:latin typeface="Times New Roman" panose="02020603050405020304" pitchFamily="18" charset="0"/>
                <a:ea typeface="Times New Roman" panose="02020603050405020304" pitchFamily="18" charset="0"/>
              </a:rPr>
              <a:t>d</a:t>
            </a:r>
            <a:r>
              <a:rPr lang="vi-VN" sz="3200" b="1" dirty="0">
                <a:solidFill>
                  <a:srgbClr val="000000"/>
                </a:solidFill>
                <a:effectLst/>
                <a:latin typeface="Times New Roman" panose="02020603050405020304" pitchFamily="18" charset="0"/>
                <a:ea typeface="Times New Roman" panose="02020603050405020304" pitchFamily="18" charset="0"/>
              </a:rPr>
              <a:t>. Tìm hiểu về nhân vật Hoạn Thư</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图片 40">
            <a:extLst>
              <a:ext uri="{FF2B5EF4-FFF2-40B4-BE49-F238E27FC236}">
                <a16:creationId xmlns="" xmlns:a16="http://schemas.microsoft.com/office/drawing/2014/main" id="{E905DC5A-A4CD-65DA-21E8-A2D3A38055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4821" y="711904"/>
            <a:ext cx="1701283" cy="1701283"/>
          </a:xfrm>
          <a:prstGeom prst="rect">
            <a:avLst/>
          </a:prstGeom>
        </p:spPr>
      </p:pic>
      <p:grpSp>
        <p:nvGrpSpPr>
          <p:cNvPr id="2" name="组合 24">
            <a:extLst>
              <a:ext uri="{FF2B5EF4-FFF2-40B4-BE49-F238E27FC236}">
                <a16:creationId xmlns="" xmlns:a16="http://schemas.microsoft.com/office/drawing/2014/main" id="{753493E5-66FC-4BE2-A034-8A52C246897F}"/>
              </a:ext>
            </a:extLst>
          </p:cNvPr>
          <p:cNvGrpSpPr/>
          <p:nvPr/>
        </p:nvGrpSpPr>
        <p:grpSpPr>
          <a:xfrm>
            <a:off x="-94783" y="1410280"/>
            <a:ext cx="3403400" cy="4633740"/>
            <a:chOff x="954879" y="1737607"/>
            <a:chExt cx="3001788" cy="3752766"/>
          </a:xfrm>
        </p:grpSpPr>
        <p:sp>
          <p:nvSpPr>
            <p:cNvPr id="4" name="卷形: 垂直 2">
              <a:extLst>
                <a:ext uri="{FF2B5EF4-FFF2-40B4-BE49-F238E27FC236}">
                  <a16:creationId xmlns="" xmlns:a16="http://schemas.microsoft.com/office/drawing/2014/main" id="{C66A849C-822B-CD96-1023-7DD897711E83}"/>
                </a:ext>
              </a:extLst>
            </p:cNvPr>
            <p:cNvSpPr/>
            <p:nvPr/>
          </p:nvSpPr>
          <p:spPr>
            <a:xfrm>
              <a:off x="954879" y="2204864"/>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algn="ctr" defTabSz="914377">
                <a:defRPr/>
              </a:pPr>
              <a:endParaRPr lang="zh-CN" altLang="en-US" sz="9600" b="1" kern="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grpSp>
          <p:nvGrpSpPr>
            <p:cNvPr id="5" name="Group 41">
              <a:extLst>
                <a:ext uri="{FF2B5EF4-FFF2-40B4-BE49-F238E27FC236}">
                  <a16:creationId xmlns="" xmlns:a16="http://schemas.microsoft.com/office/drawing/2014/main" id="{CEFCDEBA-0EBF-028A-1D80-E6F086F682EE}"/>
                </a:ext>
              </a:extLst>
            </p:cNvPr>
            <p:cNvGrpSpPr/>
            <p:nvPr/>
          </p:nvGrpSpPr>
          <p:grpSpPr>
            <a:xfrm>
              <a:off x="1285041" y="1737607"/>
              <a:ext cx="2389120" cy="3752766"/>
              <a:chOff x="5319853" y="648548"/>
              <a:chExt cx="2389120" cy="3752766"/>
            </a:xfrm>
          </p:grpSpPr>
          <p:sp>
            <p:nvSpPr>
              <p:cNvPr id="6" name="文本框 43">
                <a:extLst>
                  <a:ext uri="{FF2B5EF4-FFF2-40B4-BE49-F238E27FC236}">
                    <a16:creationId xmlns="" xmlns:a16="http://schemas.microsoft.com/office/drawing/2014/main" id="{2EABBFC9-D2AF-516D-367B-600DED02D6FE}"/>
                  </a:ext>
                </a:extLst>
              </p:cNvPr>
              <p:cNvSpPr txBox="1"/>
              <p:nvPr/>
            </p:nvSpPr>
            <p:spPr>
              <a:xfrm>
                <a:off x="5319853" y="1354325"/>
                <a:ext cx="2389120" cy="30469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800"/>
                  </a:spcAft>
                </a:pP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Vai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trò</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của</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nhân</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vật</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Hoạn</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Thư</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trong</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việc</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thể</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hiện</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chân</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dung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nhân</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vật</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Thuý</a:t>
                </a:r>
                <a:r>
                  <a:rPr lang="en-US" sz="3200" b="1" dirty="0">
                    <a:solidFill>
                      <a:schemeClr val="tx2">
                        <a:lumMod val="10000"/>
                      </a:schemeClr>
                    </a:solidFill>
                    <a:effectLst/>
                    <a:latin typeface="Times New Roman" panose="02020603050405020304" pitchFamily="18" charset="0"/>
                    <a:cs typeface="Times New Roman" panose="02020603050405020304" pitchFamily="18" charset="0"/>
                  </a:rPr>
                  <a:t> </a:t>
                </a:r>
                <a:r>
                  <a:rPr lang="en-US" sz="3200" b="1" dirty="0" err="1">
                    <a:solidFill>
                      <a:schemeClr val="tx2">
                        <a:lumMod val="10000"/>
                      </a:schemeClr>
                    </a:solidFill>
                    <a:effectLst/>
                    <a:latin typeface="Times New Roman" panose="02020603050405020304" pitchFamily="18" charset="0"/>
                    <a:cs typeface="Times New Roman" panose="02020603050405020304" pitchFamily="18" charset="0"/>
                  </a:rPr>
                  <a:t>Kiều</a:t>
                </a:r>
                <a:endParaRPr lang="en-SG" sz="3200" b="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browser_156816">
                <a:extLst>
                  <a:ext uri="{FF2B5EF4-FFF2-40B4-BE49-F238E27FC236}">
                    <a16:creationId xmlns="" xmlns:a16="http://schemas.microsoft.com/office/drawing/2014/main" id="{EB2379D8-AF8F-B022-21B2-7F05C5C3D691}"/>
                  </a:ext>
                </a:extLst>
              </p:cNvPr>
              <p:cNvSpPr>
                <a:spLocks noChangeAspect="1"/>
              </p:cNvSpPr>
              <p:nvPr/>
            </p:nvSpPr>
            <p:spPr bwMode="auto">
              <a:xfrm>
                <a:off x="6459340" y="648548"/>
                <a:ext cx="483915" cy="446889"/>
              </a:xfrm>
              <a:custGeom>
                <a:avLst/>
                <a:gdLst>
                  <a:gd name="connsiteX0" fmla="*/ 186302 w 608697"/>
                  <a:gd name="connsiteY0" fmla="*/ 63862 h 562124"/>
                  <a:gd name="connsiteX1" fmla="*/ 204357 w 608697"/>
                  <a:gd name="connsiteY1" fmla="*/ 81889 h 562124"/>
                  <a:gd name="connsiteX2" fmla="*/ 186302 w 608697"/>
                  <a:gd name="connsiteY2" fmla="*/ 99991 h 562124"/>
                  <a:gd name="connsiteX3" fmla="*/ 99759 w 608697"/>
                  <a:gd name="connsiteY3" fmla="*/ 186326 h 562124"/>
                  <a:gd name="connsiteX4" fmla="*/ 81705 w 608697"/>
                  <a:gd name="connsiteY4" fmla="*/ 204428 h 562124"/>
                  <a:gd name="connsiteX5" fmla="*/ 63650 w 608697"/>
                  <a:gd name="connsiteY5" fmla="*/ 186326 h 562124"/>
                  <a:gd name="connsiteX6" fmla="*/ 186302 w 608697"/>
                  <a:gd name="connsiteY6" fmla="*/ 63862 h 562124"/>
                  <a:gd name="connsiteX7" fmla="*/ 175448 w 608697"/>
                  <a:gd name="connsiteY7" fmla="*/ 36129 h 562124"/>
                  <a:gd name="connsiteX8" fmla="*/ 36179 w 608697"/>
                  <a:gd name="connsiteY8" fmla="*/ 175282 h 562124"/>
                  <a:gd name="connsiteX9" fmla="*/ 276226 w 608697"/>
                  <a:gd name="connsiteY9" fmla="*/ 490611 h 562124"/>
                  <a:gd name="connsiteX10" fmla="*/ 276972 w 608697"/>
                  <a:gd name="connsiteY10" fmla="*/ 491356 h 562124"/>
                  <a:gd name="connsiteX11" fmla="*/ 304349 w 608697"/>
                  <a:gd name="connsiteY11" fmla="*/ 518546 h 562124"/>
                  <a:gd name="connsiteX12" fmla="*/ 331725 w 608697"/>
                  <a:gd name="connsiteY12" fmla="*/ 491356 h 562124"/>
                  <a:gd name="connsiteX13" fmla="*/ 332471 w 608697"/>
                  <a:gd name="connsiteY13" fmla="*/ 490611 h 562124"/>
                  <a:gd name="connsiteX14" fmla="*/ 572518 w 608697"/>
                  <a:gd name="connsiteY14" fmla="*/ 175282 h 562124"/>
                  <a:gd name="connsiteX15" fmla="*/ 433249 w 608697"/>
                  <a:gd name="connsiteY15" fmla="*/ 36129 h 562124"/>
                  <a:gd name="connsiteX16" fmla="*/ 318149 w 608697"/>
                  <a:gd name="connsiteY16" fmla="*/ 89764 h 562124"/>
                  <a:gd name="connsiteX17" fmla="*/ 304349 w 608697"/>
                  <a:gd name="connsiteY17" fmla="*/ 96170 h 562124"/>
                  <a:gd name="connsiteX18" fmla="*/ 290548 w 608697"/>
                  <a:gd name="connsiteY18" fmla="*/ 89764 h 562124"/>
                  <a:gd name="connsiteX19" fmla="*/ 175448 w 608697"/>
                  <a:gd name="connsiteY19" fmla="*/ 36129 h 562124"/>
                  <a:gd name="connsiteX20" fmla="*/ 175448 w 608697"/>
                  <a:gd name="connsiteY20" fmla="*/ 0 h 562124"/>
                  <a:gd name="connsiteX21" fmla="*/ 304349 w 608697"/>
                  <a:gd name="connsiteY21" fmla="*/ 51847 h 562124"/>
                  <a:gd name="connsiteX22" fmla="*/ 433249 w 608697"/>
                  <a:gd name="connsiteY22" fmla="*/ 0 h 562124"/>
                  <a:gd name="connsiteX23" fmla="*/ 608697 w 608697"/>
                  <a:gd name="connsiteY23" fmla="*/ 175282 h 562124"/>
                  <a:gd name="connsiteX24" fmla="*/ 537309 w 608697"/>
                  <a:gd name="connsiteY24" fmla="*/ 342593 h 562124"/>
                  <a:gd name="connsiteX25" fmla="*/ 356864 w 608697"/>
                  <a:gd name="connsiteY25" fmla="*/ 517354 h 562124"/>
                  <a:gd name="connsiteX26" fmla="*/ 317104 w 608697"/>
                  <a:gd name="connsiteY26" fmla="*/ 556835 h 562124"/>
                  <a:gd name="connsiteX27" fmla="*/ 304349 w 608697"/>
                  <a:gd name="connsiteY27" fmla="*/ 562124 h 562124"/>
                  <a:gd name="connsiteX28" fmla="*/ 291593 w 608697"/>
                  <a:gd name="connsiteY28" fmla="*/ 556835 h 562124"/>
                  <a:gd name="connsiteX29" fmla="*/ 251834 w 608697"/>
                  <a:gd name="connsiteY29" fmla="*/ 517354 h 562124"/>
                  <a:gd name="connsiteX30" fmla="*/ 71388 w 608697"/>
                  <a:gd name="connsiteY30" fmla="*/ 342593 h 562124"/>
                  <a:gd name="connsiteX31" fmla="*/ 0 w 608697"/>
                  <a:gd name="connsiteY31" fmla="*/ 175282 h 562124"/>
                  <a:gd name="connsiteX32" fmla="*/ 175448 w 608697"/>
                  <a:gd name="connsiteY32" fmla="*/ 0 h 56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8697" h="562124">
                    <a:moveTo>
                      <a:pt x="186302" y="63862"/>
                    </a:moveTo>
                    <a:cubicBezTo>
                      <a:pt x="196225" y="63862"/>
                      <a:pt x="204357" y="71907"/>
                      <a:pt x="204357" y="81889"/>
                    </a:cubicBezTo>
                    <a:cubicBezTo>
                      <a:pt x="204357" y="91871"/>
                      <a:pt x="196300" y="99991"/>
                      <a:pt x="186302" y="99991"/>
                    </a:cubicBezTo>
                    <a:cubicBezTo>
                      <a:pt x="137808" y="99991"/>
                      <a:pt x="99759" y="137907"/>
                      <a:pt x="99759" y="186326"/>
                    </a:cubicBezTo>
                    <a:cubicBezTo>
                      <a:pt x="99759" y="196308"/>
                      <a:pt x="91702" y="204428"/>
                      <a:pt x="81705" y="204428"/>
                    </a:cubicBezTo>
                    <a:cubicBezTo>
                      <a:pt x="71708" y="204428"/>
                      <a:pt x="63650" y="196308"/>
                      <a:pt x="63650" y="186326"/>
                    </a:cubicBezTo>
                    <a:cubicBezTo>
                      <a:pt x="63650" y="117645"/>
                      <a:pt x="117516" y="63862"/>
                      <a:pt x="186302" y="63862"/>
                    </a:cubicBezTo>
                    <a:close/>
                    <a:moveTo>
                      <a:pt x="175448" y="36129"/>
                    </a:moveTo>
                    <a:cubicBezTo>
                      <a:pt x="97347" y="36129"/>
                      <a:pt x="36179" y="97213"/>
                      <a:pt x="36179" y="175282"/>
                    </a:cubicBezTo>
                    <a:cubicBezTo>
                      <a:pt x="36179" y="273687"/>
                      <a:pt x="122933" y="355182"/>
                      <a:pt x="276226" y="490611"/>
                    </a:cubicBezTo>
                    <a:cubicBezTo>
                      <a:pt x="276450" y="490834"/>
                      <a:pt x="276748" y="491132"/>
                      <a:pt x="276972" y="491356"/>
                    </a:cubicBezTo>
                    <a:lnTo>
                      <a:pt x="304349" y="518546"/>
                    </a:lnTo>
                    <a:lnTo>
                      <a:pt x="331725" y="491356"/>
                    </a:lnTo>
                    <a:cubicBezTo>
                      <a:pt x="331949" y="491132"/>
                      <a:pt x="332247" y="490834"/>
                      <a:pt x="332471" y="490611"/>
                    </a:cubicBezTo>
                    <a:cubicBezTo>
                      <a:pt x="485764" y="355182"/>
                      <a:pt x="572518" y="273762"/>
                      <a:pt x="572518" y="175282"/>
                    </a:cubicBezTo>
                    <a:cubicBezTo>
                      <a:pt x="572518" y="97213"/>
                      <a:pt x="511350" y="36129"/>
                      <a:pt x="433249" y="36129"/>
                    </a:cubicBezTo>
                    <a:cubicBezTo>
                      <a:pt x="390282" y="36129"/>
                      <a:pt x="346196" y="56689"/>
                      <a:pt x="318149" y="89764"/>
                    </a:cubicBezTo>
                    <a:cubicBezTo>
                      <a:pt x="314717" y="93861"/>
                      <a:pt x="309645" y="96170"/>
                      <a:pt x="304349" y="96170"/>
                    </a:cubicBezTo>
                    <a:cubicBezTo>
                      <a:pt x="299052" y="96170"/>
                      <a:pt x="293980" y="93861"/>
                      <a:pt x="290548" y="89764"/>
                    </a:cubicBezTo>
                    <a:cubicBezTo>
                      <a:pt x="262501" y="56689"/>
                      <a:pt x="218415" y="36129"/>
                      <a:pt x="175448" y="36129"/>
                    </a:cubicBezTo>
                    <a:close/>
                    <a:moveTo>
                      <a:pt x="175448" y="0"/>
                    </a:moveTo>
                    <a:cubicBezTo>
                      <a:pt x="222891" y="0"/>
                      <a:pt x="269736" y="19145"/>
                      <a:pt x="304349" y="51847"/>
                    </a:cubicBezTo>
                    <a:cubicBezTo>
                      <a:pt x="338961" y="19145"/>
                      <a:pt x="385807" y="0"/>
                      <a:pt x="433249" y="0"/>
                    </a:cubicBezTo>
                    <a:cubicBezTo>
                      <a:pt x="531640" y="0"/>
                      <a:pt x="608697" y="77026"/>
                      <a:pt x="608697" y="175282"/>
                    </a:cubicBezTo>
                    <a:cubicBezTo>
                      <a:pt x="608697" y="230258"/>
                      <a:pt x="586020" y="283446"/>
                      <a:pt x="537309" y="342593"/>
                    </a:cubicBezTo>
                    <a:cubicBezTo>
                      <a:pt x="494865" y="394291"/>
                      <a:pt x="435711" y="447628"/>
                      <a:pt x="356864" y="517354"/>
                    </a:cubicBezTo>
                    <a:lnTo>
                      <a:pt x="317104" y="556835"/>
                    </a:lnTo>
                    <a:cubicBezTo>
                      <a:pt x="313598" y="560336"/>
                      <a:pt x="308973" y="562124"/>
                      <a:pt x="304349" y="562124"/>
                    </a:cubicBezTo>
                    <a:cubicBezTo>
                      <a:pt x="299724" y="562124"/>
                      <a:pt x="295099" y="560336"/>
                      <a:pt x="291593" y="556835"/>
                    </a:cubicBezTo>
                    <a:lnTo>
                      <a:pt x="251834" y="517354"/>
                    </a:lnTo>
                    <a:cubicBezTo>
                      <a:pt x="172986" y="447628"/>
                      <a:pt x="113832" y="394291"/>
                      <a:pt x="71388" y="342593"/>
                    </a:cubicBezTo>
                    <a:cubicBezTo>
                      <a:pt x="22677" y="283446"/>
                      <a:pt x="0" y="230258"/>
                      <a:pt x="0" y="175282"/>
                    </a:cubicBezTo>
                    <a:cubicBezTo>
                      <a:pt x="0" y="77026"/>
                      <a:pt x="77057" y="0"/>
                      <a:pt x="175448" y="0"/>
                    </a:cubicBezTo>
                    <a:close/>
                  </a:path>
                </a:pathLst>
              </a:custGeom>
              <a:solidFill>
                <a:sysClr val="windowText" lastClr="000000">
                  <a:lumMod val="75000"/>
                  <a:lumOff val="25000"/>
                </a:sysClr>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endParaRPr lang="zh-CN" altLang="en-US" sz="9600" b="1"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grpSp>
      </p:grpSp>
      <p:sp>
        <p:nvSpPr>
          <p:cNvPr id="8" name="思想气泡: 云 25">
            <a:extLst>
              <a:ext uri="{FF2B5EF4-FFF2-40B4-BE49-F238E27FC236}">
                <a16:creationId xmlns="" xmlns:a16="http://schemas.microsoft.com/office/drawing/2014/main" id="{E72893CF-43B4-C4CE-55D3-1F36BAF79E94}"/>
              </a:ext>
            </a:extLst>
          </p:cNvPr>
          <p:cNvSpPr/>
          <p:nvPr/>
        </p:nvSpPr>
        <p:spPr>
          <a:xfrm>
            <a:off x="3367647" y="1130190"/>
            <a:ext cx="6322322" cy="4342355"/>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algn="ctr" defTabSz="914377">
              <a:defRPr/>
            </a:pPr>
            <a:endParaRPr lang="zh-CN" altLang="en-US" sz="2000" kern="0">
              <a:solidFill>
                <a:prstClr val="white"/>
              </a:solidFill>
              <a:latin typeface="Calibri"/>
              <a:ea typeface="宋体" panose="02010600030101010101" pitchFamily="2" charset="-122"/>
              <a:cs typeface="Arial"/>
              <a:sym typeface="Arial"/>
            </a:endParaRPr>
          </a:p>
        </p:txBody>
      </p:sp>
      <p:sp>
        <p:nvSpPr>
          <p:cNvPr id="9" name="TextBox 8">
            <a:extLst>
              <a:ext uri="{FF2B5EF4-FFF2-40B4-BE49-F238E27FC236}">
                <a16:creationId xmlns="" xmlns:a16="http://schemas.microsoft.com/office/drawing/2014/main" id="{562D9688-0BFA-AE70-69F4-89AFBFA9680A}"/>
              </a:ext>
            </a:extLst>
          </p:cNvPr>
          <p:cNvSpPr txBox="1"/>
          <p:nvPr/>
        </p:nvSpPr>
        <p:spPr>
          <a:xfrm>
            <a:off x="3951186" y="1847141"/>
            <a:ext cx="5437536" cy="2862322"/>
          </a:xfrm>
          <a:prstGeom prst="rect">
            <a:avLst/>
          </a:prstGeom>
          <a:noFill/>
        </p:spPr>
        <p:txBody>
          <a:bodyPr wrap="square">
            <a:spAutoFit/>
          </a:bodyPr>
          <a:lstStyle/>
          <a:p>
            <a:pPr algn="just">
              <a:lnSpc>
                <a:spcPct val="100000"/>
              </a:lnSpc>
              <a:spcAft>
                <a:spcPts val="800"/>
              </a:spcAft>
            </a:pPr>
            <a:r>
              <a:rPr lang="en-US" sz="3600" dirty="0" err="1">
                <a:solidFill>
                  <a:schemeClr val="tx2">
                    <a:lumMod val="10000"/>
                  </a:schemeClr>
                </a:solidFill>
                <a:latin typeface="Times New Roman" panose="02020603050405020304" pitchFamily="18" charset="0"/>
                <a:cs typeface="Times New Roman" panose="02020603050405020304" pitchFamily="18" charset="0"/>
              </a:rPr>
              <a:t>góp</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phần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thể</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hiện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tấm</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lòng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nhân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hậu</a:t>
            </a:r>
            <a:r>
              <a:rPr lang="en-US" sz="3600" dirty="0">
                <a:solidFill>
                  <a:schemeClr val="tx2">
                    <a:lumMod val="10000"/>
                  </a:schemeClr>
                </a:solidFill>
                <a:latin typeface="Times New Roman" panose="02020603050405020304" pitchFamily="18" charset="0"/>
                <a:cs typeface="Times New Roman" panose="02020603050405020304" pitchFamily="18" charset="0"/>
              </a:rPr>
              <a:t>, bao dung, </a:t>
            </a:r>
            <a:r>
              <a:rPr lang="en-US" sz="3600" dirty="0" err="1">
                <a:solidFill>
                  <a:schemeClr val="tx2">
                    <a:lumMod val="10000"/>
                  </a:schemeClr>
                </a:solidFill>
                <a:latin typeface="Times New Roman" panose="02020603050405020304" pitchFamily="18" charset="0"/>
                <a:cs typeface="Times New Roman" panose="02020603050405020304" pitchFamily="18" charset="0"/>
              </a:rPr>
              <a:t>vị</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tha</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Kiều</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cho</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thấy</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Kiều</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là</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rất</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thấu</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hiểu</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lẽ</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đời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có</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lòng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trọng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nghĩa</a:t>
            </a:r>
            <a:r>
              <a:rPr lang="en-US" sz="3600" dirty="0">
                <a:solidFill>
                  <a:schemeClr val="tx2">
                    <a:lumMod val="10000"/>
                  </a:schemeClr>
                </a:solidFill>
                <a:latin typeface="Times New Roman" panose="02020603050405020304" pitchFamily="18" charset="0"/>
                <a:cs typeface="Times New Roman" panose="02020603050405020304" pitchFamily="18" charset="0"/>
              </a:rPr>
              <a:t>,…</a:t>
            </a:r>
            <a:endParaRPr lang="en-SG" sz="3600" dirty="0">
              <a:solidFill>
                <a:schemeClr val="tx2">
                  <a:lumMod val="10000"/>
                </a:schemeClr>
              </a:solidFill>
              <a:latin typeface="Times New Roman" panose="02020603050405020304" pitchFamily="18" charset="0"/>
              <a:cs typeface="Times New Roman" panose="02020603050405020304" pitchFamily="18" charset="0"/>
            </a:endParaRPr>
          </a:p>
        </p:txBody>
      </p:sp>
      <p:pic>
        <p:nvPicPr>
          <p:cNvPr id="10" name="Picture 9" descr="A person and person sitting in a chair&#10;&#10;Description automatically generated">
            <a:extLst>
              <a:ext uri="{FF2B5EF4-FFF2-40B4-BE49-F238E27FC236}">
                <a16:creationId xmlns="" xmlns:a16="http://schemas.microsoft.com/office/drawing/2014/main" id="{8001BDC7-8B04-2335-E8F1-065F4E7ED4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324767" y="3863601"/>
            <a:ext cx="2902671" cy="3412685"/>
          </a:xfrm>
          <a:prstGeom prst="rect">
            <a:avLst/>
          </a:prstGeom>
        </p:spPr>
      </p:pic>
      <p:pic>
        <p:nvPicPr>
          <p:cNvPr id="14" name="Picture 13">
            <a:extLst>
              <a:ext uri="{FF2B5EF4-FFF2-40B4-BE49-F238E27FC236}">
                <a16:creationId xmlns="" xmlns:a16="http://schemas.microsoft.com/office/drawing/2014/main" id="{9594A345-A7ED-A6BE-7523-42C86445450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3611" b="97917" l="1543" r="61525">
                        <a14:foregroundMark x1="2269" y1="70972" x2="2306" y2="71352"/>
                        <a14:foregroundMark x1="11717" y1="92499" x2="54628" y2="94167"/>
                        <a14:foregroundMark x1="61615" y1="97917" x2="39292" y2="89583"/>
                        <a14:foregroundMark x1="60254" y1="96111" x2="49546" y2="80556"/>
                        <a14:foregroundMark x1="49546" y1="80556" x2="49456" y2="80139"/>
                        <a14:foregroundMark x1="21960" y1="82083" x2="15517" y2="95694"/>
                        <a14:foregroundMark x1="14093" y1="95522"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Mark x1="15971" y1="21806" x2="6624" y2="82222"/>
                        <a14:backgroundMark x1="6624" y1="18194" x2="8984" y2="67778"/>
                        <a14:backgroundMark x1="9528" y1="15000" x2="22142" y2="30694"/>
                        <a14:backgroundMark x1="23866" y1="17083" x2="1906" y2="18750"/>
                        <a14:backgroundMark x1="2813" y1="15417" x2="28947" y2="30278"/>
                        <a14:backgroundMark x1="28947" y1="30278" x2="28947" y2="30278"/>
                        <a14:backgroundMark x1="23230" y1="23472" x2="3811" y2="19167"/>
                        <a14:backgroundMark x1="3811" y1="19167" x2="3448" y2="19028"/>
                        <a14:backgroundMark x1="2087" y1="17500" x2="5445" y2="41111"/>
                        <a14:backgroundMark x1="22868" y1="36806" x2="21234" y2="70278"/>
                        <a14:backgroundMark x1="21234" y1="70278" x2="21234" y2="70278"/>
                        <a14:backgroundMark x1="26588" y1="73750" x2="21325" y2="68889"/>
                        <a14:backgroundMark x1="20054" y1="67917" x2="6806" y2="93056"/>
                        <a14:backgroundMark x1="16243" y1="74583" x2="6806" y2="97917"/>
                        <a14:backgroundMark x1="272" y1="72639" x2="7078" y2="96389"/>
                        <a14:backgroundMark x1="7078" y1="96389" x2="7078" y2="96389"/>
                        <a14:backgroundMark x1="11887" y1="92639" x2="11615" y2="99583"/>
                        <a14:backgroundMark x1="31216" y1="80278" x2="29401" y2="74306"/>
                      </a14:backgroundRemoval>
                    </a14:imgEffect>
                  </a14:imgLayer>
                </a14:imgProps>
              </a:ext>
            </a:extLst>
          </a:blip>
          <a:srcRect t="9778" r="34610"/>
          <a:stretch/>
        </p:blipFill>
        <p:spPr>
          <a:xfrm>
            <a:off x="1633933" y="3698657"/>
            <a:ext cx="3518855" cy="3172144"/>
          </a:xfrm>
          <a:prstGeom prst="rect">
            <a:avLst/>
          </a:prstGeom>
        </p:spPr>
      </p:pic>
    </p:spTree>
    <p:extLst>
      <p:ext uri="{BB962C8B-B14F-4D97-AF65-F5344CB8AC3E}">
        <p14:creationId xmlns:p14="http://schemas.microsoft.com/office/powerpoint/2010/main" val="250090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750" fill="hold"/>
                                        <p:tgtEl>
                                          <p:spTgt spid="21"/>
                                        </p:tgtEl>
                                        <p:attrNameLst>
                                          <p:attrName>ppt_x</p:attrName>
                                        </p:attrNameLst>
                                      </p:cBhvr>
                                      <p:tavLst>
                                        <p:tav tm="0">
                                          <p:val>
                                            <p:strVal val="1+#ppt_w/2"/>
                                          </p:val>
                                        </p:tav>
                                        <p:tav tm="100000">
                                          <p:val>
                                            <p:strVal val="#ppt_x"/>
                                          </p:val>
                                        </p:tav>
                                      </p:tavLst>
                                    </p:anim>
                                    <p:anim calcmode="lin" valueType="num">
                                      <p:cBhvr additive="base">
                                        <p:cTn id="14" dur="750" fill="hold"/>
                                        <p:tgtEl>
                                          <p:spTgt spid="21"/>
                                        </p:tgtEl>
                                        <p:attrNameLst>
                                          <p:attrName>ppt_y</p:attrName>
                                        </p:attrNameLst>
                                      </p:cBhvr>
                                      <p:tavLst>
                                        <p:tav tm="0">
                                          <p:val>
                                            <p:strVal val="1+#ppt_h/2"/>
                                          </p:val>
                                        </p:tav>
                                        <p:tav tm="100000">
                                          <p:val>
                                            <p:strVal val="#ppt_y"/>
                                          </p:val>
                                        </p:tav>
                                      </p:tavLst>
                                    </p:anim>
                                  </p:childTnLst>
                                </p:cTn>
                              </p:par>
                            </p:childTnLst>
                          </p:cTn>
                        </p:par>
                        <p:par>
                          <p:cTn id="15" fill="hold">
                            <p:stCondLst>
                              <p:cond delay="750"/>
                            </p:stCondLst>
                            <p:childTnLst>
                              <p:par>
                                <p:cTn id="16" presetID="4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750"/>
                                        <p:tgtEl>
                                          <p:spTgt spid="2"/>
                                        </p:tgtEl>
                                      </p:cBhvr>
                                    </p:animEffect>
                                    <p:anim calcmode="lin" valueType="num">
                                      <p:cBhvr>
                                        <p:cTn id="19" dur="750" fill="hold"/>
                                        <p:tgtEl>
                                          <p:spTgt spid="2"/>
                                        </p:tgtEl>
                                        <p:attrNameLst>
                                          <p:attrName>ppt_x</p:attrName>
                                        </p:attrNameLst>
                                      </p:cBhvr>
                                      <p:tavLst>
                                        <p:tav tm="0">
                                          <p:val>
                                            <p:strVal val="#ppt_x"/>
                                          </p:val>
                                        </p:tav>
                                        <p:tav tm="100000">
                                          <p:val>
                                            <p:strVal val="#ppt_x"/>
                                          </p:val>
                                        </p:tav>
                                      </p:tavLst>
                                    </p:anim>
                                    <p:anim calcmode="lin" valueType="num">
                                      <p:cBhvr>
                                        <p:cTn id="20" dur="750" fill="hold"/>
                                        <p:tgtEl>
                                          <p:spTgt spid="2"/>
                                        </p:tgtEl>
                                        <p:attrNameLst>
                                          <p:attrName>ppt_y</p:attrName>
                                        </p:attrNameLst>
                                      </p:cBhvr>
                                      <p:tavLst>
                                        <p:tav tm="0">
                                          <p:val>
                                            <p:strVal val="#ppt_y+.1"/>
                                          </p:val>
                                        </p:tav>
                                        <p:tav tm="100000">
                                          <p:val>
                                            <p:strVal val="#ppt_y"/>
                                          </p:val>
                                        </p:tav>
                                      </p:tavLst>
                                    </p:anim>
                                  </p:childTnLst>
                                </p:cTn>
                              </p:par>
                              <p:par>
                                <p:cTn id="21" presetID="17"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750" fill="hold"/>
                                        <p:tgtEl>
                                          <p:spTgt spid="2"/>
                                        </p:tgtEl>
                                        <p:attrNameLst>
                                          <p:attrName>ppt_w</p:attrName>
                                        </p:attrNameLst>
                                      </p:cBhvr>
                                      <p:tavLst>
                                        <p:tav tm="0">
                                          <p:val>
                                            <p:fltVal val="0"/>
                                          </p:val>
                                        </p:tav>
                                        <p:tav tm="100000">
                                          <p:val>
                                            <p:strVal val="#ppt_w"/>
                                          </p:val>
                                        </p:tav>
                                      </p:tavLst>
                                    </p:anim>
                                    <p:anim calcmode="lin" valueType="num">
                                      <p:cBhvr>
                                        <p:cTn id="24"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barn(inVertical)">
                                      <p:cBhvr>
                                        <p:cTn id="3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8DE822C-D45C-538A-255B-D214FBBDDAA8}"/>
            </a:ext>
          </a:extLst>
        </p:cNvPr>
        <p:cNvGrpSpPr/>
        <p:nvPr/>
      </p:nvGrpSpPr>
      <p:grpSpPr>
        <a:xfrm>
          <a:off x="0" y="0"/>
          <a:ext cx="0" cy="0"/>
          <a:chOff x="0" y="0"/>
          <a:chExt cx="0" cy="0"/>
        </a:xfrm>
      </p:grpSpPr>
      <p:sp>
        <p:nvSpPr>
          <p:cNvPr id="3" name="矩形 15">
            <a:extLst>
              <a:ext uri="{FF2B5EF4-FFF2-40B4-BE49-F238E27FC236}">
                <a16:creationId xmlns="" xmlns:a16="http://schemas.microsoft.com/office/drawing/2014/main" id="{7AB9F024-1060-C38B-C079-4129331E4D7C}"/>
              </a:ext>
            </a:extLst>
          </p:cNvPr>
          <p:cNvSpPr/>
          <p:nvPr/>
        </p:nvSpPr>
        <p:spPr>
          <a:xfrm>
            <a:off x="7002900" y="459156"/>
            <a:ext cx="1764582"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prstClr val="white"/>
                </a:solidFill>
                <a:effectLst/>
                <a:uLnTx/>
                <a:uFillTx/>
                <a:latin typeface="Arial"/>
                <a:ea typeface="微软雅黑"/>
                <a:cs typeface="+mn-cs"/>
                <a:sym typeface="Arial"/>
              </a:rPr>
              <a:t>e</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5" name="TextBox 4">
            <a:extLst>
              <a:ext uri="{FF2B5EF4-FFF2-40B4-BE49-F238E27FC236}">
                <a16:creationId xmlns="" xmlns:a16="http://schemas.microsoft.com/office/drawing/2014/main" id="{3DF7AABB-D5A6-4D1C-F88B-8B47A0DE700C}"/>
              </a:ext>
            </a:extLst>
          </p:cNvPr>
          <p:cNvSpPr txBox="1"/>
          <p:nvPr/>
        </p:nvSpPr>
        <p:spPr>
          <a:xfrm>
            <a:off x="4761547" y="2221738"/>
            <a:ext cx="6247287" cy="3416320"/>
          </a:xfrm>
          <a:prstGeom prst="rect">
            <a:avLst/>
          </a:prstGeom>
          <a:noFill/>
        </p:spPr>
        <p:txBody>
          <a:bodyPr wrap="square">
            <a:spAutoFit/>
          </a:bodyPr>
          <a:lstStyle/>
          <a:p>
            <a:pPr algn="ctr"/>
            <a:r>
              <a:rPr lang="vi-VN" sz="5400" b="1" dirty="0">
                <a:latin typeface="+mj-lt"/>
              </a:rPr>
              <a:t>Tìm hiểu về vai trò của Từ Hải trong cuộc báo ân, báo oán của Thúy Kiều</a:t>
            </a:r>
            <a:endParaRPr lang="en-SG" sz="123400" dirty="0">
              <a:latin typeface="+mj-lt"/>
              <a:cs typeface="Times New Roman" panose="02020603050405020304" pitchFamily="18" charset="0"/>
            </a:endParaRPr>
          </a:p>
        </p:txBody>
      </p:sp>
      <p:pic>
        <p:nvPicPr>
          <p:cNvPr id="6" name="图片 10">
            <a:extLst>
              <a:ext uri="{FF2B5EF4-FFF2-40B4-BE49-F238E27FC236}">
                <a16:creationId xmlns="" xmlns:a16="http://schemas.microsoft.com/office/drawing/2014/main" id="{297EC880-A38B-A899-C966-A9C8A10426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3015" r="70463"/>
          <a:stretch/>
        </p:blipFill>
        <p:spPr>
          <a:xfrm>
            <a:off x="0" y="-321447"/>
            <a:ext cx="3601082" cy="2727851"/>
          </a:xfrm>
          <a:prstGeom prst="rect">
            <a:avLst/>
          </a:prstGeom>
        </p:spPr>
      </p:pic>
      <p:pic>
        <p:nvPicPr>
          <p:cNvPr id="10" name="Picture 9" descr="A branch with pink flowers on it&#10;&#10;Description automatically generated">
            <a:extLst>
              <a:ext uri="{FF2B5EF4-FFF2-40B4-BE49-F238E27FC236}">
                <a16:creationId xmlns="" xmlns:a16="http://schemas.microsoft.com/office/drawing/2014/main" id="{913C5FA9-8A7C-D3DF-8E0F-DBDCB3C1AE24}"/>
              </a:ext>
            </a:extLst>
          </p:cNvPr>
          <p:cNvPicPr>
            <a:picLocks noChangeAspect="1"/>
          </p:cNvPicPr>
          <p:nvPr/>
        </p:nvPicPr>
        <p:blipFill>
          <a:blip r:embed="rId3"/>
          <a:stretch>
            <a:fillRect/>
          </a:stretch>
        </p:blipFill>
        <p:spPr>
          <a:xfrm flipH="1">
            <a:off x="-157211" y="-128982"/>
            <a:ext cx="5346312" cy="4879365"/>
          </a:xfrm>
          <a:prstGeom prst="rect">
            <a:avLst/>
          </a:prstGeom>
        </p:spPr>
      </p:pic>
      <p:pic>
        <p:nvPicPr>
          <p:cNvPr id="11" name="Picture 10" descr="A pink petals on a black background&#10;&#10;Description automatically generated">
            <a:extLst>
              <a:ext uri="{FF2B5EF4-FFF2-40B4-BE49-F238E27FC236}">
                <a16:creationId xmlns="" xmlns:a16="http://schemas.microsoft.com/office/drawing/2014/main" id="{89F59C48-DEDF-BB1F-1D6F-7E9CA21CBF84}"/>
              </a:ext>
            </a:extLst>
          </p:cNvPr>
          <p:cNvPicPr>
            <a:picLocks noChangeAspect="1"/>
          </p:cNvPicPr>
          <p:nvPr/>
        </p:nvPicPr>
        <p:blipFill>
          <a:blip r:embed="rId4"/>
          <a:stretch>
            <a:fillRect/>
          </a:stretch>
        </p:blipFill>
        <p:spPr>
          <a:xfrm flipH="1">
            <a:off x="-142760" y="63770"/>
            <a:ext cx="3494116" cy="4879366"/>
          </a:xfrm>
          <a:prstGeom prst="rect">
            <a:avLst/>
          </a:prstGeom>
        </p:spPr>
      </p:pic>
      <p:pic>
        <p:nvPicPr>
          <p:cNvPr id="4" name="Picture 3" descr="A person and person sitting in a chair&#10;&#10;Description automatically generated">
            <a:extLst>
              <a:ext uri="{FF2B5EF4-FFF2-40B4-BE49-F238E27FC236}">
                <a16:creationId xmlns="" xmlns:a16="http://schemas.microsoft.com/office/drawing/2014/main" id="{91A9D2AD-C92D-5BC2-8FEB-598E2CE9C4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397" y="1735461"/>
            <a:ext cx="4947842" cy="5817204"/>
          </a:xfrm>
          <a:prstGeom prst="rect">
            <a:avLst/>
          </a:prstGeom>
        </p:spPr>
      </p:pic>
    </p:spTree>
    <p:extLst>
      <p:ext uri="{BB962C8B-B14F-4D97-AF65-F5344CB8AC3E}">
        <p14:creationId xmlns:p14="http://schemas.microsoft.com/office/powerpoint/2010/main" val="272434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9D95300A-E8D1-F507-B13D-E13C7D71FFBF}"/>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79D6DEC1-19A8-162A-C181-257128567D2F}"/>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C907C1D5-B36A-56BB-1B58-59AF4FBA8A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5011C639-F4A2-02D4-8B6B-3F7DD5ABAE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411CCCB7-C1B0-548F-D3D0-78E058969877}"/>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C0F63826-F41F-8F99-A346-8B782C198AD9}"/>
              </a:ext>
            </a:extLst>
          </p:cNvPr>
          <p:cNvGrpSpPr/>
          <p:nvPr/>
        </p:nvGrpSpPr>
        <p:grpSpPr>
          <a:xfrm>
            <a:off x="2823622" y="85908"/>
            <a:ext cx="6984405" cy="1036309"/>
            <a:chOff x="3372592" y="1853892"/>
            <a:chExt cx="5056909" cy="631725"/>
          </a:xfrm>
        </p:grpSpPr>
        <p:sp>
          <p:nvSpPr>
            <p:cNvPr id="17" name="Rectangle 16">
              <a:extLst>
                <a:ext uri="{FF2B5EF4-FFF2-40B4-BE49-F238E27FC236}">
                  <a16:creationId xmlns="" xmlns:a16="http://schemas.microsoft.com/office/drawing/2014/main" id="{F1DBC1DC-FDFD-2BCC-C72F-626481A46EEF}"/>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695B93CA-0152-20DD-7C76-CD1ADC5B7186}"/>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20223959-9693-127E-0150-08F6C9918842}"/>
              </a:ext>
            </a:extLst>
          </p:cNvPr>
          <p:cNvSpPr txBox="1"/>
          <p:nvPr/>
        </p:nvSpPr>
        <p:spPr>
          <a:xfrm>
            <a:off x="3012244" y="47791"/>
            <a:ext cx="6255627" cy="954107"/>
          </a:xfrm>
          <a:prstGeom prst="rect">
            <a:avLst/>
          </a:prstGeom>
          <a:noFill/>
        </p:spPr>
        <p:txBody>
          <a:bodyPr wrap="square">
            <a:spAutoFit/>
          </a:bodyPr>
          <a:lstStyle/>
          <a:p>
            <a:pPr algn="ctr">
              <a:spcAft>
                <a:spcPts val="800"/>
              </a:spcAft>
            </a:pPr>
            <a:r>
              <a:rPr lang="vi-VN" sz="2800" b="1" dirty="0">
                <a:solidFill>
                  <a:srgbClr val="000000"/>
                </a:solidFill>
                <a:effectLst/>
                <a:latin typeface="Times New Roman" panose="02020603050405020304" pitchFamily="18" charset="0"/>
                <a:ea typeface="Times New Roman" panose="02020603050405020304" pitchFamily="18" charset="0"/>
              </a:rPr>
              <a:t>e. Tìm hiểu về vai trò của Từ Hải trong cuộc báo ân, báo oán của Thúy Kiều</a:t>
            </a:r>
            <a:endParaRPr lang="en-SG" sz="6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 xmlns:a16="http://schemas.microsoft.com/office/drawing/2014/main" id="{1AB89E70-180D-4539-5194-B5DBC54C6586}"/>
              </a:ext>
            </a:extLst>
          </p:cNvPr>
          <p:cNvGrpSpPr/>
          <p:nvPr/>
        </p:nvGrpSpPr>
        <p:grpSpPr>
          <a:xfrm>
            <a:off x="3550604" y="1599148"/>
            <a:ext cx="8408594" cy="4734288"/>
            <a:chOff x="4557820" y="1639032"/>
            <a:chExt cx="6879004" cy="3437936"/>
          </a:xfrm>
        </p:grpSpPr>
        <p:sp>
          <p:nvSpPr>
            <p:cNvPr id="5" name="Google Shape;1486;p46">
              <a:extLst>
                <a:ext uri="{FF2B5EF4-FFF2-40B4-BE49-F238E27FC236}">
                  <a16:creationId xmlns="" xmlns:a16="http://schemas.microsoft.com/office/drawing/2014/main" id="{0614F60D-DFED-169C-1B94-3AE13B989BB7}"/>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800">
                <a:buClrTx/>
                <a:defRPr/>
              </a:pPr>
              <a:endParaRPr sz="1350" kern="1200">
                <a:solidFill>
                  <a:sysClr val="windowText" lastClr="000000"/>
                </a:solidFill>
                <a:latin typeface="字魂73号-江南手书" panose="020F0302020204030204"/>
                <a:ea typeface="字魂86号-杨任东楷书"/>
              </a:endParaRPr>
            </a:p>
          </p:txBody>
        </p:sp>
        <p:sp>
          <p:nvSpPr>
            <p:cNvPr id="6" name="TextBox 15">
              <a:extLst>
                <a:ext uri="{FF2B5EF4-FFF2-40B4-BE49-F238E27FC236}">
                  <a16:creationId xmlns="" xmlns:a16="http://schemas.microsoft.com/office/drawing/2014/main" id="{CEF56E42-BC9A-22D7-DB84-C9DE4D0BCB2D}"/>
                </a:ext>
              </a:extLst>
            </p:cNvPr>
            <p:cNvSpPr txBox="1"/>
            <p:nvPr/>
          </p:nvSpPr>
          <p:spPr>
            <a:xfrm flipH="1">
              <a:off x="4983828" y="1971171"/>
              <a:ext cx="6164357" cy="2033856"/>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Theo em, nhân vật Từ Hải có vai trò gì trong việc thể hiện chân dung nhân vật Thúy Kiều? Hs thảo luận theo </a:t>
              </a:r>
              <a:r>
                <a:rPr lang="vi-VN" sz="4400" b="1" dirty="0">
                  <a:effectLst/>
                  <a:latin typeface="Times New Roman" panose="02020603050405020304" pitchFamily="18" charset="0"/>
                  <a:ea typeface="Calibri" panose="020F0502020204030204" pitchFamily="34" charset="0"/>
                  <a:cs typeface="Times New Roman" panose="02020603050405020304" pitchFamily="18" charset="0"/>
                </a:rPr>
                <a:t>PHT số 6</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4">
            <a:extLst>
              <a:ext uri="{FF2B5EF4-FFF2-40B4-BE49-F238E27FC236}">
                <a16:creationId xmlns="" xmlns:a16="http://schemas.microsoft.com/office/drawing/2014/main" id="{739B498D-F6F1-F674-1845-95FD9B0A4809}"/>
              </a:ext>
            </a:extLst>
          </p:cNvPr>
          <p:cNvPicPr>
            <a:picLocks noChangeAspect="1" noChangeArrowheads="1"/>
          </p:cNvPicPr>
          <p:nvPr/>
        </p:nvPicPr>
        <p:blipFill>
          <a:blip r:embed="rId7"/>
          <a:srcRect/>
          <a:stretch/>
        </p:blipFill>
        <p:spPr bwMode="auto">
          <a:xfrm rot="21381404">
            <a:off x="377523" y="2260581"/>
            <a:ext cx="2673680" cy="4698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01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 xmlns:a16="http://schemas.microsoft.com/office/drawing/2014/main" id="{86BA3F01-106D-0116-502D-6AAE1356EF30}"/>
              </a:ext>
            </a:extLst>
          </p:cNvPr>
          <p:cNvSpPr txBox="1"/>
          <p:nvPr/>
        </p:nvSpPr>
        <p:spPr>
          <a:xfrm>
            <a:off x="3161532" y="79513"/>
            <a:ext cx="6096000" cy="584775"/>
          </a:xfrm>
          <a:prstGeom prst="rect">
            <a:avLst/>
          </a:prstGeom>
          <a:noFill/>
        </p:spPr>
        <p:txBody>
          <a:bodyPr wrap="square">
            <a:spAutoFit/>
          </a:bodyPr>
          <a:lstStyle/>
          <a:p>
            <a:pPr algn="ctr" defTabSz="1219110">
              <a:spcAft>
                <a:spcPts val="1067"/>
              </a:spcAft>
              <a:buClr>
                <a:srgbClr val="000000"/>
              </a:buClr>
              <a:defRPr/>
            </a:pPr>
            <a:r>
              <a:rPr lang="en-US" sz="3200" b="1" dirty="0">
                <a:solidFill>
                  <a:srgbClr val="ED7D31">
                    <a:lumMod val="10000"/>
                  </a:srgbClr>
                </a:solidFill>
                <a:latin typeface="Times New Roman" panose="02020603050405020304" pitchFamily="18" charset="0"/>
                <a:ea typeface="Calibri" panose="020F0502020204030204" pitchFamily="34" charset="0"/>
                <a:cs typeface="Arial"/>
                <a:sym typeface="Arial"/>
              </a:rPr>
              <a:t>PHT SỐ 6</a:t>
            </a:r>
            <a:endParaRPr lang="en-SG" sz="32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 xmlns:a16="http://schemas.microsoft.com/office/drawing/2014/main" id="{D2B2878C-A198-8B8C-8711-6A61D055DD34}"/>
              </a:ext>
            </a:extLst>
          </p:cNvPr>
          <p:cNvGraphicFramePr>
            <a:graphicFrameLocks noGrp="1"/>
          </p:cNvGraphicFramePr>
          <p:nvPr>
            <p:extLst>
              <p:ext uri="{D42A27DB-BD31-4B8C-83A1-F6EECF244321}">
                <p14:modId xmlns:p14="http://schemas.microsoft.com/office/powerpoint/2010/main" val="3079561451"/>
              </p:ext>
            </p:extLst>
          </p:nvPr>
        </p:nvGraphicFramePr>
        <p:xfrm>
          <a:off x="105514" y="897373"/>
          <a:ext cx="11934085" cy="5881113"/>
        </p:xfrm>
        <a:graphic>
          <a:graphicData uri="http://schemas.openxmlformats.org/drawingml/2006/table">
            <a:tbl>
              <a:tblPr firstRow="1" firstCol="1" bandRow="1">
                <a:tableStyleId>{1E171933-4619-4E11-9A3F-F7608DF75F80}</a:tableStyleId>
              </a:tblPr>
              <a:tblGrid>
                <a:gridCol w="2637686">
                  <a:extLst>
                    <a:ext uri="{9D8B030D-6E8A-4147-A177-3AD203B41FA5}">
                      <a16:colId xmlns="" xmlns:a16="http://schemas.microsoft.com/office/drawing/2014/main" val="3718778030"/>
                    </a:ext>
                  </a:extLst>
                </a:gridCol>
                <a:gridCol w="5927791">
                  <a:extLst>
                    <a:ext uri="{9D8B030D-6E8A-4147-A177-3AD203B41FA5}">
                      <a16:colId xmlns="" xmlns:a16="http://schemas.microsoft.com/office/drawing/2014/main" val="3127028132"/>
                    </a:ext>
                  </a:extLst>
                </a:gridCol>
                <a:gridCol w="3368608">
                  <a:extLst>
                    <a:ext uri="{9D8B030D-6E8A-4147-A177-3AD203B41FA5}">
                      <a16:colId xmlns="" xmlns:a16="http://schemas.microsoft.com/office/drawing/2014/main" val="3007569016"/>
                    </a:ext>
                  </a:extLst>
                </a:gridCol>
              </a:tblGrid>
              <a:tr h="1826652">
                <a:tc>
                  <a:txBody>
                    <a:bodyPr/>
                    <a:lstStyle/>
                    <a:p>
                      <a:pPr algn="ctr">
                        <a:lnSpc>
                          <a:spcPct val="100000"/>
                        </a:lnSpc>
                        <a:spcAft>
                          <a:spcPts val="800"/>
                        </a:spcAft>
                      </a:pPr>
                      <a:r>
                        <a:rPr lang="vi-VN" sz="2800" dirty="0">
                          <a:solidFill>
                            <a:schemeClr val="tx2">
                              <a:lumMod val="10000"/>
                            </a:schemeClr>
                          </a:solidFill>
                          <a:effectLst/>
                          <a:latin typeface="Times New Roman" panose="02020603050405020304" pitchFamily="18" charset="0"/>
                          <a:cs typeface="Times New Roman" panose="02020603050405020304" pitchFamily="18" charset="0"/>
                        </a:rPr>
                        <a:t>Các sự kiện chính</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800" dirty="0">
                          <a:solidFill>
                            <a:schemeClr val="tx2">
                              <a:lumMod val="10000"/>
                            </a:schemeClr>
                          </a:solidFill>
                          <a:effectLst/>
                          <a:latin typeface="Times New Roman" panose="02020603050405020304" pitchFamily="18" charset="0"/>
                          <a:cs typeface="Times New Roman" panose="02020603050405020304" pitchFamily="18" charset="0"/>
                        </a:rPr>
                        <a:t>Sự hiện diện của nhân vật Từ Hải trong các sự việc</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en-US" sz="2800" dirty="0">
                          <a:solidFill>
                            <a:schemeClr val="tx2">
                              <a:lumMod val="10000"/>
                            </a:schemeClr>
                          </a:solidFill>
                          <a:effectLst/>
                          <a:latin typeface="Times New Roman" panose="02020603050405020304" pitchFamily="18" charset="0"/>
                          <a:cs typeface="Times New Roman" panose="02020603050405020304" pitchFamily="18" charset="0"/>
                        </a:rPr>
                        <a:t>Vai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trò</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của</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nhân</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vật</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Từ</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Hải</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trong</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cuộc</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báo</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ân</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báo</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oán</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của</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nàng</a:t>
                      </a:r>
                      <a:r>
                        <a:rPr lang="en-US" sz="2800" dirty="0">
                          <a:solidFill>
                            <a:schemeClr val="tx2">
                              <a:lumMod val="10000"/>
                            </a:schemeClr>
                          </a:solidFill>
                          <a:effectLst/>
                          <a:latin typeface="Times New Roman" panose="02020603050405020304" pitchFamily="18" charset="0"/>
                          <a:cs typeface="Times New Roman" panose="02020603050405020304" pitchFamily="18" charset="0"/>
                        </a:rPr>
                        <a:t> </a:t>
                      </a:r>
                      <a:r>
                        <a:rPr lang="en-US" sz="2800" dirty="0" err="1">
                          <a:solidFill>
                            <a:schemeClr val="tx2">
                              <a:lumMod val="10000"/>
                            </a:schemeClr>
                          </a:solidFill>
                          <a:effectLst/>
                          <a:latin typeface="Times New Roman" panose="02020603050405020304" pitchFamily="18" charset="0"/>
                          <a:cs typeface="Times New Roman" panose="02020603050405020304" pitchFamily="18" charset="0"/>
                        </a:rPr>
                        <a:t>Kiều</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 xmlns:a16="http://schemas.microsoft.com/office/drawing/2014/main" val="65963984"/>
                  </a:ext>
                </a:extLst>
              </a:tr>
              <a:tr h="2296416">
                <a:tc>
                  <a:txBody>
                    <a:bodyPr/>
                    <a:lstStyle/>
                    <a:p>
                      <a:pPr algn="just">
                        <a:lnSpc>
                          <a:spcPct val="100000"/>
                        </a:lnSpc>
                        <a:spcAft>
                          <a:spcPts val="800"/>
                        </a:spcAft>
                      </a:pPr>
                      <a:r>
                        <a:rPr lang="vi-VN" sz="2800" b="0" i="1" dirty="0">
                          <a:solidFill>
                            <a:schemeClr val="tx2">
                              <a:lumMod val="10000"/>
                            </a:schemeClr>
                          </a:solidFill>
                          <a:effectLst/>
                          <a:latin typeface="Times New Roman" panose="02020603050405020304" pitchFamily="18" charset="0"/>
                          <a:cs typeface="Times New Roman" panose="02020603050405020304" pitchFamily="18" charset="0"/>
                        </a:rPr>
                        <a:t>Từ Hải mở “trướng hùm” và trao toàn quyền báo ân, báo oán cho Kiều</a:t>
                      </a:r>
                      <a:endParaRPr lang="en-SG" sz="2400" b="0" i="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3">
                  <a:txBody>
                    <a:bodyPr/>
                    <a:lstStyle/>
                    <a:p>
                      <a:pPr algn="just">
                        <a:lnSpc>
                          <a:spcPct val="100000"/>
                        </a:lnSpc>
                        <a:spcAft>
                          <a:spcPts val="800"/>
                        </a:spcAft>
                      </a:pP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841975499"/>
                  </a:ext>
                </a:extLst>
              </a:tr>
              <a:tr h="756899">
                <a:tc>
                  <a:txBody>
                    <a:bodyPr/>
                    <a:lstStyle/>
                    <a:p>
                      <a:pPr algn="just">
                        <a:lnSpc>
                          <a:spcPct val="100000"/>
                        </a:lnSpc>
                        <a:spcAft>
                          <a:spcPts val="800"/>
                        </a:spcAft>
                      </a:pPr>
                      <a:r>
                        <a:rPr lang="vi-VN" sz="2800" b="0" i="1" dirty="0">
                          <a:solidFill>
                            <a:schemeClr val="tx2">
                              <a:lumMod val="10000"/>
                            </a:schemeClr>
                          </a:solidFill>
                          <a:effectLst/>
                          <a:latin typeface="Times New Roman" panose="02020603050405020304" pitchFamily="18" charset="0"/>
                          <a:cs typeface="Times New Roman" panose="02020603050405020304" pitchFamily="18" charset="0"/>
                        </a:rPr>
                        <a:t>Kiều báo ân</a:t>
                      </a:r>
                      <a:endParaRPr lang="en-SG" sz="2400" b="0" i="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xBody>
                    <a:bodyPr/>
                    <a:lstStyle/>
                    <a:p>
                      <a:endParaRPr lang="en-SG"/>
                    </a:p>
                  </a:txBody>
                  <a:tcPr/>
                </a:tc>
                <a:extLst>
                  <a:ext uri="{0D108BD9-81ED-4DB2-BD59-A6C34878D82A}">
                    <a16:rowId xmlns="" xmlns:a16="http://schemas.microsoft.com/office/drawing/2014/main" val="2040929886"/>
                  </a:ext>
                </a:extLst>
              </a:tr>
              <a:tr h="1001146">
                <a:tc>
                  <a:txBody>
                    <a:bodyPr/>
                    <a:lstStyle/>
                    <a:p>
                      <a:pPr algn="just">
                        <a:lnSpc>
                          <a:spcPct val="100000"/>
                        </a:lnSpc>
                        <a:spcAft>
                          <a:spcPts val="800"/>
                        </a:spcAft>
                      </a:pPr>
                      <a:r>
                        <a:rPr lang="vi-VN" sz="2800" b="0" i="1" dirty="0">
                          <a:solidFill>
                            <a:schemeClr val="tx2">
                              <a:lumMod val="10000"/>
                            </a:schemeClr>
                          </a:solidFill>
                          <a:effectLst/>
                          <a:latin typeface="Times New Roman" panose="02020603050405020304" pitchFamily="18" charset="0"/>
                          <a:cs typeface="Times New Roman" panose="02020603050405020304" pitchFamily="18" charset="0"/>
                        </a:rPr>
                        <a:t>Kiều báo oán </a:t>
                      </a:r>
                      <a:endParaRPr lang="en-SG" sz="2400" b="0" i="1"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vMerge="1">
                  <a:txBody>
                    <a:bodyPr/>
                    <a:lstStyle/>
                    <a:p>
                      <a:endParaRPr lang="en-SG"/>
                    </a:p>
                  </a:txBody>
                  <a:tcPr/>
                </a:tc>
                <a:extLst>
                  <a:ext uri="{0D108BD9-81ED-4DB2-BD59-A6C34878D82A}">
                    <a16:rowId xmlns="" xmlns:a16="http://schemas.microsoft.com/office/drawing/2014/main" val="4202114921"/>
                  </a:ext>
                </a:extLst>
              </a:tr>
            </a:tbl>
          </a:graphicData>
        </a:graphic>
      </p:graphicFrame>
    </p:spTree>
    <p:extLst>
      <p:ext uri="{BB962C8B-B14F-4D97-AF65-F5344CB8AC3E}">
        <p14:creationId xmlns:p14="http://schemas.microsoft.com/office/powerpoint/2010/main" val="32356245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7940073-9A32-75E0-835A-785833EE852F}"/>
            </a:ext>
          </a:extLst>
        </p:cNvPr>
        <p:cNvGrpSpPr/>
        <p:nvPr/>
      </p:nvGrpSpPr>
      <p:grpSpPr>
        <a:xfrm>
          <a:off x="0" y="0"/>
          <a:ext cx="0" cy="0"/>
          <a:chOff x="0" y="0"/>
          <a:chExt cx="0" cy="0"/>
        </a:xfrm>
      </p:grpSpPr>
      <p:pic>
        <p:nvPicPr>
          <p:cNvPr id="9" name="Picture 8">
            <a:extLst>
              <a:ext uri="{FF2B5EF4-FFF2-40B4-BE49-F238E27FC236}">
                <a16:creationId xmlns="" xmlns:a16="http://schemas.microsoft.com/office/drawing/2014/main" id="{83892482-F939-27D6-29BE-777343C6FFC3}"/>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 xmlns:a16="http://schemas.microsoft.com/office/drawing/2014/main" id="{953B47FD-9E80-6826-6386-3EDAB884A428}"/>
              </a:ext>
            </a:extLst>
          </p:cNvPr>
          <p:cNvSpPr txBox="1"/>
          <p:nvPr/>
        </p:nvSpPr>
        <p:spPr>
          <a:xfrm>
            <a:off x="3161532" y="79513"/>
            <a:ext cx="6096000" cy="584775"/>
          </a:xfrm>
          <a:prstGeom prst="rect">
            <a:avLst/>
          </a:prstGeom>
          <a:noFill/>
        </p:spPr>
        <p:txBody>
          <a:bodyPr wrap="square">
            <a:spAutoFit/>
          </a:bodyPr>
          <a:lstStyle/>
          <a:p>
            <a:pPr algn="ctr" defTabSz="1219110">
              <a:spcAft>
                <a:spcPts val="1067"/>
              </a:spcAft>
              <a:buClr>
                <a:srgbClr val="000000"/>
              </a:buClr>
              <a:defRPr/>
            </a:pPr>
            <a:r>
              <a:rPr lang="en-US" sz="3200" b="1" dirty="0">
                <a:solidFill>
                  <a:srgbClr val="ED7D31">
                    <a:lumMod val="10000"/>
                  </a:srgbClr>
                </a:solidFill>
                <a:latin typeface="Times New Roman" panose="02020603050405020304" pitchFamily="18" charset="0"/>
                <a:ea typeface="Calibri" panose="020F0502020204030204" pitchFamily="34" charset="0"/>
                <a:cs typeface="Arial"/>
                <a:sym typeface="Arial"/>
              </a:rPr>
              <a:t>PHT SỐ 6</a:t>
            </a:r>
            <a:endParaRPr lang="en-SG" sz="32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 xmlns:a16="http://schemas.microsoft.com/office/drawing/2014/main" id="{4EB5028E-D236-153D-FB7D-A29DFC451B64}"/>
              </a:ext>
            </a:extLst>
          </p:cNvPr>
          <p:cNvGraphicFramePr>
            <a:graphicFrameLocks noGrp="1"/>
          </p:cNvGraphicFramePr>
          <p:nvPr>
            <p:extLst>
              <p:ext uri="{D42A27DB-BD31-4B8C-83A1-F6EECF244321}">
                <p14:modId xmlns:p14="http://schemas.microsoft.com/office/powerpoint/2010/main" val="3765866935"/>
              </p:ext>
            </p:extLst>
          </p:nvPr>
        </p:nvGraphicFramePr>
        <p:xfrm>
          <a:off x="0" y="0"/>
          <a:ext cx="12192000" cy="6858000"/>
        </p:xfrm>
        <a:graphic>
          <a:graphicData uri="http://schemas.openxmlformats.org/drawingml/2006/table">
            <a:tbl>
              <a:tblPr firstRow="1" firstCol="1" bandRow="1">
                <a:tableStyleId>{1E171933-4619-4E11-9A3F-F7608DF75F80}</a:tableStyleId>
              </a:tblPr>
              <a:tblGrid>
                <a:gridCol w="2646218">
                  <a:extLst>
                    <a:ext uri="{9D8B030D-6E8A-4147-A177-3AD203B41FA5}">
                      <a16:colId xmlns="" xmlns:a16="http://schemas.microsoft.com/office/drawing/2014/main" val="3718778030"/>
                    </a:ext>
                  </a:extLst>
                </a:gridCol>
                <a:gridCol w="9545782">
                  <a:extLst>
                    <a:ext uri="{9D8B030D-6E8A-4147-A177-3AD203B41FA5}">
                      <a16:colId xmlns="" xmlns:a16="http://schemas.microsoft.com/office/drawing/2014/main" val="3127028132"/>
                    </a:ext>
                  </a:extLst>
                </a:gridCol>
              </a:tblGrid>
              <a:tr h="586274">
                <a:tc>
                  <a:txBody>
                    <a:bodyPr/>
                    <a:lstStyle/>
                    <a:p>
                      <a:pPr algn="ctr">
                        <a:lnSpc>
                          <a:spcPct val="100000"/>
                        </a:lnSpc>
                        <a:spcAft>
                          <a:spcPts val="800"/>
                        </a:spcAft>
                      </a:pPr>
                      <a:r>
                        <a:rPr lang="vi-VN" sz="2500" dirty="0">
                          <a:solidFill>
                            <a:schemeClr val="tx2">
                              <a:lumMod val="10000"/>
                            </a:schemeClr>
                          </a:solidFill>
                          <a:effectLst/>
                          <a:latin typeface="Times New Roman" panose="02020603050405020304" pitchFamily="18" charset="0"/>
                          <a:cs typeface="Times New Roman" panose="02020603050405020304" pitchFamily="18" charset="0"/>
                        </a:rPr>
                        <a:t>Các sự kiện chính</a:t>
                      </a:r>
                      <a:endParaRPr lang="en-SG" sz="25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2500" dirty="0">
                          <a:solidFill>
                            <a:schemeClr val="tx2">
                              <a:lumMod val="10000"/>
                            </a:schemeClr>
                          </a:solidFill>
                          <a:effectLst/>
                          <a:latin typeface="Times New Roman" panose="02020603050405020304" pitchFamily="18" charset="0"/>
                          <a:cs typeface="Times New Roman" panose="02020603050405020304" pitchFamily="18" charset="0"/>
                        </a:rPr>
                        <a:t>Sự hiện diện của nhân vật Từ Hải trong các sự việc</a:t>
                      </a:r>
                      <a:endParaRPr lang="en-SG" sz="25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 xmlns:a16="http://schemas.microsoft.com/office/drawing/2014/main" val="65963984"/>
                  </a:ext>
                </a:extLst>
              </a:tr>
              <a:tr h="3493113">
                <a:tc>
                  <a:txBody>
                    <a:bodyPr/>
                    <a:lstStyle/>
                    <a:p>
                      <a:pPr algn="ctr">
                        <a:lnSpc>
                          <a:spcPct val="100000"/>
                        </a:lnSpc>
                        <a:spcAft>
                          <a:spcPts val="800"/>
                        </a:spcAft>
                      </a:pPr>
                      <a:r>
                        <a:rPr lang="vi-VN" sz="2500" dirty="0">
                          <a:solidFill>
                            <a:schemeClr val="tx2">
                              <a:lumMod val="10000"/>
                            </a:schemeClr>
                          </a:solidFill>
                          <a:effectLst/>
                          <a:latin typeface="Times New Roman" panose="02020603050405020304" pitchFamily="18" charset="0"/>
                          <a:cs typeface="Times New Roman" panose="02020603050405020304" pitchFamily="18" charset="0"/>
                        </a:rPr>
                        <a:t>Từ Hải mở “trướng hùm” và trao toàn quyền báo ân, báo oán cho Kiều</a:t>
                      </a:r>
                      <a:endParaRPr lang="en-SG" sz="25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SG" sz="25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3841975499"/>
                  </a:ext>
                </a:extLst>
              </a:tr>
              <a:tr h="1190834">
                <a:tc>
                  <a:txBody>
                    <a:bodyPr/>
                    <a:lstStyle/>
                    <a:p>
                      <a:pPr algn="ctr">
                        <a:lnSpc>
                          <a:spcPct val="100000"/>
                        </a:lnSpc>
                        <a:spcAft>
                          <a:spcPts val="800"/>
                        </a:spcAft>
                      </a:pPr>
                      <a:r>
                        <a:rPr lang="vi-VN" sz="2500" dirty="0">
                          <a:solidFill>
                            <a:schemeClr val="tx2">
                              <a:lumMod val="10000"/>
                            </a:schemeClr>
                          </a:solidFill>
                          <a:effectLst/>
                          <a:latin typeface="Times New Roman" panose="02020603050405020304" pitchFamily="18" charset="0"/>
                          <a:cs typeface="Times New Roman" panose="02020603050405020304" pitchFamily="18" charset="0"/>
                        </a:rPr>
                        <a:t>Kiều báo ân</a:t>
                      </a:r>
                      <a:endParaRPr lang="en-SG" sz="25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SG" sz="25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2040929886"/>
                  </a:ext>
                </a:extLst>
              </a:tr>
              <a:tr h="1587779">
                <a:tc>
                  <a:txBody>
                    <a:bodyPr/>
                    <a:lstStyle/>
                    <a:p>
                      <a:pPr algn="ctr">
                        <a:lnSpc>
                          <a:spcPct val="100000"/>
                        </a:lnSpc>
                        <a:spcAft>
                          <a:spcPts val="800"/>
                        </a:spcAft>
                      </a:pPr>
                      <a:r>
                        <a:rPr lang="vi-VN" sz="2500" dirty="0">
                          <a:solidFill>
                            <a:schemeClr val="tx2">
                              <a:lumMod val="10000"/>
                            </a:schemeClr>
                          </a:solidFill>
                          <a:effectLst/>
                          <a:latin typeface="Times New Roman" panose="02020603050405020304" pitchFamily="18" charset="0"/>
                          <a:cs typeface="Times New Roman" panose="02020603050405020304" pitchFamily="18" charset="0"/>
                        </a:rPr>
                        <a:t>Kiều báo oán </a:t>
                      </a:r>
                      <a:endParaRPr lang="en-SG" sz="25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Aft>
                          <a:spcPts val="800"/>
                        </a:spcAft>
                      </a:pPr>
                      <a:endParaRPr lang="en-SG" sz="25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74" marR="309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4202114921"/>
                  </a:ext>
                </a:extLst>
              </a:tr>
            </a:tbl>
          </a:graphicData>
        </a:graphic>
      </p:graphicFrame>
      <p:pic>
        <p:nvPicPr>
          <p:cNvPr id="3" name="Picture 2" descr="A person and person sitting in a chair&#10;&#10;Description automatically generated">
            <a:extLst>
              <a:ext uri="{FF2B5EF4-FFF2-40B4-BE49-F238E27FC236}">
                <a16:creationId xmlns="" xmlns:a16="http://schemas.microsoft.com/office/drawing/2014/main" id="{408FD40C-090A-F881-C983-480DA6A7F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398" y="2412537"/>
            <a:ext cx="1729112" cy="2032926"/>
          </a:xfrm>
          <a:prstGeom prst="rect">
            <a:avLst/>
          </a:prstGeom>
        </p:spPr>
      </p:pic>
      <p:sp>
        <p:nvSpPr>
          <p:cNvPr id="5" name="TextBox 4">
            <a:extLst>
              <a:ext uri="{FF2B5EF4-FFF2-40B4-BE49-F238E27FC236}">
                <a16:creationId xmlns="" xmlns:a16="http://schemas.microsoft.com/office/drawing/2014/main" id="{E6B0131C-430B-CA64-3DFA-DB7E2FBBBC07}"/>
              </a:ext>
            </a:extLst>
          </p:cNvPr>
          <p:cNvSpPr txBox="1"/>
          <p:nvPr/>
        </p:nvSpPr>
        <p:spPr>
          <a:xfrm>
            <a:off x="2743200" y="535900"/>
            <a:ext cx="9448800" cy="347787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rPr>
              <a:t>- Từ Hải cho dựng khung cảnh uy nghiêm, trang trọng để Kiều thực hiện việc báo ân, báo oán: Trướng hùm mở giữa trung quân, tiên nghiêm,…</a:t>
            </a:r>
            <a:endParaRPr kumimoji="0" lang="en-SG"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rPr>
              <a:t>- Từ Hải cho Kiều vị trí cao quý, trang trọng, đầy khí thế: Từ Công sánh với phu nhân cùng ngồi</a:t>
            </a:r>
            <a:endParaRPr kumimoji="0" lang="en-SG"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rPr>
              <a:t>- Từ Hải cho quân bắt về những người có liên quan đến ân oán của nàng: Điểm danh trước dẫn chực ngoài cửa viên</a:t>
            </a:r>
            <a:endParaRPr kumimoji="0" lang="en-SG"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rPr>
              <a:t>- Từ Hải tin tưởng Kiều sẽ “báo đền cho minh” và giao toàn quyền báo ân, trả oán cho nàng thực hiện: Từ rằng: “Việc ấy để cho mặc nàng”</a:t>
            </a:r>
            <a:endParaRPr kumimoji="0" lang="en-SG"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27EC292E-2DA6-2F06-8FCA-D315383852B6}"/>
              </a:ext>
            </a:extLst>
          </p:cNvPr>
          <p:cNvSpPr txBox="1"/>
          <p:nvPr/>
        </p:nvSpPr>
        <p:spPr>
          <a:xfrm>
            <a:off x="2715490" y="4041485"/>
            <a:ext cx="9321402" cy="124649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rPr>
              <a:t>Uy quyền của Từ Hải đã tạo ra cảnh oai nghiêm của nơi Kiều xử án: Cho gươm mời đến Thúc lang. Cảnh tượng ấy đã có phần khiến Thúc Sinh hoảng sợ “mặt như chàm đổ, mình dường dẽ run”</a:t>
            </a:r>
            <a:endParaRPr kumimoji="0" lang="en-SG"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 xmlns:a16="http://schemas.microsoft.com/office/drawing/2014/main" id="{07030194-238A-32F1-82C5-BE88BC3C5F4B}"/>
              </a:ext>
            </a:extLst>
          </p:cNvPr>
          <p:cNvSpPr txBox="1"/>
          <p:nvPr/>
        </p:nvSpPr>
        <p:spPr>
          <a:xfrm>
            <a:off x="2715490" y="5242353"/>
            <a:ext cx="9448800" cy="1631216"/>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mn-ea"/>
                <a:cs typeface="Times New Roman" panose="02020603050405020304" pitchFamily="18" charset="0"/>
              </a:rPr>
              <a:t>Uy quyền của Từ Hải tiếp tục thể hiện qua những hình ảnh như lá cờ, thanh gươm, trướng hùm, quân lính: Dưới cờ gươm tuốt nắp ra; Khấu đầu dưới trướng liệu điều kêu ca, Truyền quân lệnh xuống trướng tiền tha ngay, lệnh quân, nội đao,…</a:t>
            </a:r>
            <a:endParaRPr kumimoji="0" lang="en-SG" sz="2500" b="0" i="0" u="none" strike="noStrike" kern="1200" cap="none" spc="0" normalizeH="0" baseline="0" noProof="0" dirty="0">
              <a:ln>
                <a:noFill/>
              </a:ln>
              <a:solidFill>
                <a:srgbClr val="44546A">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932739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anim calcmode="lin" valueType="num">
                                      <p:cBhvr>
                                        <p:cTn id="13"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E6008A6-510B-D261-1A2E-A67E59A06D6E}"/>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77F7A038-4827-02A3-C5CF-99F39A1322D1}"/>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47516449-E1CE-8463-5877-62D87ABE54F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grpSp>
        <p:nvGrpSpPr>
          <p:cNvPr id="18" name="Group 17">
            <a:extLst>
              <a:ext uri="{FF2B5EF4-FFF2-40B4-BE49-F238E27FC236}">
                <a16:creationId xmlns="" xmlns:a16="http://schemas.microsoft.com/office/drawing/2014/main" id="{190D2403-3AFB-3DCA-0FCD-F3C64867FCFA}"/>
              </a:ext>
            </a:extLst>
          </p:cNvPr>
          <p:cNvGrpSpPr/>
          <p:nvPr/>
        </p:nvGrpSpPr>
        <p:grpSpPr>
          <a:xfrm>
            <a:off x="2823622" y="85908"/>
            <a:ext cx="6984405" cy="1036309"/>
            <a:chOff x="3372592" y="1853892"/>
            <a:chExt cx="5056909" cy="631725"/>
          </a:xfrm>
        </p:grpSpPr>
        <p:sp>
          <p:nvSpPr>
            <p:cNvPr id="17" name="Rectangle 16">
              <a:extLst>
                <a:ext uri="{FF2B5EF4-FFF2-40B4-BE49-F238E27FC236}">
                  <a16:creationId xmlns="" xmlns:a16="http://schemas.microsoft.com/office/drawing/2014/main" id="{3AC4E5F1-4BE6-AF84-0B24-4E381EE943EA}"/>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25978632-6420-E763-5E47-D2EADAA71C8E}"/>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C6001D3B-587F-D486-73F8-0C78EB333ADA}"/>
              </a:ext>
            </a:extLst>
          </p:cNvPr>
          <p:cNvSpPr txBox="1"/>
          <p:nvPr/>
        </p:nvSpPr>
        <p:spPr>
          <a:xfrm>
            <a:off x="3012244" y="47791"/>
            <a:ext cx="6255627"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e. Tìm hiểu về vai trò của Từ Hải trong cuộc báo ân, báo oán của Thúy Kiều</a:t>
            </a:r>
            <a:endParaRPr kumimoji="0" lang="en-SG" sz="6600" b="0" i="0" u="none" strike="noStrike" kern="1200" cap="none" spc="0" normalizeH="0" baseline="0" noProof="0" dirty="0">
              <a:ln>
                <a:noFill/>
              </a:ln>
              <a:solidFill>
                <a:srgbClr val="794B2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PA-任意多边形 17">
            <a:extLst>
              <a:ext uri="{FF2B5EF4-FFF2-40B4-BE49-F238E27FC236}">
                <a16:creationId xmlns="" xmlns:a16="http://schemas.microsoft.com/office/drawing/2014/main" id="{9E63B88E-955E-01CE-5F0D-A0A2F3864BE6}"/>
              </a:ext>
            </a:extLst>
          </p:cNvPr>
          <p:cNvSpPr/>
          <p:nvPr/>
        </p:nvSpPr>
        <p:spPr>
          <a:xfrm>
            <a:off x="66449" y="1404145"/>
            <a:ext cx="3564236" cy="5282987"/>
          </a:xfrm>
          <a:custGeom>
            <a:avLst/>
            <a:gdLst>
              <a:gd name="connsiteX0" fmla="*/ 0 w 3111146"/>
              <a:gd name="connsiteY0" fmla="*/ 0 h 3268371"/>
              <a:gd name="connsiteX1" fmla="*/ 3111146 w 3111146"/>
              <a:gd name="connsiteY1" fmla="*/ 0 h 3268371"/>
              <a:gd name="connsiteX2" fmla="*/ 3111146 w 3111146"/>
              <a:gd name="connsiteY2" fmla="*/ 675124 h 3268371"/>
              <a:gd name="connsiteX3" fmla="*/ 3027296 w 3111146"/>
              <a:gd name="connsiteY3" fmla="*/ 670890 h 3268371"/>
              <a:gd name="connsiteX4" fmla="*/ 1968317 w 3111146"/>
              <a:gd name="connsiteY4" fmla="*/ 1729869 h 3268371"/>
              <a:gd name="connsiteX5" fmla="*/ 3027296 w 3111146"/>
              <a:gd name="connsiteY5" fmla="*/ 2788848 h 3268371"/>
              <a:gd name="connsiteX6" fmla="*/ 3111146 w 3111146"/>
              <a:gd name="connsiteY6" fmla="*/ 2784614 h 3268371"/>
              <a:gd name="connsiteX7" fmla="*/ 3111146 w 3111146"/>
              <a:gd name="connsiteY7" fmla="*/ 3268371 h 3268371"/>
              <a:gd name="connsiteX8" fmla="*/ 0 w 3111146"/>
              <a:gd name="connsiteY8" fmla="*/ 3268371 h 326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146" h="3268371">
                <a:moveTo>
                  <a:pt x="0" y="0"/>
                </a:moveTo>
                <a:lnTo>
                  <a:pt x="3111146" y="0"/>
                </a:lnTo>
                <a:lnTo>
                  <a:pt x="3111146" y="675124"/>
                </a:lnTo>
                <a:lnTo>
                  <a:pt x="3027296" y="670890"/>
                </a:lnTo>
                <a:cubicBezTo>
                  <a:pt x="2442438" y="670890"/>
                  <a:pt x="1968317" y="1145011"/>
                  <a:pt x="1968317" y="1729869"/>
                </a:cubicBezTo>
                <a:cubicBezTo>
                  <a:pt x="1968317" y="2314727"/>
                  <a:pt x="2442438" y="2788848"/>
                  <a:pt x="3027296" y="2788848"/>
                </a:cubicBezTo>
                <a:lnTo>
                  <a:pt x="3111146" y="2784614"/>
                </a:lnTo>
                <a:lnTo>
                  <a:pt x="3111146" y="3268371"/>
                </a:lnTo>
                <a:lnTo>
                  <a:pt x="0" y="3268371"/>
                </a:lnTo>
                <a:close/>
              </a:path>
            </a:pathLst>
          </a:custGeom>
          <a:solidFill>
            <a:srgbClr val="DEF1ED"/>
          </a:solidFill>
          <a:ln w="12700" cap="flat" cmpd="sng" algn="ctr">
            <a:noFill/>
            <a:prstDash val="solid"/>
            <a:miter lim="800000"/>
          </a:ln>
          <a:effectLst/>
        </p:spPr>
        <p:txBody>
          <a:bodyPr wrap="square"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endParaRPr sz="2400" kern="0" dirty="0">
              <a:solidFill>
                <a:prstClr val="black"/>
              </a:solidFill>
              <a:latin typeface="字魂59号-创粗黑" panose="00000500000000000000" pitchFamily="2" charset="-122"/>
              <a:ea typeface="字魂59号-创粗黑" panose="00000500000000000000" pitchFamily="2" charset="-122"/>
            </a:endParaRPr>
          </a:p>
        </p:txBody>
      </p:sp>
      <p:sp>
        <p:nvSpPr>
          <p:cNvPr id="8" name="PA-椭圆 49">
            <a:extLst>
              <a:ext uri="{FF2B5EF4-FFF2-40B4-BE49-F238E27FC236}">
                <a16:creationId xmlns="" xmlns:a16="http://schemas.microsoft.com/office/drawing/2014/main" id="{64139DA1-3352-B670-7332-4BCBFD09662B}"/>
              </a:ext>
            </a:extLst>
          </p:cNvPr>
          <p:cNvSpPr/>
          <p:nvPr/>
        </p:nvSpPr>
        <p:spPr>
          <a:xfrm>
            <a:off x="4204510" y="1649122"/>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1</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9" name="PA-椭圆 47">
            <a:extLst>
              <a:ext uri="{FF2B5EF4-FFF2-40B4-BE49-F238E27FC236}">
                <a16:creationId xmlns="" xmlns:a16="http://schemas.microsoft.com/office/drawing/2014/main" id="{B175F188-1717-539E-823F-15CF1C6E741C}"/>
              </a:ext>
            </a:extLst>
          </p:cNvPr>
          <p:cNvSpPr/>
          <p:nvPr/>
        </p:nvSpPr>
        <p:spPr>
          <a:xfrm>
            <a:off x="4204510" y="3232603"/>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2</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14" name="PA-矩形 28">
            <a:extLst>
              <a:ext uri="{FF2B5EF4-FFF2-40B4-BE49-F238E27FC236}">
                <a16:creationId xmlns="" xmlns:a16="http://schemas.microsoft.com/office/drawing/2014/main" id="{C7A6A111-55E8-E934-E44E-4148A8358B5F}"/>
              </a:ext>
            </a:extLst>
          </p:cNvPr>
          <p:cNvSpPr/>
          <p:nvPr/>
        </p:nvSpPr>
        <p:spPr>
          <a:xfrm flipH="1">
            <a:off x="5086728" y="1343395"/>
            <a:ext cx="6923523" cy="88927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200" dirty="0" err="1">
                <a:solidFill>
                  <a:schemeClr val="tx2">
                    <a:lumMod val="10000"/>
                  </a:schemeClr>
                </a:solidFill>
                <a:latin typeface="Times New Roman" panose="02020603050405020304" pitchFamily="18" charset="0"/>
                <a:cs typeface="Times New Roman" panose="02020603050405020304" pitchFamily="18" charset="0"/>
              </a:rPr>
              <a:t>tạo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mọi</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điều</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kiện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thuận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lợi</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để</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Kiều</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thực</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hiện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việc</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báo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ân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báo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oán</a:t>
            </a:r>
            <a:endParaRPr lang="en-SG" sz="6000" kern="0" dirty="0">
              <a:latin typeface="Times New Roman" panose="02020603050405020304" pitchFamily="18" charset="0"/>
              <a:cs typeface="Times New Roman" panose="02020603050405020304" pitchFamily="18" charset="0"/>
            </a:endParaRPr>
          </a:p>
        </p:txBody>
      </p:sp>
      <p:sp>
        <p:nvSpPr>
          <p:cNvPr id="19" name="PA-矩形 28">
            <a:extLst>
              <a:ext uri="{FF2B5EF4-FFF2-40B4-BE49-F238E27FC236}">
                <a16:creationId xmlns="" xmlns:a16="http://schemas.microsoft.com/office/drawing/2014/main" id="{4B48C580-488B-0BD4-F079-B829FA378270}"/>
              </a:ext>
            </a:extLst>
          </p:cNvPr>
          <p:cNvSpPr/>
          <p:nvPr/>
        </p:nvSpPr>
        <p:spPr>
          <a:xfrm flipH="1">
            <a:off x="4992291" y="2761245"/>
            <a:ext cx="7034247" cy="1830604"/>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200" dirty="0" err="1">
                <a:solidFill>
                  <a:schemeClr val="tx2">
                    <a:lumMod val="10000"/>
                  </a:schemeClr>
                </a:solidFill>
                <a:latin typeface="Times New Roman" panose="02020603050405020304" pitchFamily="18" charset="0"/>
                <a:cs typeface="Times New Roman" panose="02020603050405020304" pitchFamily="18" charset="0"/>
              </a:rPr>
              <a:t>đem</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đến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cho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Kiều</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một</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vị</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trí</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cao</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quý</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trang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trọng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và</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đặc</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biệt</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là</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có</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đầy</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đủ</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quyền</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uy</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để</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đòi</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lại</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công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r>
              <a:rPr lang="en-US" sz="3200" dirty="0" err="1">
                <a:solidFill>
                  <a:schemeClr val="tx2">
                    <a:lumMod val="10000"/>
                  </a:schemeClr>
                </a:solidFill>
                <a:latin typeface="Times New Roman" panose="02020603050405020304" pitchFamily="18" charset="0"/>
                <a:cs typeface="Times New Roman" panose="02020603050405020304" pitchFamily="18" charset="0"/>
              </a:rPr>
              <a:t>bằng</a:t>
            </a:r>
            <a:r>
              <a:rPr lang="en-US" sz="3200" dirty="0">
                <a:solidFill>
                  <a:schemeClr val="tx2">
                    <a:lumMod val="10000"/>
                  </a:schemeClr>
                </a:solidFill>
                <a:latin typeface="Times New Roman" panose="02020603050405020304" pitchFamily="18" charset="0"/>
                <a:cs typeface="Times New Roman" panose="02020603050405020304" pitchFamily="18" charset="0"/>
              </a:rPr>
              <a:t> </a:t>
            </a:r>
            <a:endParaRPr lang="en-SG" sz="6000" kern="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853BBF7B-6492-A478-E962-A3C6766F3E1F}"/>
              </a:ext>
            </a:extLst>
          </p:cNvPr>
          <p:cNvSpPr txBox="1"/>
          <p:nvPr/>
        </p:nvSpPr>
        <p:spPr>
          <a:xfrm>
            <a:off x="139228" y="1548369"/>
            <a:ext cx="2175275" cy="507831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3600" b="1" dirty="0">
                <a:solidFill>
                  <a:schemeClr val="tx2">
                    <a:lumMod val="10000"/>
                  </a:schemeClr>
                </a:solidFill>
                <a:latin typeface="Times New Roman" panose="02020603050405020304" pitchFamily="18" charset="0"/>
                <a:cs typeface="Times New Roman" panose="02020603050405020304" pitchFamily="18" charset="0"/>
              </a:rPr>
              <a:t>Vai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trò</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của</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nhân</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vật</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Từ</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Hải</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trong</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cuộc</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báo</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ân</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báo</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oán</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của</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nàng</a:t>
            </a:r>
            <a:r>
              <a:rPr lang="en-US" sz="3600" b="1" dirty="0">
                <a:solidFill>
                  <a:schemeClr val="tx2">
                    <a:lumMod val="10000"/>
                  </a:schemeClr>
                </a:solidFill>
                <a:latin typeface="Times New Roman" panose="02020603050405020304" pitchFamily="18" charset="0"/>
                <a:cs typeface="Times New Roman" panose="02020603050405020304" pitchFamily="18" charset="0"/>
              </a:rPr>
              <a:t> </a:t>
            </a:r>
            <a:r>
              <a:rPr lang="en-US" sz="3600" b="1" dirty="0" err="1">
                <a:solidFill>
                  <a:schemeClr val="tx2">
                    <a:lumMod val="10000"/>
                  </a:schemeClr>
                </a:solidFill>
                <a:latin typeface="Times New Roman" panose="02020603050405020304" pitchFamily="18" charset="0"/>
                <a:cs typeface="Times New Roman" panose="02020603050405020304" pitchFamily="18" charset="0"/>
              </a:rPr>
              <a:t>Kiều</a:t>
            </a:r>
            <a:endParaRPr lang="en-SG" sz="3600" b="1" dirty="0">
              <a:solidFill>
                <a:schemeClr val="tx2">
                  <a:lumMod val="1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4">
            <a:extLst>
              <a:ext uri="{FF2B5EF4-FFF2-40B4-BE49-F238E27FC236}">
                <a16:creationId xmlns="" xmlns:a16="http://schemas.microsoft.com/office/drawing/2014/main" id="{91623D08-BFBB-6CC7-6815-2E6D347C1A29}"/>
              </a:ext>
            </a:extLst>
          </p:cNvPr>
          <p:cNvPicPr>
            <a:picLocks noChangeAspect="1" noChangeArrowheads="1"/>
          </p:cNvPicPr>
          <p:nvPr/>
        </p:nvPicPr>
        <p:blipFill>
          <a:blip r:embed="rId5"/>
          <a:srcRect/>
          <a:stretch/>
        </p:blipFill>
        <p:spPr bwMode="auto">
          <a:xfrm rot="218596" flipH="1">
            <a:off x="2349035" y="2241503"/>
            <a:ext cx="2127105" cy="373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4" grpId="0"/>
      <p:bldP spid="19" grpId="0"/>
      <p:bldP spid="2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402E3DE-1A15-0773-9293-5DB373D5E21F}"/>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D8AAE9AF-463B-C7DE-ADB5-28BA4785C488}"/>
              </a:ext>
            </a:extLst>
          </p:cNvPr>
          <p:cNvPicPr/>
          <p:nvPr/>
        </p:nvPicPr>
        <p:blipFill>
          <a:blip r:embed="rId2"/>
          <a:stretch>
            <a:fillRect/>
          </a:stretch>
        </p:blipFill>
        <p:spPr>
          <a:xfrm>
            <a:off x="-6122" y="0"/>
            <a:ext cx="12192000" cy="6858000"/>
          </a:xfrm>
          <a:prstGeom prst="rect">
            <a:avLst/>
          </a:prstGeom>
        </p:spPr>
      </p:pic>
      <p:sp>
        <p:nvSpPr>
          <p:cNvPr id="6" name="矩形 13">
            <a:extLst>
              <a:ext uri="{FF2B5EF4-FFF2-40B4-BE49-F238E27FC236}">
                <a16:creationId xmlns="" xmlns:a16="http://schemas.microsoft.com/office/drawing/2014/main" id="{3F6E2B80-AC8B-6508-003E-99B059EAA7AF}"/>
              </a:ext>
            </a:extLst>
          </p:cNvPr>
          <p:cNvSpPr/>
          <p:nvPr/>
        </p:nvSpPr>
        <p:spPr>
          <a:xfrm>
            <a:off x="507365" y="1992866"/>
            <a:ext cx="10717475" cy="350540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sp>
        <p:nvSpPr>
          <p:cNvPr id="8" name="文本框 5">
            <a:extLst>
              <a:ext uri="{FF2B5EF4-FFF2-40B4-BE49-F238E27FC236}">
                <a16:creationId xmlns="" xmlns:a16="http://schemas.microsoft.com/office/drawing/2014/main" id="{53BCEBF5-3067-6C58-097A-52B598BB7764}"/>
              </a:ext>
            </a:extLst>
          </p:cNvPr>
          <p:cNvSpPr txBox="1"/>
          <p:nvPr/>
        </p:nvSpPr>
        <p:spPr>
          <a:xfrm>
            <a:off x="141605" y="-1060788"/>
            <a:ext cx="731520" cy="470885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9999" b="1" i="0" u="none" strike="noStrike" kern="1200" cap="none" spc="0" normalizeH="0" baseline="0" noProof="0" dirty="0">
                <a:ln>
                  <a:noFill/>
                </a:ln>
                <a:solidFill>
                  <a:srgbClr val="A39A8B"/>
                </a:solidFill>
                <a:effectLst/>
                <a:uLnTx/>
                <a:uFillTx/>
                <a:latin typeface="楷体" panose="02010609060101010101" pitchFamily="49" charset="-122"/>
                <a:ea typeface="楷体" panose="02010609060101010101" pitchFamily="49" charset="-122"/>
                <a:cs typeface="Arial"/>
                <a:sym typeface="Arial"/>
              </a:rPr>
              <a:t>2</a:t>
            </a:r>
          </a:p>
        </p:txBody>
      </p:sp>
      <p:pic>
        <p:nvPicPr>
          <p:cNvPr id="9" name="图片 1">
            <a:extLst>
              <a:ext uri="{FF2B5EF4-FFF2-40B4-BE49-F238E27FC236}">
                <a16:creationId xmlns="" xmlns:a16="http://schemas.microsoft.com/office/drawing/2014/main" id="{F0042CF1-F657-8DFC-B82D-13B3D02BEE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3297" y="-129268"/>
            <a:ext cx="2417395" cy="3371851"/>
          </a:xfrm>
          <a:prstGeom prst="rect">
            <a:avLst/>
          </a:prstGeom>
          <a:effectLst>
            <a:outerShdw blurRad="50800" dist="101600" dir="2700000" algn="tl" rotWithShape="0">
              <a:prstClr val="black">
                <a:alpha val="40000"/>
              </a:prstClr>
            </a:outerShdw>
          </a:effectLst>
        </p:spPr>
      </p:pic>
      <p:sp>
        <p:nvSpPr>
          <p:cNvPr id="10" name="TextBox 9">
            <a:extLst>
              <a:ext uri="{FF2B5EF4-FFF2-40B4-BE49-F238E27FC236}">
                <a16:creationId xmlns="" xmlns:a16="http://schemas.microsoft.com/office/drawing/2014/main" id="{468EB399-1C01-D064-DE34-3609E05ED59F}"/>
              </a:ext>
            </a:extLst>
          </p:cNvPr>
          <p:cNvSpPr txBox="1"/>
          <p:nvPr/>
        </p:nvSpPr>
        <p:spPr>
          <a:xfrm>
            <a:off x="967159" y="3194883"/>
            <a:ext cx="6989919" cy="2123658"/>
          </a:xfrm>
          <a:prstGeom prst="rect">
            <a:avLst/>
          </a:prstGeom>
          <a:noFill/>
        </p:spPr>
        <p:txBody>
          <a:bodyPr wrap="square">
            <a:spAutoFit/>
          </a:bodyPr>
          <a:lstStyle/>
          <a:p>
            <a:r>
              <a:rPr lang="en-US" sz="6600" b="1" dirty="0" err="1">
                <a:latin typeface="Times New Roman" panose="02020603050405020304" pitchFamily="18" charset="0"/>
                <a:cs typeface="Times New Roman" panose="02020603050405020304" pitchFamily="18" charset="0"/>
              </a:rPr>
              <a:t>Tìm</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hiểu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chủ</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đề</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của</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văn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bản</a:t>
            </a:r>
            <a:endParaRPr lang="en-SG" sz="6600" dirty="0">
              <a:latin typeface="Times New Roman" panose="02020603050405020304" pitchFamily="18" charset="0"/>
              <a:cs typeface="Times New Roman" panose="02020603050405020304" pitchFamily="18" charset="0"/>
            </a:endParaRPr>
          </a:p>
        </p:txBody>
      </p:sp>
      <p:pic>
        <p:nvPicPr>
          <p:cNvPr id="5" name="Picture 4" descr="A person and person sitting in a chair&#10;&#10;Description automatically generated">
            <a:extLst>
              <a:ext uri="{FF2B5EF4-FFF2-40B4-BE49-F238E27FC236}">
                <a16:creationId xmlns="" xmlns:a16="http://schemas.microsoft.com/office/drawing/2014/main" id="{36C9DF9E-5F6C-5241-1268-C3CDD7DF8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7079" y="2529443"/>
            <a:ext cx="4228799" cy="4971821"/>
          </a:xfrm>
          <a:prstGeom prst="rect">
            <a:avLst/>
          </a:prstGeom>
        </p:spPr>
      </p:pic>
      <p:pic>
        <p:nvPicPr>
          <p:cNvPr id="4" name="图片 20">
            <a:extLst>
              <a:ext uri="{FF2B5EF4-FFF2-40B4-BE49-F238E27FC236}">
                <a16:creationId xmlns="" xmlns:a16="http://schemas.microsoft.com/office/drawing/2014/main" id="{6C98B53C-88BE-C727-A29B-5AD8EF259E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15904" y="-366724"/>
            <a:ext cx="3930971" cy="3146363"/>
          </a:xfrm>
          <a:prstGeom prst="rect">
            <a:avLst/>
          </a:prstGeom>
        </p:spPr>
      </p:pic>
    </p:spTree>
    <p:extLst>
      <p:ext uri="{BB962C8B-B14F-4D97-AF65-F5344CB8AC3E}">
        <p14:creationId xmlns:p14="http://schemas.microsoft.com/office/powerpoint/2010/main" val="78871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2E0BE41-3585-451F-4D98-8A3214597897}"/>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C53C55D5-D432-254A-4C56-6F2D67DF0341}"/>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03DED65E-BF15-013E-D10B-64BCCBBF0A1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D03FC008-588F-DD2B-7C1E-07E6872312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6CF9D8AC-1FDD-D2C0-983D-27EFF119BC8D}"/>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F81085A4-5EBD-FC80-F668-5EBA2A6753A6}"/>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 xmlns:a16="http://schemas.microsoft.com/office/drawing/2014/main" id="{92F6454D-9FC3-C0DF-705D-E15EF3331D64}"/>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BC7DDE9C-7765-D96A-3C55-3F4FE4BCD789}"/>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0A891524-7669-BD7A-6C4B-C32ACC55EAEB}"/>
              </a:ext>
            </a:extLst>
          </p:cNvPr>
          <p:cNvSpPr txBox="1"/>
          <p:nvPr/>
        </p:nvSpPr>
        <p:spPr>
          <a:xfrm>
            <a:off x="3611891" y="-33313"/>
            <a:ext cx="5777765" cy="6695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vi-VN" sz="2800" b="1" dirty="0">
                <a:effectLst/>
                <a:latin typeface="Times New Roman" panose="02020603050405020304" pitchFamily="18" charset="0"/>
                <a:ea typeface="Calibri" panose="020F0502020204030204" pitchFamily="34" charset="0"/>
              </a:rPr>
              <a:t>2</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Tìm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hiểu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chủ</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bản</a:t>
            </a:r>
            <a:endParaRPr kumimoji="0" lang="en-SG" sz="6600" b="0" i="0" u="none" strike="noStrike" kern="1200" cap="none" spc="0" normalizeH="0" baseline="0" noProof="0" dirty="0">
              <a:ln>
                <a:noFill/>
              </a:ln>
              <a:solidFill>
                <a:srgbClr val="794B2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21">
            <a:extLst>
              <a:ext uri="{FF2B5EF4-FFF2-40B4-BE49-F238E27FC236}">
                <a16:creationId xmlns="" xmlns:a16="http://schemas.microsoft.com/office/drawing/2014/main" id="{930E320B-7AA8-5103-00A2-1BAAF7C653FD}"/>
              </a:ext>
            </a:extLst>
          </p:cNvPr>
          <p:cNvSpPr/>
          <p:nvPr/>
        </p:nvSpPr>
        <p:spPr>
          <a:xfrm>
            <a:off x="123231" y="3560619"/>
            <a:ext cx="4196657" cy="3297382"/>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 xmlns:asvg="http://schemas.microsoft.com/office/drawing/2016/SVG/main" r:embed="rId8"/>
                </a:ext>
              </a:extLst>
            </a:blip>
            <a:stretch>
              <a:fillRect r="-69273" b="-52568"/>
            </a:stretch>
          </a:blipFill>
          <a:ln cap="sq">
            <a:noFill/>
            <a:prstDash val="solid"/>
            <a:miter/>
          </a:ln>
        </p:spPr>
        <p:txBody>
          <a:bodyPr/>
          <a:lstStyle/>
          <a:p>
            <a:pPr defTabSz="914354">
              <a:buClrTx/>
              <a:defRPr/>
            </a:pPr>
            <a:endParaRPr lang="en-SG" sz="1800" kern="1200" dirty="0">
              <a:solidFill>
                <a:prstClr val="black"/>
              </a:solidFill>
              <a:latin typeface="Calibri" panose="020F0502020204030204"/>
              <a:ea typeface="+mn-ea"/>
            </a:endParaRPr>
          </a:p>
        </p:txBody>
      </p:sp>
      <p:sp>
        <p:nvSpPr>
          <p:cNvPr id="4" name="Freeform 11">
            <a:extLst>
              <a:ext uri="{FF2B5EF4-FFF2-40B4-BE49-F238E27FC236}">
                <a16:creationId xmlns="" xmlns:a16="http://schemas.microsoft.com/office/drawing/2014/main" id="{58748B38-37B9-0356-88BE-3E7C1D46C1BA}"/>
              </a:ext>
            </a:extLst>
          </p:cNvPr>
          <p:cNvSpPr/>
          <p:nvPr/>
        </p:nvSpPr>
        <p:spPr>
          <a:xfrm flipH="1">
            <a:off x="3875540" y="996392"/>
            <a:ext cx="7813965" cy="5067746"/>
          </a:xfrm>
          <a:custGeom>
            <a:avLst/>
            <a:gdLst/>
            <a:ahLst/>
            <a:cxnLst/>
            <a:rect l="l" t="t" r="r" b="b"/>
            <a:pathLst>
              <a:path w="5296086" h="3488796">
                <a:moveTo>
                  <a:pt x="0" y="0"/>
                </a:moveTo>
                <a:lnTo>
                  <a:pt x="5296086" y="0"/>
                </a:lnTo>
                <a:lnTo>
                  <a:pt x="5296086" y="3488797"/>
                </a:lnTo>
                <a:lnTo>
                  <a:pt x="0" y="3488797"/>
                </a:lnTo>
                <a:lnTo>
                  <a:pt x="0" y="0"/>
                </a:lnTo>
                <a:close/>
              </a:path>
            </a:pathLst>
          </a:custGeom>
          <a:blipFill>
            <a:blip r:embed="rId9"/>
            <a:stretch>
              <a:fillRect/>
            </a:stretch>
          </a:blipFill>
        </p:spPr>
        <p:txBody>
          <a:bodyPr/>
          <a:lstStyle/>
          <a:p>
            <a:pPr defTabSz="685800">
              <a:buClrTx/>
              <a:defRPr/>
            </a:pPr>
            <a:endParaRPr lang="en-SG" sz="1350" kern="1200" dirty="0">
              <a:solidFill>
                <a:prstClr val="black"/>
              </a:solidFill>
              <a:latin typeface="Calibri"/>
              <a:ea typeface="微软雅黑"/>
              <a:cs typeface="+mn-cs"/>
            </a:endParaRPr>
          </a:p>
        </p:txBody>
      </p:sp>
      <p:sp>
        <p:nvSpPr>
          <p:cNvPr id="5" name="TextBox 4">
            <a:extLst>
              <a:ext uri="{FF2B5EF4-FFF2-40B4-BE49-F238E27FC236}">
                <a16:creationId xmlns="" xmlns:a16="http://schemas.microsoft.com/office/drawing/2014/main" id="{D1E46E8E-1097-56FE-7B84-3DD373FA5C16}"/>
              </a:ext>
            </a:extLst>
          </p:cNvPr>
          <p:cNvSpPr txBox="1"/>
          <p:nvPr/>
        </p:nvSpPr>
        <p:spPr>
          <a:xfrm>
            <a:off x="4706579" y="1951551"/>
            <a:ext cx="6195102" cy="3477875"/>
          </a:xfrm>
          <a:prstGeom prst="rect">
            <a:avLst/>
          </a:prstGeom>
          <a:noFill/>
        </p:spPr>
        <p:txBody>
          <a:bodyPr wrap="square">
            <a:spAutoFit/>
          </a:bodyPr>
          <a:lstStyle/>
          <a:p>
            <a:pPr algn="ctr"/>
            <a:r>
              <a:rPr lang="en-US" sz="4400" dirty="0" err="1">
                <a:solidFill>
                  <a:schemeClr val="tx2">
                    <a:lumMod val="10000"/>
                  </a:schemeClr>
                </a:solidFill>
                <a:latin typeface="Times New Roman" panose="02020603050405020304" pitchFamily="18" charset="0"/>
                <a:cs typeface="Times New Roman" panose="02020603050405020304" pitchFamily="18" charset="0"/>
              </a:rPr>
              <a:t>Nhóm</a:t>
            </a:r>
            <a:r>
              <a:rPr lang="en-US" sz="4400" dirty="0">
                <a:solidFill>
                  <a:schemeClr val="tx2">
                    <a:lumMod val="10000"/>
                  </a:schemeClr>
                </a:solidFill>
                <a:latin typeface="Times New Roman" panose="02020603050405020304" pitchFamily="18" charset="0"/>
                <a:cs typeface="Times New Roman" panose="02020603050405020304" pitchFamily="18" charset="0"/>
              </a:rPr>
              <a:t> 4 - 6 HS </a:t>
            </a:r>
            <a:r>
              <a:rPr lang="en-US" sz="4400" dirty="0" err="1">
                <a:solidFill>
                  <a:schemeClr val="tx2">
                    <a:lumMod val="10000"/>
                  </a:schemeClr>
                </a:solidFill>
                <a:latin typeface="Times New Roman" panose="02020603050405020304" pitchFamily="18" charset="0"/>
                <a:cs typeface="Times New Roman" panose="02020603050405020304" pitchFamily="18" charset="0"/>
              </a:rPr>
              <a:t>thảo</a:t>
            </a:r>
            <a:r>
              <a:rPr lang="en-US" sz="4400" dirty="0">
                <a:solidFill>
                  <a:schemeClr val="tx2">
                    <a:lumMod val="10000"/>
                  </a:schemeClr>
                </a:solidFill>
                <a:latin typeface="Times New Roman" panose="02020603050405020304" pitchFamily="18" charset="0"/>
                <a:cs typeface="Times New Roman" panose="02020603050405020304" pitchFamily="18" charset="0"/>
              </a:rPr>
              <a:t> </a:t>
            </a:r>
            <a:r>
              <a:rPr lang="en-US" sz="4400" dirty="0" err="1">
                <a:solidFill>
                  <a:schemeClr val="tx2">
                    <a:lumMod val="10000"/>
                  </a:schemeClr>
                </a:solidFill>
                <a:latin typeface="Times New Roman" panose="02020603050405020304" pitchFamily="18" charset="0"/>
                <a:cs typeface="Times New Roman" panose="02020603050405020304" pitchFamily="18" charset="0"/>
              </a:rPr>
              <a:t>luận</a:t>
            </a:r>
            <a:r>
              <a:rPr lang="en-US" sz="4400" dirty="0">
                <a:solidFill>
                  <a:schemeClr val="tx2">
                    <a:lumMod val="10000"/>
                  </a:schemeClr>
                </a:solidFill>
                <a:latin typeface="Times New Roman" panose="02020603050405020304" pitchFamily="18" charset="0"/>
                <a:cs typeface="Times New Roman" panose="02020603050405020304" pitchFamily="18" charset="0"/>
              </a:rPr>
              <a:t> </a:t>
            </a:r>
            <a:r>
              <a:rPr lang="en-US" sz="4400" dirty="0" err="1">
                <a:solidFill>
                  <a:schemeClr val="tx2">
                    <a:lumMod val="10000"/>
                  </a:schemeClr>
                </a:solidFill>
                <a:latin typeface="Times New Roman" panose="02020603050405020304" pitchFamily="18" charset="0"/>
                <a:cs typeface="Times New Roman" panose="02020603050405020304" pitchFamily="18" charset="0"/>
              </a:rPr>
              <a:t>và</a:t>
            </a:r>
            <a:r>
              <a:rPr lang="en-US" sz="4400" dirty="0">
                <a:solidFill>
                  <a:schemeClr val="tx2">
                    <a:lumMod val="10000"/>
                  </a:schemeClr>
                </a:solidFill>
                <a:latin typeface="Times New Roman" panose="02020603050405020304" pitchFamily="18" charset="0"/>
                <a:cs typeface="Times New Roman" panose="02020603050405020304" pitchFamily="18" charset="0"/>
              </a:rPr>
              <a:t> </a:t>
            </a:r>
            <a:r>
              <a:rPr lang="en-US" sz="4400" dirty="0" err="1">
                <a:solidFill>
                  <a:schemeClr val="tx2">
                    <a:lumMod val="10000"/>
                  </a:schemeClr>
                </a:solidFill>
                <a:latin typeface="Times New Roman" panose="02020603050405020304" pitchFamily="18" charset="0"/>
                <a:cs typeface="Times New Roman" panose="02020603050405020304" pitchFamily="18" charset="0"/>
              </a:rPr>
              <a:t>trả</a:t>
            </a:r>
            <a:r>
              <a:rPr lang="en-US" sz="4400" dirty="0">
                <a:solidFill>
                  <a:schemeClr val="tx2">
                    <a:lumMod val="10000"/>
                  </a:schemeClr>
                </a:solidFill>
                <a:latin typeface="Times New Roman" panose="02020603050405020304" pitchFamily="18" charset="0"/>
                <a:cs typeface="Times New Roman" panose="02020603050405020304" pitchFamily="18" charset="0"/>
              </a:rPr>
              <a:t> </a:t>
            </a:r>
            <a:r>
              <a:rPr lang="en-US" sz="4400" dirty="0" err="1">
                <a:solidFill>
                  <a:schemeClr val="tx2">
                    <a:lumMod val="10000"/>
                  </a:schemeClr>
                </a:solidFill>
                <a:latin typeface="Times New Roman" panose="02020603050405020304" pitchFamily="18" charset="0"/>
                <a:cs typeface="Times New Roman" panose="02020603050405020304" pitchFamily="18" charset="0"/>
              </a:rPr>
              <a:t>lời</a:t>
            </a:r>
            <a:r>
              <a:rPr lang="en-US" sz="4400" dirty="0">
                <a:solidFill>
                  <a:schemeClr val="tx2">
                    <a:lumMod val="10000"/>
                  </a:schemeClr>
                </a:solidFill>
                <a:latin typeface="Times New Roman" panose="02020603050405020304" pitchFamily="18" charset="0"/>
                <a:cs typeface="Times New Roman" panose="02020603050405020304" pitchFamily="18" charset="0"/>
              </a:rPr>
              <a:t> </a:t>
            </a:r>
            <a:r>
              <a:rPr lang="en-US" sz="4400" dirty="0" err="1">
                <a:solidFill>
                  <a:schemeClr val="tx2">
                    <a:lumMod val="10000"/>
                  </a:schemeClr>
                </a:solidFill>
                <a:latin typeface="Times New Roman" panose="02020603050405020304" pitchFamily="18" charset="0"/>
                <a:cs typeface="Times New Roman" panose="02020603050405020304" pitchFamily="18" charset="0"/>
              </a:rPr>
              <a:t>câu</a:t>
            </a:r>
            <a:r>
              <a:rPr lang="en-US" sz="4400" dirty="0">
                <a:solidFill>
                  <a:schemeClr val="tx2">
                    <a:lumMod val="10000"/>
                  </a:schemeClr>
                </a:solidFill>
                <a:latin typeface="Times New Roman" panose="02020603050405020304" pitchFamily="18" charset="0"/>
                <a:cs typeface="Times New Roman" panose="02020603050405020304" pitchFamily="18" charset="0"/>
              </a:rPr>
              <a:t> 6</a:t>
            </a:r>
            <a:r>
              <a:rPr lang="vi-VN" sz="4400" dirty="0">
                <a:solidFill>
                  <a:schemeClr val="tx2">
                    <a:lumMod val="10000"/>
                  </a:schemeClr>
                </a:solidFill>
                <a:latin typeface="Times New Roman" panose="02020603050405020304" pitchFamily="18" charset="0"/>
                <a:cs typeface="Times New Roman" panose="02020603050405020304" pitchFamily="18" charset="0"/>
              </a:rPr>
              <a:t>: Xác định chủ đề của văn bản. Căn cứ vào đâu em có thể xác định như vậy.</a:t>
            </a:r>
            <a:endParaRPr lang="en-SG" sz="4400" dirty="0">
              <a:solidFill>
                <a:schemeClr val="tx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566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B1E2AFD-B4E8-31A7-9E6B-4F8333DE481D}"/>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 xmlns:a16="http://schemas.microsoft.com/office/drawing/2014/main" id="{960F5C90-C33C-7793-6C77-79FAB1426124}"/>
              </a:ext>
            </a:extLst>
          </p:cNvPr>
          <p:cNvSpPr txBox="1"/>
          <p:nvPr/>
        </p:nvSpPr>
        <p:spPr>
          <a:xfrm>
            <a:off x="209182" y="1310088"/>
            <a:ext cx="5404540" cy="5078313"/>
          </a:xfrm>
          <a:prstGeom prst="rect">
            <a:avLst/>
          </a:prstGeom>
          <a:noFill/>
        </p:spPr>
        <p:txBody>
          <a:bodyPr wrap="square">
            <a:spAutoFit/>
          </a:bodyPr>
          <a:lstStyle/>
          <a:p>
            <a:pPr algn="just"/>
            <a:r>
              <a:rPr lang="en-US" sz="3600" dirty="0" err="1">
                <a:solidFill>
                  <a:schemeClr val="tx2">
                    <a:lumMod val="10000"/>
                  </a:schemeClr>
                </a:solidFill>
                <a:latin typeface="Times New Roman" panose="02020603050405020304" pitchFamily="18" charset="0"/>
                <a:cs typeface="Times New Roman" panose="02020603050405020304" pitchFamily="18" charset="0"/>
              </a:rPr>
              <a:t>Tấm</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lòng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nhân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nghĩa</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vị</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tha</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Thuý</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Kiều</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khát</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vọng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ước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mơ</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công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lí</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chính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nghĩa</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theo</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quan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điểm</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tác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giả</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và</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nhân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dân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thời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đại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Nguyễn</a:t>
            </a:r>
            <a:r>
              <a:rPr lang="en-US" sz="3600" dirty="0">
                <a:solidFill>
                  <a:schemeClr val="tx2">
                    <a:lumMod val="10000"/>
                  </a:schemeClr>
                </a:solidFill>
                <a:latin typeface="Times New Roman" panose="02020603050405020304" pitchFamily="18" charset="0"/>
                <a:cs typeface="Times New Roman" panose="02020603050405020304" pitchFamily="18" charset="0"/>
              </a:rPr>
              <a:t> Du (con </a:t>
            </a:r>
            <a:r>
              <a:rPr lang="en-US" sz="36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bị</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áp</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bức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đau</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khổ</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sẽ</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vùng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lên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thực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công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lí</a:t>
            </a:r>
            <a:r>
              <a:rPr lang="en-US" sz="3600" dirty="0">
                <a:solidFill>
                  <a:schemeClr val="tx2">
                    <a:lumMod val="10000"/>
                  </a:schemeClr>
                </a:solidFill>
                <a:latin typeface="Times New Roman" panose="02020603050405020304" pitchFamily="18" charset="0"/>
                <a:cs typeface="Times New Roman" panose="02020603050405020304" pitchFamily="18" charset="0"/>
              </a:rPr>
              <a:t> “ở </a:t>
            </a:r>
            <a:r>
              <a:rPr lang="en-US" sz="3600" dirty="0" err="1">
                <a:solidFill>
                  <a:schemeClr val="tx2">
                    <a:lumMod val="10000"/>
                  </a:schemeClr>
                </a:solidFill>
                <a:latin typeface="Times New Roman" panose="02020603050405020304" pitchFamily="18" charset="0"/>
                <a:cs typeface="Times New Roman" panose="02020603050405020304" pitchFamily="18" charset="0"/>
              </a:rPr>
              <a:t>hiền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gặp</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lành</a:t>
            </a:r>
            <a:r>
              <a:rPr lang="en-US" sz="3600" dirty="0">
                <a:solidFill>
                  <a:schemeClr val="tx2">
                    <a:lumMod val="10000"/>
                  </a:schemeClr>
                </a:solidFill>
                <a:latin typeface="Times New Roman" panose="02020603050405020304" pitchFamily="18" charset="0"/>
                <a:cs typeface="Times New Roman" panose="02020603050405020304" pitchFamily="18" charset="0"/>
              </a:rPr>
              <a:t>, ở </a:t>
            </a:r>
            <a:r>
              <a:rPr lang="en-US" sz="3600" dirty="0" err="1">
                <a:solidFill>
                  <a:schemeClr val="tx2">
                    <a:lumMod val="10000"/>
                  </a:schemeClr>
                </a:solidFill>
                <a:latin typeface="Times New Roman" panose="02020603050405020304" pitchFamily="18" charset="0"/>
                <a:cs typeface="Times New Roman" panose="02020603050405020304" pitchFamily="18" charset="0"/>
              </a:rPr>
              <a:t>ác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gặp</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ác</a:t>
            </a:r>
            <a:r>
              <a:rPr lang="en-US" sz="3600" dirty="0">
                <a:solidFill>
                  <a:schemeClr val="tx2">
                    <a:lumMod val="10000"/>
                  </a:schemeClr>
                </a:solidFill>
                <a:latin typeface="Times New Roman" panose="02020603050405020304" pitchFamily="18" charset="0"/>
                <a:cs typeface="Times New Roman" panose="02020603050405020304" pitchFamily="18" charset="0"/>
              </a:rPr>
              <a:t>”).</a:t>
            </a:r>
            <a:endParaRPr lang="en-SG" sz="36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3A99822D-1A82-129A-62C4-17AC2C45B97B}"/>
              </a:ext>
            </a:extLst>
          </p:cNvPr>
          <p:cNvSpPr txBox="1"/>
          <p:nvPr/>
        </p:nvSpPr>
        <p:spPr>
          <a:xfrm>
            <a:off x="6096000" y="1310088"/>
            <a:ext cx="5886818" cy="5078313"/>
          </a:xfrm>
          <a:prstGeom prst="rect">
            <a:avLst/>
          </a:prstGeom>
          <a:noFill/>
        </p:spPr>
        <p:txBody>
          <a:bodyPr wrap="square">
            <a:spAutoFit/>
          </a:bodyPr>
          <a:lstStyle/>
          <a:p>
            <a:pPr marL="571500" lvl="0" indent="-571500" algn="just">
              <a:buFont typeface="Wingdings" panose="05000000000000000000" pitchFamily="2" charset="2"/>
              <a:buChar char="ü"/>
            </a:pPr>
            <a:r>
              <a:rPr lang="en-US" sz="3600" dirty="0" err="1">
                <a:solidFill>
                  <a:schemeClr val="tx2">
                    <a:lumMod val="10000"/>
                  </a:schemeClr>
                </a:solidFill>
                <a:latin typeface="Times New Roman" panose="02020603050405020304" pitchFamily="18" charset="0"/>
                <a:cs typeface="Times New Roman" panose="02020603050405020304" pitchFamily="18" charset="0"/>
              </a:rPr>
              <a:t>Cách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sắp</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xếp</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các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sự</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kiện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chính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p>
          <a:p>
            <a:pPr marL="571500" lvl="0" indent="-571500" algn="just">
              <a:buFont typeface="Wingdings" panose="05000000000000000000" pitchFamily="2" charset="2"/>
              <a:buChar char="ü"/>
            </a:pPr>
            <a:r>
              <a:rPr lang="en-US" sz="3600" dirty="0" err="1">
                <a:solidFill>
                  <a:schemeClr val="tx2">
                    <a:lumMod val="10000"/>
                  </a:schemeClr>
                </a:solidFill>
                <a:latin typeface="Times New Roman" panose="02020603050405020304" pitchFamily="18" charset="0"/>
                <a:cs typeface="Times New Roman" panose="02020603050405020304" pitchFamily="18" charset="0"/>
              </a:rPr>
              <a:t>Cách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khắc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hoạ</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khung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cảnh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báo</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ân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báo</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oán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p>
          <a:p>
            <a:pPr marL="571500" lvl="0" indent="-571500" algn="just">
              <a:buFont typeface="Wingdings" panose="05000000000000000000" pitchFamily="2" charset="2"/>
              <a:buChar char="ü"/>
            </a:pPr>
            <a:r>
              <a:rPr lang="en-US" sz="3600" dirty="0" err="1">
                <a:solidFill>
                  <a:schemeClr val="tx2">
                    <a:lumMod val="10000"/>
                  </a:schemeClr>
                </a:solidFill>
                <a:latin typeface="Times New Roman" panose="02020603050405020304" pitchFamily="18" charset="0"/>
                <a:cs typeface="Times New Roman" panose="02020603050405020304" pitchFamily="18" charset="0"/>
              </a:rPr>
              <a:t>Cách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khắc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hoạ</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tính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cách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nhân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vật</a:t>
            </a:r>
            <a:r>
              <a:rPr lang="en-US" sz="3600" dirty="0">
                <a:solidFill>
                  <a:schemeClr val="tx2">
                    <a:lumMod val="10000"/>
                  </a:schemeClr>
                </a:solidFill>
                <a:latin typeface="Times New Roman" panose="02020603050405020304" pitchFamily="18" charset="0"/>
                <a:cs typeface="Times New Roman" panose="02020603050405020304" pitchFamily="18" charset="0"/>
              </a:rPr>
              <a:t> qua </a:t>
            </a:r>
            <a:r>
              <a:rPr lang="en-US" sz="3600" dirty="0" err="1">
                <a:solidFill>
                  <a:schemeClr val="tx2">
                    <a:lumMod val="10000"/>
                  </a:schemeClr>
                </a:solidFill>
                <a:latin typeface="Times New Roman" panose="02020603050405020304" pitchFamily="18" charset="0"/>
                <a:cs typeface="Times New Roman" panose="02020603050405020304" pitchFamily="18" charset="0"/>
              </a:rPr>
              <a:t>hành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động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lời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đối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thoại</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cách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xây</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dựng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các</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nhân</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vật</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trong</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tính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chỉnh</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thể</a:t>
            </a:r>
            <a:r>
              <a:rPr lang="en-US" sz="3600" dirty="0">
                <a:solidFill>
                  <a:schemeClr val="tx2">
                    <a:lumMod val="10000"/>
                  </a:schemeClr>
                </a:solidFill>
                <a:latin typeface="Times New Roman" panose="02020603050405020304" pitchFamily="18" charset="0"/>
                <a:cs typeface="Times New Roman" panose="02020603050405020304" pitchFamily="18" charset="0"/>
              </a:rPr>
              <a:t> </a:t>
            </a:r>
            <a:r>
              <a:rPr lang="en-US" sz="3600" dirty="0" err="1">
                <a:solidFill>
                  <a:schemeClr val="tx2">
                    <a:lumMod val="10000"/>
                  </a:schemeClr>
                </a:solidFill>
                <a:latin typeface="Times New Roman" panose="02020603050405020304" pitchFamily="18" charset="0"/>
                <a:cs typeface="Times New Roman" panose="02020603050405020304" pitchFamily="18" charset="0"/>
              </a:rPr>
              <a:t>của</a:t>
            </a:r>
            <a:r>
              <a:rPr lang="en-US" sz="3600" dirty="0">
                <a:solidFill>
                  <a:schemeClr val="tx2">
                    <a:lumMod val="10000"/>
                  </a:schemeClr>
                </a:solidFill>
                <a:latin typeface="Times New Roman" panose="02020603050405020304" pitchFamily="18" charset="0"/>
                <a:cs typeface="Times New Roman" panose="02020603050405020304" pitchFamily="18" charset="0"/>
              </a:rPr>
              <a:t> VB. </a:t>
            </a:r>
            <a:endParaRPr kumimoji="0" lang="en-SG" sz="4800" b="0" i="0" u="none" strike="noStrike" kern="1200" cap="none" spc="0" normalizeH="0" baseline="0" noProof="0" dirty="0">
              <a:ln>
                <a:noFill/>
              </a:ln>
              <a:solidFill>
                <a:schemeClr val="tx2">
                  <a:lumMod val="10000"/>
                </a:schemeClr>
              </a:solidFill>
              <a:effectLst/>
              <a:uLnTx/>
              <a:uFillTx/>
              <a:latin typeface="Times New Roman" panose="02020603050405020304" pitchFamily="18" charset="0"/>
              <a:cs typeface="Times New Roman" panose="02020603050405020304" pitchFamily="18" charset="0"/>
            </a:endParaRPr>
          </a:p>
        </p:txBody>
      </p:sp>
      <p:sp>
        <p:nvSpPr>
          <p:cNvPr id="2" name="Google Shape;664;p56">
            <a:extLst>
              <a:ext uri="{FF2B5EF4-FFF2-40B4-BE49-F238E27FC236}">
                <a16:creationId xmlns="" xmlns:a16="http://schemas.microsoft.com/office/drawing/2014/main" id="{3EF6B87E-F6E1-0089-892A-7D75B80DA9B6}"/>
              </a:ext>
            </a:extLst>
          </p:cNvPr>
          <p:cNvSpPr txBox="1"/>
          <p:nvPr/>
        </p:nvSpPr>
        <p:spPr>
          <a:xfrm>
            <a:off x="1565452" y="156405"/>
            <a:ext cx="2692000" cy="697600"/>
          </a:xfrm>
          <a:prstGeom prst="rect">
            <a:avLst/>
          </a:prstGeom>
          <a:solidFill>
            <a:srgbClr val="F0F8F1"/>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373579">
                    <a:lumMod val="50000"/>
                  </a:srgbClr>
                </a:solidFill>
                <a:effectLst/>
                <a:uLnTx/>
                <a:uFillTx/>
                <a:latin typeface="Times New Roman" panose="02020603050405020304" pitchFamily="18" charset="0"/>
                <a:ea typeface="Reggae One"/>
                <a:cs typeface="Times New Roman" panose="02020603050405020304" pitchFamily="18" charset="0"/>
                <a:sym typeface="Reggae One"/>
              </a:rPr>
              <a:t>CHỦ ĐỀ</a:t>
            </a:r>
            <a:endParaRPr kumimoji="0" sz="3200" b="1" i="0" u="none" strike="noStrike" kern="0" cap="none" spc="0" normalizeH="0" baseline="0" noProof="0" dirty="0">
              <a:ln>
                <a:noFill/>
              </a:ln>
              <a:solidFill>
                <a:srgbClr val="373579">
                  <a:lumMod val="50000"/>
                </a:srgbClr>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4" name="Google Shape;664;p56">
            <a:extLst>
              <a:ext uri="{FF2B5EF4-FFF2-40B4-BE49-F238E27FC236}">
                <a16:creationId xmlns="" xmlns:a16="http://schemas.microsoft.com/office/drawing/2014/main" id="{AFBE19BA-5368-DF20-C12F-BCB3972564A5}"/>
              </a:ext>
            </a:extLst>
          </p:cNvPr>
          <p:cNvSpPr txBox="1"/>
          <p:nvPr/>
        </p:nvSpPr>
        <p:spPr>
          <a:xfrm>
            <a:off x="6206836" y="169920"/>
            <a:ext cx="5775982" cy="697600"/>
          </a:xfrm>
          <a:prstGeom prst="rect">
            <a:avLst/>
          </a:prstGeom>
          <a:solidFill>
            <a:srgbClr val="F0F8F1"/>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373579">
                    <a:lumMod val="50000"/>
                  </a:srgbClr>
                </a:solidFill>
                <a:effectLst/>
                <a:uLnTx/>
                <a:uFillTx/>
                <a:latin typeface="Times New Roman" panose="02020603050405020304" pitchFamily="18" charset="0"/>
                <a:ea typeface="Reggae One"/>
                <a:cs typeface="Times New Roman" panose="02020603050405020304" pitchFamily="18" charset="0"/>
                <a:sym typeface="Reggae One"/>
              </a:rPr>
              <a:t>CĂN CỨ XÁC ĐỊNH CHỦ ĐỀ</a:t>
            </a:r>
            <a:endParaRPr kumimoji="0" sz="3200" b="1" i="0" u="none" strike="noStrike" kern="0" cap="none" spc="0" normalizeH="0" baseline="0" noProof="0" dirty="0">
              <a:ln>
                <a:noFill/>
              </a:ln>
              <a:solidFill>
                <a:srgbClr val="373579">
                  <a:lumMod val="50000"/>
                </a:srgbClr>
              </a:solidFill>
              <a:effectLst/>
              <a:uLnTx/>
              <a:uFillTx/>
              <a:latin typeface="Times New Roman" panose="02020603050405020304" pitchFamily="18" charset="0"/>
              <a:ea typeface="Reggae One"/>
              <a:cs typeface="Times New Roman" panose="02020603050405020304" pitchFamily="18" charset="0"/>
              <a:sym typeface="Reggae One"/>
            </a:endParaRPr>
          </a:p>
        </p:txBody>
      </p:sp>
    </p:spTree>
    <p:extLst>
      <p:ext uri="{BB962C8B-B14F-4D97-AF65-F5344CB8AC3E}">
        <p14:creationId xmlns:p14="http://schemas.microsoft.com/office/powerpoint/2010/main" val="298551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DB1779BF-2A9D-D427-A21A-7A32610D6ACB}"/>
              </a:ext>
            </a:extLst>
          </p:cNvPr>
          <p:cNvSpPr txBox="1"/>
          <p:nvPr/>
        </p:nvSpPr>
        <p:spPr>
          <a:xfrm>
            <a:off x="4637884" y="1586355"/>
            <a:ext cx="1937297" cy="1323439"/>
          </a:xfrm>
          <a:prstGeom prst="rect">
            <a:avLst/>
          </a:prstGeom>
          <a:solidFill>
            <a:schemeClr val="accent6">
              <a:lumMod val="20000"/>
              <a:lumOff val="80000"/>
            </a:schemeClr>
          </a:solidFill>
        </p:spPr>
        <p:txBody>
          <a:bodyPr wrap="square">
            <a:spAutoFit/>
          </a:bodyPr>
          <a:lstStyle/>
          <a:p>
            <a:r>
              <a:rPr lang="vi-VN" sz="8000" b="1" dirty="0">
                <a:solidFill>
                  <a:schemeClr val="accent2">
                    <a:lumMod val="50000"/>
                  </a:schemeClr>
                </a:solidFill>
                <a:effectLst/>
                <a:latin typeface="Times New Roman" panose="02020603050405020304" pitchFamily="18" charset="0"/>
                <a:ea typeface="Times New Roman" panose="02020603050405020304" pitchFamily="18" charset="0"/>
              </a:rPr>
              <a:t>ÂN</a:t>
            </a:r>
            <a:endParaRPr lang="en-SG" sz="8000" b="1" dirty="0">
              <a:solidFill>
                <a:schemeClr val="accent2">
                  <a:lumMod val="50000"/>
                </a:schemeClr>
              </a:solidFill>
            </a:endParaRPr>
          </a:p>
        </p:txBody>
      </p:sp>
      <p:sp>
        <p:nvSpPr>
          <p:cNvPr id="8" name="TextBox 7">
            <a:extLst>
              <a:ext uri="{FF2B5EF4-FFF2-40B4-BE49-F238E27FC236}">
                <a16:creationId xmlns="" xmlns:a16="http://schemas.microsoft.com/office/drawing/2014/main" id="{6E080FA5-0065-A1CB-A2CC-D2DDFEC5CE74}"/>
              </a:ext>
            </a:extLst>
          </p:cNvPr>
          <p:cNvSpPr txBox="1"/>
          <p:nvPr/>
        </p:nvSpPr>
        <p:spPr>
          <a:xfrm>
            <a:off x="7850754" y="1524881"/>
            <a:ext cx="2430035" cy="1323439"/>
          </a:xfrm>
          <a:prstGeom prst="rect">
            <a:avLst/>
          </a:prstGeom>
          <a:solidFill>
            <a:schemeClr val="accent6">
              <a:lumMod val="20000"/>
              <a:lumOff val="80000"/>
            </a:schemeClr>
          </a:solidFill>
        </p:spPr>
        <p:txBody>
          <a:bodyPr wrap="square">
            <a:spAutoFit/>
          </a:bodyPr>
          <a:lstStyle/>
          <a:p>
            <a:r>
              <a:rPr lang="en-US" sz="8000" b="1" dirty="0">
                <a:solidFill>
                  <a:schemeClr val="accent2">
                    <a:lumMod val="50000"/>
                  </a:schemeClr>
                </a:solidFill>
                <a:latin typeface="Times New Roman" panose="02020603050405020304" pitchFamily="18" charset="0"/>
              </a:rPr>
              <a:t>ĐỀN</a:t>
            </a:r>
            <a:endParaRPr lang="en-SG" sz="8000" b="1" dirty="0">
              <a:solidFill>
                <a:schemeClr val="accent2">
                  <a:lumMod val="50000"/>
                </a:schemeClr>
              </a:solidFill>
            </a:endParaRPr>
          </a:p>
        </p:txBody>
      </p:sp>
      <p:sp>
        <p:nvSpPr>
          <p:cNvPr id="9" name="TextBox 8">
            <a:extLst>
              <a:ext uri="{FF2B5EF4-FFF2-40B4-BE49-F238E27FC236}">
                <a16:creationId xmlns="" xmlns:a16="http://schemas.microsoft.com/office/drawing/2014/main" id="{A25FD375-94B1-383C-E3DC-8C88691D5465}"/>
              </a:ext>
            </a:extLst>
          </p:cNvPr>
          <p:cNvSpPr txBox="1"/>
          <p:nvPr/>
        </p:nvSpPr>
        <p:spPr>
          <a:xfrm>
            <a:off x="4377335" y="3906982"/>
            <a:ext cx="2694840" cy="1323439"/>
          </a:xfrm>
          <a:prstGeom prst="rect">
            <a:avLst/>
          </a:prstGeom>
          <a:solidFill>
            <a:schemeClr val="accent6">
              <a:lumMod val="20000"/>
              <a:lumOff val="80000"/>
            </a:schemeClr>
          </a:solidFill>
        </p:spPr>
        <p:txBody>
          <a:bodyPr wrap="square">
            <a:spAutoFit/>
          </a:bodyPr>
          <a:lstStyle/>
          <a:p>
            <a:r>
              <a:rPr lang="en-US" sz="8000" b="1" dirty="0">
                <a:solidFill>
                  <a:schemeClr val="accent2">
                    <a:lumMod val="50000"/>
                  </a:schemeClr>
                </a:solidFill>
                <a:latin typeface="Times New Roman" panose="02020603050405020304" pitchFamily="18" charset="0"/>
              </a:rPr>
              <a:t>OÁN</a:t>
            </a:r>
            <a:endParaRPr lang="en-SG" sz="8000" b="1" dirty="0">
              <a:solidFill>
                <a:schemeClr val="accent2">
                  <a:lumMod val="50000"/>
                </a:schemeClr>
              </a:solidFill>
            </a:endParaRPr>
          </a:p>
        </p:txBody>
      </p:sp>
      <p:sp>
        <p:nvSpPr>
          <p:cNvPr id="10" name="TextBox 9">
            <a:extLst>
              <a:ext uri="{FF2B5EF4-FFF2-40B4-BE49-F238E27FC236}">
                <a16:creationId xmlns="" xmlns:a16="http://schemas.microsoft.com/office/drawing/2014/main" id="{B89D15CD-2031-C4A2-767B-9BD8E7929E86}"/>
              </a:ext>
            </a:extLst>
          </p:cNvPr>
          <p:cNvSpPr txBox="1"/>
          <p:nvPr/>
        </p:nvSpPr>
        <p:spPr>
          <a:xfrm>
            <a:off x="7818431" y="3906982"/>
            <a:ext cx="2430035" cy="1323439"/>
          </a:xfrm>
          <a:prstGeom prst="rect">
            <a:avLst/>
          </a:prstGeom>
          <a:solidFill>
            <a:schemeClr val="accent6">
              <a:lumMod val="20000"/>
              <a:lumOff val="80000"/>
            </a:schemeClr>
          </a:solidFill>
        </p:spPr>
        <p:txBody>
          <a:bodyPr wrap="square">
            <a:spAutoFit/>
          </a:bodyPr>
          <a:lstStyle/>
          <a:p>
            <a:r>
              <a:rPr lang="en-US" sz="8000" b="1" dirty="0">
                <a:solidFill>
                  <a:schemeClr val="accent2">
                    <a:lumMod val="50000"/>
                  </a:schemeClr>
                </a:solidFill>
                <a:latin typeface="Times New Roman" panose="02020603050405020304" pitchFamily="18" charset="0"/>
              </a:rPr>
              <a:t>TRẢ</a:t>
            </a:r>
            <a:endParaRPr lang="en-SG" sz="8000" b="1" dirty="0">
              <a:solidFill>
                <a:schemeClr val="accent2">
                  <a:lumMod val="50000"/>
                </a:schemeClr>
              </a:solidFill>
            </a:endParaRPr>
          </a:p>
        </p:txBody>
      </p:sp>
      <p:pic>
        <p:nvPicPr>
          <p:cNvPr id="5" name="Picture 4">
            <a:extLst>
              <a:ext uri="{FF2B5EF4-FFF2-40B4-BE49-F238E27FC236}">
                <a16:creationId xmlns=""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40" name="1a">
            <a:hlinkClick r:id="rId9" action="ppaction://hlinksldjump"/>
            <a:extLst>
              <a:ext uri="{FF2B5EF4-FFF2-40B4-BE49-F238E27FC236}">
                <a16:creationId xmlns="" xmlns:a16="http://schemas.microsoft.com/office/drawing/2014/main" id="{8AF76E6A-287A-4FCE-9172-43EA65468B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3914" y="1093575"/>
            <a:ext cx="3212870" cy="2312293"/>
          </a:xfrm>
          <a:prstGeom prst="rect">
            <a:avLst/>
          </a:prstGeom>
        </p:spPr>
      </p:pic>
      <p:pic>
        <p:nvPicPr>
          <p:cNvPr id="41" name="2a">
            <a:hlinkClick r:id="rId11" action="ppaction://hlinksldjump"/>
            <a:extLst>
              <a:ext uri="{FF2B5EF4-FFF2-40B4-BE49-F238E27FC236}">
                <a16:creationId xmlns="" xmlns:a16="http://schemas.microsoft.com/office/drawing/2014/main" id="{DD20E236-853F-4DAB-9F1C-A4D9EDB136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92832" y="1095540"/>
            <a:ext cx="3205203" cy="2305071"/>
          </a:xfrm>
          <a:prstGeom prst="rect">
            <a:avLst/>
          </a:prstGeom>
        </p:spPr>
      </p:pic>
      <p:pic>
        <p:nvPicPr>
          <p:cNvPr id="42" name="3a">
            <a:hlinkClick r:id="rId13" action="ppaction://hlinksldjump"/>
            <a:extLst>
              <a:ext uri="{FF2B5EF4-FFF2-40B4-BE49-F238E27FC236}">
                <a16:creationId xmlns="" xmlns:a16="http://schemas.microsoft.com/office/drawing/2014/main" id="{6958605E-82BB-4633-BA1A-5FE3B2AF2D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07254" y="3423056"/>
            <a:ext cx="3176291" cy="2291294"/>
          </a:xfrm>
          <a:prstGeom prst="rect">
            <a:avLst/>
          </a:prstGeom>
        </p:spPr>
      </p:pic>
      <p:pic>
        <p:nvPicPr>
          <p:cNvPr id="43" name="4a">
            <a:hlinkClick r:id="rId15" action="ppaction://hlinksldjump"/>
            <a:extLst>
              <a:ext uri="{FF2B5EF4-FFF2-40B4-BE49-F238E27FC236}">
                <a16:creationId xmlns="" xmlns:a16="http://schemas.microsoft.com/office/drawing/2014/main" id="{2FCE912D-BE94-4A90-8A79-567F06A1F96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94097" y="3430982"/>
            <a:ext cx="3173458" cy="2308524"/>
          </a:xfrm>
          <a:prstGeom prst="rect">
            <a:avLst/>
          </a:prstGeom>
        </p:spPr>
      </p:pic>
      <p:pic>
        <p:nvPicPr>
          <p:cNvPr id="53" name="Picture 52" descr="A close up of a logo&#10;&#10;Description generated with very high confidence">
            <a:extLst>
              <a:ext uri="{FF2B5EF4-FFF2-40B4-BE49-F238E27FC236}">
                <a16:creationId xmlns="" xmlns:a16="http://schemas.microsoft.com/office/drawing/2014/main" id="{069B54F1-CC45-43F6-97AD-194D52974AA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 xmlns:a16="http://schemas.microsoft.com/office/drawing/2014/main" id="{633BA60B-A834-4BA0-9477-2FB9465B37F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 xmlns:a16="http://schemas.microsoft.com/office/drawing/2014/main" id="{3269E7C5-4EA5-4C44-AA00-1B2105BB828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 xmlns:a16="http://schemas.microsoft.com/office/drawing/2014/main" id="{2534BD2E-90FC-49F3-AC62-E2293F519B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 action="ppaction://noaction"/>
            <a:extLst>
              <a:ext uri="{FF2B5EF4-FFF2-40B4-BE49-F238E27FC236}">
                <a16:creationId xmlns="" xmlns:a16="http://schemas.microsoft.com/office/drawing/2014/main" id="{490A87E2-6F22-4B14-A9C6-16CD95B0AB62}"/>
              </a:ext>
            </a:extLst>
          </p:cNvPr>
          <p:cNvPicPr>
            <a:picLocks noChangeAspect="1"/>
          </p:cNvPicPr>
          <p:nvPr/>
        </p:nvPicPr>
        <p:blipFill rotWithShape="1">
          <a:blip r:embed="rId21">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sp>
        <p:nvSpPr>
          <p:cNvPr id="2" name="Arrow: Right 1">
            <a:hlinkClick r:id="rId22" action="ppaction://hlinksldjump"/>
            <a:extLst>
              <a:ext uri="{FF2B5EF4-FFF2-40B4-BE49-F238E27FC236}">
                <a16:creationId xmlns="" xmlns:a16="http://schemas.microsoft.com/office/drawing/2014/main" id="{8E0AD363-FEA2-ECB9-43D7-2C0BECC3D507}"/>
              </a:ext>
            </a:extLst>
          </p:cNvPr>
          <p:cNvSpPr/>
          <p:nvPr/>
        </p:nvSpPr>
        <p:spPr>
          <a:xfrm>
            <a:off x="9884780" y="5822687"/>
            <a:ext cx="2164465" cy="955304"/>
          </a:xfrm>
          <a:prstGeom prst="rightArrow">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KIẾN THỨC</a:t>
            </a:r>
            <a:endParaRPr lang="en-SG" sz="2400" b="1" dirty="0">
              <a:solidFill>
                <a:schemeClr val="tx1"/>
              </a:solidFill>
            </a:endParaRPr>
          </a:p>
        </p:txBody>
      </p:sp>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A723172-C6ED-9E77-9750-3E50AF5BA42F}"/>
            </a:ext>
          </a:extLst>
        </p:cNvPr>
        <p:cNvGrpSpPr/>
        <p:nvPr/>
      </p:nvGrpSpPr>
      <p:grpSpPr>
        <a:xfrm>
          <a:off x="0" y="0"/>
          <a:ext cx="0" cy="0"/>
          <a:chOff x="0" y="0"/>
          <a:chExt cx="0" cy="0"/>
        </a:xfrm>
      </p:grpSpPr>
      <p:pic>
        <p:nvPicPr>
          <p:cNvPr id="13" name="Picture 12">
            <a:extLst>
              <a:ext uri="{FF2B5EF4-FFF2-40B4-BE49-F238E27FC236}">
                <a16:creationId xmlns="" xmlns:a16="http://schemas.microsoft.com/office/drawing/2014/main" id="{AF68A0E3-F1E8-1B95-B564-1AF286E70CB6}"/>
              </a:ext>
            </a:extLst>
          </p:cNvPr>
          <p:cNvPicPr/>
          <p:nvPr/>
        </p:nvPicPr>
        <p:blipFill>
          <a:blip r:embed="rId2"/>
          <a:stretch>
            <a:fillRect/>
          </a:stretch>
        </p:blipFill>
        <p:spPr>
          <a:xfrm>
            <a:off x="-6122" y="0"/>
            <a:ext cx="12192000" cy="6858000"/>
          </a:xfrm>
          <a:prstGeom prst="rect">
            <a:avLst/>
          </a:prstGeom>
        </p:spPr>
      </p:pic>
      <p:sp>
        <p:nvSpPr>
          <p:cNvPr id="6" name="矩形 13">
            <a:extLst>
              <a:ext uri="{FF2B5EF4-FFF2-40B4-BE49-F238E27FC236}">
                <a16:creationId xmlns="" xmlns:a16="http://schemas.microsoft.com/office/drawing/2014/main" id="{8F0277AB-7518-0F25-D435-C8F119755011}"/>
              </a:ext>
            </a:extLst>
          </p:cNvPr>
          <p:cNvSpPr/>
          <p:nvPr/>
        </p:nvSpPr>
        <p:spPr>
          <a:xfrm>
            <a:off x="507365" y="1992866"/>
            <a:ext cx="10717475" cy="3505409"/>
          </a:xfrm>
          <a:prstGeom prst="rect">
            <a:avLst/>
          </a:prstGeom>
          <a:solidFill>
            <a:srgbClr val="F7F9F3"/>
          </a:solidFill>
          <a:ln>
            <a:noFill/>
          </a:ln>
          <a:effectLst>
            <a:outerShdw blurRad="63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sp>
        <p:nvSpPr>
          <p:cNvPr id="8" name="文本框 5">
            <a:extLst>
              <a:ext uri="{FF2B5EF4-FFF2-40B4-BE49-F238E27FC236}">
                <a16:creationId xmlns="" xmlns:a16="http://schemas.microsoft.com/office/drawing/2014/main" id="{2B185640-62C1-404F-7D13-362E4C01EB78}"/>
              </a:ext>
            </a:extLst>
          </p:cNvPr>
          <p:cNvSpPr txBox="1"/>
          <p:nvPr/>
        </p:nvSpPr>
        <p:spPr>
          <a:xfrm>
            <a:off x="141605" y="-1060788"/>
            <a:ext cx="731520" cy="470885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9999" b="1" i="0" u="none" strike="noStrike" kern="1200" cap="none" spc="0" normalizeH="0" baseline="0" noProof="0" dirty="0">
                <a:ln>
                  <a:noFill/>
                </a:ln>
                <a:solidFill>
                  <a:srgbClr val="A39A8B"/>
                </a:solidFill>
                <a:effectLst/>
                <a:uLnTx/>
                <a:uFillTx/>
                <a:latin typeface="楷体" panose="02010609060101010101" pitchFamily="49" charset="-122"/>
                <a:ea typeface="楷体" panose="02010609060101010101" pitchFamily="49" charset="-122"/>
                <a:cs typeface="Arial"/>
                <a:sym typeface="Arial"/>
              </a:rPr>
              <a:t>3</a:t>
            </a:r>
          </a:p>
        </p:txBody>
      </p:sp>
      <p:pic>
        <p:nvPicPr>
          <p:cNvPr id="9" name="图片 1">
            <a:extLst>
              <a:ext uri="{FF2B5EF4-FFF2-40B4-BE49-F238E27FC236}">
                <a16:creationId xmlns="" xmlns:a16="http://schemas.microsoft.com/office/drawing/2014/main" id="{25950556-2D0B-8832-C6E9-417AA9BB29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3297" y="-129268"/>
            <a:ext cx="2417395" cy="3371851"/>
          </a:xfrm>
          <a:prstGeom prst="rect">
            <a:avLst/>
          </a:prstGeom>
          <a:effectLst>
            <a:outerShdw blurRad="50800" dist="101600" dir="2700000" algn="tl" rotWithShape="0">
              <a:prstClr val="black">
                <a:alpha val="40000"/>
              </a:prstClr>
            </a:outerShdw>
          </a:effectLst>
        </p:spPr>
      </p:pic>
      <p:sp>
        <p:nvSpPr>
          <p:cNvPr id="10" name="TextBox 9">
            <a:extLst>
              <a:ext uri="{FF2B5EF4-FFF2-40B4-BE49-F238E27FC236}">
                <a16:creationId xmlns="" xmlns:a16="http://schemas.microsoft.com/office/drawing/2014/main" id="{8D572861-F406-9D30-2673-DA4358BAB250}"/>
              </a:ext>
            </a:extLst>
          </p:cNvPr>
          <p:cNvSpPr txBox="1"/>
          <p:nvPr/>
        </p:nvSpPr>
        <p:spPr>
          <a:xfrm>
            <a:off x="507365" y="3422999"/>
            <a:ext cx="8044964" cy="1754326"/>
          </a:xfrm>
          <a:prstGeom prst="rect">
            <a:avLst/>
          </a:prstGeom>
          <a:noFill/>
        </p:spPr>
        <p:txBody>
          <a:bodyPr wrap="square">
            <a:spAutoFit/>
          </a:bodyPr>
          <a:lstStyle/>
          <a:p>
            <a:r>
              <a:rPr lang="vi-VN" sz="5400" b="1" dirty="0">
                <a:latin typeface="+mj-lt"/>
              </a:rPr>
              <a:t>Tìm hiểu về nghệ thuật kể chuyện bằng thơ lục bát</a:t>
            </a:r>
            <a:endParaRPr lang="en-SG" sz="5400" dirty="0">
              <a:latin typeface="+mj-lt"/>
            </a:endParaRPr>
          </a:p>
        </p:txBody>
      </p:sp>
      <p:pic>
        <p:nvPicPr>
          <p:cNvPr id="5" name="Picture 4" descr="A person and person sitting in a chair&#10;&#10;Description automatically generated">
            <a:extLst>
              <a:ext uri="{FF2B5EF4-FFF2-40B4-BE49-F238E27FC236}">
                <a16:creationId xmlns="" xmlns:a16="http://schemas.microsoft.com/office/drawing/2014/main" id="{1D0646EF-3E1A-39D8-37F1-E2122CA44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57079" y="2529443"/>
            <a:ext cx="4228799" cy="4971821"/>
          </a:xfrm>
          <a:prstGeom prst="rect">
            <a:avLst/>
          </a:prstGeom>
        </p:spPr>
      </p:pic>
      <p:pic>
        <p:nvPicPr>
          <p:cNvPr id="4" name="图片 20">
            <a:extLst>
              <a:ext uri="{FF2B5EF4-FFF2-40B4-BE49-F238E27FC236}">
                <a16:creationId xmlns="" xmlns:a16="http://schemas.microsoft.com/office/drawing/2014/main" id="{8BC5E2D8-CFF0-89DB-8A7F-8A43EA7D14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415904" y="-366724"/>
            <a:ext cx="3930971" cy="3146363"/>
          </a:xfrm>
          <a:prstGeom prst="rect">
            <a:avLst/>
          </a:prstGeom>
        </p:spPr>
      </p:pic>
    </p:spTree>
    <p:extLst>
      <p:ext uri="{BB962C8B-B14F-4D97-AF65-F5344CB8AC3E}">
        <p14:creationId xmlns:p14="http://schemas.microsoft.com/office/powerpoint/2010/main" val="1848389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F69CCF4-A0D7-1712-7486-89E792EDD53E}"/>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E3ED0D0E-19EC-E02C-80D3-0747339F2EE0}"/>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05BB3D19-14CB-2DA1-8C29-E873FE741A4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0F432C82-1ACE-5FCA-57F4-186554DEC5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C8F1B9F4-0831-787D-9A4C-57AD40E73005}"/>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CD4EE3B0-CDA3-C18C-19FB-C0D4314C91FB}"/>
              </a:ext>
            </a:extLst>
          </p:cNvPr>
          <p:cNvGrpSpPr/>
          <p:nvPr/>
        </p:nvGrpSpPr>
        <p:grpSpPr>
          <a:xfrm>
            <a:off x="2327564" y="58194"/>
            <a:ext cx="7480465" cy="1022453"/>
            <a:chOff x="3372592" y="1853892"/>
            <a:chExt cx="5056909" cy="591640"/>
          </a:xfrm>
        </p:grpSpPr>
        <p:sp>
          <p:nvSpPr>
            <p:cNvPr id="17" name="Rectangle 16">
              <a:extLst>
                <a:ext uri="{FF2B5EF4-FFF2-40B4-BE49-F238E27FC236}">
                  <a16:creationId xmlns="" xmlns:a16="http://schemas.microsoft.com/office/drawing/2014/main" id="{329364BB-C7B5-3436-E34C-1F862881A280}"/>
                </a:ext>
              </a:extLst>
            </p:cNvPr>
            <p:cNvSpPr/>
            <p:nvPr/>
          </p:nvSpPr>
          <p:spPr>
            <a:xfrm>
              <a:off x="3501242" y="1895818"/>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9458C6D6-7210-8157-691D-CBEEE225E7E2}"/>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E9146308-69AC-0AF3-1846-868D740AB33D}"/>
              </a:ext>
            </a:extLst>
          </p:cNvPr>
          <p:cNvSpPr txBox="1"/>
          <p:nvPr/>
        </p:nvSpPr>
        <p:spPr>
          <a:xfrm>
            <a:off x="2420820" y="68948"/>
            <a:ext cx="7064397"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Tìm hiểu về nghệ thuật kể chuyện bằng thơ lục bát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 xmlns:a16="http://schemas.microsoft.com/office/drawing/2014/main" id="{A1FE83E2-1D47-2CD4-7065-9FA722DF37A8}"/>
              </a:ext>
            </a:extLst>
          </p:cNvPr>
          <p:cNvGrpSpPr/>
          <p:nvPr/>
        </p:nvGrpSpPr>
        <p:grpSpPr>
          <a:xfrm>
            <a:off x="2004687" y="1124989"/>
            <a:ext cx="9192940" cy="5529204"/>
            <a:chOff x="2305772" y="1736895"/>
            <a:chExt cx="14994518" cy="8497807"/>
          </a:xfrm>
        </p:grpSpPr>
        <p:sp>
          <p:nvSpPr>
            <p:cNvPr id="4" name="Freeform 4">
              <a:extLst>
                <a:ext uri="{FF2B5EF4-FFF2-40B4-BE49-F238E27FC236}">
                  <a16:creationId xmlns="" xmlns:a16="http://schemas.microsoft.com/office/drawing/2014/main" id="{0BCD69F8-D2E6-4537-4213-463AE38AD4C1}"/>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914354">
                <a:defRPr/>
              </a:pPr>
              <a:endParaRPr lang="en-SG">
                <a:solidFill>
                  <a:prstClr val="black"/>
                </a:solidFill>
                <a:latin typeface="Calibri"/>
                <a:ea typeface="微软雅黑"/>
                <a:cs typeface="Arial"/>
                <a:sym typeface="Arial"/>
              </a:endParaRPr>
            </a:p>
          </p:txBody>
        </p:sp>
        <p:grpSp>
          <p:nvGrpSpPr>
            <p:cNvPr id="5" name="Group 4">
              <a:extLst>
                <a:ext uri="{FF2B5EF4-FFF2-40B4-BE49-F238E27FC236}">
                  <a16:creationId xmlns="" xmlns:a16="http://schemas.microsoft.com/office/drawing/2014/main" id="{E79F3944-1EA4-EE01-DE34-8E500D039CD7}"/>
                </a:ext>
              </a:extLst>
            </p:cNvPr>
            <p:cNvGrpSpPr/>
            <p:nvPr/>
          </p:nvGrpSpPr>
          <p:grpSpPr>
            <a:xfrm>
              <a:off x="2305772" y="2396800"/>
              <a:ext cx="13676457" cy="6100958"/>
              <a:chOff x="0" y="0"/>
              <a:chExt cx="5065354" cy="2259614"/>
            </a:xfrm>
          </p:grpSpPr>
          <p:sp>
            <p:nvSpPr>
              <p:cNvPr id="14" name="Freeform 6">
                <a:extLst>
                  <a:ext uri="{FF2B5EF4-FFF2-40B4-BE49-F238E27FC236}">
                    <a16:creationId xmlns="" xmlns:a16="http://schemas.microsoft.com/office/drawing/2014/main" id="{FCA3CA34-CE22-66F1-ADD0-A9197146FD7B}"/>
                  </a:ext>
                </a:extLst>
              </p:cNvPr>
              <p:cNvSpPr/>
              <p:nvPr/>
            </p:nvSpPr>
            <p:spPr>
              <a:xfrm>
                <a:off x="0" y="0"/>
                <a:ext cx="5065354" cy="2259614"/>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defTabSz="914354">
                  <a:defRPr/>
                </a:pPr>
                <a:endParaRPr lang="en-SG" dirty="0">
                  <a:solidFill>
                    <a:prstClr val="black"/>
                  </a:solidFill>
                  <a:latin typeface="Calibri"/>
                  <a:ea typeface="微软雅黑"/>
                  <a:cs typeface="Arial"/>
                  <a:sym typeface="Arial"/>
                </a:endParaRPr>
              </a:p>
            </p:txBody>
          </p:sp>
          <p:sp>
            <p:nvSpPr>
              <p:cNvPr id="19" name="TextBox 7">
                <a:extLst>
                  <a:ext uri="{FF2B5EF4-FFF2-40B4-BE49-F238E27FC236}">
                    <a16:creationId xmlns="" xmlns:a16="http://schemas.microsoft.com/office/drawing/2014/main" id="{DA7C2B11-F45C-D0F2-C18B-BFEEC2656AEE}"/>
                  </a:ext>
                </a:extLst>
              </p:cNvPr>
              <p:cNvSpPr txBox="1"/>
              <p:nvPr/>
            </p:nvSpPr>
            <p:spPr>
              <a:xfrm>
                <a:off x="0" y="9525"/>
                <a:ext cx="5065354" cy="1936045"/>
              </a:xfrm>
              <a:prstGeom prst="rect">
                <a:avLst/>
              </a:prstGeom>
            </p:spPr>
            <p:txBody>
              <a:bodyPr lIns="50800" tIns="50800" rIns="50800" bIns="50800" rtlCol="0" anchor="ctr"/>
              <a:lstStyle/>
              <a:p>
                <a:pPr algn="ctr" defTabSz="914354">
                  <a:lnSpc>
                    <a:spcPts val="1540"/>
                  </a:lnSpc>
                  <a:defRPr/>
                </a:pPr>
                <a:endParaRPr>
                  <a:solidFill>
                    <a:prstClr val="black"/>
                  </a:solidFill>
                  <a:latin typeface="Calibri"/>
                  <a:ea typeface="微软雅黑"/>
                  <a:cs typeface="Arial"/>
                  <a:sym typeface="Arial"/>
                </a:endParaRPr>
              </a:p>
            </p:txBody>
          </p:sp>
        </p:grpSp>
        <p:sp>
          <p:nvSpPr>
            <p:cNvPr id="6" name="Freeform 8">
              <a:extLst>
                <a:ext uri="{FF2B5EF4-FFF2-40B4-BE49-F238E27FC236}">
                  <a16:creationId xmlns="" xmlns:a16="http://schemas.microsoft.com/office/drawing/2014/main" id="{B4A2F2F5-EE61-EF46-FDAF-4CA6DD30F4ED}"/>
                </a:ext>
              </a:extLst>
            </p:cNvPr>
            <p:cNvSpPr/>
            <p:nvPr/>
          </p:nvSpPr>
          <p:spPr>
            <a:xfrm rot="1537641">
              <a:off x="14824264" y="6817871"/>
              <a:ext cx="2476026" cy="3092114"/>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914354">
                <a:defRPr/>
              </a:pPr>
              <a:endParaRPr lang="en-SG">
                <a:solidFill>
                  <a:prstClr val="black"/>
                </a:solidFill>
                <a:latin typeface="Calibri"/>
                <a:ea typeface="微软雅黑"/>
                <a:cs typeface="Arial"/>
                <a:sym typeface="Arial"/>
              </a:endParaRPr>
            </a:p>
          </p:txBody>
        </p:sp>
        <p:sp>
          <p:nvSpPr>
            <p:cNvPr id="7" name="Freeform 10">
              <a:extLst>
                <a:ext uri="{FF2B5EF4-FFF2-40B4-BE49-F238E27FC236}">
                  <a16:creationId xmlns="" xmlns:a16="http://schemas.microsoft.com/office/drawing/2014/main" id="{609B4570-7B5C-5520-CE3F-81FC37F6237D}"/>
                </a:ext>
              </a:extLst>
            </p:cNvPr>
            <p:cNvSpPr/>
            <p:nvPr/>
          </p:nvSpPr>
          <p:spPr>
            <a:xfrm>
              <a:off x="8036994" y="1935225"/>
              <a:ext cx="2308527"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914354">
                <a:defRPr/>
              </a:pPr>
              <a:endParaRPr lang="en-SG" dirty="0">
                <a:solidFill>
                  <a:prstClr val="black"/>
                </a:solidFill>
                <a:latin typeface="Calibri"/>
                <a:ea typeface="微软雅黑"/>
                <a:cs typeface="Arial"/>
                <a:sym typeface="Arial"/>
              </a:endParaRPr>
            </a:p>
          </p:txBody>
        </p:sp>
        <p:sp>
          <p:nvSpPr>
            <p:cNvPr id="8" name="Freeform 12">
              <a:extLst>
                <a:ext uri="{FF2B5EF4-FFF2-40B4-BE49-F238E27FC236}">
                  <a16:creationId xmlns="" xmlns:a16="http://schemas.microsoft.com/office/drawing/2014/main" id="{935B9D93-4F81-0828-DDBF-EDB892FD2E95}"/>
                </a:ext>
              </a:extLst>
            </p:cNvPr>
            <p:cNvSpPr/>
            <p:nvPr/>
          </p:nvSpPr>
          <p:spPr>
            <a:xfrm rot="4483766">
              <a:off x="3051283" y="8255542"/>
              <a:ext cx="1488229" cy="2470091"/>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914354">
                <a:defRPr/>
              </a:pPr>
              <a:endParaRPr lang="en-SG">
                <a:solidFill>
                  <a:prstClr val="black"/>
                </a:solidFill>
                <a:latin typeface="Calibri"/>
                <a:ea typeface="微软雅黑"/>
                <a:cs typeface="Arial"/>
                <a:sym typeface="Arial"/>
              </a:endParaRPr>
            </a:p>
          </p:txBody>
        </p:sp>
        <p:sp>
          <p:nvSpPr>
            <p:cNvPr id="9" name="Freeform 13">
              <a:extLst>
                <a:ext uri="{FF2B5EF4-FFF2-40B4-BE49-F238E27FC236}">
                  <a16:creationId xmlns="" xmlns:a16="http://schemas.microsoft.com/office/drawing/2014/main" id="{CD349510-85C1-ADAE-D4A9-4D1209C95199}"/>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5">
                <a:extLst>
                  <a:ext uri="{96DAC541-7B7A-43D3-8B79-37D633B846F1}">
                    <asvg:svgBlip xmlns="" xmlns:asvg="http://schemas.microsoft.com/office/drawing/2016/SVG/main" r:embed="rId16"/>
                  </a:ext>
                </a:extLst>
              </a:blip>
              <a:stretch>
                <a:fillRect t="-19117" r="-25904"/>
              </a:stretch>
            </a:blipFill>
          </p:spPr>
          <p:txBody>
            <a:bodyPr/>
            <a:lstStyle/>
            <a:p>
              <a:pPr defTabSz="914354">
                <a:defRPr/>
              </a:pPr>
              <a:endParaRPr lang="en-SG" dirty="0">
                <a:solidFill>
                  <a:prstClr val="black"/>
                </a:solidFill>
                <a:latin typeface="Calibri"/>
                <a:ea typeface="微软雅黑"/>
                <a:cs typeface="Arial"/>
                <a:sym typeface="Arial"/>
              </a:endParaRPr>
            </a:p>
          </p:txBody>
        </p:sp>
      </p:grpSp>
      <p:grpSp>
        <p:nvGrpSpPr>
          <p:cNvPr id="20" name="Google Shape;49;p15">
            <a:extLst>
              <a:ext uri="{FF2B5EF4-FFF2-40B4-BE49-F238E27FC236}">
                <a16:creationId xmlns="" xmlns:a16="http://schemas.microsoft.com/office/drawing/2014/main" id="{1D7F9082-090D-4CE3-48F5-69091F9E0821}"/>
              </a:ext>
            </a:extLst>
          </p:cNvPr>
          <p:cNvGrpSpPr/>
          <p:nvPr/>
        </p:nvGrpSpPr>
        <p:grpSpPr>
          <a:xfrm>
            <a:off x="54319" y="4139778"/>
            <a:ext cx="2946156" cy="2854223"/>
            <a:chOff x="457200" y="1608525"/>
            <a:chExt cx="3653750" cy="3648425"/>
          </a:xfrm>
        </p:grpSpPr>
        <p:sp>
          <p:nvSpPr>
            <p:cNvPr id="21" name="Google Shape;50;p15">
              <a:extLst>
                <a:ext uri="{FF2B5EF4-FFF2-40B4-BE49-F238E27FC236}">
                  <a16:creationId xmlns="" xmlns:a16="http://schemas.microsoft.com/office/drawing/2014/main" id="{E59DD235-E620-0CFE-7BD8-ED5D2BD53EB6}"/>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dirty="0"/>
            </a:p>
          </p:txBody>
        </p:sp>
        <p:sp>
          <p:nvSpPr>
            <p:cNvPr id="22" name="Google Shape;51;p15">
              <a:extLst>
                <a:ext uri="{FF2B5EF4-FFF2-40B4-BE49-F238E27FC236}">
                  <a16:creationId xmlns="" xmlns:a16="http://schemas.microsoft.com/office/drawing/2014/main" id="{93970258-B18D-D82B-0C4E-655441D7E356}"/>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dirty="0"/>
            </a:p>
          </p:txBody>
        </p:sp>
        <p:sp>
          <p:nvSpPr>
            <p:cNvPr id="23" name="Google Shape;52;p15">
              <a:extLst>
                <a:ext uri="{FF2B5EF4-FFF2-40B4-BE49-F238E27FC236}">
                  <a16:creationId xmlns="" xmlns:a16="http://schemas.microsoft.com/office/drawing/2014/main" id="{B3C940F0-080B-22D7-1173-73FFC4969F1C}"/>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dirty="0"/>
            </a:p>
          </p:txBody>
        </p:sp>
        <p:sp>
          <p:nvSpPr>
            <p:cNvPr id="24" name="Google Shape;53;p15">
              <a:extLst>
                <a:ext uri="{FF2B5EF4-FFF2-40B4-BE49-F238E27FC236}">
                  <a16:creationId xmlns="" xmlns:a16="http://schemas.microsoft.com/office/drawing/2014/main" id="{98B0560C-A4A6-6C98-296D-15832375BE36}"/>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25" name="Google Shape;54;p15">
              <a:extLst>
                <a:ext uri="{FF2B5EF4-FFF2-40B4-BE49-F238E27FC236}">
                  <a16:creationId xmlns="" xmlns:a16="http://schemas.microsoft.com/office/drawing/2014/main" id="{496474C5-B7E0-D3EB-095E-B27975DAC551}"/>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26" name="Google Shape;55;p15">
              <a:extLst>
                <a:ext uri="{FF2B5EF4-FFF2-40B4-BE49-F238E27FC236}">
                  <a16:creationId xmlns="" xmlns:a16="http://schemas.microsoft.com/office/drawing/2014/main" id="{1FF66AE8-1DC3-418E-401B-047C825106AF}"/>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27" name="Google Shape;56;p15">
              <a:extLst>
                <a:ext uri="{FF2B5EF4-FFF2-40B4-BE49-F238E27FC236}">
                  <a16:creationId xmlns="" xmlns:a16="http://schemas.microsoft.com/office/drawing/2014/main" id="{21473F21-17AF-0142-7964-4B4AC2169E44}"/>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28" name="Google Shape;57;p15">
              <a:extLst>
                <a:ext uri="{FF2B5EF4-FFF2-40B4-BE49-F238E27FC236}">
                  <a16:creationId xmlns="" xmlns:a16="http://schemas.microsoft.com/office/drawing/2014/main" id="{360B63D2-5BE9-CFD1-AF61-2DFBBC3CA4B8}"/>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29" name="Google Shape;58;p15">
              <a:extLst>
                <a:ext uri="{FF2B5EF4-FFF2-40B4-BE49-F238E27FC236}">
                  <a16:creationId xmlns="" xmlns:a16="http://schemas.microsoft.com/office/drawing/2014/main" id="{72FC62FB-3954-628E-D577-0963DC38EF8C}"/>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dirty="0"/>
            </a:p>
          </p:txBody>
        </p:sp>
        <p:sp>
          <p:nvSpPr>
            <p:cNvPr id="30" name="Google Shape;59;p15">
              <a:extLst>
                <a:ext uri="{FF2B5EF4-FFF2-40B4-BE49-F238E27FC236}">
                  <a16:creationId xmlns="" xmlns:a16="http://schemas.microsoft.com/office/drawing/2014/main" id="{1743B3AB-1EC3-7DA0-0765-EB774AF541BB}"/>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1" name="Google Shape;60;p15">
              <a:extLst>
                <a:ext uri="{FF2B5EF4-FFF2-40B4-BE49-F238E27FC236}">
                  <a16:creationId xmlns="" xmlns:a16="http://schemas.microsoft.com/office/drawing/2014/main" id="{F7106710-1ECE-6908-1275-10F61E84A59F}"/>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2" name="Google Shape;61;p15">
              <a:extLst>
                <a:ext uri="{FF2B5EF4-FFF2-40B4-BE49-F238E27FC236}">
                  <a16:creationId xmlns="" xmlns:a16="http://schemas.microsoft.com/office/drawing/2014/main" id="{5B3810E5-D22A-E84D-4BB3-E53B1C077375}"/>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3" name="Google Shape;62;p15">
              <a:extLst>
                <a:ext uri="{FF2B5EF4-FFF2-40B4-BE49-F238E27FC236}">
                  <a16:creationId xmlns="" xmlns:a16="http://schemas.microsoft.com/office/drawing/2014/main" id="{85EFD8D4-256F-8AE0-8BC3-D4A97265E98B}"/>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4" name="Google Shape;63;p15">
              <a:extLst>
                <a:ext uri="{FF2B5EF4-FFF2-40B4-BE49-F238E27FC236}">
                  <a16:creationId xmlns="" xmlns:a16="http://schemas.microsoft.com/office/drawing/2014/main" id="{081BF381-1F32-BB34-31BF-73E3BA866EA6}"/>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5" name="Google Shape;64;p15">
              <a:extLst>
                <a:ext uri="{FF2B5EF4-FFF2-40B4-BE49-F238E27FC236}">
                  <a16:creationId xmlns="" xmlns:a16="http://schemas.microsoft.com/office/drawing/2014/main" id="{AFAD6078-A421-7AEE-0BBA-551EAE3B58E2}"/>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6" name="Google Shape;65;p15">
              <a:extLst>
                <a:ext uri="{FF2B5EF4-FFF2-40B4-BE49-F238E27FC236}">
                  <a16:creationId xmlns="" xmlns:a16="http://schemas.microsoft.com/office/drawing/2014/main" id="{744E9A50-5FC6-482D-BDFF-63698C4E965A}"/>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7" name="Google Shape;66;p15">
              <a:extLst>
                <a:ext uri="{FF2B5EF4-FFF2-40B4-BE49-F238E27FC236}">
                  <a16:creationId xmlns="" xmlns:a16="http://schemas.microsoft.com/office/drawing/2014/main" id="{E1F19A74-79AF-26AE-F25A-5D84F585074C}"/>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8" name="Google Shape;67;p15">
              <a:extLst>
                <a:ext uri="{FF2B5EF4-FFF2-40B4-BE49-F238E27FC236}">
                  <a16:creationId xmlns="" xmlns:a16="http://schemas.microsoft.com/office/drawing/2014/main" id="{64D0DA2F-A335-B877-115E-E843A3DCA991}"/>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39" name="Google Shape;68;p15">
              <a:extLst>
                <a:ext uri="{FF2B5EF4-FFF2-40B4-BE49-F238E27FC236}">
                  <a16:creationId xmlns="" xmlns:a16="http://schemas.microsoft.com/office/drawing/2014/main" id="{0DCF0AA4-9904-A0E6-C91B-F7F50F48D542}"/>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dirty="0"/>
            </a:p>
          </p:txBody>
        </p:sp>
        <p:sp>
          <p:nvSpPr>
            <p:cNvPr id="40" name="Google Shape;69;p15">
              <a:extLst>
                <a:ext uri="{FF2B5EF4-FFF2-40B4-BE49-F238E27FC236}">
                  <a16:creationId xmlns="" xmlns:a16="http://schemas.microsoft.com/office/drawing/2014/main" id="{992865CD-301F-F712-D38C-DF2237BD672F}"/>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1" name="Google Shape;70;p15">
              <a:extLst>
                <a:ext uri="{FF2B5EF4-FFF2-40B4-BE49-F238E27FC236}">
                  <a16:creationId xmlns="" xmlns:a16="http://schemas.microsoft.com/office/drawing/2014/main" id="{66A9F136-78C5-73AB-D8A7-CA4345D0665C}"/>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2" name="Google Shape;71;p15">
              <a:extLst>
                <a:ext uri="{FF2B5EF4-FFF2-40B4-BE49-F238E27FC236}">
                  <a16:creationId xmlns="" xmlns:a16="http://schemas.microsoft.com/office/drawing/2014/main" id="{7F21205C-6575-4FA1-EAB2-466C7B475FF1}"/>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3" name="Google Shape;72;p15">
              <a:extLst>
                <a:ext uri="{FF2B5EF4-FFF2-40B4-BE49-F238E27FC236}">
                  <a16:creationId xmlns="" xmlns:a16="http://schemas.microsoft.com/office/drawing/2014/main" id="{4D957E56-0ABF-7011-EFE6-647B408BC417}"/>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4" name="Google Shape;73;p15">
              <a:extLst>
                <a:ext uri="{FF2B5EF4-FFF2-40B4-BE49-F238E27FC236}">
                  <a16:creationId xmlns="" xmlns:a16="http://schemas.microsoft.com/office/drawing/2014/main" id="{C6195FF1-0FDE-72CF-10E1-8282EAFD39F2}"/>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5" name="Google Shape;74;p15">
              <a:extLst>
                <a:ext uri="{FF2B5EF4-FFF2-40B4-BE49-F238E27FC236}">
                  <a16:creationId xmlns="" xmlns:a16="http://schemas.microsoft.com/office/drawing/2014/main" id="{9AF7BD52-943A-6A44-D1BE-D9F9C34B29A9}"/>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6" name="Google Shape;75;p15">
              <a:extLst>
                <a:ext uri="{FF2B5EF4-FFF2-40B4-BE49-F238E27FC236}">
                  <a16:creationId xmlns="" xmlns:a16="http://schemas.microsoft.com/office/drawing/2014/main" id="{A7DC4C0B-0AE9-E9AA-8C2E-440849BD6FFE}"/>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7" name="Google Shape;76;p15">
              <a:extLst>
                <a:ext uri="{FF2B5EF4-FFF2-40B4-BE49-F238E27FC236}">
                  <a16:creationId xmlns="" xmlns:a16="http://schemas.microsoft.com/office/drawing/2014/main" id="{1925880D-A534-F89A-F1E6-E79B23C53585}"/>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8" name="Google Shape;77;p15">
              <a:extLst>
                <a:ext uri="{FF2B5EF4-FFF2-40B4-BE49-F238E27FC236}">
                  <a16:creationId xmlns="" xmlns:a16="http://schemas.microsoft.com/office/drawing/2014/main" id="{A49DDAEA-0DF3-9AB9-0F65-FD4B20F64FD7}"/>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49" name="Google Shape;83;p15">
              <a:extLst>
                <a:ext uri="{FF2B5EF4-FFF2-40B4-BE49-F238E27FC236}">
                  <a16:creationId xmlns="" xmlns:a16="http://schemas.microsoft.com/office/drawing/2014/main" id="{A26917CE-D703-A5BB-72B9-7CB472E21F09}"/>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dirty="0"/>
            </a:p>
          </p:txBody>
        </p:sp>
        <p:sp>
          <p:nvSpPr>
            <p:cNvPr id="50" name="Google Shape;84;p15">
              <a:extLst>
                <a:ext uri="{FF2B5EF4-FFF2-40B4-BE49-F238E27FC236}">
                  <a16:creationId xmlns="" xmlns:a16="http://schemas.microsoft.com/office/drawing/2014/main" id="{CE9982F3-7A51-FDFF-C7B0-564C6672315D}"/>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51" name="Google Shape;85;p15">
              <a:extLst>
                <a:ext uri="{FF2B5EF4-FFF2-40B4-BE49-F238E27FC236}">
                  <a16:creationId xmlns="" xmlns:a16="http://schemas.microsoft.com/office/drawing/2014/main" id="{056475CB-5FC6-7EA1-411C-1A330749B2B5}"/>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52" name="Google Shape;86;p15">
              <a:extLst>
                <a:ext uri="{FF2B5EF4-FFF2-40B4-BE49-F238E27FC236}">
                  <a16:creationId xmlns="" xmlns:a16="http://schemas.microsoft.com/office/drawing/2014/main" id="{76804B58-E96B-971E-9B11-D21FBC99652E}"/>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53" name="Google Shape;87;p15">
              <a:extLst>
                <a:ext uri="{FF2B5EF4-FFF2-40B4-BE49-F238E27FC236}">
                  <a16:creationId xmlns="" xmlns:a16="http://schemas.microsoft.com/office/drawing/2014/main" id="{2FF45149-3524-4F74-2806-3FC8913F6631}"/>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sp>
          <p:nvSpPr>
            <p:cNvPr id="54" name="Google Shape;88;p15">
              <a:extLst>
                <a:ext uri="{FF2B5EF4-FFF2-40B4-BE49-F238E27FC236}">
                  <a16:creationId xmlns="" xmlns:a16="http://schemas.microsoft.com/office/drawing/2014/main" id="{1B26DA10-D9FB-EFB9-2C5B-425F325B56AC}"/>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kern="0"/>
            </a:p>
          </p:txBody>
        </p:sp>
      </p:grpSp>
      <p:sp>
        <p:nvSpPr>
          <p:cNvPr id="55" name="TextBox 54">
            <a:extLst>
              <a:ext uri="{FF2B5EF4-FFF2-40B4-BE49-F238E27FC236}">
                <a16:creationId xmlns="" xmlns:a16="http://schemas.microsoft.com/office/drawing/2014/main" id="{FFE730A3-0586-CE16-2341-9427CEF68147}"/>
              </a:ext>
            </a:extLst>
          </p:cNvPr>
          <p:cNvSpPr txBox="1"/>
          <p:nvPr/>
        </p:nvSpPr>
        <p:spPr>
          <a:xfrm>
            <a:off x="2133994" y="1742536"/>
            <a:ext cx="8097707" cy="3785652"/>
          </a:xfrm>
          <a:prstGeom prst="rect">
            <a:avLst/>
          </a:prstGeom>
          <a:noFill/>
        </p:spPr>
        <p:txBody>
          <a:bodyPr wrap="square">
            <a:spAutoFit/>
          </a:bodyPr>
          <a:lstStyle/>
          <a:p>
            <a:pPr algn="just"/>
            <a:r>
              <a:rPr lang="vi-VN" sz="4000" dirty="0">
                <a:solidFill>
                  <a:schemeClr val="tx2">
                    <a:lumMod val="10000"/>
                  </a:schemeClr>
                </a:solidFill>
                <a:latin typeface="+mj-lt"/>
              </a:rPr>
              <a:t>Em có nhận xét gì về nghệ thuật kể chuyện bằng thơ lục bát trong văn bản </a:t>
            </a:r>
            <a:r>
              <a:rPr lang="vi-VN" sz="4000" i="1" dirty="0">
                <a:solidFill>
                  <a:schemeClr val="tx2">
                    <a:lumMod val="10000"/>
                  </a:schemeClr>
                </a:solidFill>
                <a:latin typeface="+mj-lt"/>
              </a:rPr>
              <a:t>Lục Vân Tiên cứu Kiều Nguyệt Nga </a:t>
            </a:r>
            <a:r>
              <a:rPr lang="vi-VN" sz="4000" dirty="0">
                <a:solidFill>
                  <a:schemeClr val="tx2">
                    <a:lumMod val="10000"/>
                  </a:schemeClr>
                </a:solidFill>
                <a:latin typeface="+mj-lt"/>
              </a:rPr>
              <a:t>(Nguyễn Đình Chiểu) và văn bản </a:t>
            </a:r>
            <a:r>
              <a:rPr lang="vi-VN" sz="4000" i="1" dirty="0">
                <a:solidFill>
                  <a:schemeClr val="tx2">
                    <a:lumMod val="10000"/>
                  </a:schemeClr>
                </a:solidFill>
                <a:latin typeface="+mj-lt"/>
              </a:rPr>
              <a:t>Thúy Kiều báo ân, báo oán</a:t>
            </a:r>
            <a:r>
              <a:rPr lang="vi-VN" sz="4000" dirty="0">
                <a:solidFill>
                  <a:schemeClr val="tx2">
                    <a:lumMod val="10000"/>
                  </a:schemeClr>
                </a:solidFill>
                <a:latin typeface="+mj-lt"/>
              </a:rPr>
              <a:t> (Nguyễn Du)?</a:t>
            </a:r>
            <a:endParaRPr lang="en-SG" sz="4000" dirty="0">
              <a:solidFill>
                <a:schemeClr val="tx2">
                  <a:lumMod val="10000"/>
                </a:schemeClr>
              </a:solidFill>
              <a:latin typeface="+mj-lt"/>
            </a:endParaRPr>
          </a:p>
        </p:txBody>
      </p:sp>
    </p:spTree>
    <p:extLst>
      <p:ext uri="{BB962C8B-B14F-4D97-AF65-F5344CB8AC3E}">
        <p14:creationId xmlns:p14="http://schemas.microsoft.com/office/powerpoint/2010/main" val="292756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500" fill="hold"/>
                                        <p:tgtEl>
                                          <p:spTgt spid="55"/>
                                        </p:tgtEl>
                                        <p:attrNameLst>
                                          <p:attrName>ppt_w</p:attrName>
                                        </p:attrNameLst>
                                      </p:cBhvr>
                                      <p:tavLst>
                                        <p:tav tm="0">
                                          <p:val>
                                            <p:fltVal val="0"/>
                                          </p:val>
                                        </p:tav>
                                        <p:tav tm="100000">
                                          <p:val>
                                            <p:strVal val="#ppt_w"/>
                                          </p:val>
                                        </p:tav>
                                      </p:tavLst>
                                    </p:anim>
                                    <p:anim calcmode="lin" valueType="num">
                                      <p:cBhvr>
                                        <p:cTn id="18" dur="500" fill="hold"/>
                                        <p:tgtEl>
                                          <p:spTgt spid="55"/>
                                        </p:tgtEl>
                                        <p:attrNameLst>
                                          <p:attrName>ppt_h</p:attrName>
                                        </p:attrNameLst>
                                      </p:cBhvr>
                                      <p:tavLst>
                                        <p:tav tm="0">
                                          <p:val>
                                            <p:fltVal val="0"/>
                                          </p:val>
                                        </p:tav>
                                        <p:tav tm="100000">
                                          <p:val>
                                            <p:strVal val="#ppt_h"/>
                                          </p:val>
                                        </p:tav>
                                      </p:tavLst>
                                    </p:anim>
                                    <p:animEffect transition="in" filter="fade">
                                      <p:cBhvr>
                                        <p:cTn id="1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CC384CA1-2BAE-8B4F-573C-1A9B71F9D248}"/>
            </a:ext>
          </a:extLst>
        </p:cNvPr>
        <p:cNvGrpSpPr/>
        <p:nvPr/>
      </p:nvGrpSpPr>
      <p:grpSpPr>
        <a:xfrm>
          <a:off x="0" y="0"/>
          <a:ext cx="0" cy="0"/>
          <a:chOff x="0" y="0"/>
          <a:chExt cx="0" cy="0"/>
        </a:xfrm>
      </p:grpSpPr>
      <p:pic>
        <p:nvPicPr>
          <p:cNvPr id="110" name="Picture 109">
            <a:extLst>
              <a:ext uri="{FF2B5EF4-FFF2-40B4-BE49-F238E27FC236}">
                <a16:creationId xmlns="" xmlns:a16="http://schemas.microsoft.com/office/drawing/2014/main" id="{8F936ED8-508D-B16C-34A3-855558C050C7}"/>
              </a:ext>
            </a:extLst>
          </p:cNvPr>
          <p:cNvPicPr>
            <a:picLocks noChangeAspect="1"/>
          </p:cNvPicPr>
          <p:nvPr/>
        </p:nvPicPr>
        <p:blipFill>
          <a:blip r:embed="rId2"/>
          <a:srcRect b="11515"/>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79DBC41F-D962-9EA8-8232-6DE78E1DAA8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970FE617-15FC-70EF-5DCC-937F51439D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291DEB68-A8AB-3638-A83A-EF03609980C8}"/>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8E5A2608-C882-26A5-B821-15BF1158B036}"/>
              </a:ext>
            </a:extLst>
          </p:cNvPr>
          <p:cNvGrpSpPr/>
          <p:nvPr/>
        </p:nvGrpSpPr>
        <p:grpSpPr>
          <a:xfrm>
            <a:off x="2327564" y="58194"/>
            <a:ext cx="7480465" cy="1022453"/>
            <a:chOff x="3372592" y="1853892"/>
            <a:chExt cx="5056909" cy="591640"/>
          </a:xfrm>
        </p:grpSpPr>
        <p:sp>
          <p:nvSpPr>
            <p:cNvPr id="17" name="Rectangle 16">
              <a:extLst>
                <a:ext uri="{FF2B5EF4-FFF2-40B4-BE49-F238E27FC236}">
                  <a16:creationId xmlns="" xmlns:a16="http://schemas.microsoft.com/office/drawing/2014/main" id="{DA9842CE-4EBB-CD31-CFF2-28FA948D345C}"/>
                </a:ext>
              </a:extLst>
            </p:cNvPr>
            <p:cNvSpPr/>
            <p:nvPr/>
          </p:nvSpPr>
          <p:spPr>
            <a:xfrm>
              <a:off x="3501242" y="1895818"/>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57E82E37-8FA4-4B47-9EB9-44D37B68790A}"/>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EF43F40D-48C1-96F9-79AC-8062C4A234C6}"/>
              </a:ext>
            </a:extLst>
          </p:cNvPr>
          <p:cNvSpPr txBox="1"/>
          <p:nvPr/>
        </p:nvSpPr>
        <p:spPr>
          <a:xfrm>
            <a:off x="2420820" y="68948"/>
            <a:ext cx="7064397"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Tìm hiểu về nghệ thuật kể chuyện bằng thơ lục bát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0" name="Google Shape;1166;p36">
            <a:extLst>
              <a:ext uri="{FF2B5EF4-FFF2-40B4-BE49-F238E27FC236}">
                <a16:creationId xmlns="" xmlns:a16="http://schemas.microsoft.com/office/drawing/2014/main" id="{4341DA02-DC21-A445-62FB-CCEB670BE9A2}"/>
              </a:ext>
            </a:extLst>
          </p:cNvPr>
          <p:cNvSpPr txBox="1"/>
          <p:nvPr/>
        </p:nvSpPr>
        <p:spPr>
          <a:xfrm>
            <a:off x="13890" y="2801183"/>
            <a:ext cx="3681705"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solidFill>
                  <a:schemeClr val="tx2">
                    <a:lumMod val="10000"/>
                  </a:schemeClr>
                </a:solidFill>
                <a:latin typeface="Times New Roman" panose="02020603050405020304" pitchFamily="18" charset="0"/>
                <a:cs typeface="Times New Roman" panose="02020603050405020304" pitchFamily="18" charset="0"/>
              </a:rPr>
              <a:t>Truyện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kể</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bằng</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thơ</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nên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giàu</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nhạc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điệu</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các</a:t>
            </a:r>
            <a:r>
              <a:rPr lang="en-US" sz="2800" dirty="0">
                <a:solidFill>
                  <a:schemeClr val="tx2">
                    <a:lumMod val="10000"/>
                  </a:schemeClr>
                </a:solidFill>
                <a:latin typeface="Times New Roman" panose="02020603050405020304" pitchFamily="18" charset="0"/>
                <a:cs typeface="Times New Roman" panose="02020603050405020304" pitchFamily="18" charset="0"/>
              </a:rPr>
              <a:t> chi </a:t>
            </a:r>
            <a:r>
              <a:rPr lang="en-US" sz="2800" dirty="0" err="1">
                <a:solidFill>
                  <a:schemeClr val="tx2">
                    <a:lumMod val="10000"/>
                  </a:schemeClr>
                </a:solidFill>
                <a:latin typeface="Times New Roman" panose="02020603050405020304" pitchFamily="18" charset="0"/>
                <a:cs typeface="Times New Roman" panose="02020603050405020304" pitchFamily="18" charset="0"/>
              </a:rPr>
              <a:t>tiết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sự</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kiện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nhân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vật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kể</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lại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khắc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hoạ</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bằng</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hệ</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thống</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các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hình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ảnh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chọn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lọc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ngôn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ngữ</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kể</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chuyện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và</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ngôn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ngữ</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nhân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vật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có</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tính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hàm</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súc</a:t>
            </a:r>
            <a:r>
              <a:rPr lang="en-US" sz="2800" dirty="0">
                <a:solidFill>
                  <a:schemeClr val="tx2">
                    <a:lumMod val="10000"/>
                  </a:schemeClr>
                </a:solidFill>
                <a:latin typeface="Times New Roman" panose="02020603050405020304" pitchFamily="18" charset="0"/>
                <a:cs typeface="Times New Roman" panose="02020603050405020304" pitchFamily="18" charset="0"/>
              </a:rPr>
              <a:t>;</a:t>
            </a:r>
            <a:endParaRPr lang="en-SG" sz="48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91" name="Google Shape;1170;p36">
            <a:extLst>
              <a:ext uri="{FF2B5EF4-FFF2-40B4-BE49-F238E27FC236}">
                <a16:creationId xmlns="" xmlns:a16="http://schemas.microsoft.com/office/drawing/2014/main" id="{0C8C98A4-4193-A993-ACC8-259F5AB5A506}"/>
              </a:ext>
            </a:extLst>
          </p:cNvPr>
          <p:cNvSpPr txBox="1"/>
          <p:nvPr/>
        </p:nvSpPr>
        <p:spPr>
          <a:xfrm>
            <a:off x="7031595" y="2889045"/>
            <a:ext cx="2776434"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solidFill>
                  <a:schemeClr val="tx2">
                    <a:lumMod val="10000"/>
                  </a:schemeClr>
                </a:solidFill>
                <a:latin typeface="Times New Roman" panose="02020603050405020304" pitchFamily="18" charset="0"/>
                <a:cs typeface="Times New Roman" panose="02020603050405020304" pitchFamily="18" charset="0"/>
              </a:rPr>
              <a:t>lục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bát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kết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hợp</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khéo</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léo</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giữa</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kể</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chuyện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với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miêu</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tả</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bình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luận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giữa</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lời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của</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kể</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chuyện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với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lời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của</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nhân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vật</a:t>
            </a:r>
            <a:r>
              <a:rPr lang="en-US" sz="2800" dirty="0">
                <a:solidFill>
                  <a:schemeClr val="tx2">
                    <a:lumMod val="10000"/>
                  </a:schemeClr>
                </a:solidFill>
                <a:latin typeface="Times New Roman" panose="02020603050405020304" pitchFamily="18" charset="0"/>
                <a:cs typeface="Times New Roman" panose="02020603050405020304" pitchFamily="18" charset="0"/>
              </a:rPr>
              <a:t>;,…</a:t>
            </a:r>
            <a:endParaRPr lang="en-SG" sz="48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92" name="Google Shape;1174;p36">
            <a:extLst>
              <a:ext uri="{FF2B5EF4-FFF2-40B4-BE49-F238E27FC236}">
                <a16:creationId xmlns="" xmlns:a16="http://schemas.microsoft.com/office/drawing/2014/main" id="{0129EF89-2A9E-F9CE-BD3E-CF3E5C639CC8}"/>
              </a:ext>
            </a:extLst>
          </p:cNvPr>
          <p:cNvSpPr txBox="1"/>
          <p:nvPr/>
        </p:nvSpPr>
        <p:spPr>
          <a:xfrm>
            <a:off x="4068956" y="2830807"/>
            <a:ext cx="2639827"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dirty="0" err="1">
                <a:solidFill>
                  <a:schemeClr val="tx2">
                    <a:lumMod val="10000"/>
                  </a:schemeClr>
                </a:solidFill>
                <a:latin typeface="Times New Roman" panose="02020603050405020304" pitchFamily="18" charset="0"/>
                <a:cs typeface="Times New Roman" panose="02020603050405020304" pitchFamily="18" charset="0"/>
              </a:rPr>
              <a:t>phát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huy</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vai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trò</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của</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kể</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chuyện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ngôi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thứ</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ba</a:t>
            </a:r>
            <a:r>
              <a:rPr lang="en-US" sz="2800" dirty="0">
                <a:solidFill>
                  <a:schemeClr val="tx2">
                    <a:lumMod val="10000"/>
                  </a:schemeClr>
                </a:solidFill>
                <a:latin typeface="Times New Roman" panose="02020603050405020304" pitchFamily="18" charset="0"/>
                <a:cs typeface="Times New Roman" panose="02020603050405020304" pitchFamily="18" charset="0"/>
              </a:rPr>
              <a:t> bao </a:t>
            </a:r>
            <a:r>
              <a:rPr lang="en-US" sz="2800" dirty="0" err="1">
                <a:solidFill>
                  <a:schemeClr val="tx2">
                    <a:lumMod val="10000"/>
                  </a:schemeClr>
                </a:solidFill>
                <a:latin typeface="Times New Roman" panose="02020603050405020304" pitchFamily="18" charset="0"/>
                <a:cs typeface="Times New Roman" panose="02020603050405020304" pitchFamily="18" charset="0"/>
              </a:rPr>
              <a:t>quát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mọi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việc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quan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sát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miêu</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tả</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trần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thuật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bình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luận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một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cách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tự</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nhiên</a:t>
            </a:r>
            <a:endParaRPr lang="en-SG" sz="48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93" name="Google Shape;1182;p36">
            <a:extLst>
              <a:ext uri="{FF2B5EF4-FFF2-40B4-BE49-F238E27FC236}">
                <a16:creationId xmlns="" xmlns:a16="http://schemas.microsoft.com/office/drawing/2014/main" id="{B833E9DD-9C69-0B39-0A1E-01A4A72C1940}"/>
              </a:ext>
            </a:extLst>
          </p:cNvPr>
          <p:cNvSpPr txBox="1"/>
          <p:nvPr/>
        </p:nvSpPr>
        <p:spPr>
          <a:xfrm>
            <a:off x="9997161" y="2837183"/>
            <a:ext cx="2133426" cy="80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2800" dirty="0" err="1">
                <a:solidFill>
                  <a:schemeClr val="tx2">
                    <a:lumMod val="10000"/>
                  </a:schemeClr>
                </a:solidFill>
                <a:latin typeface="Times New Roman" panose="02020603050405020304" pitchFamily="18" charset="0"/>
                <a:cs typeface="Times New Roman" panose="02020603050405020304" pitchFamily="18" charset="0"/>
              </a:rPr>
              <a:t>cách</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xây</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dựng</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đối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thoại</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của</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nhân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vật</a:t>
            </a:r>
            <a:r>
              <a:rPr lang="en-US" sz="2800" dirty="0">
                <a:solidFill>
                  <a:schemeClr val="tx2">
                    <a:lumMod val="10000"/>
                  </a:schemeClr>
                </a:solidFill>
                <a:latin typeface="Times New Roman" panose="02020603050405020304" pitchFamily="18" charset="0"/>
                <a:cs typeface="Times New Roman" panose="02020603050405020304" pitchFamily="18" charset="0"/>
              </a:rPr>
              <a:t> qua </a:t>
            </a:r>
            <a:r>
              <a:rPr lang="en-US" sz="2800" dirty="0" err="1">
                <a:solidFill>
                  <a:schemeClr val="tx2">
                    <a:lumMod val="10000"/>
                  </a:schemeClr>
                </a:solidFill>
                <a:latin typeface="Times New Roman" panose="02020603050405020304" pitchFamily="18" charset="0"/>
                <a:cs typeface="Times New Roman" panose="02020603050405020304" pitchFamily="18" charset="0"/>
              </a:rPr>
              <a:t>câu</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thơ</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lục</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bát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rất</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uyển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chuyển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biến</a:t>
            </a:r>
            <a:r>
              <a:rPr lang="en-US" sz="2800" dirty="0">
                <a:solidFill>
                  <a:schemeClr val="tx2">
                    <a:lumMod val="10000"/>
                  </a:schemeClr>
                </a:solidFill>
                <a:latin typeface="Times New Roman" panose="02020603050405020304" pitchFamily="18" charset="0"/>
                <a:cs typeface="Times New Roman" panose="02020603050405020304" pitchFamily="18" charset="0"/>
              </a:rPr>
              <a:t> </a:t>
            </a:r>
            <a:r>
              <a:rPr lang="en-US" sz="2800" dirty="0" err="1">
                <a:solidFill>
                  <a:schemeClr val="tx2">
                    <a:lumMod val="10000"/>
                  </a:schemeClr>
                </a:solidFill>
                <a:latin typeface="Times New Roman" panose="02020603050405020304" pitchFamily="18" charset="0"/>
                <a:cs typeface="Times New Roman" panose="02020603050405020304" pitchFamily="18" charset="0"/>
              </a:rPr>
              <a:t>hoá</a:t>
            </a:r>
            <a:r>
              <a:rPr lang="en-US" sz="2800" dirty="0">
                <a:solidFill>
                  <a:schemeClr val="tx2">
                    <a:lumMod val="10000"/>
                  </a:schemeClr>
                </a:solidFill>
                <a:latin typeface="Times New Roman" panose="02020603050405020304" pitchFamily="18" charset="0"/>
                <a:cs typeface="Times New Roman" panose="02020603050405020304" pitchFamily="18" charset="0"/>
              </a:rPr>
              <a:t>.</a:t>
            </a:r>
            <a:endParaRPr lang="en-SG" sz="4800" kern="0" dirty="0">
              <a:solidFill>
                <a:schemeClr val="tx2">
                  <a:lumMod val="10000"/>
                </a:schemeClr>
              </a:solidFill>
              <a:latin typeface="Times New Roman" panose="02020603050405020304" pitchFamily="18" charset="0"/>
              <a:cs typeface="Times New Roman" panose="02020603050405020304" pitchFamily="18" charset="0"/>
            </a:endParaRPr>
          </a:p>
        </p:txBody>
      </p:sp>
      <p:grpSp>
        <p:nvGrpSpPr>
          <p:cNvPr id="94" name="Google Shape;1160;p36">
            <a:extLst>
              <a:ext uri="{FF2B5EF4-FFF2-40B4-BE49-F238E27FC236}">
                <a16:creationId xmlns="" xmlns:a16="http://schemas.microsoft.com/office/drawing/2014/main" id="{B07B4F97-4077-21CF-6ADF-114099609A23}"/>
              </a:ext>
            </a:extLst>
          </p:cNvPr>
          <p:cNvGrpSpPr/>
          <p:nvPr/>
        </p:nvGrpSpPr>
        <p:grpSpPr>
          <a:xfrm>
            <a:off x="2124292" y="1246740"/>
            <a:ext cx="8214791" cy="1046304"/>
            <a:chOff x="1281670" y="1394300"/>
            <a:chExt cx="6875979" cy="1046303"/>
          </a:xfrm>
        </p:grpSpPr>
        <p:sp>
          <p:nvSpPr>
            <p:cNvPr id="95" name="Google Shape;1161;p36">
              <a:extLst>
                <a:ext uri="{FF2B5EF4-FFF2-40B4-BE49-F238E27FC236}">
                  <a16:creationId xmlns="" xmlns:a16="http://schemas.microsoft.com/office/drawing/2014/main" id="{62110DCA-1122-6C2D-6C68-044B508BA255}"/>
                </a:ext>
              </a:extLst>
            </p:cNvPr>
            <p:cNvSpPr/>
            <p:nvPr/>
          </p:nvSpPr>
          <p:spPr>
            <a:xfrm>
              <a:off x="4214870" y="1394300"/>
              <a:ext cx="714300"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endParaRPr sz="2400" kern="0">
                <a:latin typeface="等线 Light" panose="020F0302020204030204"/>
              </a:endParaRPr>
            </a:p>
          </p:txBody>
        </p:sp>
        <p:sp>
          <p:nvSpPr>
            <p:cNvPr id="96" name="Google Shape;1162;p36">
              <a:extLst>
                <a:ext uri="{FF2B5EF4-FFF2-40B4-BE49-F238E27FC236}">
                  <a16:creationId xmlns="" xmlns:a16="http://schemas.microsoft.com/office/drawing/2014/main" id="{8127FFB2-8EE0-1F9A-36B2-F79CEFC140D3}"/>
                </a:ext>
              </a:extLst>
            </p:cNvPr>
            <p:cNvSpPr txBox="1"/>
            <p:nvPr/>
          </p:nvSpPr>
          <p:spPr>
            <a:xfrm>
              <a:off x="1281670" y="1941697"/>
              <a:ext cx="6875979" cy="498906"/>
            </a:xfrm>
            <a:prstGeom prst="rect">
              <a:avLst/>
            </a:prstGeom>
            <a:solidFill>
              <a:srgbClr val="6096E6">
                <a:lumMod val="20000"/>
                <a:lumOff val="80000"/>
              </a:srgb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spcAft>
                  <a:spcPts val="800"/>
                </a:spcAft>
              </a:pPr>
              <a:r>
                <a:rPr lang="en-US" sz="3200" b="1" dirty="0">
                  <a:latin typeface="Times New Roman" panose="02020603050405020304" pitchFamily="18" charset="0"/>
                  <a:ea typeface="Calibri" panose="020F0502020204030204" pitchFamily="34" charset="0"/>
                  <a:cs typeface="Times New Roman" panose="02020603050405020304" pitchFamily="18" charset="0"/>
                </a:rPr>
                <a:t>NHẬN XÉT</a:t>
              </a:r>
              <a:endParaRPr lang="en-SG" sz="3200" b="1" dirty="0">
                <a:latin typeface="等线 Light" panose="020F0302020204030204"/>
                <a:ea typeface="Calibri" panose="020F0502020204030204" pitchFamily="34" charset="0"/>
                <a:cs typeface="Times New Roman" panose="02020603050405020304" pitchFamily="18" charset="0"/>
              </a:endParaRPr>
            </a:p>
          </p:txBody>
        </p:sp>
      </p:grpSp>
      <p:sp>
        <p:nvSpPr>
          <p:cNvPr id="97" name="Google Shape;1167;p36">
            <a:extLst>
              <a:ext uri="{FF2B5EF4-FFF2-40B4-BE49-F238E27FC236}">
                <a16:creationId xmlns="" xmlns:a16="http://schemas.microsoft.com/office/drawing/2014/main" id="{FFCA1D4E-67EF-2911-C0B6-A4C7603BD694}"/>
              </a:ext>
            </a:extLst>
          </p:cNvPr>
          <p:cNvSpPr/>
          <p:nvPr/>
        </p:nvSpPr>
        <p:spPr>
          <a:xfrm>
            <a:off x="1059483" y="2368547"/>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a:solidFill>
                  <a:srgbClr val="FFFFFF"/>
                </a:solidFill>
                <a:latin typeface="Fredoka"/>
                <a:ea typeface="Fredoka"/>
                <a:cs typeface="Fredoka"/>
                <a:sym typeface="Fredoka"/>
              </a:rPr>
              <a:t>01</a:t>
            </a:r>
            <a:endParaRPr sz="2400" b="1" kern="0">
              <a:solidFill>
                <a:srgbClr val="FFFFFF"/>
              </a:solidFill>
              <a:latin typeface="Fredoka"/>
              <a:ea typeface="Fredoka"/>
              <a:cs typeface="Fredoka"/>
              <a:sym typeface="Fredoka"/>
            </a:endParaRPr>
          </a:p>
        </p:txBody>
      </p:sp>
      <p:sp>
        <p:nvSpPr>
          <p:cNvPr id="98" name="Google Shape;1171;p36">
            <a:extLst>
              <a:ext uri="{FF2B5EF4-FFF2-40B4-BE49-F238E27FC236}">
                <a16:creationId xmlns="" xmlns:a16="http://schemas.microsoft.com/office/drawing/2014/main" id="{834B29A6-54B4-BCC6-9E01-984DA264BA8F}"/>
              </a:ext>
            </a:extLst>
          </p:cNvPr>
          <p:cNvSpPr/>
          <p:nvPr/>
        </p:nvSpPr>
        <p:spPr>
          <a:xfrm>
            <a:off x="7759287" y="2361115"/>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a:solidFill>
                  <a:srgbClr val="FFFFFF"/>
                </a:solidFill>
                <a:latin typeface="Fredoka"/>
                <a:ea typeface="Fredoka"/>
                <a:cs typeface="Fredoka"/>
                <a:sym typeface="Fredoka"/>
              </a:rPr>
              <a:t>03</a:t>
            </a:r>
            <a:endParaRPr sz="2400" b="1" kern="0">
              <a:solidFill>
                <a:srgbClr val="FFFFFF"/>
              </a:solidFill>
              <a:latin typeface="Fredoka"/>
              <a:ea typeface="Fredoka"/>
              <a:cs typeface="Fredoka"/>
              <a:sym typeface="Fredoka"/>
            </a:endParaRPr>
          </a:p>
        </p:txBody>
      </p:sp>
      <p:sp>
        <p:nvSpPr>
          <p:cNvPr id="99" name="Google Shape;1175;p36">
            <a:extLst>
              <a:ext uri="{FF2B5EF4-FFF2-40B4-BE49-F238E27FC236}">
                <a16:creationId xmlns="" xmlns:a16="http://schemas.microsoft.com/office/drawing/2014/main" id="{7D1D8CA1-26FF-5663-AE0D-905AC8C243BC}"/>
              </a:ext>
            </a:extLst>
          </p:cNvPr>
          <p:cNvSpPr/>
          <p:nvPr/>
        </p:nvSpPr>
        <p:spPr>
          <a:xfrm>
            <a:off x="4914405" y="2366818"/>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dirty="0">
                <a:solidFill>
                  <a:srgbClr val="FFFFFF"/>
                </a:solidFill>
                <a:latin typeface="Fredoka"/>
                <a:ea typeface="Fredoka"/>
                <a:cs typeface="Fredoka"/>
                <a:sym typeface="Fredoka"/>
              </a:rPr>
              <a:t>02</a:t>
            </a:r>
            <a:endParaRPr sz="2400" b="1" kern="0" dirty="0">
              <a:solidFill>
                <a:srgbClr val="FFFFFF"/>
              </a:solidFill>
              <a:latin typeface="Fredoka"/>
              <a:ea typeface="Fredoka"/>
              <a:cs typeface="Fredoka"/>
              <a:sym typeface="Fredoka"/>
            </a:endParaRPr>
          </a:p>
        </p:txBody>
      </p:sp>
      <p:sp>
        <p:nvSpPr>
          <p:cNvPr id="100" name="Google Shape;1183;p36">
            <a:extLst>
              <a:ext uri="{FF2B5EF4-FFF2-40B4-BE49-F238E27FC236}">
                <a16:creationId xmlns="" xmlns:a16="http://schemas.microsoft.com/office/drawing/2014/main" id="{ABA7F231-A4B7-B701-80C2-A2061F3892C3}"/>
              </a:ext>
            </a:extLst>
          </p:cNvPr>
          <p:cNvSpPr/>
          <p:nvPr/>
        </p:nvSpPr>
        <p:spPr>
          <a:xfrm>
            <a:off x="10339082" y="2368547"/>
            <a:ext cx="1057317" cy="492600"/>
          </a:xfrm>
          <a:prstGeom prst="roundRect">
            <a:avLst>
              <a:gd name="adj" fmla="val 50000"/>
            </a:avLst>
          </a:prstGeom>
          <a:solidFill>
            <a:srgbClr val="B2311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32">
              <a:defRPr/>
            </a:pPr>
            <a:r>
              <a:rPr lang="en" sz="2400" b="1" kern="0" dirty="0">
                <a:solidFill>
                  <a:srgbClr val="FFFFFF"/>
                </a:solidFill>
                <a:latin typeface="Fredoka"/>
                <a:ea typeface="Fredoka"/>
                <a:cs typeface="Fredoka"/>
                <a:sym typeface="Fredoka"/>
              </a:rPr>
              <a:t>04</a:t>
            </a:r>
            <a:endParaRPr sz="2400" b="1" kern="0" dirty="0">
              <a:solidFill>
                <a:srgbClr val="FFFFFF"/>
              </a:solidFill>
              <a:latin typeface="Fredoka"/>
              <a:ea typeface="Fredoka"/>
              <a:cs typeface="Fredoka"/>
              <a:sym typeface="Fredoka"/>
            </a:endParaRPr>
          </a:p>
        </p:txBody>
      </p:sp>
      <p:cxnSp>
        <p:nvCxnSpPr>
          <p:cNvPr id="101" name="Google Shape;1184;p36">
            <a:extLst>
              <a:ext uri="{FF2B5EF4-FFF2-40B4-BE49-F238E27FC236}">
                <a16:creationId xmlns="" xmlns:a16="http://schemas.microsoft.com/office/drawing/2014/main" id="{F08E62A8-7F7E-1B5F-53F8-033094F719E6}"/>
              </a:ext>
            </a:extLst>
          </p:cNvPr>
          <p:cNvCxnSpPr>
            <a:stCxn id="97" idx="3"/>
            <a:endCxn id="99" idx="1"/>
          </p:cNvCxnSpPr>
          <p:nvPr/>
        </p:nvCxnSpPr>
        <p:spPr>
          <a:xfrm flipV="1">
            <a:off x="2116800" y="2613118"/>
            <a:ext cx="2797605" cy="1729"/>
          </a:xfrm>
          <a:prstGeom prst="straightConnector1">
            <a:avLst/>
          </a:prstGeom>
          <a:noFill/>
          <a:ln w="19050" cap="flat" cmpd="sng">
            <a:solidFill>
              <a:srgbClr val="FFAB15"/>
            </a:solidFill>
            <a:prstDash val="solid"/>
            <a:round/>
            <a:headEnd type="none" w="med" len="med"/>
            <a:tailEnd type="none" w="med" len="med"/>
          </a:ln>
        </p:spPr>
      </p:cxnSp>
      <p:cxnSp>
        <p:nvCxnSpPr>
          <p:cNvPr id="102" name="Google Shape;1185;p36">
            <a:extLst>
              <a:ext uri="{FF2B5EF4-FFF2-40B4-BE49-F238E27FC236}">
                <a16:creationId xmlns="" xmlns:a16="http://schemas.microsoft.com/office/drawing/2014/main" id="{9BCEB3ED-6E2D-2A83-2304-AF887EDBCD92}"/>
              </a:ext>
            </a:extLst>
          </p:cNvPr>
          <p:cNvCxnSpPr>
            <a:stCxn id="99" idx="3"/>
            <a:endCxn id="98" idx="1"/>
          </p:cNvCxnSpPr>
          <p:nvPr/>
        </p:nvCxnSpPr>
        <p:spPr>
          <a:xfrm flipV="1">
            <a:off x="5971722" y="2607415"/>
            <a:ext cx="1787565" cy="5703"/>
          </a:xfrm>
          <a:prstGeom prst="straightConnector1">
            <a:avLst/>
          </a:prstGeom>
          <a:noFill/>
          <a:ln w="19050" cap="flat" cmpd="sng">
            <a:solidFill>
              <a:srgbClr val="FFAB15"/>
            </a:solidFill>
            <a:prstDash val="solid"/>
            <a:round/>
            <a:headEnd type="none" w="med" len="med"/>
            <a:tailEnd type="none" w="med" len="med"/>
          </a:ln>
        </p:spPr>
      </p:cxnSp>
      <p:cxnSp>
        <p:nvCxnSpPr>
          <p:cNvPr id="103" name="Google Shape;1186;p36">
            <a:extLst>
              <a:ext uri="{FF2B5EF4-FFF2-40B4-BE49-F238E27FC236}">
                <a16:creationId xmlns="" xmlns:a16="http://schemas.microsoft.com/office/drawing/2014/main" id="{0A905221-D888-889A-6A66-B59C0C411E48}"/>
              </a:ext>
            </a:extLst>
          </p:cNvPr>
          <p:cNvCxnSpPr>
            <a:cxnSpLocks/>
            <a:stCxn id="98" idx="3"/>
          </p:cNvCxnSpPr>
          <p:nvPr/>
        </p:nvCxnSpPr>
        <p:spPr>
          <a:xfrm>
            <a:off x="8816604" y="2607415"/>
            <a:ext cx="879283" cy="0"/>
          </a:xfrm>
          <a:prstGeom prst="straightConnector1">
            <a:avLst/>
          </a:prstGeom>
          <a:noFill/>
          <a:ln w="19050" cap="flat" cmpd="sng">
            <a:solidFill>
              <a:srgbClr val="FFAB15"/>
            </a:solidFill>
            <a:prstDash val="solid"/>
            <a:round/>
            <a:headEnd type="none" w="med" len="med"/>
            <a:tailEnd type="none" w="med" len="med"/>
          </a:ln>
        </p:spPr>
      </p:cxnSp>
      <p:cxnSp>
        <p:nvCxnSpPr>
          <p:cNvPr id="104" name="Google Shape;1187;p36">
            <a:extLst>
              <a:ext uri="{FF2B5EF4-FFF2-40B4-BE49-F238E27FC236}">
                <a16:creationId xmlns="" xmlns:a16="http://schemas.microsoft.com/office/drawing/2014/main" id="{7761A429-4F2C-A937-E3EF-D67C7F409FFE}"/>
              </a:ext>
            </a:extLst>
          </p:cNvPr>
          <p:cNvCxnSpPr>
            <a:cxnSpLocks/>
            <a:endCxn id="100" idx="1"/>
          </p:cNvCxnSpPr>
          <p:nvPr/>
        </p:nvCxnSpPr>
        <p:spPr>
          <a:xfrm>
            <a:off x="9169410" y="2607415"/>
            <a:ext cx="1169672" cy="7432"/>
          </a:xfrm>
          <a:prstGeom prst="straightConnector1">
            <a:avLst/>
          </a:prstGeom>
          <a:noFill/>
          <a:ln w="19050" cap="flat" cmpd="sng">
            <a:solidFill>
              <a:srgbClr val="FFAB15"/>
            </a:solidFill>
            <a:prstDash val="solid"/>
            <a:round/>
            <a:headEnd type="none" w="med" len="med"/>
            <a:tailEnd type="none" w="med" len="med"/>
          </a:ln>
        </p:spPr>
      </p:cxnSp>
      <p:cxnSp>
        <p:nvCxnSpPr>
          <p:cNvPr id="105" name="Google Shape;1188;p36">
            <a:extLst>
              <a:ext uri="{FF2B5EF4-FFF2-40B4-BE49-F238E27FC236}">
                <a16:creationId xmlns="" xmlns:a16="http://schemas.microsoft.com/office/drawing/2014/main" id="{FCEAABCD-42D6-7444-6D54-D2E4A40DDFB8}"/>
              </a:ext>
            </a:extLst>
          </p:cNvPr>
          <p:cNvCxnSpPr>
            <a:stCxn id="95" idx="1"/>
            <a:endCxn id="97" idx="0"/>
          </p:cNvCxnSpPr>
          <p:nvPr/>
        </p:nvCxnSpPr>
        <p:spPr>
          <a:xfrm rot="10800000" flipV="1">
            <a:off x="1588143" y="1493040"/>
            <a:ext cx="4040469" cy="875507"/>
          </a:xfrm>
          <a:prstGeom prst="bentConnector2">
            <a:avLst/>
          </a:prstGeom>
          <a:noFill/>
          <a:ln w="19050" cap="flat" cmpd="sng">
            <a:solidFill>
              <a:srgbClr val="FFAB15"/>
            </a:solidFill>
            <a:prstDash val="solid"/>
            <a:round/>
            <a:headEnd type="none" w="med" len="med"/>
            <a:tailEnd type="none" w="med" len="med"/>
          </a:ln>
        </p:spPr>
      </p:cxnSp>
      <p:cxnSp>
        <p:nvCxnSpPr>
          <p:cNvPr id="106" name="Google Shape;1189;p36">
            <a:extLst>
              <a:ext uri="{FF2B5EF4-FFF2-40B4-BE49-F238E27FC236}">
                <a16:creationId xmlns="" xmlns:a16="http://schemas.microsoft.com/office/drawing/2014/main" id="{9408F240-67C4-FD0E-8F50-5F55B4276DDB}"/>
              </a:ext>
            </a:extLst>
          </p:cNvPr>
          <p:cNvCxnSpPr>
            <a:cxnSpLocks/>
          </p:cNvCxnSpPr>
          <p:nvPr/>
        </p:nvCxnSpPr>
        <p:spPr>
          <a:xfrm>
            <a:off x="6494046" y="1485608"/>
            <a:ext cx="4373696" cy="869456"/>
          </a:xfrm>
          <a:prstGeom prst="bentConnector3">
            <a:avLst>
              <a:gd name="adj1" fmla="val 100282"/>
            </a:avLst>
          </a:prstGeom>
          <a:noFill/>
          <a:ln w="19050" cap="flat" cmpd="sng">
            <a:solidFill>
              <a:srgbClr val="FFAB15"/>
            </a:solidFill>
            <a:prstDash val="solid"/>
            <a:round/>
            <a:headEnd type="none" w="med" len="med"/>
            <a:tailEnd type="none" w="med" len="med"/>
          </a:ln>
        </p:spPr>
      </p:cxnSp>
      <p:grpSp>
        <p:nvGrpSpPr>
          <p:cNvPr id="107" name="Google Shape;1190;p36">
            <a:extLst>
              <a:ext uri="{FF2B5EF4-FFF2-40B4-BE49-F238E27FC236}">
                <a16:creationId xmlns="" xmlns:a16="http://schemas.microsoft.com/office/drawing/2014/main" id="{51D24D1B-D5C0-7FAB-81D6-E8BC3007569E}"/>
              </a:ext>
            </a:extLst>
          </p:cNvPr>
          <p:cNvGrpSpPr/>
          <p:nvPr/>
        </p:nvGrpSpPr>
        <p:grpSpPr>
          <a:xfrm>
            <a:off x="5876628" y="1349929"/>
            <a:ext cx="354359" cy="292329"/>
            <a:chOff x="-64774725" y="1916550"/>
            <a:chExt cx="319000" cy="314400"/>
          </a:xfrm>
        </p:grpSpPr>
        <p:sp>
          <p:nvSpPr>
            <p:cNvPr id="108" name="Google Shape;1191;p36">
              <a:extLst>
                <a:ext uri="{FF2B5EF4-FFF2-40B4-BE49-F238E27FC236}">
                  <a16:creationId xmlns="" xmlns:a16="http://schemas.microsoft.com/office/drawing/2014/main" id="{E7D2D445-6406-F42A-0587-DCEFEC4A3B9F}"/>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192;p36">
              <a:extLst>
                <a:ext uri="{FF2B5EF4-FFF2-40B4-BE49-F238E27FC236}">
                  <a16:creationId xmlns="" xmlns:a16="http://schemas.microsoft.com/office/drawing/2014/main" id="{5402589D-7A99-0AAA-4D5F-8494E2D5032C}"/>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32"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4655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16" presetClass="entr" presetSubtype="21" fill="hold"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barn(inVertical)">
                                      <p:cBhvr>
                                        <p:cTn id="10" dur="500"/>
                                        <p:tgtEl>
                                          <p:spTgt spid="105"/>
                                        </p:tgtEl>
                                      </p:cBhvr>
                                    </p:animEffect>
                                  </p:childTnLst>
                                </p:cTn>
                              </p:par>
                              <p:par>
                                <p:cTn id="11" presetID="16" presetClass="entr" presetSubtype="21"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barn(inVertical)">
                                      <p:cBhvr>
                                        <p:cTn id="13" dur="500"/>
                                        <p:tgtEl>
                                          <p:spTgt spid="106"/>
                                        </p:tgtEl>
                                      </p:cBhvr>
                                    </p:animEffect>
                                  </p:childTnLst>
                                </p:cTn>
                              </p:par>
                              <p:par>
                                <p:cTn id="14" presetID="16" presetClass="entr" presetSubtype="21" fill="hold"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barn(inVertical)">
                                      <p:cBhvr>
                                        <p:cTn id="16" dur="500"/>
                                        <p:tgtEl>
                                          <p:spTgt spid="10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7"/>
                                        </p:tgtEl>
                                        <p:attrNameLst>
                                          <p:attrName>style.visibility</p:attrName>
                                        </p:attrNameLst>
                                      </p:cBhvr>
                                      <p:to>
                                        <p:strVal val="visible"/>
                                      </p:to>
                                    </p:set>
                                    <p:animEffect transition="in" filter="barn(inVertical)">
                                      <p:cBhvr>
                                        <p:cTn id="21" dur="500"/>
                                        <p:tgtEl>
                                          <p:spTgt spid="9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barn(inVertical)">
                                      <p:cBhvr>
                                        <p:cTn id="24" dur="500"/>
                                        <p:tgtEl>
                                          <p:spTgt spid="9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1"/>
                                        </p:tgtEl>
                                        <p:attrNameLst>
                                          <p:attrName>style.visibility</p:attrName>
                                        </p:attrNameLst>
                                      </p:cBhvr>
                                      <p:to>
                                        <p:strVal val="visible"/>
                                      </p:to>
                                    </p:set>
                                    <p:animEffect transition="in" filter="barn(inVertical)">
                                      <p:cBhvr>
                                        <p:cTn id="29" dur="500"/>
                                        <p:tgtEl>
                                          <p:spTgt spid="10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barn(inVertical)">
                                      <p:cBhvr>
                                        <p:cTn id="32" dur="500"/>
                                        <p:tgtEl>
                                          <p:spTgt spid="9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barn(inVertical)">
                                      <p:cBhvr>
                                        <p:cTn id="35" dur="500"/>
                                        <p:tgtEl>
                                          <p:spTgt spid="9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2"/>
                                        </p:tgtEl>
                                        <p:attrNameLst>
                                          <p:attrName>style.visibility</p:attrName>
                                        </p:attrNameLst>
                                      </p:cBhvr>
                                      <p:to>
                                        <p:strVal val="visible"/>
                                      </p:to>
                                    </p:set>
                                    <p:animEffect transition="in" filter="barn(inVertical)">
                                      <p:cBhvr>
                                        <p:cTn id="40" dur="500"/>
                                        <p:tgtEl>
                                          <p:spTgt spid="10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barn(inVertical)">
                                      <p:cBhvr>
                                        <p:cTn id="43" dur="500"/>
                                        <p:tgtEl>
                                          <p:spTgt spid="9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91"/>
                                        </p:tgtEl>
                                        <p:attrNameLst>
                                          <p:attrName>style.visibility</p:attrName>
                                        </p:attrNameLst>
                                      </p:cBhvr>
                                      <p:to>
                                        <p:strVal val="visible"/>
                                      </p:to>
                                    </p:set>
                                    <p:animEffect transition="in" filter="barn(inVertical)">
                                      <p:cBhvr>
                                        <p:cTn id="46" dur="500"/>
                                        <p:tgtEl>
                                          <p:spTgt spid="9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03"/>
                                        </p:tgtEl>
                                        <p:attrNameLst>
                                          <p:attrName>style.visibility</p:attrName>
                                        </p:attrNameLst>
                                      </p:cBhvr>
                                      <p:to>
                                        <p:strVal val="visible"/>
                                      </p:to>
                                    </p:set>
                                    <p:animEffect transition="in" filter="barn(inVertical)">
                                      <p:cBhvr>
                                        <p:cTn id="51" dur="500"/>
                                        <p:tgtEl>
                                          <p:spTgt spid="103"/>
                                        </p:tgtEl>
                                      </p:cBhvr>
                                    </p:animEffect>
                                  </p:childTnLst>
                                </p:cTn>
                              </p:par>
                              <p:par>
                                <p:cTn id="52" presetID="16" presetClass="entr" presetSubtype="21" fill="hold" nodeType="withEffect">
                                  <p:stCondLst>
                                    <p:cond delay="0"/>
                                  </p:stCondLst>
                                  <p:childTnLst>
                                    <p:set>
                                      <p:cBhvr>
                                        <p:cTn id="53" dur="1" fill="hold">
                                          <p:stCondLst>
                                            <p:cond delay="0"/>
                                          </p:stCondLst>
                                        </p:cTn>
                                        <p:tgtEl>
                                          <p:spTgt spid="104"/>
                                        </p:tgtEl>
                                        <p:attrNameLst>
                                          <p:attrName>style.visibility</p:attrName>
                                        </p:attrNameLst>
                                      </p:cBhvr>
                                      <p:to>
                                        <p:strVal val="visible"/>
                                      </p:to>
                                    </p:set>
                                    <p:animEffect transition="in" filter="barn(inVertical)">
                                      <p:cBhvr>
                                        <p:cTn id="54" dur="500"/>
                                        <p:tgtEl>
                                          <p:spTgt spid="10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barn(inVertical)">
                                      <p:cBhvr>
                                        <p:cTn id="57" dur="500"/>
                                        <p:tgtEl>
                                          <p:spTgt spid="100"/>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93"/>
                                        </p:tgtEl>
                                        <p:attrNameLst>
                                          <p:attrName>style.visibility</p:attrName>
                                        </p:attrNameLst>
                                      </p:cBhvr>
                                      <p:to>
                                        <p:strVal val="visible"/>
                                      </p:to>
                                    </p:set>
                                    <p:animEffect transition="in" filter="barn(inVertical)">
                                      <p:cBhvr>
                                        <p:cTn id="6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P spid="97" grpId="0" animBg="1"/>
      <p:bldP spid="98" grpId="0" animBg="1"/>
      <p:bldP spid="99" grpId="0" animBg="1"/>
      <p:bldP spid="10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66100EB-3ADD-8435-5B5F-81E456E9CCB9}"/>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6CB19662-8951-A78A-C10B-4A4A4DD5C219}"/>
              </a:ext>
            </a:extLst>
          </p:cNvPr>
          <p:cNvPicPr>
            <a:picLocks noChangeAspect="1"/>
          </p:cNvPicPr>
          <p:nvPr/>
        </p:nvPicPr>
        <p:blipFill>
          <a:blip r:embed="rId2"/>
          <a:stretch>
            <a:fillRect/>
          </a:stretch>
        </p:blipFill>
        <p:spPr>
          <a:xfrm>
            <a:off x="-2305" y="0"/>
            <a:ext cx="12192000" cy="6858000"/>
          </a:xfrm>
          <a:prstGeom prst="rect">
            <a:avLst/>
          </a:prstGeom>
        </p:spPr>
      </p:pic>
      <p:sp>
        <p:nvSpPr>
          <p:cNvPr id="21" name="Freeform 8">
            <a:extLst>
              <a:ext uri="{FF2B5EF4-FFF2-40B4-BE49-F238E27FC236}">
                <a16:creationId xmlns="" xmlns:a16="http://schemas.microsoft.com/office/drawing/2014/main" id="{F096AB71-E65C-6B66-73E4-4163DF8574C0}"/>
              </a:ext>
            </a:extLst>
          </p:cNvPr>
          <p:cNvSpPr/>
          <p:nvPr/>
        </p:nvSpPr>
        <p:spPr>
          <a:xfrm>
            <a:off x="2166258" y="1519336"/>
            <a:ext cx="8421610" cy="2152238"/>
          </a:xfrm>
          <a:custGeom>
            <a:avLst/>
            <a:gdLst/>
            <a:ahLst/>
            <a:cxnLst/>
            <a:rect l="l" t="t" r="r" b="b"/>
            <a:pathLst>
              <a:path w="2576179" h="870534">
                <a:moveTo>
                  <a:pt x="0" y="0"/>
                </a:moveTo>
                <a:lnTo>
                  <a:pt x="2576179" y="0"/>
                </a:lnTo>
                <a:lnTo>
                  <a:pt x="2576179" y="870534"/>
                </a:lnTo>
                <a:lnTo>
                  <a:pt x="0" y="87053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txBody>
          <a:bodyPr/>
          <a:lstStyle/>
          <a:p>
            <a:endParaRPr lang="en-SG"/>
          </a:p>
        </p:txBody>
      </p:sp>
      <p:pic>
        <p:nvPicPr>
          <p:cNvPr id="11" name="图片 3">
            <a:extLst>
              <a:ext uri="{FF2B5EF4-FFF2-40B4-BE49-F238E27FC236}">
                <a16:creationId xmlns="" xmlns:a16="http://schemas.microsoft.com/office/drawing/2014/main" id="{01778658-A951-7265-7462-4340A1F7024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9EBAE633-C7E1-518A-FD45-3213D4F5957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09BCDE61-D666-F2DF-8D92-3BDDF71C9DE3}"/>
              </a:ext>
            </a:extLst>
          </p:cNvPr>
          <p:cNvPicPr>
            <a:picLocks noChangeAspect="1"/>
          </p:cNvPicPr>
          <p:nvPr/>
        </p:nvPicPr>
        <p:blipFill>
          <a:blip r:embed="rId8"/>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FE299FF7-0C33-DE11-864E-D52AA401D24D}"/>
              </a:ext>
            </a:extLst>
          </p:cNvPr>
          <p:cNvGrpSpPr/>
          <p:nvPr/>
        </p:nvGrpSpPr>
        <p:grpSpPr>
          <a:xfrm>
            <a:off x="2327564" y="58194"/>
            <a:ext cx="7480465" cy="1022453"/>
            <a:chOff x="3372592" y="1853892"/>
            <a:chExt cx="5056909" cy="591640"/>
          </a:xfrm>
        </p:grpSpPr>
        <p:sp>
          <p:nvSpPr>
            <p:cNvPr id="17" name="Rectangle 16">
              <a:extLst>
                <a:ext uri="{FF2B5EF4-FFF2-40B4-BE49-F238E27FC236}">
                  <a16:creationId xmlns="" xmlns:a16="http://schemas.microsoft.com/office/drawing/2014/main" id="{5EAC4DBA-AB56-4164-A0CD-730532F962DD}"/>
                </a:ext>
              </a:extLst>
            </p:cNvPr>
            <p:cNvSpPr/>
            <p:nvPr/>
          </p:nvSpPr>
          <p:spPr>
            <a:xfrm>
              <a:off x="3501242" y="1895818"/>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5FF412D6-C1FB-DEF5-95BC-1F1C1FA711E8}"/>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416C7390-B25B-89CB-6182-4FD0F63FD2FC}"/>
              </a:ext>
            </a:extLst>
          </p:cNvPr>
          <p:cNvSpPr txBox="1"/>
          <p:nvPr/>
        </p:nvSpPr>
        <p:spPr>
          <a:xfrm>
            <a:off x="2420820" y="68948"/>
            <a:ext cx="7064397" cy="954107"/>
          </a:xfrm>
          <a:prstGeom prst="rect">
            <a:avLst/>
          </a:prstGeom>
          <a:noFill/>
        </p:spPr>
        <p:txBody>
          <a:bodyPr wrap="square">
            <a:spAutoFit/>
          </a:bodyPr>
          <a:lstStyle/>
          <a:p>
            <a:pPr algn="ct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Tìm hiểu về nghệ thuật kể chuyện bằng thơ lục bát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11">
            <a:extLst>
              <a:ext uri="{FF2B5EF4-FFF2-40B4-BE49-F238E27FC236}">
                <a16:creationId xmlns="" xmlns:a16="http://schemas.microsoft.com/office/drawing/2014/main" id="{2735064A-DA64-EE16-7CB5-AD6B770C62CF}"/>
              </a:ext>
            </a:extLst>
          </p:cNvPr>
          <p:cNvSpPr/>
          <p:nvPr/>
        </p:nvSpPr>
        <p:spPr>
          <a:xfrm rot="20825746" flipV="1">
            <a:off x="7204575" y="3026683"/>
            <a:ext cx="4453802" cy="3359329"/>
          </a:xfrm>
          <a:custGeom>
            <a:avLst/>
            <a:gdLst/>
            <a:ahLst/>
            <a:cxnLst/>
            <a:rect l="l" t="t" r="r" b="b"/>
            <a:pathLst>
              <a:path w="2734192" h="2342291">
                <a:moveTo>
                  <a:pt x="0" y="2342291"/>
                </a:moveTo>
                <a:lnTo>
                  <a:pt x="2734191" y="2342291"/>
                </a:lnTo>
                <a:lnTo>
                  <a:pt x="2734191" y="0"/>
                </a:lnTo>
                <a:lnTo>
                  <a:pt x="0" y="0"/>
                </a:lnTo>
                <a:lnTo>
                  <a:pt x="0" y="2342291"/>
                </a:lnTo>
                <a:close/>
              </a:path>
            </a:pathLst>
          </a:custGeom>
          <a:blipFill>
            <a:blip r:embed="rId9">
              <a:extLst>
                <a:ext uri="{96DAC541-7B7A-43D3-8B79-37D633B846F1}">
                  <asvg:svgBlip xmlns="" xmlns:asvg="http://schemas.microsoft.com/office/drawing/2016/SVG/main" r:embed="rId10"/>
                </a:ext>
              </a:extLst>
            </a:blip>
            <a:stretch>
              <a:fillRect/>
            </a:stretch>
          </a:blipFill>
          <a:ln cap="sq">
            <a:noFill/>
            <a:prstDash val="solid"/>
            <a:miter/>
          </a:ln>
        </p:spPr>
        <p:txBody>
          <a:bodyPr/>
          <a:lstStyle/>
          <a:p>
            <a:endParaRPr lang="en-SG"/>
          </a:p>
        </p:txBody>
      </p:sp>
      <p:sp>
        <p:nvSpPr>
          <p:cNvPr id="6" name="Freeform 13">
            <a:extLst>
              <a:ext uri="{FF2B5EF4-FFF2-40B4-BE49-F238E27FC236}">
                <a16:creationId xmlns="" xmlns:a16="http://schemas.microsoft.com/office/drawing/2014/main" id="{89C3AB66-22F3-62D7-737E-991ABE566C7C}"/>
              </a:ext>
            </a:extLst>
          </p:cNvPr>
          <p:cNvSpPr/>
          <p:nvPr/>
        </p:nvSpPr>
        <p:spPr>
          <a:xfrm rot="825335" flipH="1" flipV="1">
            <a:off x="614006" y="3009780"/>
            <a:ext cx="4509393" cy="3440849"/>
          </a:xfrm>
          <a:custGeom>
            <a:avLst/>
            <a:gdLst/>
            <a:ahLst/>
            <a:cxnLst/>
            <a:rect l="l" t="t" r="r" b="b"/>
            <a:pathLst>
              <a:path w="2823328" h="2418651">
                <a:moveTo>
                  <a:pt x="2823328" y="2418651"/>
                </a:moveTo>
                <a:lnTo>
                  <a:pt x="0" y="2418651"/>
                </a:lnTo>
                <a:lnTo>
                  <a:pt x="0" y="0"/>
                </a:lnTo>
                <a:lnTo>
                  <a:pt x="2823328" y="0"/>
                </a:lnTo>
                <a:lnTo>
                  <a:pt x="2823328" y="2418651"/>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SG"/>
          </a:p>
        </p:txBody>
      </p:sp>
      <p:sp>
        <p:nvSpPr>
          <p:cNvPr id="8" name="TextBox 15">
            <a:extLst>
              <a:ext uri="{FF2B5EF4-FFF2-40B4-BE49-F238E27FC236}">
                <a16:creationId xmlns="" xmlns:a16="http://schemas.microsoft.com/office/drawing/2014/main" id="{80D3560F-2B9D-9C6E-7C2A-3378BFE92F9C}"/>
              </a:ext>
            </a:extLst>
          </p:cNvPr>
          <p:cNvSpPr txBox="1"/>
          <p:nvPr/>
        </p:nvSpPr>
        <p:spPr>
          <a:xfrm>
            <a:off x="7537405" y="3697928"/>
            <a:ext cx="3788141" cy="196977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err="1">
                <a:solidFill>
                  <a:srgbClr val="000000"/>
                </a:solidFill>
                <a:effectLst/>
                <a:latin typeface="Times New Roman" panose="02020603050405020304" pitchFamily="18" charset="0"/>
                <a:ea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trau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chuốt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hợp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hài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giữa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miêu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luận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solidFill>
                <a:srgbClr val="5F3925"/>
              </a:solidFill>
              <a:latin typeface="TDTD여름이다"/>
              <a:ea typeface="TDTD여름이다"/>
              <a:cs typeface="TDTD여름이다"/>
              <a:sym typeface="TDTD여름이다"/>
            </a:endParaRPr>
          </a:p>
        </p:txBody>
      </p:sp>
      <p:sp>
        <p:nvSpPr>
          <p:cNvPr id="9" name="Freeform 16">
            <a:extLst>
              <a:ext uri="{FF2B5EF4-FFF2-40B4-BE49-F238E27FC236}">
                <a16:creationId xmlns="" xmlns:a16="http://schemas.microsoft.com/office/drawing/2014/main" id="{376FEA23-032A-0AAE-CA36-FE7950E3B482}"/>
              </a:ext>
            </a:extLst>
          </p:cNvPr>
          <p:cNvSpPr/>
          <p:nvPr/>
        </p:nvSpPr>
        <p:spPr>
          <a:xfrm flipH="1">
            <a:off x="631189" y="5728298"/>
            <a:ext cx="1283971" cy="940316"/>
          </a:xfrm>
          <a:custGeom>
            <a:avLst/>
            <a:gdLst/>
            <a:ahLst/>
            <a:cxnLst/>
            <a:rect l="l" t="t" r="r" b="b"/>
            <a:pathLst>
              <a:path w="720685" h="594566">
                <a:moveTo>
                  <a:pt x="720686" y="0"/>
                </a:moveTo>
                <a:lnTo>
                  <a:pt x="0" y="0"/>
                </a:lnTo>
                <a:lnTo>
                  <a:pt x="0" y="594566"/>
                </a:lnTo>
                <a:lnTo>
                  <a:pt x="720686" y="594566"/>
                </a:lnTo>
                <a:lnTo>
                  <a:pt x="720686"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endParaRPr lang="en-SG"/>
          </a:p>
        </p:txBody>
      </p:sp>
      <p:sp>
        <p:nvSpPr>
          <p:cNvPr id="10" name="Freeform 17">
            <a:extLst>
              <a:ext uri="{FF2B5EF4-FFF2-40B4-BE49-F238E27FC236}">
                <a16:creationId xmlns="" xmlns:a16="http://schemas.microsoft.com/office/drawing/2014/main" id="{C5CE0613-E7C1-3DEC-637F-915C841BFDFA}"/>
              </a:ext>
            </a:extLst>
          </p:cNvPr>
          <p:cNvSpPr/>
          <p:nvPr/>
        </p:nvSpPr>
        <p:spPr>
          <a:xfrm rot="9746735" flipH="1">
            <a:off x="10646617" y="5559053"/>
            <a:ext cx="982512" cy="1126043"/>
          </a:xfrm>
          <a:custGeom>
            <a:avLst/>
            <a:gdLst/>
            <a:ahLst/>
            <a:cxnLst/>
            <a:rect l="l" t="t" r="r" b="b"/>
            <a:pathLst>
              <a:path w="551478" h="712002">
                <a:moveTo>
                  <a:pt x="551478" y="0"/>
                </a:moveTo>
                <a:lnTo>
                  <a:pt x="0" y="0"/>
                </a:lnTo>
                <a:lnTo>
                  <a:pt x="0" y="712003"/>
                </a:lnTo>
                <a:lnTo>
                  <a:pt x="551478" y="712003"/>
                </a:lnTo>
                <a:lnTo>
                  <a:pt x="551478"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SG"/>
          </a:p>
        </p:txBody>
      </p:sp>
      <p:sp>
        <p:nvSpPr>
          <p:cNvPr id="20" name="TextBox 19">
            <a:extLst>
              <a:ext uri="{FF2B5EF4-FFF2-40B4-BE49-F238E27FC236}">
                <a16:creationId xmlns="" xmlns:a16="http://schemas.microsoft.com/office/drawing/2014/main" id="{051C4A5B-D57E-6ABD-260D-C7D11E8C7BF1}"/>
              </a:ext>
            </a:extLst>
          </p:cNvPr>
          <p:cNvSpPr txBox="1"/>
          <p:nvPr/>
        </p:nvSpPr>
        <p:spPr>
          <a:xfrm>
            <a:off x="2731136" y="1602748"/>
            <a:ext cx="7229808" cy="1384995"/>
          </a:xfrm>
          <a:prstGeom prst="rect">
            <a:avLst/>
          </a:prstGeom>
          <a:noFill/>
        </p:spPr>
        <p:txBody>
          <a:bodyPr wrap="square">
            <a:spAutoFit/>
          </a:bodyPr>
          <a:lstStyle/>
          <a:p>
            <a:pPr algn="ctr"/>
            <a:r>
              <a:rPr lang="vi-VN" sz="2800" b="1" dirty="0">
                <a:solidFill>
                  <a:srgbClr val="000000"/>
                </a:solidFill>
                <a:effectLst/>
                <a:latin typeface="Times New Roman" panose="02020603050405020304" pitchFamily="18" charset="0"/>
                <a:ea typeface="Times New Roman" panose="02020603050405020304" pitchFamily="18" charset="0"/>
              </a:rPr>
              <a:t>S</a:t>
            </a:r>
            <a:r>
              <a:rPr lang="en-US" sz="2800" b="1" dirty="0">
                <a:solidFill>
                  <a:srgbClr val="000000"/>
                </a:solidFill>
                <a:effectLst/>
                <a:latin typeface="Times New Roman" panose="02020603050405020304" pitchFamily="18" charset="0"/>
                <a:ea typeface="Times New Roman" panose="02020603050405020304" pitchFamily="18" charset="0"/>
              </a:rPr>
              <a:t>ự </a:t>
            </a:r>
            <a:r>
              <a:rPr lang="en-US" sz="2800" b="1" dirty="0" err="1">
                <a:solidFill>
                  <a:srgbClr val="000000"/>
                </a:solidFill>
                <a:effectLst/>
                <a:latin typeface="Times New Roman" panose="02020603050405020304" pitchFamily="18" charset="0"/>
                <a:ea typeface="Times New Roman" panose="02020603050405020304" pitchFamily="18" charset="0"/>
              </a:rPr>
              <a:t>khác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biệt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giữa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thơ</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lục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bát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kể</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chuyện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trong</a:t>
            </a:r>
            <a:r>
              <a:rPr lang="en-US" sz="2800" b="1" dirty="0">
                <a:solidFill>
                  <a:srgbClr val="000000"/>
                </a:solidFill>
                <a:effectLst/>
                <a:latin typeface="Times New Roman" panose="02020603050405020304" pitchFamily="18" charset="0"/>
                <a:ea typeface="Times New Roman" panose="02020603050405020304" pitchFamily="18" charset="0"/>
              </a:rPr>
              <a:t> VB </a:t>
            </a:r>
            <a:r>
              <a:rPr lang="en-US" sz="2800" b="1" i="1" dirty="0" err="1">
                <a:solidFill>
                  <a:srgbClr val="000000"/>
                </a:solidFill>
                <a:effectLst/>
                <a:latin typeface="Times New Roman" panose="02020603050405020304" pitchFamily="18" charset="0"/>
                <a:ea typeface="Times New Roman" panose="02020603050405020304" pitchFamily="18" charset="0"/>
              </a:rPr>
              <a:t>Lục</a:t>
            </a:r>
            <a:r>
              <a:rPr lang="en-US" sz="2800" b="1" i="1" dirty="0">
                <a:solidFill>
                  <a:srgbClr val="000000"/>
                </a:solidFill>
                <a:effectLst/>
                <a:latin typeface="Times New Roman" panose="02020603050405020304" pitchFamily="18" charset="0"/>
                <a:ea typeface="Times New Roman" panose="02020603050405020304" pitchFamily="18" charset="0"/>
              </a:rPr>
              <a:t> Vân Tiên </a:t>
            </a:r>
            <a:r>
              <a:rPr lang="en-US" sz="2800" b="1" i="1" dirty="0" err="1">
                <a:solidFill>
                  <a:srgbClr val="000000"/>
                </a:solidFill>
                <a:effectLst/>
                <a:latin typeface="Times New Roman" panose="02020603050405020304" pitchFamily="18" charset="0"/>
                <a:ea typeface="Times New Roman" panose="02020603050405020304" pitchFamily="18" charset="0"/>
              </a:rPr>
              <a:t>cứu</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Kiều</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Nguyệt</a:t>
            </a:r>
            <a:r>
              <a:rPr lang="en-US" sz="2800" b="1" i="1" dirty="0">
                <a:solidFill>
                  <a:srgbClr val="000000"/>
                </a:solidFill>
                <a:effectLst/>
                <a:latin typeface="Times New Roman" panose="02020603050405020304" pitchFamily="18" charset="0"/>
                <a:ea typeface="Times New Roman" panose="02020603050405020304" pitchFamily="18" charset="0"/>
              </a:rPr>
              <a:t> Nga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Thuý</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Kiều</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báo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ân</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báo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oán</a:t>
            </a:r>
            <a:endParaRPr lang="en-SG" sz="2800" b="1" dirty="0"/>
          </a:p>
        </p:txBody>
      </p:sp>
      <p:sp>
        <p:nvSpPr>
          <p:cNvPr id="23" name="TextBox 22">
            <a:extLst>
              <a:ext uri="{FF2B5EF4-FFF2-40B4-BE49-F238E27FC236}">
                <a16:creationId xmlns="" xmlns:a16="http://schemas.microsoft.com/office/drawing/2014/main" id="{9414F8AB-FA3C-C559-7272-9B4324D6CC9E}"/>
              </a:ext>
            </a:extLst>
          </p:cNvPr>
          <p:cNvSpPr txBox="1"/>
          <p:nvPr/>
        </p:nvSpPr>
        <p:spPr>
          <a:xfrm>
            <a:off x="1021720" y="3991407"/>
            <a:ext cx="3370171" cy="1569660"/>
          </a:xfrm>
          <a:prstGeom prst="rect">
            <a:avLst/>
          </a:prstGeom>
          <a:noFill/>
        </p:spPr>
        <p:txBody>
          <a:bodyPr wrap="square">
            <a:spAutoFit/>
          </a:bodyPr>
          <a:lstStyle/>
          <a:p>
            <a:pPr algn="ctr"/>
            <a:r>
              <a:rPr lang="en-US" sz="3200" i="1" dirty="0" err="1">
                <a:solidFill>
                  <a:srgbClr val="000000"/>
                </a:solidFill>
                <a:effectLst/>
                <a:latin typeface="Times New Roman" panose="02020603050405020304" pitchFamily="18" charset="0"/>
                <a:ea typeface="Times New Roman" panose="02020603050405020304" pitchFamily="18" charset="0"/>
              </a:rPr>
              <a:t>m</a:t>
            </a:r>
            <a:r>
              <a:rPr lang="en-US" sz="3200" dirty="0" err="1">
                <a:solidFill>
                  <a:srgbClr val="000000"/>
                </a:solidFill>
                <a:effectLst/>
                <a:latin typeface="Times New Roman" panose="02020603050405020304" pitchFamily="18" charset="0"/>
                <a:ea typeface="Times New Roman" panose="02020603050405020304" pitchFamily="18" charset="0"/>
              </a:rPr>
              <a:t>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mộc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dị</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thiên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về</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kể</a:t>
            </a:r>
            <a:endParaRPr lang="en-SG" sz="3200" dirty="0"/>
          </a:p>
        </p:txBody>
      </p:sp>
    </p:spTree>
    <p:extLst>
      <p:ext uri="{BB962C8B-B14F-4D97-AF65-F5344CB8AC3E}">
        <p14:creationId xmlns:p14="http://schemas.microsoft.com/office/powerpoint/2010/main" val="74138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P spid="6" grpId="0" animBg="1"/>
      <p:bldP spid="8" grpId="0"/>
      <p:bldP spid="9" grpId="0" animBg="1"/>
      <p:bldP spid="10" grpId="0" animBg="1"/>
      <p:bldP spid="20" grpId="0"/>
      <p:bldP spid="2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668CEE7-9F3C-B2F7-F1D6-F9CC22B471E5}"/>
            </a:ext>
          </a:extLst>
        </p:cNvPr>
        <p:cNvGrpSpPr/>
        <p:nvPr/>
      </p:nvGrpSpPr>
      <p:grpSpPr>
        <a:xfrm>
          <a:off x="0" y="0"/>
          <a:ext cx="0" cy="0"/>
          <a:chOff x="0" y="0"/>
          <a:chExt cx="0" cy="0"/>
        </a:xfrm>
      </p:grpSpPr>
      <p:pic>
        <p:nvPicPr>
          <p:cNvPr id="14" name="Picture 13">
            <a:extLst>
              <a:ext uri="{FF2B5EF4-FFF2-40B4-BE49-F238E27FC236}">
                <a16:creationId xmlns="" xmlns:a16="http://schemas.microsoft.com/office/drawing/2014/main" id="{045C0BB4-C9F6-0FCC-B455-EDF0E4FC9A8B}"/>
              </a:ext>
            </a:extLst>
          </p:cNvPr>
          <p:cNvPicPr/>
          <p:nvPr/>
        </p:nvPicPr>
        <p:blipFill>
          <a:blip r:embed="rId2"/>
          <a:stretch>
            <a:fillRect/>
          </a:stretch>
        </p:blipFill>
        <p:spPr>
          <a:xfrm flipH="1">
            <a:off x="0" y="0"/>
            <a:ext cx="12192000" cy="6858000"/>
          </a:xfrm>
          <a:prstGeom prst="rect">
            <a:avLst/>
          </a:prstGeom>
        </p:spPr>
      </p:pic>
      <p:pic>
        <p:nvPicPr>
          <p:cNvPr id="5" name="图片 10">
            <a:extLst>
              <a:ext uri="{FF2B5EF4-FFF2-40B4-BE49-F238E27FC236}">
                <a16:creationId xmlns="" xmlns:a16="http://schemas.microsoft.com/office/drawing/2014/main" id="{AB446B88-F2A4-7802-856A-29DAFCEDDF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015" r="70463"/>
          <a:stretch/>
        </p:blipFill>
        <p:spPr>
          <a:xfrm>
            <a:off x="-14451" y="0"/>
            <a:ext cx="3601082" cy="2727851"/>
          </a:xfrm>
          <a:prstGeom prst="rect">
            <a:avLst/>
          </a:prstGeom>
        </p:spPr>
      </p:pic>
      <p:pic>
        <p:nvPicPr>
          <p:cNvPr id="4" name="Picture 3">
            <a:extLst>
              <a:ext uri="{FF2B5EF4-FFF2-40B4-BE49-F238E27FC236}">
                <a16:creationId xmlns="" xmlns:a16="http://schemas.microsoft.com/office/drawing/2014/main" id="{9CB574A6-B592-B131-A562-4577F198F99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3611" b="97917" l="1543" r="61525">
                        <a14:foregroundMark x1="20871" y1="22917" x2="14247" y2="16111"/>
                        <a14:foregroundMark x1="14247" y1="16111" x2="4900" y2="14722"/>
                        <a14:foregroundMark x1="4900" y1="14722" x2="6171" y2="40278"/>
                        <a14:foregroundMark x1="1543" y1="17917" x2="3358" y2="22917"/>
                        <a14:foregroundMark x1="2269" y1="70972" x2="3176" y2="80278"/>
                        <a14:foregroundMark x1="3176" y1="80278" x2="8167" y2="92361"/>
                        <a14:foregroundMark x1="8167" y1="92361" x2="54628" y2="94167"/>
                        <a14:foregroundMark x1="61615" y1="97917" x2="39292" y2="89583"/>
                        <a14:foregroundMark x1="60254" y1="96111" x2="49546" y2="80556"/>
                        <a14:foregroundMark x1="49546" y1="80556" x2="49456" y2="80139"/>
                        <a14:foregroundMark x1="21960" y1="82083" x2="15517" y2="95694"/>
                        <a14:foregroundMark x1="5535" y1="14028" x2="4356" y2="13611"/>
                        <a14:foregroundMark x1="11887" y1="95000" x2="21869" y2="97361"/>
                        <a14:backgroundMark x1="2541" y1="27083" x2="2269" y2="29861"/>
                        <a14:backgroundMark x1="2995" y1="44167" x2="2541" y2="49167"/>
                        <a14:backgroundMark x1="1906" y1="33889" x2="1996" y2="36944"/>
                        <a14:backgroundMark x1="23684" y1="40972" x2="23593" y2="43194"/>
                        <a14:backgroundMark x1="22595" y1="46250" x2="23230" y2="43889"/>
                        <a14:backgroundMark x1="23321" y1="39167" x2="23321" y2="39167"/>
                        <a14:backgroundMark x1="22868" y1="37500" x2="23230" y2="39444"/>
                        <a14:backgroundMark x1="48548" y1="44306" x2="53176" y2="45139"/>
                        <a14:backgroundMark x1="56624" y1="54028" x2="57895" y2="67361"/>
                      </a14:backgroundRemoval>
                    </a14:imgEffect>
                  </a14:imgLayer>
                </a14:imgProps>
              </a:ext>
            </a:extLst>
          </a:blip>
          <a:srcRect t="9778" r="34610"/>
          <a:stretch/>
        </p:blipFill>
        <p:spPr>
          <a:xfrm>
            <a:off x="0" y="3519734"/>
            <a:ext cx="3703130" cy="3338265"/>
          </a:xfrm>
          <a:prstGeom prst="rect">
            <a:avLst/>
          </a:prstGeom>
        </p:spPr>
      </p:pic>
      <p:pic>
        <p:nvPicPr>
          <p:cNvPr id="7" name="Picture 6" descr="A person playing a stringed instrument&#10;&#10;Description automatically generated">
            <a:extLst>
              <a:ext uri="{FF2B5EF4-FFF2-40B4-BE49-F238E27FC236}">
                <a16:creationId xmlns="" xmlns:a16="http://schemas.microsoft.com/office/drawing/2014/main" id="{43AB29C9-9BDD-F866-C5EF-281D418859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7547" y="3241964"/>
            <a:ext cx="3213447" cy="3630511"/>
          </a:xfrm>
          <a:prstGeom prst="rect">
            <a:avLst/>
          </a:prstGeom>
        </p:spPr>
      </p:pic>
      <p:pic>
        <p:nvPicPr>
          <p:cNvPr id="9" name="Picture 8" descr="A branch with pink flowers on it&#10;&#10;Description automatically generated">
            <a:extLst>
              <a:ext uri="{FF2B5EF4-FFF2-40B4-BE49-F238E27FC236}">
                <a16:creationId xmlns="" xmlns:a16="http://schemas.microsoft.com/office/drawing/2014/main" id="{0645C933-5A65-0A7A-4F0C-0590F6C1FAB3}"/>
              </a:ext>
            </a:extLst>
          </p:cNvPr>
          <p:cNvPicPr>
            <a:picLocks noChangeAspect="1"/>
          </p:cNvPicPr>
          <p:nvPr/>
        </p:nvPicPr>
        <p:blipFill>
          <a:blip r:embed="rId7"/>
          <a:stretch>
            <a:fillRect/>
          </a:stretch>
        </p:blipFill>
        <p:spPr>
          <a:xfrm>
            <a:off x="7811631" y="-92940"/>
            <a:ext cx="4826714" cy="5641582"/>
          </a:xfrm>
          <a:prstGeom prst="rect">
            <a:avLst/>
          </a:prstGeom>
        </p:spPr>
      </p:pic>
      <p:pic>
        <p:nvPicPr>
          <p:cNvPr id="11" name="Picture 10" descr="A pink petals on a black background&#10;&#10;Description automatically generated">
            <a:extLst>
              <a:ext uri="{FF2B5EF4-FFF2-40B4-BE49-F238E27FC236}">
                <a16:creationId xmlns="" xmlns:a16="http://schemas.microsoft.com/office/drawing/2014/main" id="{28E12ADB-0B9E-967A-F909-ABCBCF54D521}"/>
              </a:ext>
            </a:extLst>
          </p:cNvPr>
          <p:cNvPicPr>
            <a:picLocks noChangeAspect="1"/>
          </p:cNvPicPr>
          <p:nvPr/>
        </p:nvPicPr>
        <p:blipFill>
          <a:blip r:embed="rId8"/>
          <a:stretch>
            <a:fillRect/>
          </a:stretch>
        </p:blipFill>
        <p:spPr>
          <a:xfrm>
            <a:off x="8732240" y="486259"/>
            <a:ext cx="3210410" cy="4483184"/>
          </a:xfrm>
          <a:prstGeom prst="rect">
            <a:avLst/>
          </a:prstGeom>
        </p:spPr>
      </p:pic>
      <p:sp>
        <p:nvSpPr>
          <p:cNvPr id="15" name="椭圆 10">
            <a:extLst>
              <a:ext uri="{FF2B5EF4-FFF2-40B4-BE49-F238E27FC236}">
                <a16:creationId xmlns="" xmlns:a16="http://schemas.microsoft.com/office/drawing/2014/main" id="{E78F1C74-945A-7A35-5194-F1C67A85B9DE}"/>
              </a:ext>
            </a:extLst>
          </p:cNvPr>
          <p:cNvSpPr/>
          <p:nvPr/>
        </p:nvSpPr>
        <p:spPr>
          <a:xfrm>
            <a:off x="3198207" y="275899"/>
            <a:ext cx="5454820" cy="5454820"/>
          </a:xfrm>
          <a:prstGeom prst="ellipse">
            <a:avLst/>
          </a:prstGeom>
          <a:solidFill>
            <a:srgbClr val="F7F9F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sp>
        <p:nvSpPr>
          <p:cNvPr id="16" name="矩形 15">
            <a:extLst>
              <a:ext uri="{FF2B5EF4-FFF2-40B4-BE49-F238E27FC236}">
                <a16:creationId xmlns="" xmlns:a16="http://schemas.microsoft.com/office/drawing/2014/main" id="{BD02316E-8405-6012-9435-C3C65F09A606}"/>
              </a:ext>
            </a:extLst>
          </p:cNvPr>
          <p:cNvSpPr/>
          <p:nvPr/>
        </p:nvSpPr>
        <p:spPr>
          <a:xfrm>
            <a:off x="5225593" y="691249"/>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latin typeface="Arial"/>
                <a:ea typeface="微软雅黑"/>
                <a:sym typeface="Arial"/>
              </a:rPr>
              <a:t>III</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8" name="TextBox 17">
            <a:extLst>
              <a:ext uri="{FF2B5EF4-FFF2-40B4-BE49-F238E27FC236}">
                <a16:creationId xmlns="" xmlns:a16="http://schemas.microsoft.com/office/drawing/2014/main" id="{E6BF62D2-BEAE-5E3E-8222-E2187BAAD891}"/>
              </a:ext>
            </a:extLst>
          </p:cNvPr>
          <p:cNvSpPr txBox="1"/>
          <p:nvPr/>
        </p:nvSpPr>
        <p:spPr>
          <a:xfrm>
            <a:off x="3782343" y="2421177"/>
            <a:ext cx="449635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Tổng</a:t>
            </a:r>
            <a:r>
              <a:rPr kumimoji="0" lang="en-US" sz="8800" b="1" i="0" u="none" strike="noStrike" kern="1200" cap="none" spc="0" normalizeH="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8800" b="1" i="0" u="none" strike="noStrike" kern="1200" cap="none" spc="0" normalizeH="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kết</a:t>
            </a:r>
            <a:endParaRPr kumimoji="0" lang="en-SG" sz="8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360005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9A96BAB-E59E-8A6D-77C2-3A42EEDB583A}"/>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5BB5879D-E7EF-7C5A-305E-A0C24ACCB130}"/>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4BDD7CA4-7BCD-6C81-E094-57A13926E8D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14F58EAE-3515-6EC2-7D9A-5EB90F0646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E3562EFF-2108-AD35-7C18-847A18185398}"/>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6BA19C58-8FC3-F4EE-C3E1-206E36F5AFB7}"/>
              </a:ext>
            </a:extLst>
          </p:cNvPr>
          <p:cNvGrpSpPr/>
          <p:nvPr/>
        </p:nvGrpSpPr>
        <p:grpSpPr>
          <a:xfrm>
            <a:off x="2823622" y="141328"/>
            <a:ext cx="6984405" cy="631725"/>
            <a:chOff x="3372592" y="1853892"/>
            <a:chExt cx="5056909" cy="631725"/>
          </a:xfrm>
        </p:grpSpPr>
        <p:sp>
          <p:nvSpPr>
            <p:cNvPr id="17" name="Rectangle 16">
              <a:extLst>
                <a:ext uri="{FF2B5EF4-FFF2-40B4-BE49-F238E27FC236}">
                  <a16:creationId xmlns="" xmlns:a16="http://schemas.microsoft.com/office/drawing/2014/main" id="{D57AB49A-40EC-CF17-62CC-4B52A0D25DD6}"/>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21C0C694-B9DA-2095-7016-50C2668175C7}"/>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66D14005-4AA6-146E-0F69-E0242824CFE0}"/>
              </a:ext>
            </a:extLst>
          </p:cNvPr>
          <p:cNvSpPr txBox="1"/>
          <p:nvPr/>
        </p:nvSpPr>
        <p:spPr>
          <a:xfrm>
            <a:off x="3940573" y="-16960"/>
            <a:ext cx="5777765" cy="752065"/>
          </a:xfrm>
          <a:prstGeom prst="rect">
            <a:avLst/>
          </a:prstGeom>
          <a:noFill/>
        </p:spPr>
        <p:txBody>
          <a:bodyPr wrap="square">
            <a:spAutoFit/>
          </a:bodyPr>
          <a:lstStyle/>
          <a:p>
            <a:pPr algn="just">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1. Nội dung, nghệ thuật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Freeform 11">
            <a:extLst>
              <a:ext uri="{FF2B5EF4-FFF2-40B4-BE49-F238E27FC236}">
                <a16:creationId xmlns="" xmlns:a16="http://schemas.microsoft.com/office/drawing/2014/main" id="{4A5C7CEE-5A7F-5F26-686E-7E51A4C6AB39}"/>
              </a:ext>
            </a:extLst>
          </p:cNvPr>
          <p:cNvSpPr/>
          <p:nvPr/>
        </p:nvSpPr>
        <p:spPr>
          <a:xfrm>
            <a:off x="4430398" y="1349264"/>
            <a:ext cx="7016076" cy="4383853"/>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7"/>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6">
            <a:extLst>
              <a:ext uri="{FF2B5EF4-FFF2-40B4-BE49-F238E27FC236}">
                <a16:creationId xmlns="" xmlns:a16="http://schemas.microsoft.com/office/drawing/2014/main" id="{61950861-E5D2-9300-D217-F53182F2FA4D}"/>
              </a:ext>
            </a:extLst>
          </p:cNvPr>
          <p:cNvSpPr txBox="1"/>
          <p:nvPr/>
        </p:nvSpPr>
        <p:spPr>
          <a:xfrm>
            <a:off x="4648201" y="2441103"/>
            <a:ext cx="6442113" cy="304698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Khái quát giá trị nội dung và nghệ thuật của văn bản theo PHT (Hs làm việc cá nhân)</a:t>
            </a:r>
            <a:endParaRPr kumimoji="0" lang="en-SG" sz="4800" b="0" i="0" u="none" strike="noStrike" kern="0" cap="none" spc="0" normalizeH="0" baseline="0" noProof="0" dirty="0">
              <a:ln>
                <a:noFill/>
              </a:ln>
              <a:solidFill>
                <a:srgbClr val="000000"/>
              </a:solidFill>
              <a:effectLst/>
              <a:uLnTx/>
              <a:uFillTx/>
              <a:latin typeface="等线 Light" panose="020F0302020204030204"/>
              <a:cs typeface="Arial"/>
              <a:sym typeface="Arial"/>
            </a:endParaRPr>
          </a:p>
        </p:txBody>
      </p:sp>
      <p:pic>
        <p:nvPicPr>
          <p:cNvPr id="8" name="Picture 7">
            <a:extLst>
              <a:ext uri="{FF2B5EF4-FFF2-40B4-BE49-F238E27FC236}">
                <a16:creationId xmlns="" xmlns:a16="http://schemas.microsoft.com/office/drawing/2014/main" id="{79AD43E9-C317-EF7F-B3CA-7232A0C739DE}"/>
              </a:ext>
            </a:extLst>
          </p:cNvPr>
          <p:cNvPicPr>
            <a:picLocks noChangeAspect="1"/>
          </p:cNvPicPr>
          <p:nvPr/>
        </p:nvPicPr>
        <p:blipFill>
          <a:blip r:embed="rId8"/>
          <a:stretch>
            <a:fillRect/>
          </a:stretch>
        </p:blipFill>
        <p:spPr>
          <a:xfrm>
            <a:off x="857249" y="3102427"/>
            <a:ext cx="3237395" cy="4067364"/>
          </a:xfrm>
          <a:prstGeom prst="rect">
            <a:avLst/>
          </a:prstGeom>
        </p:spPr>
      </p:pic>
    </p:spTree>
    <p:extLst>
      <p:ext uri="{BB962C8B-B14F-4D97-AF65-F5344CB8AC3E}">
        <p14:creationId xmlns:p14="http://schemas.microsoft.com/office/powerpoint/2010/main" val="113401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33A20DE-ED6C-0A34-F157-C59BA970D996}"/>
              </a:ext>
            </a:extLst>
          </p:cNvPr>
          <p:cNvPicPr>
            <a:picLocks noChangeAspect="1"/>
          </p:cNvPicPr>
          <p:nvPr/>
        </p:nvPicPr>
        <p:blipFill>
          <a:blip r:embed="rId3"/>
          <a:stretch>
            <a:fillRect/>
          </a:stretch>
        </p:blipFill>
        <p:spPr>
          <a:xfrm>
            <a:off x="0" y="1675"/>
            <a:ext cx="12192000" cy="6854653"/>
          </a:xfrm>
          <a:prstGeom prst="rect">
            <a:avLst/>
          </a:prstGeom>
        </p:spPr>
      </p:pic>
    </p:spTree>
    <p:extLst>
      <p:ext uri="{BB962C8B-B14F-4D97-AF65-F5344CB8AC3E}">
        <p14:creationId xmlns:p14="http://schemas.microsoft.com/office/powerpoint/2010/main" val="28639266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
        <p:nvSpPr>
          <p:cNvPr id="7" name="TextBox 6">
            <a:extLst>
              <a:ext uri="{FF2B5EF4-FFF2-40B4-BE49-F238E27FC236}">
                <a16:creationId xmlns="" xmlns:a16="http://schemas.microsoft.com/office/drawing/2014/main" id="{960F5C90-C33C-7793-6C77-79FAB1426124}"/>
              </a:ext>
            </a:extLst>
          </p:cNvPr>
          <p:cNvSpPr txBox="1"/>
          <p:nvPr/>
        </p:nvSpPr>
        <p:spPr>
          <a:xfrm>
            <a:off x="463825" y="1667054"/>
            <a:ext cx="5873475" cy="5016758"/>
          </a:xfrm>
          <a:prstGeom prst="rect">
            <a:avLst/>
          </a:prstGeom>
          <a:noFill/>
        </p:spPr>
        <p:txBody>
          <a:bodyPr wrap="square">
            <a:spAutoFit/>
          </a:bodyPr>
          <a:lstStyle/>
          <a:p>
            <a:pPr algn="just"/>
            <a:r>
              <a:rPr lang="vi-VN" sz="3200" dirty="0">
                <a:solidFill>
                  <a:schemeClr val="tx2">
                    <a:lumMod val="10000"/>
                  </a:schemeClr>
                </a:solidFill>
                <a:latin typeface="+mj-lt"/>
              </a:rPr>
              <a:t>- Đoạn trích miêu tả cảnh báo ân báo oán đối với hai nhân vật là Thúc Sinh và Hoạn Thư, qua đó làm nổi bật tấm lòng nhân nghĩa, cao thượng của Thúy Kiều.</a:t>
            </a:r>
            <a:endParaRPr lang="en-SG" sz="3200" dirty="0">
              <a:solidFill>
                <a:schemeClr val="tx2">
                  <a:lumMod val="10000"/>
                </a:schemeClr>
              </a:solidFill>
              <a:latin typeface="+mj-lt"/>
            </a:endParaRPr>
          </a:p>
          <a:p>
            <a:pPr algn="just"/>
            <a:r>
              <a:rPr lang="vi-VN" sz="3200" dirty="0">
                <a:solidFill>
                  <a:schemeClr val="tx2">
                    <a:lumMod val="10000"/>
                  </a:schemeClr>
                </a:solidFill>
                <a:latin typeface="+mj-lt"/>
              </a:rPr>
              <a:t>- Thể hiện ước mơ công lí, chính nghĩa theo quan điểm của quần chúng nhân dân: con người bị áp bức sẽ đứng lên cầm cán cân công lí.</a:t>
            </a:r>
            <a:endParaRPr lang="en-SG" sz="3200" dirty="0">
              <a:solidFill>
                <a:schemeClr val="tx2">
                  <a:lumMod val="10000"/>
                </a:schemeClr>
              </a:solidFill>
              <a:latin typeface="+mj-lt"/>
            </a:endParaRPr>
          </a:p>
        </p:txBody>
      </p:sp>
      <p:sp>
        <p:nvSpPr>
          <p:cNvPr id="9" name="TextBox 8">
            <a:extLst>
              <a:ext uri="{FF2B5EF4-FFF2-40B4-BE49-F238E27FC236}">
                <a16:creationId xmlns="" xmlns:a16="http://schemas.microsoft.com/office/drawing/2014/main" id="{3A99822D-1A82-129A-62C4-17AC2C45B97B}"/>
              </a:ext>
            </a:extLst>
          </p:cNvPr>
          <p:cNvSpPr txBox="1"/>
          <p:nvPr/>
        </p:nvSpPr>
        <p:spPr>
          <a:xfrm>
            <a:off x="6508751" y="1667053"/>
            <a:ext cx="5080000" cy="3539430"/>
          </a:xfrm>
          <a:prstGeom prst="rect">
            <a:avLst/>
          </a:prstGeom>
          <a:noFill/>
        </p:spPr>
        <p:txBody>
          <a:bodyPr wrap="square">
            <a:spAutoFit/>
          </a:bodyPr>
          <a:lstStyle/>
          <a:p>
            <a:pPr algn="just"/>
            <a:r>
              <a:rPr lang="vi-VN" sz="3200" dirty="0">
                <a:solidFill>
                  <a:schemeClr val="tx2">
                    <a:lumMod val="10000"/>
                  </a:schemeClr>
                </a:solidFill>
                <a:latin typeface="+mj-lt"/>
              </a:rPr>
              <a:t>- Đoạn trích bộc lộ tài năng của Nguyễn Du về nghệ thuật xây dựng nhân vật qua ngôn ngữ đối thoại.</a:t>
            </a:r>
            <a:endParaRPr lang="en-SG" sz="3200" dirty="0">
              <a:solidFill>
                <a:schemeClr val="tx2">
                  <a:lumMod val="10000"/>
                </a:schemeClr>
              </a:solidFill>
              <a:latin typeface="+mj-lt"/>
            </a:endParaRPr>
          </a:p>
          <a:p>
            <a:pPr algn="just"/>
            <a:r>
              <a:rPr lang="vi-VN" sz="3200" dirty="0">
                <a:solidFill>
                  <a:schemeClr val="tx2">
                    <a:lumMod val="10000"/>
                  </a:schemeClr>
                </a:solidFill>
                <a:latin typeface="+mj-lt"/>
              </a:rPr>
              <a:t>- Nghệ thuật kể chuyện bằng thơ lục bát độc đáo</a:t>
            </a:r>
            <a:endParaRPr lang="en-SG" sz="3200" dirty="0">
              <a:solidFill>
                <a:schemeClr val="tx2">
                  <a:lumMod val="10000"/>
                </a:schemeClr>
              </a:solidFill>
              <a:latin typeface="+mj-lt"/>
            </a:endParaRPr>
          </a:p>
          <a:p>
            <a:pPr algn="just"/>
            <a:r>
              <a:rPr lang="vi-VN" sz="3200" dirty="0">
                <a:solidFill>
                  <a:schemeClr val="tx2">
                    <a:lumMod val="10000"/>
                  </a:schemeClr>
                </a:solidFill>
                <a:latin typeface="+mj-lt"/>
              </a:rPr>
              <a:t>-...</a:t>
            </a:r>
            <a:endParaRPr lang="en-SG" sz="3200" dirty="0">
              <a:solidFill>
                <a:schemeClr val="tx2">
                  <a:lumMod val="10000"/>
                </a:schemeClr>
              </a:solidFill>
              <a:latin typeface="+mj-lt"/>
            </a:endParaRPr>
          </a:p>
        </p:txBody>
      </p:sp>
    </p:spTree>
    <p:extLst>
      <p:ext uri="{BB962C8B-B14F-4D97-AF65-F5344CB8AC3E}">
        <p14:creationId xmlns:p14="http://schemas.microsoft.com/office/powerpoint/2010/main" val="23781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D2487BD-A6E9-1DE6-2DEF-386996FACC29}"/>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4EEA1B8B-AA30-6520-E881-50E818C5EE0C}"/>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71E059CB-836B-04F4-15BA-0803DB48ED4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E1F104FD-FB4C-1F28-F302-1B466451D4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EBF79490-C115-BC35-5773-B662DBF322AE}"/>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8ADBDFE5-F8EE-4088-679B-4BBCCB362A1F}"/>
              </a:ext>
            </a:extLst>
          </p:cNvPr>
          <p:cNvGrpSpPr/>
          <p:nvPr/>
        </p:nvGrpSpPr>
        <p:grpSpPr>
          <a:xfrm>
            <a:off x="2715492" y="141328"/>
            <a:ext cx="7092536" cy="980890"/>
            <a:chOff x="3372592" y="1853892"/>
            <a:chExt cx="5056909" cy="631725"/>
          </a:xfrm>
        </p:grpSpPr>
        <p:sp>
          <p:nvSpPr>
            <p:cNvPr id="17" name="Rectangle 16">
              <a:extLst>
                <a:ext uri="{FF2B5EF4-FFF2-40B4-BE49-F238E27FC236}">
                  <a16:creationId xmlns="" xmlns:a16="http://schemas.microsoft.com/office/drawing/2014/main" id="{D0F4A46C-6F39-3CB4-A9F8-3C8C63F7EB21}"/>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FA383617-A988-D304-1C45-A987EA224C29}"/>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A5877475-E722-8EB0-6E54-0C5C9ED17A85}"/>
              </a:ext>
            </a:extLst>
          </p:cNvPr>
          <p:cNvSpPr txBox="1"/>
          <p:nvPr/>
        </p:nvSpPr>
        <p:spPr>
          <a:xfrm>
            <a:off x="3204812" y="45000"/>
            <a:ext cx="5777765" cy="1077218"/>
          </a:xfrm>
          <a:prstGeom prst="rect">
            <a:avLst/>
          </a:prstGeom>
          <a:noFill/>
        </p:spPr>
        <p:txBody>
          <a:bodyPr wrap="square">
            <a:spAutoFit/>
          </a:bodyPr>
          <a:lstStyle/>
          <a:p>
            <a:pPr algn="ctr">
              <a:spcAft>
                <a:spcPts val="800"/>
              </a:spcAft>
            </a:pPr>
            <a:r>
              <a:rPr lang="vi-VN" sz="3200" b="1" kern="100" dirty="0">
                <a:effectLst/>
                <a:latin typeface="Times New Roman" panose="02020603050405020304" pitchFamily="18" charset="0"/>
                <a:ea typeface="SimSun" panose="02010600030101010101" pitchFamily="2" charset="-122"/>
              </a:rPr>
              <a:t>2. Lưu ý khi </a:t>
            </a:r>
            <a:r>
              <a:rPr lang="vi-VN" sz="3200" b="1" kern="100" dirty="0">
                <a:effectLst/>
                <a:latin typeface="Times New Roman" panose="02020603050405020304" pitchFamily="18" charset="0"/>
                <a:ea typeface="Arial" panose="020B0604020202020204" pitchFamily="34" charset="0"/>
              </a:rPr>
              <a:t>đọc một đoạn trích từ truyện thơ Nôm</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 xmlns:a16="http://schemas.microsoft.com/office/drawing/2014/main" id="{D909322E-738A-827D-BDD5-24AAF379816B}"/>
              </a:ext>
            </a:extLst>
          </p:cNvPr>
          <p:cNvGrpSpPr/>
          <p:nvPr/>
        </p:nvGrpSpPr>
        <p:grpSpPr>
          <a:xfrm>
            <a:off x="5240633" y="1213112"/>
            <a:ext cx="6273679" cy="5198715"/>
            <a:chOff x="5280806" y="1244675"/>
            <a:chExt cx="5812058" cy="5015344"/>
          </a:xfrm>
        </p:grpSpPr>
        <p:pic>
          <p:nvPicPr>
            <p:cNvPr id="4" name="图片 10245" descr="22">
              <a:extLst>
                <a:ext uri="{FF2B5EF4-FFF2-40B4-BE49-F238E27FC236}">
                  <a16:creationId xmlns="" xmlns:a16="http://schemas.microsoft.com/office/drawing/2014/main" id="{F6AD63C0-7FE7-6D6B-2D75-F9B71B0A0C1C}"/>
                </a:ext>
              </a:extLst>
            </p:cNvPr>
            <p:cNvPicPr>
              <a:picLocks noChangeAspect="1"/>
            </p:cNvPicPr>
            <p:nvPr/>
          </p:nvPicPr>
          <p:blipFill>
            <a:blip r:embed="rId7"/>
            <a:stretch>
              <a:fillRect/>
            </a:stretch>
          </p:blipFill>
          <p:spPr>
            <a:xfrm>
              <a:off x="5280806" y="1244675"/>
              <a:ext cx="5812058" cy="5015344"/>
            </a:xfrm>
            <a:prstGeom prst="rect">
              <a:avLst/>
            </a:prstGeom>
            <a:noFill/>
            <a:ln w="9525">
              <a:noFill/>
            </a:ln>
          </p:spPr>
        </p:pic>
        <p:sp>
          <p:nvSpPr>
            <p:cNvPr id="5" name="TextBox 4">
              <a:extLst>
                <a:ext uri="{FF2B5EF4-FFF2-40B4-BE49-F238E27FC236}">
                  <a16:creationId xmlns="" xmlns:a16="http://schemas.microsoft.com/office/drawing/2014/main" id="{E2064AF8-BE6B-A503-00C3-14B2825D89CA}"/>
                </a:ext>
              </a:extLst>
            </p:cNvPr>
            <p:cNvSpPr txBox="1"/>
            <p:nvPr/>
          </p:nvSpPr>
          <p:spPr>
            <a:xfrm>
              <a:off x="5741953" y="2701811"/>
              <a:ext cx="4889762" cy="30582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4000" dirty="0">
                  <a:solidFill>
                    <a:schemeClr val="tx2">
                      <a:lumMod val="10000"/>
                    </a:schemeClr>
                  </a:solidFill>
                  <a:effectLst/>
                  <a:latin typeface="Times New Roman" panose="02020603050405020304" pitchFamily="18" charset="0"/>
                  <a:ea typeface="Calibri" panose="020F0502020204030204" pitchFamily="34" charset="0"/>
                </a:rPr>
                <a:t>Hs hoàn thành PHT số 2 để khái quát đặc điểm thể loại và rút kinh nghiệm đọc thể loại truyện thơ</a:t>
              </a:r>
              <a:endParaRPr kumimoji="0" lang="en-SG" sz="19900" b="0" i="0" u="none" strike="noStrike" kern="1200" cap="none" spc="0" normalizeH="0" baseline="0" noProof="0" dirty="0">
                <a:ln>
                  <a:noFill/>
                </a:ln>
                <a:solidFill>
                  <a:schemeClr val="tx2">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 5">
            <a:extLst>
              <a:ext uri="{FF2B5EF4-FFF2-40B4-BE49-F238E27FC236}">
                <a16:creationId xmlns="" xmlns:a16="http://schemas.microsoft.com/office/drawing/2014/main" id="{E742D23F-F5B3-B842-2792-5D5EBA7B2834}"/>
              </a:ext>
            </a:extLst>
          </p:cNvPr>
          <p:cNvGrpSpPr/>
          <p:nvPr/>
        </p:nvGrpSpPr>
        <p:grpSpPr>
          <a:xfrm>
            <a:off x="439880" y="2809875"/>
            <a:ext cx="3698176" cy="4048125"/>
            <a:chOff x="862249" y="2523666"/>
            <a:chExt cx="3698176" cy="4048125"/>
          </a:xfrm>
        </p:grpSpPr>
        <p:sp>
          <p:nvSpPr>
            <p:cNvPr id="7" name="Freeform 20">
              <a:extLst>
                <a:ext uri="{FF2B5EF4-FFF2-40B4-BE49-F238E27FC236}">
                  <a16:creationId xmlns="" xmlns:a16="http://schemas.microsoft.com/office/drawing/2014/main" id="{BF2146E2-3CC5-3D08-4ED8-1E5A923F8BC0}"/>
                </a:ext>
              </a:extLst>
            </p:cNvPr>
            <p:cNvSpPr/>
            <p:nvPr/>
          </p:nvSpPr>
          <p:spPr>
            <a:xfrm>
              <a:off x="2298819" y="2523666"/>
              <a:ext cx="2039395"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cs typeface="Arial"/>
                <a:sym typeface="Arial"/>
              </a:endParaRPr>
            </a:p>
          </p:txBody>
        </p:sp>
        <p:sp>
          <p:nvSpPr>
            <p:cNvPr id="8" name="Freeform 21">
              <a:extLst>
                <a:ext uri="{FF2B5EF4-FFF2-40B4-BE49-F238E27FC236}">
                  <a16:creationId xmlns="" xmlns:a16="http://schemas.microsoft.com/office/drawing/2014/main" id="{83424D03-74D8-1C9A-A4ED-0D1B97ECA567}"/>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10">
                <a:extLst>
                  <a:ext uri="{96DAC541-7B7A-43D3-8B79-37D633B846F1}">
                    <asvg:svgBlip xmlns="" xmlns:asvg="http://schemas.microsoft.com/office/drawing/2016/SVG/main" r:embed="rId11"/>
                  </a:ext>
                </a:extLst>
              </a:blip>
              <a:stretch>
                <a:fillRect r="-69273" b="-52568"/>
              </a:stretch>
            </a:blipFill>
            <a:ln cap="sq">
              <a:no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cs typeface="Arial"/>
                <a:sym typeface="Arial"/>
              </a:endParaRPr>
            </a:p>
          </p:txBody>
        </p:sp>
      </p:grpSp>
    </p:spTree>
    <p:extLst>
      <p:ext uri="{BB962C8B-B14F-4D97-AF65-F5344CB8AC3E}">
        <p14:creationId xmlns:p14="http://schemas.microsoft.com/office/powerpoint/2010/main" val="236502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5C6FC0-44B4-0EE4-B932-711AAFA06931}"/>
              </a:ext>
            </a:extLst>
          </p:cNvPr>
          <p:cNvSpPr>
            <a:spLocks noGrp="1"/>
          </p:cNvSpPr>
          <p:nvPr>
            <p:ph type="title"/>
          </p:nvPr>
        </p:nvSpPr>
        <p:spPr/>
        <p:txBody>
          <a:bodyPr/>
          <a:lstStyle/>
          <a:p>
            <a:endParaRPr lang="en-SG"/>
          </a:p>
        </p:txBody>
      </p:sp>
      <p:sp>
        <p:nvSpPr>
          <p:cNvPr id="3" name="Text Placeholder 2">
            <a:extLst>
              <a:ext uri="{FF2B5EF4-FFF2-40B4-BE49-F238E27FC236}">
                <a16:creationId xmlns="" xmlns:a16="http://schemas.microsoft.com/office/drawing/2014/main" id="{DE3D3EB9-C30C-8D46-5B21-B2E1F46AECBD}"/>
              </a:ext>
            </a:extLst>
          </p:cNvPr>
          <p:cNvSpPr>
            <a:spLocks noGrp="1"/>
          </p:cNvSpPr>
          <p:nvPr>
            <p:ph type="body" idx="1"/>
          </p:nvPr>
        </p:nvSpPr>
        <p:spPr/>
        <p:txBody>
          <a:bodyPr/>
          <a:lstStyle/>
          <a:p>
            <a:endParaRPr lang="en-SG"/>
          </a:p>
        </p:txBody>
      </p:sp>
      <p:pic>
        <p:nvPicPr>
          <p:cNvPr id="4" name="Picture 3">
            <a:extLst>
              <a:ext uri="{FF2B5EF4-FFF2-40B4-BE49-F238E27FC236}">
                <a16:creationId xmlns="" xmlns:a16="http://schemas.microsoft.com/office/drawing/2014/main" id="{8168DBEB-2F77-8B44-1947-8602838473A4}"/>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 xmlns:a16="http://schemas.microsoft.com/office/drawing/2014/main" id="{DDD1818B-41BD-294B-7BE1-D76BE1F153E8}"/>
              </a:ext>
            </a:extLst>
          </p:cNvPr>
          <p:cNvGraphicFramePr>
            <a:graphicFrameLocks noGrp="1"/>
          </p:cNvGraphicFramePr>
          <p:nvPr>
            <p:extLst>
              <p:ext uri="{D42A27DB-BD31-4B8C-83A1-F6EECF244321}">
                <p14:modId xmlns:p14="http://schemas.microsoft.com/office/powerpoint/2010/main" val="2220107604"/>
              </p:ext>
            </p:extLst>
          </p:nvPr>
        </p:nvGraphicFramePr>
        <p:xfrm>
          <a:off x="152399" y="1087407"/>
          <a:ext cx="11901055" cy="5645902"/>
        </p:xfrm>
        <a:graphic>
          <a:graphicData uri="http://schemas.openxmlformats.org/drawingml/2006/table">
            <a:tbl>
              <a:tblPr firstRow="1" firstCol="1" bandRow="1">
                <a:tableStyleId>{10A1B5D5-9B99-4C35-A422-299274C87663}</a:tableStyleId>
              </a:tblPr>
              <a:tblGrid>
                <a:gridCol w="5594820">
                  <a:extLst>
                    <a:ext uri="{9D8B030D-6E8A-4147-A177-3AD203B41FA5}">
                      <a16:colId xmlns="" xmlns:a16="http://schemas.microsoft.com/office/drawing/2014/main" val="2897333203"/>
                    </a:ext>
                  </a:extLst>
                </a:gridCol>
                <a:gridCol w="6306235">
                  <a:extLst>
                    <a:ext uri="{9D8B030D-6E8A-4147-A177-3AD203B41FA5}">
                      <a16:colId xmlns="" xmlns:a16="http://schemas.microsoft.com/office/drawing/2014/main" val="1738469817"/>
                    </a:ext>
                  </a:extLst>
                </a:gridCol>
              </a:tblGrid>
              <a:tr h="1053775">
                <a:tc>
                  <a:txBody>
                    <a:bodyPr/>
                    <a:lstStyle/>
                    <a:p>
                      <a:pPr algn="ctr">
                        <a:lnSpc>
                          <a:spcPct val="100000"/>
                        </a:lnSpc>
                        <a:spcAft>
                          <a:spcPts val="800"/>
                        </a:spcAft>
                      </a:pPr>
                      <a:r>
                        <a:rPr lang="vi-VN" sz="3200" b="1" dirty="0">
                          <a:solidFill>
                            <a:schemeClr val="tx2">
                              <a:lumMod val="10000"/>
                            </a:schemeClr>
                          </a:solidFill>
                          <a:effectLst/>
                          <a:latin typeface="+mj-lt"/>
                        </a:rPr>
                        <a:t>Một số đặc điểm của</a:t>
                      </a:r>
                      <a:r>
                        <a:rPr lang="en-US" sz="3200" b="1" dirty="0">
                          <a:solidFill>
                            <a:schemeClr val="tx2">
                              <a:lumMod val="10000"/>
                            </a:schemeClr>
                          </a:solidFill>
                          <a:effectLst/>
                          <a:latin typeface="+mj-lt"/>
                        </a:rPr>
                        <a:t>        </a:t>
                      </a:r>
                      <a:r>
                        <a:rPr lang="vi-VN" sz="3200" b="1" dirty="0">
                          <a:solidFill>
                            <a:schemeClr val="tx2">
                              <a:lumMod val="10000"/>
                            </a:schemeClr>
                          </a:solidFill>
                          <a:effectLst/>
                          <a:latin typeface="+mj-lt"/>
                        </a:rPr>
                        <a:t> truyện thơ Nôm</a:t>
                      </a:r>
                      <a:endParaRPr lang="en-SG" sz="2800" b="1"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2526" marR="225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3200" b="1" dirty="0">
                          <a:solidFill>
                            <a:schemeClr val="tx2">
                              <a:lumMod val="10000"/>
                            </a:schemeClr>
                          </a:solidFill>
                          <a:effectLst/>
                          <a:latin typeface="+mj-lt"/>
                        </a:rPr>
                        <a:t>Lưu ý về cách đọc truyện thơ Nôm</a:t>
                      </a:r>
                      <a:endParaRPr lang="en-SG" sz="2800" b="1"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2526" marR="225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 xmlns:a16="http://schemas.microsoft.com/office/drawing/2014/main" val="2330263671"/>
                  </a:ext>
                </a:extLst>
              </a:tr>
              <a:tr h="4592127">
                <a:tc>
                  <a:txBody>
                    <a:bodyPr/>
                    <a:lstStyle/>
                    <a:p>
                      <a:pPr algn="just">
                        <a:lnSpc>
                          <a:spcPct val="100000"/>
                        </a:lnSpc>
                        <a:spcAft>
                          <a:spcPts val="800"/>
                        </a:spcAft>
                      </a:pPr>
                      <a:endParaRPr lang="en-SG" sz="2400" b="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2526" marR="225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2400" b="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2526" marR="225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 xmlns:a16="http://schemas.microsoft.com/office/drawing/2014/main" val="1912647708"/>
                  </a:ext>
                </a:extLst>
              </a:tr>
            </a:tbl>
          </a:graphicData>
        </a:graphic>
      </p:graphicFrame>
    </p:spTree>
    <p:extLst>
      <p:ext uri="{BB962C8B-B14F-4D97-AF65-F5344CB8AC3E}">
        <p14:creationId xmlns:p14="http://schemas.microsoft.com/office/powerpoint/2010/main" val="189995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pic>
        <p:nvPicPr>
          <p:cNvPr id="19" name="Graphic 18" descr="Home">
            <a:hlinkClick r:id="rId3" action="ppaction://hlinksldjump"/>
            <a:extLst>
              <a:ext uri="{FF2B5EF4-FFF2-40B4-BE49-F238E27FC236}">
                <a16:creationId xmlns="" xmlns:a16="http://schemas.microsoft.com/office/drawing/2014/main" id="{0ED7BA3A-1638-DBF3-B2EF-9BC36D692C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24160" y="49268"/>
            <a:ext cx="1633470" cy="1633470"/>
          </a:xfrm>
          <a:prstGeom prst="rect">
            <a:avLst/>
          </a:prstGeom>
        </p:spPr>
      </p:pic>
      <p:sp>
        <p:nvSpPr>
          <p:cNvPr id="20" name="Rectangle: Folded Corner 19">
            <a:extLst>
              <a:ext uri="{FF2B5EF4-FFF2-40B4-BE49-F238E27FC236}">
                <a16:creationId xmlns="" xmlns:a16="http://schemas.microsoft.com/office/drawing/2014/main" id="{EA66E163-4CD2-2AF0-5F4A-0FC4E8B9468E}"/>
              </a:ext>
            </a:extLst>
          </p:cNvPr>
          <p:cNvSpPr/>
          <p:nvPr/>
        </p:nvSpPr>
        <p:spPr>
          <a:xfrm>
            <a:off x="1901951" y="894706"/>
            <a:ext cx="7160877"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 xmlns:a16="http://schemas.microsoft.com/office/drawing/2014/main" id="{3D8AB0D7-CE27-474F-D698-C41B23AEFE12}"/>
              </a:ext>
            </a:extLst>
          </p:cNvPr>
          <p:cNvSpPr/>
          <p:nvPr/>
        </p:nvSpPr>
        <p:spPr>
          <a:xfrm>
            <a:off x="2114516" y="1119186"/>
            <a:ext cx="65329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 xmlns:a16="http://schemas.microsoft.com/office/drawing/2014/main" id="{FD285546-52D4-D06E-63D4-E4BB8795FF36}"/>
              </a:ext>
            </a:extLst>
          </p:cNvPr>
          <p:cNvSpPr txBox="1"/>
          <p:nvPr/>
        </p:nvSpPr>
        <p:spPr>
          <a:xfrm>
            <a:off x="2248886" y="1209256"/>
            <a:ext cx="5867180" cy="2800767"/>
          </a:xfrm>
          <a:prstGeom prst="rect">
            <a:avLst/>
          </a:prstGeom>
          <a:noFill/>
        </p:spPr>
        <p:txBody>
          <a:bodyPr wrap="square" rtlCol="0">
            <a:spAutoFit/>
          </a:bodyPr>
          <a:lstStyle/>
          <a:p>
            <a:pPr algn="just">
              <a:spcAft>
                <a:spcPts val="800"/>
              </a:spcAft>
            </a:pP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1. Tác phẩm nào được ví là </a:t>
            </a:r>
            <a:r>
              <a:rPr lang="vi-VN" sz="4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“tập đại thành của văn học Việt Nam”</a:t>
            </a: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 xmlns:a16="http://schemas.microsoft.com/office/drawing/2014/main" id="{15DBF286-2A04-2622-1E3E-58559B6714A9}"/>
              </a:ext>
            </a:extLst>
          </p:cNvPr>
          <p:cNvSpPr txBox="1"/>
          <p:nvPr/>
        </p:nvSpPr>
        <p:spPr>
          <a:xfrm>
            <a:off x="2966245" y="5066549"/>
            <a:ext cx="88437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TRUYỆN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等线" panose="020F0502020204030204"/>
                <a:cs typeface="Arial"/>
              </a:rPr>
              <a:t> KIỀU</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spTree>
    <p:extLst>
      <p:ext uri="{BB962C8B-B14F-4D97-AF65-F5344CB8AC3E}">
        <p14:creationId xmlns:p14="http://schemas.microsoft.com/office/powerpoint/2010/main" val="125020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FBC5EB1-8B08-61C0-0D2F-0C2FCCF4BBF8}"/>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395806D6-6CEF-5F1E-AAEA-54CD7F2A4384}"/>
              </a:ext>
            </a:extLst>
          </p:cNvPr>
          <p:cNvSpPr>
            <a:spLocks noGrp="1"/>
          </p:cNvSpPr>
          <p:nvPr>
            <p:ph type="title"/>
          </p:nvPr>
        </p:nvSpPr>
        <p:spPr/>
        <p:txBody>
          <a:bodyPr/>
          <a:lstStyle/>
          <a:p>
            <a:endParaRPr lang="en-SG"/>
          </a:p>
        </p:txBody>
      </p:sp>
      <p:sp>
        <p:nvSpPr>
          <p:cNvPr id="3" name="Text Placeholder 2">
            <a:extLst>
              <a:ext uri="{FF2B5EF4-FFF2-40B4-BE49-F238E27FC236}">
                <a16:creationId xmlns="" xmlns:a16="http://schemas.microsoft.com/office/drawing/2014/main" id="{E7737494-0679-B3C1-C03A-5E44D80BA610}"/>
              </a:ext>
            </a:extLst>
          </p:cNvPr>
          <p:cNvSpPr>
            <a:spLocks noGrp="1"/>
          </p:cNvSpPr>
          <p:nvPr>
            <p:ph type="body" idx="1"/>
          </p:nvPr>
        </p:nvSpPr>
        <p:spPr/>
        <p:txBody>
          <a:bodyPr/>
          <a:lstStyle/>
          <a:p>
            <a:endParaRPr lang="en-SG"/>
          </a:p>
        </p:txBody>
      </p:sp>
      <p:pic>
        <p:nvPicPr>
          <p:cNvPr id="4" name="Picture 3">
            <a:extLst>
              <a:ext uri="{FF2B5EF4-FFF2-40B4-BE49-F238E27FC236}">
                <a16:creationId xmlns="" xmlns:a16="http://schemas.microsoft.com/office/drawing/2014/main" id="{AFA3E91A-D910-DEB1-CEA9-F87675B8045E}"/>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5" name="Table 4">
            <a:extLst>
              <a:ext uri="{FF2B5EF4-FFF2-40B4-BE49-F238E27FC236}">
                <a16:creationId xmlns="" xmlns:a16="http://schemas.microsoft.com/office/drawing/2014/main" id="{D169D765-CF71-29EC-0A70-468793D2B4D2}"/>
              </a:ext>
            </a:extLst>
          </p:cNvPr>
          <p:cNvGraphicFramePr>
            <a:graphicFrameLocks noGrp="1"/>
          </p:cNvGraphicFramePr>
          <p:nvPr>
            <p:extLst>
              <p:ext uri="{D42A27DB-BD31-4B8C-83A1-F6EECF244321}">
                <p14:modId xmlns:p14="http://schemas.microsoft.com/office/powerpoint/2010/main" val="3433109064"/>
              </p:ext>
            </p:extLst>
          </p:nvPr>
        </p:nvGraphicFramePr>
        <p:xfrm>
          <a:off x="0" y="0"/>
          <a:ext cx="12192000" cy="6858000"/>
        </p:xfrm>
        <a:graphic>
          <a:graphicData uri="http://schemas.openxmlformats.org/drawingml/2006/table">
            <a:tbl>
              <a:tblPr firstRow="1" firstCol="1" bandRow="1">
                <a:tableStyleId>{10A1B5D5-9B99-4C35-A422-299274C87663}</a:tableStyleId>
              </a:tblPr>
              <a:tblGrid>
                <a:gridCol w="6040582">
                  <a:extLst>
                    <a:ext uri="{9D8B030D-6E8A-4147-A177-3AD203B41FA5}">
                      <a16:colId xmlns="" xmlns:a16="http://schemas.microsoft.com/office/drawing/2014/main" val="2897333203"/>
                    </a:ext>
                  </a:extLst>
                </a:gridCol>
                <a:gridCol w="6151418">
                  <a:extLst>
                    <a:ext uri="{9D8B030D-6E8A-4147-A177-3AD203B41FA5}">
                      <a16:colId xmlns="" xmlns:a16="http://schemas.microsoft.com/office/drawing/2014/main" val="1738469817"/>
                    </a:ext>
                  </a:extLst>
                </a:gridCol>
              </a:tblGrid>
              <a:tr h="451467">
                <a:tc>
                  <a:txBody>
                    <a:bodyPr/>
                    <a:lstStyle/>
                    <a:p>
                      <a:pPr algn="ctr">
                        <a:lnSpc>
                          <a:spcPct val="100000"/>
                        </a:lnSpc>
                        <a:spcAft>
                          <a:spcPts val="800"/>
                        </a:spcAft>
                      </a:pPr>
                      <a:r>
                        <a:rPr lang="vi-VN" sz="2800" b="1" dirty="0">
                          <a:solidFill>
                            <a:schemeClr val="tx2">
                              <a:lumMod val="10000"/>
                            </a:schemeClr>
                          </a:solidFill>
                          <a:effectLst/>
                          <a:latin typeface="+mj-lt"/>
                        </a:rPr>
                        <a:t>Một số đặc điểm của truyện thơ Nôm</a:t>
                      </a:r>
                      <a:endParaRPr lang="en-SG" sz="2400" b="1"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2526" marR="22526" marT="0" marB="0"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rgbClr val="E7F4D8"/>
                    </a:solidFill>
                  </a:tcPr>
                </a:tc>
                <a:tc>
                  <a:txBody>
                    <a:bodyPr/>
                    <a:lstStyle/>
                    <a:p>
                      <a:pPr algn="ctr">
                        <a:lnSpc>
                          <a:spcPct val="100000"/>
                        </a:lnSpc>
                        <a:spcAft>
                          <a:spcPts val="800"/>
                        </a:spcAft>
                      </a:pPr>
                      <a:r>
                        <a:rPr lang="vi-VN" sz="2800" b="1" dirty="0">
                          <a:solidFill>
                            <a:schemeClr val="tx2">
                              <a:lumMod val="10000"/>
                            </a:schemeClr>
                          </a:solidFill>
                          <a:effectLst/>
                          <a:latin typeface="+mj-lt"/>
                        </a:rPr>
                        <a:t>Lưu ý về cách đọc truyện thơ Nôm</a:t>
                      </a:r>
                      <a:endParaRPr lang="en-SG" sz="2400" b="1"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2526" marR="22526" marT="0" marB="0"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rgbClr val="DEF1ED"/>
                    </a:solidFill>
                  </a:tcPr>
                </a:tc>
                <a:extLst>
                  <a:ext uri="{0D108BD9-81ED-4DB2-BD59-A6C34878D82A}">
                    <a16:rowId xmlns="" xmlns:a16="http://schemas.microsoft.com/office/drawing/2014/main" val="2330263671"/>
                  </a:ext>
                </a:extLst>
              </a:tr>
              <a:tr h="6406533">
                <a:tc>
                  <a:txBody>
                    <a:bodyPr/>
                    <a:lstStyle/>
                    <a:p>
                      <a:pPr algn="just">
                        <a:lnSpc>
                          <a:spcPct val="100000"/>
                        </a:lnSpc>
                        <a:spcAft>
                          <a:spcPts val="800"/>
                        </a:spcAft>
                      </a:pPr>
                      <a:endParaRPr lang="en-SG" sz="2000" b="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2526" marR="22526" marT="0" marB="0"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rgbClr val="FFFFFF"/>
                    </a:solidFill>
                  </a:tcPr>
                </a:tc>
                <a:tc>
                  <a:txBody>
                    <a:bodyPr/>
                    <a:lstStyle/>
                    <a:p>
                      <a:pPr algn="just">
                        <a:lnSpc>
                          <a:spcPct val="100000"/>
                        </a:lnSpc>
                        <a:spcAft>
                          <a:spcPts val="800"/>
                        </a:spcAft>
                      </a:pPr>
                      <a:endParaRPr lang="en-SG" sz="2000" b="0" dirty="0">
                        <a:solidFill>
                          <a:schemeClr val="tx2">
                            <a:lumMod val="10000"/>
                          </a:schemeClr>
                        </a:solidFill>
                        <a:effectLst/>
                        <a:latin typeface="+mj-lt"/>
                        <a:ea typeface="Calibri" panose="020F0502020204030204" pitchFamily="34" charset="0"/>
                        <a:cs typeface="Times New Roman" panose="02020603050405020304" pitchFamily="18" charset="0"/>
                      </a:endParaRPr>
                    </a:p>
                  </a:txBody>
                  <a:tcPr marL="22526" marR="22526" marT="0" marB="0"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rgbClr val="FFFFFF"/>
                    </a:solidFill>
                  </a:tcPr>
                </a:tc>
                <a:extLst>
                  <a:ext uri="{0D108BD9-81ED-4DB2-BD59-A6C34878D82A}">
                    <a16:rowId xmlns="" xmlns:a16="http://schemas.microsoft.com/office/drawing/2014/main" val="1912647708"/>
                  </a:ext>
                </a:extLst>
              </a:tr>
            </a:tbl>
          </a:graphicData>
        </a:graphic>
      </p:graphicFrame>
      <p:sp>
        <p:nvSpPr>
          <p:cNvPr id="7" name="TextBox 6">
            <a:extLst>
              <a:ext uri="{FF2B5EF4-FFF2-40B4-BE49-F238E27FC236}">
                <a16:creationId xmlns="" xmlns:a16="http://schemas.microsoft.com/office/drawing/2014/main" id="{0479119E-0E2A-822A-5E99-33D321F29269}"/>
              </a:ext>
            </a:extLst>
          </p:cNvPr>
          <p:cNvSpPr txBox="1"/>
          <p:nvPr/>
        </p:nvSpPr>
        <p:spPr>
          <a:xfrm>
            <a:off x="-27710" y="561116"/>
            <a:ext cx="6096000" cy="620682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400" b="0" i="0" u="none" strike="noStrike" kern="0" cap="none" spc="0" normalizeH="0" baseline="0" noProof="0" dirty="0">
                <a:ln>
                  <a:noFill/>
                </a:ln>
                <a:solidFill>
                  <a:srgbClr val="F9E6D7">
                    <a:lumMod val="10000"/>
                  </a:srgbClr>
                </a:solidFill>
                <a:effectLst/>
                <a:uLnTx/>
                <a:uFillTx/>
                <a:latin typeface="Times New Roman" panose="02020603050405020304" pitchFamily="18" charset="0"/>
                <a:ea typeface="+mn-ea"/>
                <a:cs typeface="+mn-cs"/>
                <a:sym typeface="Arial"/>
              </a:rPr>
              <a:t>- </a:t>
            </a:r>
            <a:r>
              <a:rPr kumimoji="0" lang="vi-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mn-cs"/>
                <a:sym typeface="Arial"/>
              </a:rPr>
              <a:t>Cốt truyện: </a:t>
            </a:r>
            <a:r>
              <a:rPr kumimoji="0" lang="vi-VN" sz="2400" b="0" i="0" u="none" strike="noStrike" kern="0" cap="none" spc="0" normalizeH="0" baseline="0" noProof="0" dirty="0">
                <a:ln>
                  <a:noFill/>
                </a:ln>
                <a:solidFill>
                  <a:srgbClr val="F9E6D7">
                    <a:lumMod val="10000"/>
                  </a:srgbClr>
                </a:solidFill>
                <a:effectLst/>
                <a:uLnTx/>
                <a:uFillTx/>
                <a:latin typeface="Times New Roman" panose="02020603050405020304" pitchFamily="18" charset="0"/>
                <a:ea typeface="+mn-ea"/>
                <a:cs typeface="+mn-cs"/>
                <a:sym typeface="Arial"/>
              </a:rPr>
              <a:t>theo mô hình: </a:t>
            </a:r>
            <a:r>
              <a:rPr kumimoji="0" lang="vi-VN" sz="2400" b="1" i="0" u="none" strike="noStrike" kern="0" cap="none" spc="0" normalizeH="0" baseline="0" noProof="0" dirty="0">
                <a:ln>
                  <a:noFill/>
                </a:ln>
                <a:solidFill>
                  <a:srgbClr val="F9E6D7">
                    <a:lumMod val="10000"/>
                  </a:srgbClr>
                </a:solidFill>
                <a:effectLst/>
                <a:uLnTx/>
                <a:uFillTx/>
                <a:latin typeface="Times New Roman" panose="02020603050405020304" pitchFamily="18" charset="0"/>
                <a:ea typeface="+mn-ea"/>
                <a:cs typeface="+mn-cs"/>
                <a:sym typeface="Arial"/>
              </a:rPr>
              <a:t>gặp gỡ (hội ngộ) - tai biến (lưu lạc) - đoàn tụ (đoàn viên). </a:t>
            </a:r>
            <a:endParaRPr kumimoji="0" lang="en-SG" sz="2000" b="1" i="0" u="none" strike="noStrike" kern="0" cap="none" spc="0" normalizeH="0" baseline="0" noProof="0" dirty="0">
              <a:ln>
                <a:noFill/>
              </a:ln>
              <a:solidFill>
                <a:srgbClr val="F9E6D7">
                  <a:lumMod val="10000"/>
                </a:srgbClr>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400" b="0" i="0" u="none" strike="noStrike" kern="0" cap="none" spc="0" normalizeH="0" baseline="0" noProof="0" dirty="0">
                <a:ln>
                  <a:noFill/>
                </a:ln>
                <a:solidFill>
                  <a:srgbClr val="F9E6D7">
                    <a:lumMod val="10000"/>
                  </a:srgbClr>
                </a:solidFill>
                <a:effectLst/>
                <a:uLnTx/>
                <a:uFillTx/>
                <a:latin typeface="Times New Roman" panose="02020603050405020304" pitchFamily="18" charset="0"/>
                <a:ea typeface="+mn-ea"/>
                <a:cs typeface="+mn-cs"/>
                <a:sym typeface="Arial"/>
              </a:rPr>
              <a:t>- </a:t>
            </a:r>
            <a:r>
              <a:rPr kumimoji="0" lang="vi-VN" sz="2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mn-cs"/>
                <a:sym typeface="Arial"/>
              </a:rPr>
              <a:t>Nhân vật: </a:t>
            </a:r>
            <a:r>
              <a:rPr kumimoji="0" lang="vi-VN" sz="2400" b="0" i="0" u="none" strike="noStrike" kern="0" cap="none" spc="0" normalizeH="0" baseline="0" noProof="0" dirty="0">
                <a:ln>
                  <a:noFill/>
                </a:ln>
                <a:solidFill>
                  <a:srgbClr val="F9E6D7">
                    <a:lumMod val="10000"/>
                  </a:srgbClr>
                </a:solidFill>
                <a:effectLst/>
                <a:uLnTx/>
                <a:uFillTx/>
                <a:latin typeface="Times New Roman" panose="02020603050405020304" pitchFamily="18" charset="0"/>
                <a:ea typeface="+mn-ea"/>
                <a:cs typeface="+mn-cs"/>
                <a:sym typeface="Arial"/>
              </a:rPr>
              <a:t>thường chia thành hại tuyến: nhân vật chính diện (đại diện cho cái tốt, cái đẹp, tiến bộ) và nhân vật phản diện (đại diện cho cái xấu, cái ác, bảo thủ). Nhân vật chính thường được xây dựng theo khuôn mẫu như: chàng trai tài giỏi, nghĩa khí; cô gái xinh đẹp, nết na,... Đặc điểm, tính cách của nhân vật trong truyện thơ Nôm cũng thường được thể hiện qua hành động, ngôn ngữ (lời thoại), tâm trạng, cảm xúc,...</a:t>
            </a:r>
            <a:endParaRPr kumimoji="0" lang="en-SG" sz="2000" b="0" i="0" u="none" strike="noStrike" kern="0" cap="none" spc="0" normalizeH="0" baseline="0" noProof="0" dirty="0">
              <a:ln>
                <a:noFill/>
              </a:ln>
              <a:solidFill>
                <a:srgbClr val="F9E6D7">
                  <a:lumMod val="10000"/>
                </a:srgbClr>
              </a:solidFill>
              <a:effectLst/>
              <a:uLnTx/>
              <a:uFillTx/>
              <a:latin typeface="Arial"/>
              <a:ea typeface="+mn-ea"/>
              <a:cs typeface="+mn-cs"/>
              <a:sym typeface="Arial"/>
            </a:endParaRPr>
          </a:p>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400" b="0" i="0" u="none" strike="noStrike" kern="0" cap="none" spc="0" normalizeH="0" baseline="0" noProof="0" dirty="0">
                <a:ln>
                  <a:noFill/>
                </a:ln>
                <a:solidFill>
                  <a:srgbClr val="F9E6D7">
                    <a:lumMod val="10000"/>
                  </a:srgbClr>
                </a:solidFill>
                <a:effectLst/>
                <a:uLnTx/>
                <a:uFillTx/>
                <a:latin typeface="Times New Roman" panose="02020603050405020304" pitchFamily="18" charset="0"/>
                <a:ea typeface="+mn-ea"/>
                <a:cs typeface="+mn-cs"/>
                <a:sym typeface="Arial"/>
              </a:rPr>
              <a:t>- </a:t>
            </a:r>
            <a:r>
              <a:rPr kumimoji="0" lang="vi-VN" sz="24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mn-cs"/>
                <a:sym typeface="Arial"/>
              </a:rPr>
              <a:t>Lời thoại: </a:t>
            </a:r>
            <a:r>
              <a:rPr kumimoji="0" lang="vi-VN" sz="2400" b="0" i="0" u="none" strike="noStrike" kern="0" cap="none" spc="0" normalizeH="0" baseline="0" noProof="0" dirty="0">
                <a:ln>
                  <a:noFill/>
                </a:ln>
                <a:solidFill>
                  <a:srgbClr val="F9E6D7">
                    <a:lumMod val="10000"/>
                  </a:srgbClr>
                </a:solidFill>
                <a:effectLst/>
                <a:uLnTx/>
                <a:uFillTx/>
                <a:latin typeface="Times New Roman" panose="02020603050405020304" pitchFamily="18" charset="0"/>
                <a:ea typeface="+mn-ea"/>
                <a:cs typeface="+mn-cs"/>
                <a:sym typeface="Arial"/>
              </a:rPr>
              <a:t>là lời của nhân vật, gồm đối thoại (lời của các nhân vật nói với nhau) và độc thoại (thường là những lời thoại bộc lộ tâm trạng, cảm xúc, còn gọi “độc thoại nội tâm”); lời của nhân vật phần lớn là đối thoại.</a:t>
            </a:r>
            <a:endParaRPr kumimoji="0" lang="en-SG" sz="2000" b="0" i="0" u="none" strike="noStrike" kern="0" cap="none" spc="0" normalizeH="0" baseline="0" noProof="0" dirty="0">
              <a:ln>
                <a:noFill/>
              </a:ln>
              <a:solidFill>
                <a:srgbClr val="F9E6D7">
                  <a:lumMod val="10000"/>
                </a:srgbClr>
              </a:solidFill>
              <a:effectLst/>
              <a:uLnTx/>
              <a:uFillTx/>
              <a:latin typeface="Arial"/>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 xmlns:a16="http://schemas.microsoft.com/office/drawing/2014/main" id="{001BC114-0359-B140-F0AA-65A9B9F41C96}"/>
              </a:ext>
            </a:extLst>
          </p:cNvPr>
          <p:cNvSpPr txBox="1"/>
          <p:nvPr/>
        </p:nvSpPr>
        <p:spPr>
          <a:xfrm>
            <a:off x="6082145" y="622670"/>
            <a:ext cx="6096000" cy="6083717"/>
          </a:xfrm>
          <a:prstGeom prst="rect">
            <a:avLst/>
          </a:prstGeom>
          <a:noFill/>
        </p:spPr>
        <p:txBody>
          <a:bodyPr wrap="square">
            <a:spAutoFit/>
          </a:bodyPr>
          <a:lstStyle/>
          <a:p>
            <a:pPr algn="just">
              <a:lnSpc>
                <a:spcPct val="100000"/>
              </a:lnSpc>
              <a:spcAft>
                <a:spcPts val="800"/>
              </a:spcAft>
            </a:pPr>
            <a:r>
              <a:rPr lang="vi-VN" sz="2400" kern="100" dirty="0">
                <a:solidFill>
                  <a:schemeClr val="tx2">
                    <a:lumMod val="10000"/>
                  </a:schemeClr>
                </a:solidFill>
                <a:latin typeface="+mj-lt"/>
              </a:rPr>
              <a:t>- Tìm hiểu bối cảnh lịch sử, thời đại ra đời của tác phẩm, các thông tin về tác giả có liên quan đến bài học</a:t>
            </a:r>
            <a:endParaRPr lang="en-SG" sz="2000" dirty="0">
              <a:solidFill>
                <a:schemeClr val="tx2">
                  <a:lumMod val="10000"/>
                </a:schemeClr>
              </a:solidFill>
              <a:latin typeface="+mj-lt"/>
            </a:endParaRPr>
          </a:p>
          <a:p>
            <a:pPr algn="just">
              <a:lnSpc>
                <a:spcPct val="100000"/>
              </a:lnSpc>
              <a:spcAft>
                <a:spcPts val="800"/>
              </a:spcAft>
            </a:pPr>
            <a:r>
              <a:rPr lang="vi-VN" sz="2400" kern="100" dirty="0">
                <a:solidFill>
                  <a:schemeClr val="tx2">
                    <a:lumMod val="10000"/>
                  </a:schemeClr>
                </a:solidFill>
                <a:latin typeface="+mj-lt"/>
              </a:rPr>
              <a:t>- Xác định được vị trị của đoạn trích trong truyện thơ, chủ đề của đoạn trích.</a:t>
            </a:r>
            <a:endParaRPr lang="en-SG" sz="2000" dirty="0">
              <a:solidFill>
                <a:schemeClr val="tx2">
                  <a:lumMod val="10000"/>
                </a:schemeClr>
              </a:solidFill>
              <a:latin typeface="+mj-lt"/>
            </a:endParaRPr>
          </a:p>
          <a:p>
            <a:pPr algn="just">
              <a:lnSpc>
                <a:spcPct val="100000"/>
              </a:lnSpc>
              <a:spcAft>
                <a:spcPts val="800"/>
              </a:spcAft>
            </a:pPr>
            <a:r>
              <a:rPr lang="vi-VN" sz="2400" kern="100" dirty="0">
                <a:solidFill>
                  <a:schemeClr val="tx2">
                    <a:lumMod val="10000"/>
                  </a:schemeClr>
                </a:solidFill>
                <a:latin typeface="+mj-lt"/>
              </a:rPr>
              <a:t>- Chỉ ra các sự kiện chính</a:t>
            </a:r>
            <a:endParaRPr lang="en-SG" sz="2000" dirty="0">
              <a:solidFill>
                <a:schemeClr val="tx2">
                  <a:lumMod val="10000"/>
                </a:schemeClr>
              </a:solidFill>
              <a:latin typeface="+mj-lt"/>
            </a:endParaRPr>
          </a:p>
          <a:p>
            <a:pPr algn="just">
              <a:lnSpc>
                <a:spcPct val="100000"/>
              </a:lnSpc>
              <a:spcAft>
                <a:spcPts val="800"/>
              </a:spcAft>
            </a:pPr>
            <a:r>
              <a:rPr lang="vi-VN" sz="2400" kern="100" dirty="0">
                <a:solidFill>
                  <a:schemeClr val="tx2">
                    <a:lumMod val="10000"/>
                  </a:schemeClr>
                </a:solidFill>
                <a:latin typeface="+mj-lt"/>
              </a:rPr>
              <a:t>- Xác định bố cục và nội dung bao quát của văn bản</a:t>
            </a:r>
            <a:endParaRPr lang="en-SG" sz="2000" dirty="0">
              <a:solidFill>
                <a:schemeClr val="tx2">
                  <a:lumMod val="10000"/>
                </a:schemeClr>
              </a:solidFill>
              <a:latin typeface="+mj-lt"/>
            </a:endParaRPr>
          </a:p>
          <a:p>
            <a:pPr algn="just">
              <a:lnSpc>
                <a:spcPct val="100000"/>
              </a:lnSpc>
              <a:spcAft>
                <a:spcPts val="800"/>
              </a:spcAft>
            </a:pPr>
            <a:r>
              <a:rPr lang="vi-VN" sz="2400" kern="100" dirty="0">
                <a:solidFill>
                  <a:schemeClr val="tx2">
                    <a:lumMod val="10000"/>
                  </a:schemeClr>
                </a:solidFill>
                <a:latin typeface="+mj-lt"/>
              </a:rPr>
              <a:t>- Xác định nhân vật và mối quan hệ giữa các nhân vật</a:t>
            </a:r>
            <a:endParaRPr lang="en-SG" sz="2000" dirty="0">
              <a:solidFill>
                <a:schemeClr val="tx2">
                  <a:lumMod val="10000"/>
                </a:schemeClr>
              </a:solidFill>
              <a:latin typeface="+mj-lt"/>
            </a:endParaRPr>
          </a:p>
          <a:p>
            <a:pPr algn="just">
              <a:lnSpc>
                <a:spcPct val="100000"/>
              </a:lnSpc>
              <a:spcAft>
                <a:spcPts val="800"/>
              </a:spcAft>
            </a:pPr>
            <a:r>
              <a:rPr lang="vi-VN" sz="2400" kern="100" dirty="0">
                <a:solidFill>
                  <a:schemeClr val="tx2">
                    <a:lumMod val="10000"/>
                  </a:schemeClr>
                </a:solidFill>
                <a:latin typeface="+mj-lt"/>
              </a:rPr>
              <a:t>- Phân tích nhân vật dựa vào lời nói, hành động</a:t>
            </a:r>
            <a:endParaRPr lang="en-SG" sz="2000" dirty="0">
              <a:solidFill>
                <a:schemeClr val="tx2">
                  <a:lumMod val="10000"/>
                </a:schemeClr>
              </a:solidFill>
              <a:latin typeface="+mj-lt"/>
            </a:endParaRPr>
          </a:p>
          <a:p>
            <a:pPr algn="just">
              <a:lnSpc>
                <a:spcPct val="100000"/>
              </a:lnSpc>
              <a:spcAft>
                <a:spcPts val="800"/>
              </a:spcAft>
            </a:pPr>
            <a:r>
              <a:rPr lang="vi-VN" sz="2400" kern="100" dirty="0">
                <a:solidFill>
                  <a:schemeClr val="tx2">
                    <a:lumMod val="10000"/>
                  </a:schemeClr>
                </a:solidFill>
                <a:latin typeface="+mj-lt"/>
              </a:rPr>
              <a:t>- Tìm hiểu đặc sắc nghệ thuật của đoạn trích</a:t>
            </a:r>
            <a:endParaRPr lang="en-SG" sz="2000" dirty="0">
              <a:solidFill>
                <a:schemeClr val="tx2">
                  <a:lumMod val="10000"/>
                </a:schemeClr>
              </a:solidFill>
              <a:latin typeface="+mj-lt"/>
            </a:endParaRPr>
          </a:p>
          <a:p>
            <a:pPr algn="just">
              <a:lnSpc>
                <a:spcPct val="100000"/>
              </a:lnSpc>
              <a:spcAft>
                <a:spcPts val="800"/>
              </a:spcAft>
            </a:pPr>
            <a:r>
              <a:rPr lang="vi-VN" sz="2400" kern="100" dirty="0">
                <a:solidFill>
                  <a:schemeClr val="tx2">
                    <a:lumMod val="10000"/>
                  </a:schemeClr>
                </a:solidFill>
                <a:latin typeface="+mj-lt"/>
              </a:rPr>
              <a:t>- Xác định chủ đề và căn cứ để xác định chủ đề</a:t>
            </a:r>
            <a:endParaRPr lang="en-SG" sz="2000" dirty="0">
              <a:solidFill>
                <a:schemeClr val="tx2">
                  <a:lumMod val="10000"/>
                </a:schemeClr>
              </a:solidFill>
              <a:latin typeface="+mj-lt"/>
            </a:endParaRPr>
          </a:p>
          <a:p>
            <a:pPr algn="just">
              <a:lnSpc>
                <a:spcPct val="100000"/>
              </a:lnSpc>
              <a:spcAft>
                <a:spcPts val="800"/>
              </a:spcAft>
            </a:pPr>
            <a:r>
              <a:rPr lang="vi-VN" sz="2400" kern="100" dirty="0">
                <a:solidFill>
                  <a:schemeClr val="tx2">
                    <a:lumMod val="10000"/>
                  </a:schemeClr>
                </a:solidFill>
                <a:latin typeface="+mj-lt"/>
              </a:rPr>
              <a:t>- Rút ra thông điệp</a:t>
            </a:r>
            <a:endParaRPr lang="en-SG" sz="2000" dirty="0">
              <a:solidFill>
                <a:schemeClr val="tx2">
                  <a:lumMod val="10000"/>
                </a:schemeClr>
              </a:solidFill>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2243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barn(inVertical)">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barn(inVertical)">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barn(inVertic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barn(inVertical)">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barn(inVertical)">
                                      <p:cBhvr>
                                        <p:cTn id="43" dur="500"/>
                                        <p:tgtEl>
                                          <p:spTgt spid="8">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5" end="5"/>
                                            </p:txEl>
                                          </p:spTgt>
                                        </p:tgtEl>
                                        <p:attrNameLst>
                                          <p:attrName>style.visibility</p:attrName>
                                        </p:attrNameLst>
                                      </p:cBhvr>
                                      <p:to>
                                        <p:strVal val="visible"/>
                                      </p:to>
                                    </p:set>
                                    <p:animEffect transition="in" filter="barn(inVertical)">
                                      <p:cBhvr>
                                        <p:cTn id="48" dur="500"/>
                                        <p:tgtEl>
                                          <p:spTgt spid="8">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8">
                                            <p:txEl>
                                              <p:pRg st="6" end="6"/>
                                            </p:txEl>
                                          </p:spTgt>
                                        </p:tgtEl>
                                        <p:attrNameLst>
                                          <p:attrName>style.visibility</p:attrName>
                                        </p:attrNameLst>
                                      </p:cBhvr>
                                      <p:to>
                                        <p:strVal val="visible"/>
                                      </p:to>
                                    </p:set>
                                    <p:animEffect transition="in" filter="barn(inVertical)">
                                      <p:cBhvr>
                                        <p:cTn id="53" dur="500"/>
                                        <p:tgtEl>
                                          <p:spTgt spid="8">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8">
                                            <p:txEl>
                                              <p:pRg st="7" end="7"/>
                                            </p:txEl>
                                          </p:spTgt>
                                        </p:tgtEl>
                                        <p:attrNameLst>
                                          <p:attrName>style.visibility</p:attrName>
                                        </p:attrNameLst>
                                      </p:cBhvr>
                                      <p:to>
                                        <p:strVal val="visible"/>
                                      </p:to>
                                    </p:set>
                                    <p:animEffect transition="in" filter="barn(inVertical)">
                                      <p:cBhvr>
                                        <p:cTn id="58" dur="500"/>
                                        <p:tgtEl>
                                          <p:spTgt spid="8">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8">
                                            <p:txEl>
                                              <p:pRg st="8" end="8"/>
                                            </p:txEl>
                                          </p:spTgt>
                                        </p:tgtEl>
                                        <p:attrNameLst>
                                          <p:attrName>style.visibility</p:attrName>
                                        </p:attrNameLst>
                                      </p:cBhvr>
                                      <p:to>
                                        <p:strVal val="visible"/>
                                      </p:to>
                                    </p:set>
                                    <p:animEffect transition="in" filter="barn(inVertical)">
                                      <p:cBhvr>
                                        <p:cTn id="63"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9EEF006-88A2-8AC2-1610-74426F96C8E4}"/>
            </a:ext>
          </a:extLst>
        </p:cNvPr>
        <p:cNvGrpSpPr/>
        <p:nvPr/>
      </p:nvGrpSpPr>
      <p:grpSpPr>
        <a:xfrm>
          <a:off x="0" y="0"/>
          <a:ext cx="0" cy="0"/>
          <a:chOff x="0" y="0"/>
          <a:chExt cx="0" cy="0"/>
        </a:xfrm>
      </p:grpSpPr>
      <p:pic>
        <p:nvPicPr>
          <p:cNvPr id="10" name="Picture 9">
            <a:extLst>
              <a:ext uri="{FF2B5EF4-FFF2-40B4-BE49-F238E27FC236}">
                <a16:creationId xmlns="" xmlns:a16="http://schemas.microsoft.com/office/drawing/2014/main" id="{1DA9D24A-05BC-17F3-63CD-54E90BBA94DE}"/>
              </a:ext>
            </a:extLst>
          </p:cNvPr>
          <p:cNvPicPr>
            <a:picLocks noGrp="1" noRot="1" noChangeAspect="1" noMove="1" noResize="1" noEditPoints="1" noAdjustHandles="1" noChangeArrowheads="1" noChangeShapeType="1" noCrop="1"/>
          </p:cNvPicPr>
          <p:nvPr/>
        </p:nvPicPr>
        <p:blipFill>
          <a:blip r:embed="rId2"/>
          <a:stretch>
            <a:fillRect/>
          </a:stretch>
        </p:blipFill>
        <p:spPr>
          <a:xfrm flipH="1">
            <a:off x="0" y="0"/>
            <a:ext cx="12192000" cy="6858000"/>
          </a:xfrm>
          <a:prstGeom prst="rect">
            <a:avLst/>
          </a:prstGeom>
        </p:spPr>
      </p:pic>
      <p:sp>
        <p:nvSpPr>
          <p:cNvPr id="3" name="矩形 1">
            <a:extLst>
              <a:ext uri="{FF2B5EF4-FFF2-40B4-BE49-F238E27FC236}">
                <a16:creationId xmlns="" xmlns:a16="http://schemas.microsoft.com/office/drawing/2014/main" id="{AB5BBDB1-2E4B-1EB3-F830-B20FCB733AE3}"/>
              </a:ext>
            </a:extLst>
          </p:cNvPr>
          <p:cNvSpPr/>
          <p:nvPr/>
        </p:nvSpPr>
        <p:spPr>
          <a:xfrm>
            <a:off x="2579914" y="1544502"/>
            <a:ext cx="8632372" cy="4094298"/>
          </a:xfrm>
          <a:prstGeom prst="rect">
            <a:avLst/>
          </a:prstGeom>
          <a:solidFill>
            <a:srgbClr val="F7F9F3"/>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endParaRPr>
          </a:p>
        </p:txBody>
      </p:sp>
      <p:sp>
        <p:nvSpPr>
          <p:cNvPr id="4" name="矩形 6">
            <a:extLst>
              <a:ext uri="{FF2B5EF4-FFF2-40B4-BE49-F238E27FC236}">
                <a16:creationId xmlns="" xmlns:a16="http://schemas.microsoft.com/office/drawing/2014/main" id="{3760CF73-EF02-9974-BABD-65E6B603247E}"/>
              </a:ext>
            </a:extLst>
          </p:cNvPr>
          <p:cNvSpPr/>
          <p:nvPr/>
        </p:nvSpPr>
        <p:spPr>
          <a:xfrm>
            <a:off x="2060914" y="1086794"/>
            <a:ext cx="1719309" cy="3831772"/>
          </a:xfrm>
          <a:prstGeom prst="rect">
            <a:avLst/>
          </a:prstGeom>
          <a:noFill/>
          <a:ln w="28575">
            <a:solidFill>
              <a:srgbClr val="F7F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endParaRPr>
          </a:p>
        </p:txBody>
      </p:sp>
      <p:pic>
        <p:nvPicPr>
          <p:cNvPr id="8" name="图片 10">
            <a:extLst>
              <a:ext uri="{FF2B5EF4-FFF2-40B4-BE49-F238E27FC236}">
                <a16:creationId xmlns="" xmlns:a16="http://schemas.microsoft.com/office/drawing/2014/main" id="{E33023AE-C018-0463-EAD0-0ED530894C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015" r="70463"/>
          <a:stretch/>
        </p:blipFill>
        <p:spPr>
          <a:xfrm>
            <a:off x="-1973" y="3474233"/>
            <a:ext cx="3601082" cy="2727851"/>
          </a:xfrm>
          <a:prstGeom prst="rect">
            <a:avLst/>
          </a:prstGeom>
        </p:spPr>
      </p:pic>
      <p:pic>
        <p:nvPicPr>
          <p:cNvPr id="2" name="Picture 1" descr="A person and person sitting in a chair&#10;&#10;Description automatically generated">
            <a:extLst>
              <a:ext uri="{FF2B5EF4-FFF2-40B4-BE49-F238E27FC236}">
                <a16:creationId xmlns="" xmlns:a16="http://schemas.microsoft.com/office/drawing/2014/main" id="{BB297421-7CFA-797A-67C7-4A33A597B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37476" y="2660073"/>
            <a:ext cx="4081073" cy="4798139"/>
          </a:xfrm>
          <a:prstGeom prst="rect">
            <a:avLst/>
          </a:prstGeom>
        </p:spPr>
      </p:pic>
      <p:pic>
        <p:nvPicPr>
          <p:cNvPr id="5" name="Picture 4" descr="A person and person in traditional clothing&#10;&#10;Description automatically generated">
            <a:extLst>
              <a:ext uri="{FF2B5EF4-FFF2-40B4-BE49-F238E27FC236}">
                <a16:creationId xmlns="" xmlns:a16="http://schemas.microsoft.com/office/drawing/2014/main" id="{482E8322-6177-638D-6D9C-38C8D6739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32" y="2832000"/>
            <a:ext cx="2993604" cy="4094297"/>
          </a:xfrm>
          <a:prstGeom prst="rect">
            <a:avLst/>
          </a:prstGeom>
        </p:spPr>
      </p:pic>
      <p:pic>
        <p:nvPicPr>
          <p:cNvPr id="12" name="Picture 11" descr="A branch with pink flowers on it&#10;&#10;Description automatically generated">
            <a:extLst>
              <a:ext uri="{FF2B5EF4-FFF2-40B4-BE49-F238E27FC236}">
                <a16:creationId xmlns="" xmlns:a16="http://schemas.microsoft.com/office/drawing/2014/main" id="{F7D63AB1-794E-EDE5-1CF7-E184930C2528}"/>
              </a:ext>
            </a:extLst>
          </p:cNvPr>
          <p:cNvPicPr>
            <a:picLocks noChangeAspect="1"/>
          </p:cNvPicPr>
          <p:nvPr/>
        </p:nvPicPr>
        <p:blipFill>
          <a:blip r:embed="rId6"/>
          <a:stretch>
            <a:fillRect/>
          </a:stretch>
        </p:blipFill>
        <p:spPr>
          <a:xfrm>
            <a:off x="7147071" y="-74175"/>
            <a:ext cx="5200650" cy="4352925"/>
          </a:xfrm>
          <a:prstGeom prst="rect">
            <a:avLst/>
          </a:prstGeom>
        </p:spPr>
      </p:pic>
      <p:grpSp>
        <p:nvGrpSpPr>
          <p:cNvPr id="14" name="组合 41">
            <a:extLst>
              <a:ext uri="{FF2B5EF4-FFF2-40B4-BE49-F238E27FC236}">
                <a16:creationId xmlns="" xmlns:a16="http://schemas.microsoft.com/office/drawing/2014/main" id="{F316518F-5434-0A6E-03E0-A8318807873C}"/>
              </a:ext>
            </a:extLst>
          </p:cNvPr>
          <p:cNvGrpSpPr/>
          <p:nvPr/>
        </p:nvGrpSpPr>
        <p:grpSpPr>
          <a:xfrm>
            <a:off x="9612086" y="1351126"/>
            <a:ext cx="1035844" cy="708735"/>
            <a:chOff x="7629525" y="1019175"/>
            <a:chExt cx="904875" cy="619125"/>
          </a:xfrm>
        </p:grpSpPr>
        <p:pic>
          <p:nvPicPr>
            <p:cNvPr id="15" name="图片 39">
              <a:extLst>
                <a:ext uri="{FF2B5EF4-FFF2-40B4-BE49-F238E27FC236}">
                  <a16:creationId xmlns="" xmlns:a16="http://schemas.microsoft.com/office/drawing/2014/main" id="{A8DD7291-2AD5-C435-C605-2AD13A0B08D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6" name="图片 40">
              <a:extLst>
                <a:ext uri="{FF2B5EF4-FFF2-40B4-BE49-F238E27FC236}">
                  <a16:creationId xmlns="" xmlns:a16="http://schemas.microsoft.com/office/drawing/2014/main" id="{6AE33215-75FD-3E4B-EF98-11FB98B5527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17" name="Picture 16" descr="A pink petals on a black background&#10;&#10;Description automatically generated">
            <a:extLst>
              <a:ext uri="{FF2B5EF4-FFF2-40B4-BE49-F238E27FC236}">
                <a16:creationId xmlns="" xmlns:a16="http://schemas.microsoft.com/office/drawing/2014/main" id="{BDAC5A03-A7F9-614B-0700-C003D99A65FA}"/>
              </a:ext>
            </a:extLst>
          </p:cNvPr>
          <p:cNvPicPr>
            <a:picLocks noChangeAspect="1"/>
          </p:cNvPicPr>
          <p:nvPr/>
        </p:nvPicPr>
        <p:blipFill>
          <a:blip r:embed="rId9"/>
          <a:stretch>
            <a:fillRect/>
          </a:stretch>
        </p:blipFill>
        <p:spPr>
          <a:xfrm>
            <a:off x="9258270" y="603450"/>
            <a:ext cx="2666128" cy="2666128"/>
          </a:xfrm>
          <a:prstGeom prst="rect">
            <a:avLst/>
          </a:prstGeom>
        </p:spPr>
      </p:pic>
      <p:pic>
        <p:nvPicPr>
          <p:cNvPr id="7" name="Picture 6">
            <a:extLst>
              <a:ext uri="{FF2B5EF4-FFF2-40B4-BE49-F238E27FC236}">
                <a16:creationId xmlns="" xmlns:a16="http://schemas.microsoft.com/office/drawing/2014/main" id="{FD93AC76-351B-856E-E0DA-11D2542EC9E4}"/>
              </a:ext>
            </a:extLst>
          </p:cNvPr>
          <p:cNvPicPr>
            <a:picLocks noChangeAspect="1"/>
          </p:cNvPicPr>
          <p:nvPr/>
        </p:nvPicPr>
        <p:blipFill rotWithShape="1">
          <a:blip r:embed="rId10">
            <a:clrChange>
              <a:clrFrom>
                <a:srgbClr val="FFFFFF"/>
              </a:clrFrom>
              <a:clrTo>
                <a:srgbClr val="FFFFFF">
                  <a:alpha val="0"/>
                </a:srgbClr>
              </a:clrTo>
            </a:clrChange>
          </a:blip>
          <a:srcRect t="43829" r="15058"/>
          <a:stretch/>
        </p:blipFill>
        <p:spPr>
          <a:xfrm>
            <a:off x="1076634" y="1836189"/>
            <a:ext cx="8547432" cy="3802611"/>
          </a:xfrm>
          <a:prstGeom prst="rect">
            <a:avLst/>
          </a:prstGeom>
        </p:spPr>
      </p:pic>
    </p:spTree>
    <p:extLst>
      <p:ext uri="{BB962C8B-B14F-4D97-AF65-F5344CB8AC3E}">
        <p14:creationId xmlns:p14="http://schemas.microsoft.com/office/powerpoint/2010/main" val="64368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0" r="-10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6588DD29-78DE-C0C5-9EC4-538AA4AD41C5}"/>
              </a:ext>
            </a:extLst>
          </p:cNvPr>
          <p:cNvPicPr>
            <a:picLocks noGrp="1" noRot="1" noChangeAspect="1" noMove="1" noResize="1" noEditPoints="1" noAdjustHandles="1" noChangeArrowheads="1" noChangeShapeType="1" noCrop="1"/>
          </p:cNvPicPr>
          <p:nvPr/>
        </p:nvPicPr>
        <p:blipFill>
          <a:blip r:embed="rId6"/>
          <a:stretch>
            <a:fillRect/>
          </a:stretch>
        </p:blipFill>
        <p:spPr>
          <a:xfrm>
            <a:off x="0" y="0"/>
            <a:ext cx="12192000" cy="6858000"/>
          </a:xfrm>
          <a:prstGeom prst="rect">
            <a:avLst/>
          </a:prstGeom>
        </p:spPr>
      </p:pic>
      <p:pic>
        <p:nvPicPr>
          <p:cNvPr id="1027" name="Picture 3"/>
          <p:cNvPicPr>
            <a:picLocks noChangeAspect="1" noChangeArrowheads="1"/>
          </p:cNvPicPr>
          <p:nvPr/>
        </p:nvPicPr>
        <p:blipFill>
          <a:blip r:embed="rId7"/>
          <a:srcRect t="3227" b="3227"/>
          <a:stretch/>
        </p:blipFill>
        <p:spPr bwMode="auto">
          <a:xfrm>
            <a:off x="134048" y="74963"/>
            <a:ext cx="1139675" cy="15596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8"/>
          <a:srcRect/>
          <a:stretch/>
        </p:blipFill>
        <p:spPr bwMode="auto">
          <a:xfrm>
            <a:off x="10256329" y="-27264"/>
            <a:ext cx="1301940" cy="24631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9"/>
          <a:srcRect/>
          <a:stretch/>
        </p:blipFill>
        <p:spPr bwMode="auto">
          <a:xfrm rot="21381404">
            <a:off x="10517549" y="2813283"/>
            <a:ext cx="1009163" cy="17734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10"/>
          <a:srcRect/>
          <a:stretch/>
        </p:blipFill>
        <p:spPr bwMode="auto">
          <a:xfrm rot="21402010">
            <a:off x="1040407" y="2368729"/>
            <a:ext cx="1596696" cy="21272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11"/>
          <a:srcRect/>
          <a:stretch/>
        </p:blipFill>
        <p:spPr bwMode="auto">
          <a:xfrm>
            <a:off x="997653" y="4568259"/>
            <a:ext cx="1017788" cy="22488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12"/>
          <a:srcRect/>
          <a:stretch/>
        </p:blipFill>
        <p:spPr bwMode="auto">
          <a:xfrm>
            <a:off x="11215494" y="4650926"/>
            <a:ext cx="1063744" cy="23638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13"/>
          <a:srcRect/>
          <a:stretch/>
        </p:blipFill>
        <p:spPr bwMode="auto">
          <a:xfrm rot="21284228" flipH="1">
            <a:off x="8352533" y="5053868"/>
            <a:ext cx="1262929" cy="15265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4"/>
          <a:srcRect/>
          <a:stretch/>
        </p:blipFill>
        <p:spPr bwMode="auto">
          <a:xfrm rot="700929">
            <a:off x="2422936" y="-530062"/>
            <a:ext cx="1236553" cy="27262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5"/>
          <a:srcRect/>
          <a:stretch/>
        </p:blipFill>
        <p:spPr bwMode="auto">
          <a:xfrm>
            <a:off x="3517047" y="4411466"/>
            <a:ext cx="1084153" cy="2524936"/>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6" action="ppaction://hlinksldjump"/>
            <a:extLst>
              <a:ext uri="{FF2B5EF4-FFF2-40B4-BE49-F238E27FC236}">
                <a16:creationId xmlns="" xmlns:a16="http://schemas.microsoft.com/office/drawing/2014/main" id="{70C5A7E9-A3D4-475F-B8FA-69CF9DF50AFA}"/>
              </a:ext>
            </a:extLst>
          </p:cNvPr>
          <p:cNvSpPr/>
          <p:nvPr/>
        </p:nvSpPr>
        <p:spPr>
          <a:xfrm>
            <a:off x="1573687" y="197792"/>
            <a:ext cx="719931" cy="435561"/>
          </a:xfrm>
          <a:prstGeom prst="wedgeRoundRectCallout">
            <a:avLst>
              <a:gd name="adj1" fmla="val -42011"/>
              <a:gd name="adj2" fmla="val 8927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a:solidFill>
                  <a:prstClr val="black"/>
                </a:solidFill>
                <a:latin typeface="Calibri"/>
                <a:sym typeface="Arial"/>
              </a:rPr>
              <a:t>1</a:t>
            </a:r>
          </a:p>
        </p:txBody>
      </p:sp>
      <p:sp>
        <p:nvSpPr>
          <p:cNvPr id="22" name="Speech Bubble: Rectangle with Corners Rounded 21">
            <a:hlinkClick r:id="rId17" action="ppaction://hlinksldjump"/>
            <a:extLst>
              <a:ext uri="{FF2B5EF4-FFF2-40B4-BE49-F238E27FC236}">
                <a16:creationId xmlns="" xmlns:a16="http://schemas.microsoft.com/office/drawing/2014/main" id="{AEB1942D-2469-47BF-8615-A7230412EC23}"/>
              </a:ext>
            </a:extLst>
          </p:cNvPr>
          <p:cNvSpPr/>
          <p:nvPr/>
        </p:nvSpPr>
        <p:spPr>
          <a:xfrm>
            <a:off x="150953" y="4890790"/>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dirty="0">
                <a:solidFill>
                  <a:prstClr val="black"/>
                </a:solidFill>
                <a:latin typeface="Calibri"/>
                <a:sym typeface="Arial"/>
              </a:rPr>
              <a:t>2</a:t>
            </a:r>
          </a:p>
        </p:txBody>
      </p:sp>
      <p:sp>
        <p:nvSpPr>
          <p:cNvPr id="23" name="Speech Bubble: Rectangle with Corners Rounded 22">
            <a:hlinkClick r:id="rId18" action="ppaction://hlinksldjump"/>
            <a:extLst>
              <a:ext uri="{FF2B5EF4-FFF2-40B4-BE49-F238E27FC236}">
                <a16:creationId xmlns="" xmlns:a16="http://schemas.microsoft.com/office/drawing/2014/main" id="{E85F722D-42DA-4F22-A663-1704B5956D34}"/>
              </a:ext>
            </a:extLst>
          </p:cNvPr>
          <p:cNvSpPr/>
          <p:nvPr/>
        </p:nvSpPr>
        <p:spPr>
          <a:xfrm>
            <a:off x="367640" y="3248932"/>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a:solidFill>
                  <a:prstClr val="black"/>
                </a:solidFill>
                <a:latin typeface="Calibri"/>
                <a:sym typeface="Arial"/>
              </a:rPr>
              <a:t>3</a:t>
            </a:r>
          </a:p>
        </p:txBody>
      </p:sp>
      <p:sp>
        <p:nvSpPr>
          <p:cNvPr id="24" name="Speech Bubble: Rectangle with Corners Rounded 23">
            <a:hlinkClick r:id="rId19" action="ppaction://hlinksldjump"/>
            <a:extLst>
              <a:ext uri="{FF2B5EF4-FFF2-40B4-BE49-F238E27FC236}">
                <a16:creationId xmlns="" xmlns:a16="http://schemas.microsoft.com/office/drawing/2014/main" id="{CC781AEC-0CE5-4477-BC6E-C87BACCE45EC}"/>
              </a:ext>
            </a:extLst>
          </p:cNvPr>
          <p:cNvSpPr/>
          <p:nvPr/>
        </p:nvSpPr>
        <p:spPr>
          <a:xfrm>
            <a:off x="7478014" y="5271191"/>
            <a:ext cx="719931" cy="435561"/>
          </a:xfrm>
          <a:prstGeom prst="wedgeRoundRectCallout">
            <a:avLst>
              <a:gd name="adj1" fmla="val 56682"/>
              <a:gd name="adj2" fmla="val 108509"/>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dirty="0">
                <a:solidFill>
                  <a:prstClr val="black"/>
                </a:solidFill>
                <a:latin typeface="Calibri"/>
                <a:sym typeface="Arial"/>
              </a:rPr>
              <a:t>4</a:t>
            </a:r>
          </a:p>
        </p:txBody>
      </p:sp>
      <p:sp>
        <p:nvSpPr>
          <p:cNvPr id="25" name="Speech Bubble: Rectangle with Corners Rounded 24">
            <a:hlinkClick r:id="rId20" action="ppaction://hlinksldjump"/>
            <a:extLst>
              <a:ext uri="{FF2B5EF4-FFF2-40B4-BE49-F238E27FC236}">
                <a16:creationId xmlns="" xmlns:a16="http://schemas.microsoft.com/office/drawing/2014/main" id="{EE367C36-9662-4581-924F-BD8351E83591}"/>
              </a:ext>
            </a:extLst>
          </p:cNvPr>
          <p:cNvSpPr/>
          <p:nvPr/>
        </p:nvSpPr>
        <p:spPr>
          <a:xfrm>
            <a:off x="2730559" y="6132826"/>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dirty="0">
                <a:solidFill>
                  <a:prstClr val="black"/>
                </a:solidFill>
                <a:latin typeface="Calibri"/>
                <a:sym typeface="Arial"/>
              </a:rPr>
              <a:t>5</a:t>
            </a:r>
          </a:p>
        </p:txBody>
      </p:sp>
      <p:sp>
        <p:nvSpPr>
          <p:cNvPr id="26" name="Speech Bubble: Rectangle with Corners Rounded 25">
            <a:hlinkClick r:id="rId21" action="ppaction://hlinksldjump"/>
            <a:extLst>
              <a:ext uri="{FF2B5EF4-FFF2-40B4-BE49-F238E27FC236}">
                <a16:creationId xmlns="" xmlns:a16="http://schemas.microsoft.com/office/drawing/2014/main" id="{FA8CAA92-4B2E-4B49-B7DD-5733CA3D9ED0}"/>
              </a:ext>
            </a:extLst>
          </p:cNvPr>
          <p:cNvSpPr/>
          <p:nvPr/>
        </p:nvSpPr>
        <p:spPr>
          <a:xfrm>
            <a:off x="3670221" y="306025"/>
            <a:ext cx="719931" cy="435561"/>
          </a:xfrm>
          <a:prstGeom prst="wedgeRoundRectCallout">
            <a:avLst>
              <a:gd name="adj1" fmla="val -39116"/>
              <a:gd name="adj2" fmla="val 8768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dirty="0">
                <a:solidFill>
                  <a:prstClr val="black"/>
                </a:solidFill>
                <a:latin typeface="Calibri"/>
                <a:sym typeface="Arial"/>
              </a:rPr>
              <a:t>6</a:t>
            </a:r>
          </a:p>
        </p:txBody>
      </p:sp>
      <p:sp>
        <p:nvSpPr>
          <p:cNvPr id="27" name="Speech Bubble: Rectangle with Corners Rounded 26">
            <a:hlinkClick r:id="rId22" action="ppaction://hlinksldjump"/>
            <a:extLst>
              <a:ext uri="{FF2B5EF4-FFF2-40B4-BE49-F238E27FC236}">
                <a16:creationId xmlns="" xmlns:a16="http://schemas.microsoft.com/office/drawing/2014/main" id="{C4C1F410-DC9C-416C-A231-702BFC69F324}"/>
              </a:ext>
            </a:extLst>
          </p:cNvPr>
          <p:cNvSpPr>
            <a:spLocks/>
          </p:cNvSpPr>
          <p:nvPr/>
        </p:nvSpPr>
        <p:spPr>
          <a:xfrm>
            <a:off x="11372712" y="324241"/>
            <a:ext cx="719931" cy="435561"/>
          </a:xfrm>
          <a:prstGeom prst="wedgeRoundRectCallout">
            <a:avLst>
              <a:gd name="adj1" fmla="val -74946"/>
              <a:gd name="adj2" fmla="val -4962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dirty="0">
                <a:solidFill>
                  <a:prstClr val="black"/>
                </a:solidFill>
                <a:latin typeface="Calibri"/>
                <a:sym typeface="Arial"/>
              </a:rPr>
              <a:t>7</a:t>
            </a:r>
          </a:p>
        </p:txBody>
      </p:sp>
      <p:sp>
        <p:nvSpPr>
          <p:cNvPr id="28" name="Speech Bubble: Rectangle with Corners Rounded 27">
            <a:hlinkClick r:id="rId23" action="ppaction://hlinksldjump"/>
            <a:extLst>
              <a:ext uri="{FF2B5EF4-FFF2-40B4-BE49-F238E27FC236}">
                <a16:creationId xmlns="" xmlns:a16="http://schemas.microsoft.com/office/drawing/2014/main" id="{D4C1DFD4-5E1D-4801-8DB5-6929FDF43F37}"/>
              </a:ext>
            </a:extLst>
          </p:cNvPr>
          <p:cNvSpPr/>
          <p:nvPr/>
        </p:nvSpPr>
        <p:spPr>
          <a:xfrm>
            <a:off x="11352376" y="2435869"/>
            <a:ext cx="719931" cy="435561"/>
          </a:xfrm>
          <a:prstGeom prst="wedgeRoundRectCallout">
            <a:avLst>
              <a:gd name="adj1" fmla="val -39463"/>
              <a:gd name="adj2" fmla="val 126326"/>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a:solidFill>
                  <a:prstClr val="black"/>
                </a:solidFill>
                <a:latin typeface="Calibri"/>
                <a:sym typeface="Arial"/>
              </a:rPr>
              <a:t>9</a:t>
            </a:r>
          </a:p>
        </p:txBody>
      </p:sp>
      <p:sp>
        <p:nvSpPr>
          <p:cNvPr id="30" name="Speech Bubble: Rectangle with Corners Rounded 29">
            <a:hlinkClick r:id="rId24" action="ppaction://hlinksldjump"/>
            <a:extLst>
              <a:ext uri="{FF2B5EF4-FFF2-40B4-BE49-F238E27FC236}">
                <a16:creationId xmlns="" xmlns:a16="http://schemas.microsoft.com/office/drawing/2014/main" id="{D57823D0-9DEB-446C-898F-530313280B8F}"/>
              </a:ext>
            </a:extLst>
          </p:cNvPr>
          <p:cNvSpPr/>
          <p:nvPr/>
        </p:nvSpPr>
        <p:spPr>
          <a:xfrm>
            <a:off x="10122291" y="6231474"/>
            <a:ext cx="719931" cy="435561"/>
          </a:xfrm>
          <a:prstGeom prst="wedgeRoundRectCallout">
            <a:avLst>
              <a:gd name="adj1" fmla="val 95969"/>
              <a:gd name="adj2" fmla="val -12409"/>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dirty="0">
                <a:solidFill>
                  <a:prstClr val="black"/>
                </a:solidFill>
                <a:latin typeface="Calibri"/>
                <a:sym typeface="Arial"/>
              </a:rPr>
              <a:t>8</a:t>
            </a:r>
          </a:p>
        </p:txBody>
      </p:sp>
      <p:sp>
        <p:nvSpPr>
          <p:cNvPr id="5" name="Rectangle: Rounded Corners 4">
            <a:hlinkClick r:id="rId25" action="ppaction://hlinksldjump"/>
            <a:extLst>
              <a:ext uri="{FF2B5EF4-FFF2-40B4-BE49-F238E27FC236}">
                <a16:creationId xmlns="" xmlns:a16="http://schemas.microsoft.com/office/drawing/2014/main" id="{D6FCE8E9-A767-93E0-72DE-4F358704969D}"/>
              </a:ext>
            </a:extLst>
          </p:cNvPr>
          <p:cNvSpPr/>
          <p:nvPr/>
        </p:nvSpPr>
        <p:spPr>
          <a:xfrm>
            <a:off x="5295605" y="6114528"/>
            <a:ext cx="2069833" cy="636651"/>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buClr>
                <a:srgbClr val="000000"/>
              </a:buClr>
              <a:defRPr/>
            </a:pPr>
            <a:r>
              <a:rPr lang="vi-VN" sz="2400" b="1" kern="0" dirty="0">
                <a:solidFill>
                  <a:prstClr val="black"/>
                </a:solidFill>
                <a:latin typeface="Calibri"/>
                <a:sym typeface="Arial"/>
              </a:rPr>
              <a:t>Vận dụng</a:t>
            </a:r>
            <a:endParaRPr lang="en-US" sz="2400" b="1" kern="0" dirty="0">
              <a:solidFill>
                <a:prstClr val="black"/>
              </a:solidFill>
              <a:latin typeface="Calibri"/>
              <a:sym typeface="Arial"/>
            </a:endParaRPr>
          </a:p>
        </p:txBody>
      </p:sp>
      <p:pic>
        <p:nvPicPr>
          <p:cNvPr id="6" name="Picture 4">
            <a:extLst>
              <a:ext uri="{FF2B5EF4-FFF2-40B4-BE49-F238E27FC236}">
                <a16:creationId xmlns="" xmlns:a16="http://schemas.microsoft.com/office/drawing/2014/main" id="{7FC7F870-F1F4-3443-356C-E61254D678CC}"/>
              </a:ext>
            </a:extLst>
          </p:cNvPr>
          <p:cNvPicPr>
            <a:picLocks noChangeAspect="1" noChangeArrowheads="1"/>
          </p:cNvPicPr>
          <p:nvPr/>
        </p:nvPicPr>
        <p:blipFill>
          <a:blip r:embed="rId26"/>
          <a:srcRect/>
          <a:stretch/>
        </p:blipFill>
        <p:spPr bwMode="auto">
          <a:xfrm rot="21411599" flipH="1">
            <a:off x="9049179" y="570010"/>
            <a:ext cx="1059416" cy="1368235"/>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hlinkClick r:id="rId27" action="ppaction://hlinksldjump"/>
            <a:extLst>
              <a:ext uri="{FF2B5EF4-FFF2-40B4-BE49-F238E27FC236}">
                <a16:creationId xmlns="" xmlns:a16="http://schemas.microsoft.com/office/drawing/2014/main" id="{4E410125-E8AC-704B-8E5E-1A5135F494E1}"/>
              </a:ext>
            </a:extLst>
          </p:cNvPr>
          <p:cNvSpPr>
            <a:spLocks/>
          </p:cNvSpPr>
          <p:nvPr/>
        </p:nvSpPr>
        <p:spPr>
          <a:xfrm>
            <a:off x="8222832" y="326617"/>
            <a:ext cx="719931" cy="435561"/>
          </a:xfrm>
          <a:prstGeom prst="wedgeRoundRectCallout">
            <a:avLst>
              <a:gd name="adj1" fmla="val 54592"/>
              <a:gd name="adj2" fmla="val 9349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defRPr/>
            </a:pPr>
            <a:r>
              <a:rPr lang="en-US" sz="2800" b="1" dirty="0">
                <a:solidFill>
                  <a:prstClr val="black"/>
                </a:solidFill>
                <a:latin typeface="Calibri"/>
                <a:sym typeface="Arial"/>
              </a:rPr>
              <a:t>10</a:t>
            </a:r>
          </a:p>
        </p:txBody>
      </p:sp>
      <p:pic>
        <p:nvPicPr>
          <p:cNvPr id="14" name="Picture 13" descr="A person and person sitting in a chair&#10;&#10;Description automatically generated">
            <a:extLst>
              <a:ext uri="{FF2B5EF4-FFF2-40B4-BE49-F238E27FC236}">
                <a16:creationId xmlns="" xmlns:a16="http://schemas.microsoft.com/office/drawing/2014/main" id="{0848EA0B-B919-3F65-D2D0-7CF0E3B96801}"/>
              </a:ext>
            </a:extLst>
          </p:cNvPr>
          <p:cNvPicPr>
            <a:picLocks noGrp="1" noRot="1" noChangeAspect="1" noMove="1" noResize="1" noEditPoints="1" noAdjustHandles="1" noChangeArrowheads="1" noChangeShapeType="1" noCrop="1"/>
          </p:cNvPicPr>
          <p:nvPr/>
        </p:nvPicPr>
        <p:blipFill>
          <a:blip r:embed="rId28">
            <a:extLst>
              <a:ext uri="{28A0092B-C50C-407E-A947-70E740481C1C}">
                <a14:useLocalDpi xmlns:a14="http://schemas.microsoft.com/office/drawing/2010/main" val="0"/>
              </a:ext>
            </a:extLst>
          </a:blip>
          <a:stretch>
            <a:fillRect/>
          </a:stretch>
        </p:blipFill>
        <p:spPr>
          <a:xfrm>
            <a:off x="4619881" y="1711134"/>
            <a:ext cx="3478666" cy="4089885"/>
          </a:xfrm>
          <a:prstGeom prst="rect">
            <a:avLst/>
          </a:prstGeom>
        </p:spPr>
      </p:pic>
      <p:pic>
        <p:nvPicPr>
          <p:cNvPr id="3" name="729379b9e2add56e08e63ca42cdec2b8021c0663a16950edeec68f925e548b7370ae53c7">
            <a:hlinkClick r:id="" action="ppaction://media"/>
            <a:extLst>
              <a:ext uri="{FF2B5EF4-FFF2-40B4-BE49-F238E27FC236}">
                <a16:creationId xmlns="" xmlns:a16="http://schemas.microsoft.com/office/drawing/2014/main" id="{27FE6014-DF99-FE10-65CB-BCFC36229BDA}"/>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6055355" y="5271191"/>
            <a:ext cx="609600" cy="609600"/>
          </a:xfrm>
          <a:prstGeom prst="rect">
            <a:avLst/>
          </a:prstGeom>
        </p:spPr>
      </p:pic>
    </p:spTree>
    <p:extLst>
      <p:ext uri="{BB962C8B-B14F-4D97-AF65-F5344CB8AC3E}">
        <p14:creationId xmlns:p14="http://schemas.microsoft.com/office/powerpoint/2010/main" val="117729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3"/>
                                        </p:tgtEl>
                                      </p:cBhvr>
                                    </p:cmd>
                                  </p:childTnLst>
                                </p:cTn>
                              </p:par>
                              <p:par>
                                <p:cTn id="7" presetID="46" presetClass="path" presetSubtype="0" repeatCount="indefinite" accel="50000" decel="50000" fill="hold" nodeType="withEffect">
                                  <p:stCondLst>
                                    <p:cond delay="0"/>
                                  </p:stCondLst>
                                  <p:childTnLst>
                                    <p:animMotion origin="layout" path="M -1.45833E-6 -2.96296E-6 C -0.00039 -0.01481 0.0069 -0.02801 0.01667 -0.02893 C 0.02604 -0.02986 0.0349 -0.01967 0.03542 -0.00532 C 0.03633 0.0081 0.02982 0.02107 0.02123 0.02153 C 0.01315 0.02246 0.0056 0.01389 0.00482 0.00162 C 0.0043 -0.00995 0.00938 -0.0206 0.01706 -0.02152 C 0.02383 -0.02245 0.03021 -0.01551 0.03073 -0.00486 C 0.03112 0.00463 0.02708 0.01366 0.02083 0.01412 C 0.01524 0.01482 0.0099 0.00949 0.00951 0.00093 C 0.00925 -0.00671 0.01237 -0.01412 0.01732 -0.01458 C 0.02149 -0.01481 0.02565 -0.01111 0.02604 -0.0044 C 0.02643 0.00116 0.02409 0.00648 0.02044 0.00718 C 0.01771 0.00741 0.01458 0.00533 0.01445 0.0007 C 0.01419 -0.00301 0.01524 -0.00671 0.01758 -0.0074 C 0.01927 -0.0074 0.02097 -0.00648 0.02136 -0.00393 C 0.02149 -0.00254 0.02123 -0.00092 0.02031 -0.00023 C 0.01979 -2.96296E-6 0.0194 -2.96296E-6 0.01914 -0.00023 " pathEditMode="relative" rAng="0" ptsTypes="AAAAAAAAAAAAAAAAA">
                                      <p:cBhvr>
                                        <p:cTn id="8" dur="5000" fill="hold"/>
                                        <p:tgtEl>
                                          <p:spTgt spid="1028"/>
                                        </p:tgtEl>
                                        <p:attrNameLst>
                                          <p:attrName>ppt_x</p:attrName>
                                          <p:attrName>ppt_y</p:attrName>
                                        </p:attrNameLst>
                                      </p:cBhvr>
                                      <p:rCtr x="1758" y="-394"/>
                                    </p:animMotion>
                                  </p:childTnLst>
                                </p:cTn>
                              </p:par>
                              <p:par>
                                <p:cTn id="9" presetID="55" presetClass="path" presetSubtype="0" repeatCount="indefinite" accel="50000" decel="50000" fill="hold" nodeType="withEffect">
                                  <p:stCondLst>
                                    <p:cond delay="0"/>
                                  </p:stCondLst>
                                  <p:childTnLst>
                                    <p:animMotion origin="layout" path="M 0.01446 2.96296E-6 C 0.01511 -0.02199 0.00873 -0.04074 0.00039 -0.04236 C -0.00781 -0.04352 -0.01523 -0.0294 -0.01575 -0.00764 C -0.01627 0.0118 -0.01133 0.02986 -0.00364 0.03125 C 0.00326 0.0324 0.0099 0.02014 0.01029 0.00185 C 0.01081 -0.01482 0.00638 -0.03033 -2.29167E-6 -0.03148 C -0.00586 -0.03264 -0.01146 -0.02246 -0.01185 -0.00718 C -0.01211 0.00648 -0.00872 0.02014 -0.00325 0.02037 C 0.00143 0.02152 0.00586 0.01365 0.00625 0.00115 C 0.00664 -0.00996 0.00404 -0.0206 -0.00013 -0.0213 C -0.00377 -0.02199 -0.00768 -0.01598 -0.00781 -0.00648 C -0.00794 0.00162 -0.00625 0.00949 -0.00312 0.01018 C -0.00052 0.01088 0.00209 0.00717 0.00209 0.00023 C 0.00248 -0.00463 0.00143 -0.01019 -0.00052 -0.01088 C -0.00195 -0.01088 -0.00351 -0.00949 -0.00377 -0.00625 C -0.00377 -0.00371 -0.00364 -0.00162 -0.00273 -0.00023 C -0.00247 2.96296E-6 -0.00221 2.96296E-6 -0.00195 -0.00023 " pathEditMode="relative" rAng="0" ptsTypes="AAAAAAAAAAAAAAAAA">
                                      <p:cBhvr>
                                        <p:cTn id="10" dur="5000" fill="hold"/>
                                        <p:tgtEl>
                                          <p:spTgt spid="1027"/>
                                        </p:tgtEl>
                                        <p:attrNameLst>
                                          <p:attrName>ppt_x</p:attrName>
                                          <p:attrName>ppt_y</p:attrName>
                                        </p:attrNameLst>
                                      </p:cBhvr>
                                      <p:rCtr x="-1523" y="-579"/>
                                    </p:animMotion>
                                  </p:childTnLst>
                                </p:cTn>
                              </p:par>
                              <p:par>
                                <p:cTn id="11" presetID="46" presetClass="path" presetSubtype="0" repeatCount="indefinite" accel="50000" decel="50000" fill="hold" nodeType="withEffect">
                                  <p:stCondLst>
                                    <p:cond delay="0"/>
                                  </p:stCondLst>
                                  <p:childTnLst>
                                    <p:animMotion origin="layout" path="M 2.08333E-7 0 C -0.00039 -0.01481 0.0069 -0.02801 0.01667 -0.02894 C 0.02604 -0.02986 0.0349 -0.01968 0.03542 -0.00532 C 0.03633 0.0081 0.02982 0.02106 0.02122 0.02153 C 0.01315 0.02245 0.0056 0.01389 0.00482 0.00162 C 0.0043 -0.00995 0.00937 -0.0206 0.01706 -0.02153 C 0.02383 -0.02245 0.03021 -0.01551 0.03073 -0.00486 C 0.03112 0.00463 0.02708 0.01366 0.02083 0.01412 C 0.01523 0.01481 0.0099 0.00949 0.00951 0.00093 C 0.00924 -0.00671 0.01237 -0.01412 0.01732 -0.01458 C 0.02148 -0.01481 0.02565 -0.01111 0.02604 -0.0044 C 0.02643 0.00116 0.02409 0.00648 0.02044 0.00718 C 0.01771 0.00741 0.01458 0.00532 0.01445 0.00069 C 0.01419 -0.00301 0.01523 -0.00671 0.01758 -0.00741 C 0.01927 -0.00741 0.02096 -0.00648 0.02135 -0.00394 C 0.02148 -0.00255 0.02122 -0.00093 0.02031 -0.00023 C 0.01979 0 0.0194 0 0.01914 -0.00023 " pathEditMode="relative" rAng="0" ptsTypes="AAAAAAAAAAAAAAAAA">
                                      <p:cBhvr>
                                        <p:cTn id="12" dur="5000" fill="hold"/>
                                        <p:tgtEl>
                                          <p:spTgt spid="7"/>
                                        </p:tgtEl>
                                        <p:attrNameLst>
                                          <p:attrName>ppt_x</p:attrName>
                                          <p:attrName>ppt_y</p:attrName>
                                        </p:attrNameLst>
                                      </p:cBhvr>
                                      <p:rCtr x="1758" y="-394"/>
                                    </p:animMotion>
                                  </p:childTnLst>
                                </p:cTn>
                              </p:par>
                              <p:par>
                                <p:cTn id="13" presetID="55" presetClass="path" presetSubtype="0" repeatCount="indefinite" accel="50000" decel="50000" fill="hold" nodeType="withEffect">
                                  <p:stCondLst>
                                    <p:cond delay="0"/>
                                  </p:stCondLst>
                                  <p:childTnLst>
                                    <p:animMotion origin="layout" path="M 0.01445 -2.96296E-6 C 0.01511 -0.02199 0.00873 -0.04074 0.00039 -0.04236 C -0.00781 -0.04352 -0.01523 -0.0294 -0.01575 -0.00764 C -0.01627 0.01181 -0.01133 0.02986 -0.00364 0.03125 C 0.00326 0.03218 0.0099 0.02014 0.01029 0.00185 C 0.01081 -0.01481 0.00638 -0.03032 -1.25E-6 -0.03148 C -0.00586 -0.03264 -0.01146 -0.02245 -0.01185 -0.00717 C -0.01211 0.00648 -0.00872 0.02014 -0.00325 0.02037 C 0.00143 0.02153 0.00586 0.01366 0.00625 0.00116 C 0.00664 -0.00995 0.00404 -0.0206 -0.00013 -0.02129 C -0.00377 -0.02199 -0.00768 -0.01597 -0.00781 -0.00648 C -0.00794 0.00162 -0.00625 0.00949 -0.00312 0.01019 C -0.00052 0.01088 0.00208 0.00718 0.00208 0.00023 C 0.00248 -0.00463 0.00143 -0.01018 -0.00052 -0.01088 C -0.00195 -0.01088 -0.00351 -0.00949 -0.00377 -0.00625 C -0.00377 -0.0037 -0.00364 -0.00162 -0.00273 -0.00023 C -0.00247 -2.96296E-6 -0.00221 -2.96296E-6 -0.00195 -0.00023 " pathEditMode="relative" rAng="0" ptsTypes="AAAAAAAAAAAAAAAAA">
                                      <p:cBhvr>
                                        <p:cTn id="14" dur="5000" fill="hold"/>
                                        <p:tgtEl>
                                          <p:spTgt spid="8"/>
                                        </p:tgtEl>
                                        <p:attrNameLst>
                                          <p:attrName>ppt_x</p:attrName>
                                          <p:attrName>ppt_y</p:attrName>
                                        </p:attrNameLst>
                                      </p:cBhvr>
                                      <p:rCtr x="-1523" y="-579"/>
                                    </p:animMotion>
                                  </p:childTnLst>
                                </p:cTn>
                              </p:par>
                              <p:par>
                                <p:cTn id="15" presetID="46" presetClass="path" presetSubtype="0" repeatCount="indefinite" accel="50000" decel="50000" fill="hold" nodeType="withEffect">
                                  <p:stCondLst>
                                    <p:cond delay="0"/>
                                  </p:stCondLst>
                                  <p:childTnLst>
                                    <p:animMotion origin="layout" path="M -2.5E-6 1.85185E-6 C -0.00034 -0.01482 0.00695 -0.02809 0.01667 -0.02901 C 0.02604 -0.02994 0.0349 -0.01975 0.03542 -0.00525 C 0.03629 0.00802 0.02986 0.02099 0.02118 0.0216 C 0.0132 0.02253 0.00556 0.01389 0.00486 0.00154 C 0.00434 -0.00988 0.00938 -0.02068 0.01702 -0.02161 C 0.02379 -0.02253 0.03021 -0.01543 0.03073 -0.00494 C 0.03108 0.00463 0.02709 0.01358 0.02084 0.0142 C 0.01528 0.01481 0.0099 0.00957 0.00955 0.00092 C 0.0092 -0.00679 0.01233 -0.0142 0.01736 -0.01451 C 0.02153 -0.01482 0.0257 -0.01111 0.02604 -0.00432 C 0.02639 0.00123 0.02413 0.00648 0.02049 0.0071 C 0.01771 0.00741 0.01459 0.00525 0.01441 0.00062 C 0.01424 -0.00309 0.01528 -0.00679 0.01754 -0.00741 C 0.01927 -0.00741 0.02101 -0.00648 0.02136 -0.00401 C 0.02153 -0.00247 0.02118 -0.00093 0.02032 -0.00031 C 0.01979 1.85185E-6 0.01945 1.85185E-6 0.0191 -0.00031 " pathEditMode="relative" rAng="0" ptsTypes="AAAAAAAAAAAAAAAAA">
                                      <p:cBhvr>
                                        <p:cTn id="16" dur="5000" fill="hold"/>
                                        <p:tgtEl>
                                          <p:spTgt spid="11"/>
                                        </p:tgtEl>
                                        <p:attrNameLst>
                                          <p:attrName>ppt_x</p:attrName>
                                          <p:attrName>ppt_y</p:attrName>
                                        </p:attrNameLst>
                                      </p:cBhvr>
                                      <p:rCtr x="1753" y="-401"/>
                                    </p:animMotion>
                                  </p:childTnLst>
                                </p:cTn>
                              </p:par>
                              <p:par>
                                <p:cTn id="17" presetID="55" presetClass="path" presetSubtype="0" repeatCount="indefinite" accel="50000" decel="50000" fill="hold" nodeType="withEffect">
                                  <p:stCondLst>
                                    <p:cond delay="0"/>
                                  </p:stCondLst>
                                  <p:childTnLst>
                                    <p:animMotion origin="layout" path="M 0.01445 -2.96296E-6 C 0.01511 -0.02199 0.00873 -0.04074 0.00039 -0.04236 C -0.00781 -0.04352 -0.01523 -0.0294 -0.01575 -0.00764 C -0.01627 0.01181 -0.01133 0.02986 -0.00364 0.03125 C 0.00326 0.03241 0.0099 0.02014 0.01029 0.00185 C 0.01081 -0.01481 0.00638 -0.03032 -1.66667E-6 -0.03148 C -0.00586 -0.03264 -0.01146 -0.02245 -0.01185 -0.00717 C -0.01211 0.00648 -0.00872 0.02014 -0.00325 0.02037 C 0.00143 0.02153 0.00586 0.01366 0.00625 0.00116 C 0.00664 -0.00995 0.00404 -0.0206 -0.00013 -0.02129 C -0.00377 -0.02199 -0.00768 -0.01597 -0.00781 -0.00648 C -0.00794 0.00162 -0.00625 0.00949 -0.00312 0.01019 C -0.00052 0.01088 0.00209 0.00718 0.00209 0.00023 C 0.00248 -0.00463 0.00143 -0.01018 -0.00052 -0.01088 C -0.00195 -0.01088 -0.00351 -0.00949 -0.00377 -0.00625 C -0.00377 -0.0037 -0.00364 -0.00162 -0.00273 -0.00023 C -0.00247 -2.96296E-6 -0.00221 -2.96296E-6 -0.00195 -0.00023 " pathEditMode="relative" rAng="0" ptsTypes="AAAAAAAAAAAAAAAAA">
                                      <p:cBhvr>
                                        <p:cTn id="18" dur="5000" fill="hold"/>
                                        <p:tgtEl>
                                          <p:spTgt spid="12"/>
                                        </p:tgtEl>
                                        <p:attrNameLst>
                                          <p:attrName>ppt_x</p:attrName>
                                          <p:attrName>ppt_y</p:attrName>
                                        </p:attrNameLst>
                                      </p:cBhvr>
                                      <p:rCtr x="-1523" y="-579"/>
                                    </p:animMotion>
                                  </p:childTnLst>
                                </p:cTn>
                              </p:par>
                              <p:par>
                                <p:cTn id="19" presetID="46" presetClass="path" presetSubtype="0" repeatCount="indefinite" accel="50000" decel="50000" fill="hold" nodeType="withEffect">
                                  <p:stCondLst>
                                    <p:cond delay="0"/>
                                  </p:stCondLst>
                                  <p:childTnLst>
                                    <p:animMotion origin="layout" path="M 1.04167E-6 1.85185E-6 C -0.00039 -0.01482 0.0069 -0.02801 0.01667 -0.02894 C 0.02604 -0.02986 0.03489 -0.01968 0.03542 -0.00533 C 0.03633 0.0081 0.02982 0.02106 0.02122 0.02153 C 0.01315 0.02245 0.0056 0.01389 0.00482 0.00162 C 0.0043 -0.00996 0.00937 -0.0206 0.01706 -0.02153 C 0.02383 -0.02246 0.03021 -0.01551 0.03073 -0.00486 C 0.03112 0.00463 0.02708 0.01366 0.02083 0.01412 C 0.01523 0.01481 0.00989 0.00949 0.0095 0.00092 C 0.00924 -0.00671 0.01237 -0.01412 0.01732 -0.01459 C 0.02148 -0.01482 0.02565 -0.01111 0.02604 -0.0044 C 0.02643 0.00116 0.02409 0.00648 0.02044 0.00717 C 0.01771 0.00741 0.01458 0.00532 0.01445 0.00069 C 0.01419 -0.00301 0.01523 -0.00671 0.01758 -0.00741 C 0.01927 -0.00741 0.02096 -0.00648 0.02135 -0.00394 C 0.02148 -0.00255 0.02122 -0.00093 0.02031 -0.00023 C 0.01979 1.85185E-6 0.0194 1.85185E-6 0.01914 -0.00023 " pathEditMode="relative" rAng="0" ptsTypes="AAAAAAAAAAAAAAAAA">
                                      <p:cBhvr>
                                        <p:cTn id="20" dur="5000" fill="hold"/>
                                        <p:tgtEl>
                                          <p:spTgt spid="13"/>
                                        </p:tgtEl>
                                        <p:attrNameLst>
                                          <p:attrName>ppt_x</p:attrName>
                                          <p:attrName>ppt_y</p:attrName>
                                        </p:attrNameLst>
                                      </p:cBhvr>
                                      <p:rCtr x="1758" y="-394"/>
                                    </p:animMotion>
                                  </p:childTnLst>
                                </p:cTn>
                              </p:par>
                              <p:par>
                                <p:cTn id="21" presetID="46" presetClass="path" presetSubtype="0" repeatCount="indefinite" accel="50000" decel="50000" fill="hold" nodeType="withEffect">
                                  <p:stCondLst>
                                    <p:cond delay="0"/>
                                  </p:stCondLst>
                                  <p:childTnLst>
                                    <p:animMotion origin="layout" path="M 2.91667E-6 2.22222E-6 C -0.00039 -0.01482 0.0069 -0.02801 0.01666 -0.02894 C 0.02604 -0.02986 0.03489 -0.01968 0.03541 -0.00533 C 0.03633 0.0081 0.02981 0.02106 0.02122 0.02153 C 0.01315 0.02245 0.0056 0.01389 0.00481 0.00162 C 0.00429 -0.00996 0.00937 -0.0206 0.01705 -0.02153 C 0.02383 -0.02246 0.03021 -0.01551 0.03073 -0.00486 C 0.03112 0.00463 0.02708 0.01366 0.02083 0.01412 C 0.01523 0.01481 0.00989 0.00949 0.0095 0.00092 C 0.00924 -0.00672 0.01237 -0.01412 0.01731 -0.01459 C 0.02148 -0.01482 0.02565 -0.01111 0.02604 -0.0044 C 0.02643 0.00116 0.02409 0.00648 0.02044 0.00717 C 0.01771 0.00741 0.01458 0.00532 0.01445 0.00069 C 0.01419 -0.00301 0.01523 -0.00672 0.01758 -0.00741 C 0.01927 -0.00741 0.02096 -0.00648 0.02135 -0.00394 C 0.02148 -0.00255 0.02122 -0.00093 0.02031 -0.00023 C 0.01979 2.22222E-6 0.0194 2.22222E-6 0.01914 -0.00023 " pathEditMode="relative" rAng="0" ptsTypes="AAAAAAAAAAAAAAAAA">
                                      <p:cBhvr>
                                        <p:cTn id="22" dur="5000" fill="hold"/>
                                        <p:tgtEl>
                                          <p:spTgt spid="15"/>
                                        </p:tgtEl>
                                        <p:attrNameLst>
                                          <p:attrName>ppt_x</p:attrName>
                                          <p:attrName>ppt_y</p:attrName>
                                        </p:attrNameLst>
                                      </p:cBhvr>
                                      <p:rCtr x="1758" y="-394"/>
                                    </p:animMotion>
                                  </p:childTnLst>
                                </p:cTn>
                              </p:par>
                              <p:par>
                                <p:cTn id="23" presetID="55" presetClass="path" presetSubtype="0" repeatCount="indefinite" accel="50000" decel="50000" fill="hold" nodeType="withEffect">
                                  <p:stCondLst>
                                    <p:cond delay="0"/>
                                  </p:stCondLst>
                                  <p:childTnLst>
                                    <p:animMotion origin="layout" path="M 0.01446 -4.81481E-6 C 0.01511 -0.02199 0.00873 -0.04074 0.00039 -0.04236 C -0.00781 -0.04351 -0.01523 -0.02939 -0.01575 -0.00763 C -0.01627 0.01181 -0.01133 0.02987 -0.00364 0.03125 C 0.00326 0.03241 0.0099 0.02014 0.01029 0.00186 C 0.01081 -0.01481 0.00638 -0.03032 -2.5E-6 -0.03148 C -0.00586 -0.03263 -0.01146 -0.02245 -0.01185 -0.00717 C -0.01211 0.00649 -0.00872 0.02014 -0.00325 0.02038 C 0.00143 0.02153 0.00586 0.01366 0.00625 0.00116 C 0.00664 -0.00995 0.00404 -0.0206 -0.00013 -0.02129 C -0.00377 -0.02199 -0.00768 -0.01597 -0.00781 -0.00648 C -0.00794 0.00163 -0.00625 0.0095 -0.00312 0.01019 C -0.00052 0.01088 0.00209 0.00718 0.00209 0.00024 C 0.00248 -0.00462 0.00143 -0.01018 -0.00052 -0.01087 C -0.00195 -0.01087 -0.00351 -0.00949 -0.00377 -0.00625 C -0.00377 -0.0037 -0.00364 -0.00162 -0.00273 -0.00023 C -0.00247 -4.81481E-6 -0.00221 -4.81481E-6 -0.00195 -0.00023 " pathEditMode="relative" rAng="0" ptsTypes="AAAAAAAAAAAAAAAAA">
                                      <p:cBhvr>
                                        <p:cTn id="24" dur="5000" fill="hold"/>
                                        <p:tgtEl>
                                          <p:spTgt spid="18"/>
                                        </p:tgtEl>
                                        <p:attrNameLst>
                                          <p:attrName>ppt_x</p:attrName>
                                          <p:attrName>ppt_y</p:attrName>
                                        </p:attrNameLst>
                                      </p:cBhvr>
                                      <p:rCtr x="-1523" y="-579"/>
                                    </p:animMotion>
                                  </p:childTnLst>
                                </p:cTn>
                              </p:par>
                              <p:par>
                                <p:cTn id="25" presetID="46" presetClass="path" presetSubtype="0" repeatCount="indefinite" accel="50000" decel="50000" fill="hold" nodeType="withEffect">
                                  <p:stCondLst>
                                    <p:cond delay="0"/>
                                  </p:stCondLst>
                                  <p:childTnLst>
                                    <p:animMotion origin="layout" path="M 2.91667E-6 -3.7037E-7 C -0.00039 -0.01481 0.0069 -0.02801 0.01666 -0.02893 C 0.02604 -0.02986 0.03489 -0.01968 0.03541 -0.00532 C 0.03633 0.0081 0.02981 0.02107 0.02122 0.02153 C 0.01315 0.02245 0.0056 0.01389 0.00481 0.00162 C 0.00429 -0.00995 0.00937 -0.0206 0.01705 -0.02153 C 0.02383 -0.02245 0.03021 -0.01551 0.03073 -0.00486 C 0.03112 0.00463 0.02708 0.01366 0.02083 0.01412 C 0.01523 0.01482 0.00989 0.00949 0.0095 0.00093 C 0.00924 -0.00671 0.01237 -0.01412 0.01731 -0.01458 C 0.02148 -0.01481 0.02565 -0.01111 0.02604 -0.0044 C 0.02643 0.00116 0.02409 0.00648 0.02044 0.00718 C 0.01771 0.00741 0.01458 0.00532 0.01445 0.00069 C 0.01419 -0.00301 0.01523 -0.00671 0.01758 -0.00741 C 0.01927 -0.00741 0.02096 -0.00648 0.02135 -0.00393 C 0.02148 -0.00255 0.02122 -0.00093 0.02031 -0.00023 C 0.01979 -3.7037E-7 0.0194 -3.7037E-7 0.01914 -0.00023 " pathEditMode="relative" rAng="0" ptsTypes="AAAAAAAAAAAAAAAAA">
                                      <p:cBhvr>
                                        <p:cTn id="26" dur="5000" fill="hold"/>
                                        <p:tgtEl>
                                          <p:spTgt spid="6"/>
                                        </p:tgtEl>
                                        <p:attrNameLst>
                                          <p:attrName>ppt_x</p:attrName>
                                          <p:attrName>ppt_y</p:attrName>
                                        </p:attrNameLst>
                                      </p:cBhvr>
                                      <p:rCtr x="1758" y="-39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28"/>
                    </p:tgtEl>
                  </p:cond>
                </p:stCondLst>
                <p:endSync evt="end" delay="0">
                  <p:rtn val="all"/>
                </p:endSync>
                <p:childTnLst>
                  <p:par>
                    <p:cTn id="28" fill="hold">
                      <p:stCondLst>
                        <p:cond delay="indefinite"/>
                      </p:stCondLst>
                      <p:childTnLst>
                        <p:par>
                          <p:cTn id="29" fill="hold">
                            <p:stCondLst>
                              <p:cond delay="0"/>
                            </p:stCondLst>
                            <p:childTnLst>
                              <p:par>
                                <p:cTn id="30" presetID="35" presetClass="path" presetSubtype="0" accel="50000" decel="50000" fill="hold" nodeType="clickEffect">
                                  <p:stCondLst>
                                    <p:cond delay="0"/>
                                  </p:stCondLst>
                                  <p:childTnLst>
                                    <p:animMotion origin="layout" path="M 0.01914 -0.00023 L -0.34687 0.27523 " pathEditMode="relative" rAng="0" ptsTypes="AA">
                                      <p:cBhvr>
                                        <p:cTn id="31" dur="1000" fill="hold"/>
                                        <p:tgtEl>
                                          <p:spTgt spid="1028"/>
                                        </p:tgtEl>
                                        <p:attrNameLst>
                                          <p:attrName>ppt_x</p:attrName>
                                          <p:attrName>ppt_y</p:attrName>
                                        </p:attrNameLst>
                                      </p:cBhvr>
                                      <p:rCtr x="-18307" y="13773"/>
                                    </p:animMotion>
                                  </p:childTnLst>
                                </p:cTn>
                              </p:par>
                              <p:par>
                                <p:cTn id="32" presetID="1" presetClass="exit" presetSubtype="0" fill="hold" nodeType="withEffect">
                                  <p:stCondLst>
                                    <p:cond delay="800"/>
                                  </p:stCondLst>
                                  <p:childTnLst>
                                    <p:set>
                                      <p:cBhvr>
                                        <p:cTn id="33" dur="1" fill="hold">
                                          <p:stCondLst>
                                            <p:cond delay="0"/>
                                          </p:stCondLst>
                                        </p:cTn>
                                        <p:tgtEl>
                                          <p:spTgt spid="1028"/>
                                        </p:tgtEl>
                                        <p:attrNameLst>
                                          <p:attrName>style.visibility</p:attrName>
                                        </p:attrNameLst>
                                      </p:cBhvr>
                                      <p:to>
                                        <p:strVal val="hidden"/>
                                      </p:to>
                                    </p:set>
                                  </p:childTnLst>
                                </p:cTn>
                              </p:par>
                              <p:par>
                                <p:cTn id="34" presetID="1" presetClass="exit" presetSubtype="0" fill="hold" grpId="0" nodeType="withEffect">
                                  <p:stCondLst>
                                    <p:cond delay="800"/>
                                  </p:stCondLst>
                                  <p:childTnLst>
                                    <p:set>
                                      <p:cBhvr>
                                        <p:cTn id="35"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6" restart="whenNotActive" fill="hold" evtFilter="cancelBubble" nodeType="interactiveSeq">
                <p:stCondLst>
                  <p:cond evt="onClick" delay="0">
                    <p:tgtEl>
                      <p:spTgt spid="1027"/>
                    </p:tgtEl>
                  </p:cond>
                </p:stCondLst>
                <p:endSync evt="end" delay="0">
                  <p:rtn val="all"/>
                </p:endSync>
                <p:childTnLst>
                  <p:par>
                    <p:cTn id="37" fill="hold">
                      <p:stCondLst>
                        <p:cond delay="indefinite"/>
                      </p:stCondLst>
                      <p:childTnLst>
                        <p:par>
                          <p:cTn id="38" fill="hold">
                            <p:stCondLst>
                              <p:cond delay="0"/>
                            </p:stCondLst>
                            <p:childTnLst>
                              <p:par>
                                <p:cTn id="39" presetID="63" presetClass="path" presetSubtype="0" accel="50000" decel="50000" fill="hold" nodeType="clickEffect">
                                  <p:stCondLst>
                                    <p:cond delay="0"/>
                                  </p:stCondLst>
                                  <p:childTnLst>
                                    <p:animMotion origin="layout" path="M -0.00195 -0.00023 L 0.35313 0.2794 " pathEditMode="relative" rAng="0" ptsTypes="AA">
                                      <p:cBhvr>
                                        <p:cTn id="40" dur="1000" fill="hold"/>
                                        <p:tgtEl>
                                          <p:spTgt spid="1027"/>
                                        </p:tgtEl>
                                        <p:attrNameLst>
                                          <p:attrName>ppt_x</p:attrName>
                                          <p:attrName>ppt_y</p:attrName>
                                        </p:attrNameLst>
                                      </p:cBhvr>
                                      <p:rCtr x="17747" y="13981"/>
                                    </p:animMotion>
                                  </p:childTnLst>
                                </p:cTn>
                              </p:par>
                              <p:par>
                                <p:cTn id="41" presetID="1" presetClass="exit" presetSubtype="0" fill="hold" nodeType="withEffect">
                                  <p:stCondLst>
                                    <p:cond delay="800"/>
                                  </p:stCondLst>
                                  <p:childTnLst>
                                    <p:set>
                                      <p:cBhvr>
                                        <p:cTn id="42" dur="1" fill="hold">
                                          <p:stCondLst>
                                            <p:cond delay="0"/>
                                          </p:stCondLst>
                                        </p:cTn>
                                        <p:tgtEl>
                                          <p:spTgt spid="1027"/>
                                        </p:tgtEl>
                                        <p:attrNameLst>
                                          <p:attrName>style.visibility</p:attrName>
                                        </p:attrNameLst>
                                      </p:cBhvr>
                                      <p:to>
                                        <p:strVal val="hidden"/>
                                      </p:to>
                                    </p:set>
                                  </p:childTnLst>
                                </p:cTn>
                              </p:par>
                              <p:par>
                                <p:cTn id="43" presetID="1" presetClass="exit" presetSubtype="0" fill="hold" grpId="0" nodeType="withEffect">
                                  <p:stCondLst>
                                    <p:cond delay="800"/>
                                  </p:stCondLst>
                                  <p:childTnLst>
                                    <p:set>
                                      <p:cBhvr>
                                        <p:cTn id="44"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indefinite"/>
                      </p:stCondLst>
                      <p:childTnLst>
                        <p:par>
                          <p:cTn id="47" fill="hold">
                            <p:stCondLst>
                              <p:cond delay="0"/>
                            </p:stCondLst>
                            <p:childTnLst>
                              <p:par>
                                <p:cTn id="48" presetID="35" presetClass="path" presetSubtype="0" accel="50000" decel="50000" fill="hold" nodeType="clickEffect">
                                  <p:stCondLst>
                                    <p:cond delay="0"/>
                                  </p:stCondLst>
                                  <p:childTnLst>
                                    <p:animMotion origin="layout" path="M 2.08333E-7 0 L -0.47917 -0.15926 " pathEditMode="relative" rAng="0" ptsTypes="AA">
                                      <p:cBhvr>
                                        <p:cTn id="49" dur="1000" fill="hold"/>
                                        <p:tgtEl>
                                          <p:spTgt spid="7"/>
                                        </p:tgtEl>
                                        <p:attrNameLst>
                                          <p:attrName>ppt_x</p:attrName>
                                          <p:attrName>ppt_y</p:attrName>
                                        </p:attrNameLst>
                                      </p:cBhvr>
                                      <p:rCtr x="-23958" y="-7963"/>
                                    </p:animMotion>
                                  </p:childTnLst>
                                </p:cTn>
                              </p:par>
                              <p:par>
                                <p:cTn id="50" presetID="1" presetClass="exit" presetSubtype="0" fill="hold" nodeType="withEffect">
                                  <p:stCondLst>
                                    <p:cond delay="80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grpId="0" nodeType="withEffect">
                                  <p:stCondLst>
                                    <p:cond delay="800"/>
                                  </p:stCondLst>
                                  <p:childTnLst>
                                    <p:set>
                                      <p:cBhvr>
                                        <p:cTn id="5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8"/>
                    </p:tgtEl>
                  </p:cond>
                </p:stCondLst>
                <p:endSync evt="end" delay="0">
                  <p:rtn val="all"/>
                </p:endSync>
                <p:childTnLst>
                  <p:par>
                    <p:cTn id="55" fill="hold">
                      <p:stCondLst>
                        <p:cond delay="indefinite"/>
                      </p:stCondLst>
                      <p:childTnLst>
                        <p:par>
                          <p:cTn id="56" fill="hold">
                            <p:stCondLst>
                              <p:cond delay="0"/>
                            </p:stCondLst>
                            <p:childTnLst>
                              <p:par>
                                <p:cTn id="57" presetID="63" presetClass="path" presetSubtype="0" accel="50000" decel="50000" fill="hold" nodeType="clickEffect">
                                  <p:stCondLst>
                                    <p:cond delay="0"/>
                                  </p:stCondLst>
                                  <p:childTnLst>
                                    <p:animMotion origin="layout" path="M -1.25E-6 -2.96296E-6 L 0.08138 0.22315 " pathEditMode="relative" rAng="0" ptsTypes="AA">
                                      <p:cBhvr>
                                        <p:cTn id="58" dur="1000" fill="hold"/>
                                        <p:tgtEl>
                                          <p:spTgt spid="8"/>
                                        </p:tgtEl>
                                        <p:attrNameLst>
                                          <p:attrName>ppt_x</p:attrName>
                                          <p:attrName>ppt_y</p:attrName>
                                        </p:attrNameLst>
                                      </p:cBhvr>
                                      <p:rCtr x="4062" y="11157"/>
                                    </p:animMotion>
                                  </p:childTnLst>
                                </p:cTn>
                              </p:par>
                              <p:par>
                                <p:cTn id="59" presetID="1" presetClass="exit" presetSubtype="0" fill="hold" nodeType="withEffect">
                                  <p:stCondLst>
                                    <p:cond delay="600"/>
                                  </p:stCondLst>
                                  <p:childTnLst>
                                    <p:set>
                                      <p:cBhvr>
                                        <p:cTn id="60" dur="1" fill="hold">
                                          <p:stCondLst>
                                            <p:cond delay="0"/>
                                          </p:stCondLst>
                                        </p:cTn>
                                        <p:tgtEl>
                                          <p:spTgt spid="8"/>
                                        </p:tgtEl>
                                        <p:attrNameLst>
                                          <p:attrName>style.visibility</p:attrName>
                                        </p:attrNameLst>
                                      </p:cBhvr>
                                      <p:to>
                                        <p:strVal val="hidden"/>
                                      </p:to>
                                    </p:set>
                                  </p:childTnLst>
                                </p:cTn>
                              </p:par>
                              <p:par>
                                <p:cTn id="61" presetID="1" presetClass="exit" presetSubtype="0" fill="hold" grpId="0" nodeType="withEffect">
                                  <p:stCondLst>
                                    <p:cond delay="600"/>
                                  </p:stCondLst>
                                  <p:childTnLst>
                                    <p:set>
                                      <p:cBhvr>
                                        <p:cTn id="6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indefinite"/>
                      </p:stCondLst>
                      <p:childTnLst>
                        <p:par>
                          <p:cTn id="65" fill="hold">
                            <p:stCondLst>
                              <p:cond delay="0"/>
                            </p:stCondLst>
                            <p:childTnLst>
                              <p:par>
                                <p:cTn id="66" presetID="35" presetClass="path" presetSubtype="0" accel="50000" decel="50000" fill="hold" nodeType="clickEffect">
                                  <p:stCondLst>
                                    <p:cond delay="0"/>
                                  </p:stCondLst>
                                  <p:childTnLst>
                                    <p:animMotion origin="layout" path="M 0.0191 -0.00031 L 0.41806 -0.02655 " pathEditMode="relative" rAng="0" ptsTypes="AA">
                                      <p:cBhvr>
                                        <p:cTn id="67" dur="1000" fill="hold"/>
                                        <p:tgtEl>
                                          <p:spTgt spid="11"/>
                                        </p:tgtEl>
                                        <p:attrNameLst>
                                          <p:attrName>ppt_x</p:attrName>
                                          <p:attrName>ppt_y</p:attrName>
                                        </p:attrNameLst>
                                      </p:cBhvr>
                                      <p:rCtr x="19948" y="-1327"/>
                                    </p:animMotion>
                                  </p:childTnLst>
                                </p:cTn>
                              </p:par>
                              <p:par>
                                <p:cTn id="68" presetID="1" presetClass="exit" presetSubtype="0" fill="hold" nodeType="withEffect">
                                  <p:stCondLst>
                                    <p:cond delay="800"/>
                                  </p:stCondLst>
                                  <p:childTnLst>
                                    <p:set>
                                      <p:cBhvr>
                                        <p:cTn id="69" dur="1" fill="hold">
                                          <p:stCondLst>
                                            <p:cond delay="0"/>
                                          </p:stCondLst>
                                        </p:cTn>
                                        <p:tgtEl>
                                          <p:spTgt spid="11"/>
                                        </p:tgtEl>
                                        <p:attrNameLst>
                                          <p:attrName>style.visibility</p:attrName>
                                        </p:attrNameLst>
                                      </p:cBhvr>
                                      <p:to>
                                        <p:strVal val="hidden"/>
                                      </p:to>
                                    </p:set>
                                  </p:childTnLst>
                                </p:cTn>
                              </p:par>
                              <p:par>
                                <p:cTn id="70" presetID="1" presetClass="exit" presetSubtype="0" fill="hold" grpId="0" nodeType="withEffect">
                                  <p:stCondLst>
                                    <p:cond delay="800"/>
                                  </p:stCondLst>
                                  <p:childTnLst>
                                    <p:set>
                                      <p:cBhvr>
                                        <p:cTn id="7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2" restart="whenNotActive" fill="hold" evtFilter="cancelBubble" nodeType="interactiveSeq">
                <p:stCondLst>
                  <p:cond evt="onClick" delay="0">
                    <p:tgtEl>
                      <p:spTgt spid="12"/>
                    </p:tgtEl>
                  </p:cond>
                </p:stCondLst>
                <p:endSync evt="end" delay="0">
                  <p:rtn val="all"/>
                </p:endSync>
                <p:childTnLst>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00195 -0.00069 L 0.17136 -0.23912 " pathEditMode="relative" rAng="0" ptsTypes="AA">
                                      <p:cBhvr>
                                        <p:cTn id="76" dur="1000" fill="hold"/>
                                        <p:tgtEl>
                                          <p:spTgt spid="12"/>
                                        </p:tgtEl>
                                        <p:attrNameLst>
                                          <p:attrName>ppt_x</p:attrName>
                                          <p:attrName>ppt_y</p:attrName>
                                        </p:attrNameLst>
                                      </p:cBhvr>
                                      <p:rCtr x="8659" y="-11921"/>
                                    </p:animMotion>
                                  </p:childTnLst>
                                </p:cTn>
                              </p:par>
                              <p:par>
                                <p:cTn id="77" presetID="1" presetClass="exit" presetSubtype="0" fill="hold" nodeType="withEffect">
                                  <p:stCondLst>
                                    <p:cond delay="800"/>
                                  </p:stCondLst>
                                  <p:childTnLst>
                                    <p:set>
                                      <p:cBhvr>
                                        <p:cTn id="78" dur="1" fill="hold">
                                          <p:stCondLst>
                                            <p:cond delay="0"/>
                                          </p:stCondLst>
                                        </p:cTn>
                                        <p:tgtEl>
                                          <p:spTgt spid="12"/>
                                        </p:tgtEl>
                                        <p:attrNameLst>
                                          <p:attrName>style.visibility</p:attrName>
                                        </p:attrNameLst>
                                      </p:cBhvr>
                                      <p:to>
                                        <p:strVal val="hidden"/>
                                      </p:to>
                                    </p:set>
                                  </p:childTnLst>
                                </p:cTn>
                              </p:par>
                              <p:par>
                                <p:cTn id="79" presetID="1" presetClass="exit" presetSubtype="0" fill="hold" grpId="0" nodeType="withEffect">
                                  <p:stCondLst>
                                    <p:cond delay="800"/>
                                  </p:stCondLst>
                                  <p:childTnLst>
                                    <p:set>
                                      <p:cBhvr>
                                        <p:cTn id="8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13"/>
                    </p:tgtEl>
                  </p:cond>
                </p:stCondLst>
                <p:endSync evt="end" delay="0">
                  <p:rtn val="all"/>
                </p:endSync>
                <p:childTnLst>
                  <p:par>
                    <p:cTn id="82" fill="hold">
                      <p:stCondLst>
                        <p:cond delay="indefinite"/>
                      </p:stCondLst>
                      <p:childTnLst>
                        <p:par>
                          <p:cTn id="83" fill="hold">
                            <p:stCondLst>
                              <p:cond delay="0"/>
                            </p:stCondLst>
                            <p:childTnLst>
                              <p:par>
                                <p:cTn id="84" presetID="35" presetClass="path" presetSubtype="0" accel="50000" decel="50000" fill="hold" nodeType="clickEffect">
                                  <p:stCondLst>
                                    <p:cond delay="0"/>
                                  </p:stCondLst>
                                  <p:childTnLst>
                                    <p:animMotion origin="layout" path="M 0.01914 -0.00023 L 0.38021 -0.27986 " pathEditMode="relative" rAng="0" ptsTypes="AA">
                                      <p:cBhvr>
                                        <p:cTn id="85" dur="1000" fill="hold"/>
                                        <p:tgtEl>
                                          <p:spTgt spid="13"/>
                                        </p:tgtEl>
                                        <p:attrNameLst>
                                          <p:attrName>ppt_x</p:attrName>
                                          <p:attrName>ppt_y</p:attrName>
                                        </p:attrNameLst>
                                      </p:cBhvr>
                                      <p:rCtr x="18047" y="-13981"/>
                                    </p:animMotion>
                                  </p:childTnLst>
                                </p:cTn>
                              </p:par>
                              <p:par>
                                <p:cTn id="86" presetID="1" presetClass="exit" presetSubtype="0" fill="hold" nodeType="withEffect">
                                  <p:stCondLst>
                                    <p:cond delay="800"/>
                                  </p:stCondLst>
                                  <p:childTnLst>
                                    <p:set>
                                      <p:cBhvr>
                                        <p:cTn id="87" dur="1" fill="hold">
                                          <p:stCondLst>
                                            <p:cond delay="0"/>
                                          </p:stCondLst>
                                        </p:cTn>
                                        <p:tgtEl>
                                          <p:spTgt spid="13"/>
                                        </p:tgtEl>
                                        <p:attrNameLst>
                                          <p:attrName>style.visibility</p:attrName>
                                        </p:attrNameLst>
                                      </p:cBhvr>
                                      <p:to>
                                        <p:strVal val="hidden"/>
                                      </p:to>
                                    </p:set>
                                  </p:childTnLst>
                                </p:cTn>
                              </p:par>
                              <p:par>
                                <p:cTn id="88" presetID="1" presetClass="exit" presetSubtype="0" fill="hold" grpId="0" nodeType="withEffect">
                                  <p:stCondLst>
                                    <p:cond delay="800"/>
                                  </p:stCondLst>
                                  <p:childTnLst>
                                    <p:set>
                                      <p:cBhvr>
                                        <p:cTn id="89"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0" restart="whenNotActive" fill="hold" evtFilter="cancelBubble" nodeType="interactiveSeq">
                <p:stCondLst>
                  <p:cond evt="onClick" delay="0">
                    <p:tgtEl>
                      <p:spTgt spid="15"/>
                    </p:tgtEl>
                  </p:cond>
                </p:stCondLst>
                <p:endSync evt="end" delay="0">
                  <p:rtn val="all"/>
                </p:endSync>
                <p:childTnLst>
                  <p:par>
                    <p:cTn id="91" fill="hold">
                      <p:stCondLst>
                        <p:cond delay="indefinite"/>
                      </p:stCondLst>
                      <p:childTnLst>
                        <p:par>
                          <p:cTn id="92" fill="hold">
                            <p:stCondLst>
                              <p:cond delay="0"/>
                            </p:stCondLst>
                            <p:childTnLst>
                              <p:par>
                                <p:cTn id="93" presetID="35" presetClass="path" presetSubtype="0" accel="50000" decel="50000" fill="hold" nodeType="clickEffect">
                                  <p:stCondLst>
                                    <p:cond delay="0"/>
                                  </p:stCondLst>
                                  <p:childTnLst>
                                    <p:animMotion origin="layout" path="M 2.91667E-6 -0.00023 L -0.11836 -0.34259 " pathEditMode="relative" rAng="0" ptsTypes="AA">
                                      <p:cBhvr>
                                        <p:cTn id="94" dur="1000" fill="hold"/>
                                        <p:tgtEl>
                                          <p:spTgt spid="15"/>
                                        </p:tgtEl>
                                        <p:attrNameLst>
                                          <p:attrName>ppt_x</p:attrName>
                                          <p:attrName>ppt_y</p:attrName>
                                        </p:attrNameLst>
                                      </p:cBhvr>
                                      <p:rCtr x="-5924" y="-17130"/>
                                    </p:animMotion>
                                  </p:childTnLst>
                                </p:cTn>
                              </p:par>
                              <p:par>
                                <p:cTn id="95" presetID="1" presetClass="exit" presetSubtype="0" fill="hold" nodeType="withEffect">
                                  <p:stCondLst>
                                    <p:cond delay="800"/>
                                  </p:stCondLst>
                                  <p:childTnLst>
                                    <p:set>
                                      <p:cBhvr>
                                        <p:cTn id="96" dur="1" fill="hold">
                                          <p:stCondLst>
                                            <p:cond delay="0"/>
                                          </p:stCondLst>
                                        </p:cTn>
                                        <p:tgtEl>
                                          <p:spTgt spid="15"/>
                                        </p:tgtEl>
                                        <p:attrNameLst>
                                          <p:attrName>style.visibility</p:attrName>
                                        </p:attrNameLst>
                                      </p:cBhvr>
                                      <p:to>
                                        <p:strVal val="hidden"/>
                                      </p:to>
                                    </p:set>
                                  </p:childTnLst>
                                </p:cTn>
                              </p:par>
                              <p:par>
                                <p:cTn id="97" presetID="1" presetClass="exit" presetSubtype="0" fill="hold" grpId="0" nodeType="withEffect">
                                  <p:stCondLst>
                                    <p:cond delay="800"/>
                                  </p:stCondLst>
                                  <p:childTnLst>
                                    <p:set>
                                      <p:cBhvr>
                                        <p:cTn id="9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63" presetClass="path" presetSubtype="0" accel="50000" decel="50000" fill="hold" nodeType="clickEffect">
                                  <p:stCondLst>
                                    <p:cond delay="0"/>
                                  </p:stCondLst>
                                  <p:childTnLst>
                                    <p:animMotion origin="layout" path="M -0.00195 -0.00023 L 0.26003 -0.48518 " pathEditMode="relative" rAng="0" ptsTypes="AA">
                                      <p:cBhvr>
                                        <p:cTn id="103" dur="1000" fill="hold"/>
                                        <p:tgtEl>
                                          <p:spTgt spid="18"/>
                                        </p:tgtEl>
                                        <p:attrNameLst>
                                          <p:attrName>ppt_x</p:attrName>
                                          <p:attrName>ppt_y</p:attrName>
                                        </p:attrNameLst>
                                      </p:cBhvr>
                                      <p:rCtr x="13099" y="-24259"/>
                                    </p:animMotion>
                                  </p:childTnLst>
                                </p:cTn>
                              </p:par>
                              <p:par>
                                <p:cTn id="104" presetID="1" presetClass="exit" presetSubtype="0" fill="hold" nodeType="withEffect">
                                  <p:stCondLst>
                                    <p:cond delay="800"/>
                                  </p:stCondLst>
                                  <p:childTnLst>
                                    <p:set>
                                      <p:cBhvr>
                                        <p:cTn id="105" dur="1" fill="hold">
                                          <p:stCondLst>
                                            <p:cond delay="0"/>
                                          </p:stCondLst>
                                        </p:cTn>
                                        <p:tgtEl>
                                          <p:spTgt spid="18"/>
                                        </p:tgtEl>
                                        <p:attrNameLst>
                                          <p:attrName>style.visibility</p:attrName>
                                        </p:attrNameLst>
                                      </p:cBhvr>
                                      <p:to>
                                        <p:strVal val="hidden"/>
                                      </p:to>
                                    </p:set>
                                  </p:childTnLst>
                                </p:cTn>
                              </p:par>
                              <p:par>
                                <p:cTn id="106" presetID="1" presetClass="exit" presetSubtype="0" fill="hold" grpId="0" nodeType="withEffect">
                                  <p:stCondLst>
                                    <p:cond delay="800"/>
                                  </p:stCondLst>
                                  <p:childTnLst>
                                    <p:set>
                                      <p:cBhvr>
                                        <p:cTn id="10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08" restart="whenNotActive" fill="hold" evtFilter="cancelBubble" nodeType="interactiveSeq">
                <p:stCondLst>
                  <p:cond evt="onClick" delay="0">
                    <p:tgtEl>
                      <p:spTgt spid="6"/>
                    </p:tgtEl>
                  </p:cond>
                </p:stCondLst>
                <p:endSync evt="end" delay="0">
                  <p:rtn val="all"/>
                </p:endSync>
                <p:childTnLst>
                  <p:par>
                    <p:cTn id="109" fill="hold">
                      <p:stCondLst>
                        <p:cond delay="0"/>
                      </p:stCondLst>
                      <p:childTnLst>
                        <p:par>
                          <p:cTn id="110" fill="hold">
                            <p:stCondLst>
                              <p:cond delay="0"/>
                            </p:stCondLst>
                            <p:childTnLst>
                              <p:par>
                                <p:cTn id="111" presetID="35" presetClass="path" presetSubtype="0" accel="50000" decel="50000" fill="hold" nodeType="clickEffect">
                                  <p:stCondLst>
                                    <p:cond delay="0"/>
                                  </p:stCondLst>
                                  <p:childTnLst>
                                    <p:animMotion origin="layout" path="M 0.01914 -0.00023 L -0.34688 0.27523 " pathEditMode="relative" rAng="0" ptsTypes="AA">
                                      <p:cBhvr>
                                        <p:cTn id="112" dur="1000" fill="hold"/>
                                        <p:tgtEl>
                                          <p:spTgt spid="6"/>
                                        </p:tgtEl>
                                        <p:attrNameLst>
                                          <p:attrName>ppt_x</p:attrName>
                                          <p:attrName>ppt_y</p:attrName>
                                        </p:attrNameLst>
                                      </p:cBhvr>
                                      <p:rCtr x="-18307" y="13773"/>
                                    </p:animMotion>
                                  </p:childTnLst>
                                </p:cTn>
                              </p:par>
                              <p:par>
                                <p:cTn id="113" presetID="1" presetClass="exit" presetSubtype="0" fill="hold" nodeType="withEffect">
                                  <p:stCondLst>
                                    <p:cond delay="800"/>
                                  </p:stCondLst>
                                  <p:childTnLst>
                                    <p:set>
                                      <p:cBhvr>
                                        <p:cTn id="114" dur="1" fill="hold">
                                          <p:stCondLst>
                                            <p:cond delay="0"/>
                                          </p:stCondLst>
                                        </p:cTn>
                                        <p:tgtEl>
                                          <p:spTgt spid="6"/>
                                        </p:tgtEl>
                                        <p:attrNameLst>
                                          <p:attrName>style.visibility</p:attrName>
                                        </p:attrNameLst>
                                      </p:cBhvr>
                                      <p:to>
                                        <p:strVal val="hidden"/>
                                      </p:to>
                                    </p:set>
                                  </p:childTnLst>
                                </p:cTn>
                              </p:par>
                              <p:par>
                                <p:cTn id="115" presetID="1" presetClass="exit" presetSubtype="0" fill="hold" grpId="0" nodeType="withEffect">
                                  <p:stCondLst>
                                    <p:cond delay="800"/>
                                  </p:stCondLst>
                                  <p:childTnLst>
                                    <p:set>
                                      <p:cBhvr>
                                        <p:cTn id="11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audio>
              <p:cMediaNode vol="80000" showWhenStopped="0">
                <p:cTn id="117" repeatCount="indefinite" fill="remove" display="0">
                  <p:stCondLst>
                    <p:cond delay="indefinite"/>
                  </p:stCondLst>
                  <p:endCondLst>
                    <p:cond evt="onStopAudio" delay="0">
                      <p:tgtEl>
                        <p:sldTgt/>
                      </p:tgtEl>
                    </p:cond>
                  </p:endCondLst>
                </p:cTn>
                <p:tgtEl>
                  <p:spTgt spid="3"/>
                </p:tgtEl>
              </p:cMediaNode>
            </p:audio>
          </p:childTnLst>
        </p:cTn>
      </p:par>
    </p:tnLst>
    <p:bldLst>
      <p:bldP spid="2" grpId="0" animBg="1"/>
      <p:bldP spid="22" grpId="0" animBg="1"/>
      <p:bldP spid="23" grpId="0" animBg="1"/>
      <p:bldP spid="24" grpId="0" animBg="1"/>
      <p:bldP spid="25" grpId="0" animBg="1"/>
      <p:bldP spid="26" grpId="0" animBg="1"/>
      <p:bldP spid="27" grpId="0" animBg="1"/>
      <p:bldP spid="28" grpId="0" animBg="1"/>
      <p:bldP spid="30"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B7E636B1-58F8-79A0-2A34-59F9B3E4C484}"/>
              </a:ext>
            </a:extLst>
          </p:cNvPr>
          <p:cNvPicPr>
            <a:picLocks noChangeAspect="1"/>
          </p:cNvPicPr>
          <p:nvPr/>
        </p:nvPicPr>
        <p:blipFill>
          <a:blip r:embed="rId4"/>
          <a:stretch>
            <a:fillRect/>
          </a:stretch>
        </p:blipFill>
        <p:spPr>
          <a:xfrm>
            <a:off x="0" y="0"/>
            <a:ext cx="12192000" cy="6858000"/>
          </a:xfrm>
          <a:prstGeom prst="rect">
            <a:avLst/>
          </a:prstGeom>
        </p:spPr>
      </p:pic>
      <p:pic>
        <p:nvPicPr>
          <p:cNvPr id="3" name="Picture 2">
            <a:extLst>
              <a:ext uri="{FF2B5EF4-FFF2-40B4-BE49-F238E27FC236}">
                <a16:creationId xmlns="" xmlns:a16="http://schemas.microsoft.com/office/drawing/2014/main" id="{B175DA26-9296-A02B-994D-4DD3598D770A}"/>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 xmlns:a16="http://schemas.microsoft.com/office/drawing/2014/main" id="{062184F5-F396-08BC-CD47-35986E4A91B3}"/>
              </a:ext>
            </a:extLst>
          </p:cNvPr>
          <p:cNvGrpSpPr/>
          <p:nvPr/>
        </p:nvGrpSpPr>
        <p:grpSpPr>
          <a:xfrm>
            <a:off x="4608630" y="4719328"/>
            <a:ext cx="3772305" cy="1353604"/>
            <a:chOff x="4677320" y="4255313"/>
            <a:chExt cx="3772305" cy="1353604"/>
          </a:xfrm>
        </p:grpSpPr>
        <p:grpSp>
          <p:nvGrpSpPr>
            <p:cNvPr id="30" name="Group 29">
              <a:extLst>
                <a:ext uri="{FF2B5EF4-FFF2-40B4-BE49-F238E27FC236}">
                  <a16:creationId xmlns=""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 xmlns:a16="http://schemas.microsoft.com/office/drawing/2014/main"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 xmlns:a16="http://schemas.microsoft.com/office/drawing/2014/main"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 xmlns:a16="http://schemas.microsoft.com/office/drawing/2014/main" id="{36AA3154-0855-F55B-A9AC-0624384D5E02}"/>
                </a:ext>
              </a:extLst>
            </p:cNvPr>
            <p:cNvSpPr txBox="1"/>
            <p:nvPr/>
          </p:nvSpPr>
          <p:spPr>
            <a:xfrm>
              <a:off x="5029781" y="4795933"/>
              <a:ext cx="3419844" cy="646331"/>
            </a:xfrm>
            <a:prstGeom prst="rect">
              <a:avLst/>
            </a:prstGeom>
            <a:noFill/>
          </p:spPr>
          <p:txBody>
            <a:bodyPr wrap="square" rtlCol="0">
              <a:spAutoFit/>
            </a:bodyPr>
            <a:lstStyle/>
            <a:p>
              <a:pPr defTabSz="914354">
                <a:spcAft>
                  <a:spcPts val="800"/>
                </a:spcAf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ĐÁP ÁN: B</a:t>
              </a:r>
              <a:endParaRPr lang="en-SG" sz="3600" dirty="0">
                <a:solidFill>
                  <a:prstClr val="black"/>
                </a:solidFill>
                <a:latin typeface="Calibri Light" panose="020F0302020204030204"/>
                <a:ea typeface="Calibri" panose="020F0502020204030204" pitchFamily="34" charset="0"/>
                <a:cs typeface="Times New Roman" panose="02020603050405020304" pitchFamily="18" charset="0"/>
                <a:sym typeface="Arial"/>
              </a:endParaRPr>
            </a:p>
          </p:txBody>
        </p:sp>
      </p:grpSp>
      <p:grpSp>
        <p:nvGrpSpPr>
          <p:cNvPr id="35" name="Bảng câu hỏi">
            <a:extLst>
              <a:ext uri="{FF2B5EF4-FFF2-40B4-BE49-F238E27FC236}">
                <a16:creationId xmlns="" xmlns:a16="http://schemas.microsoft.com/office/drawing/2014/main" id="{E6CD3A29-7EE3-0A96-8CCA-BD4D81D5C7C1}"/>
              </a:ext>
            </a:extLst>
          </p:cNvPr>
          <p:cNvGrpSpPr/>
          <p:nvPr/>
        </p:nvGrpSpPr>
        <p:grpSpPr>
          <a:xfrm>
            <a:off x="1306884" y="-1723156"/>
            <a:ext cx="9920561" cy="8272272"/>
            <a:chOff x="3640847" y="-673998"/>
            <a:chExt cx="5693699" cy="6187216"/>
          </a:xfrm>
        </p:grpSpPr>
        <p:grpSp>
          <p:nvGrpSpPr>
            <p:cNvPr id="25" name="Group 24">
              <a:extLst>
                <a:ext uri="{FF2B5EF4-FFF2-40B4-BE49-F238E27FC236}">
                  <a16:creationId xmlns="" xmlns:a16="http://schemas.microsoft.com/office/drawing/2014/main" id="{C74232FC-003E-0D07-6391-F4F9BE14D939}"/>
                </a:ext>
              </a:extLst>
            </p:cNvPr>
            <p:cNvGrpSpPr/>
            <p:nvPr/>
          </p:nvGrpSpPr>
          <p:grpSpPr>
            <a:xfrm>
              <a:off x="3640847" y="-673998"/>
              <a:ext cx="5693699" cy="4976386"/>
              <a:chOff x="10437601" y="223062"/>
              <a:chExt cx="5693699" cy="4976386"/>
            </a:xfrm>
          </p:grpSpPr>
          <p:pic>
            <p:nvPicPr>
              <p:cNvPr id="67" name="Picture 66">
                <a:extLst>
                  <a:ext uri="{FF2B5EF4-FFF2-40B4-BE49-F238E27FC236}">
                    <a16:creationId xmlns=""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 xmlns:a16="http://schemas.microsoft.com/office/drawing/2014/main" id="{C806E029-0825-D1D5-A38A-AF558BDEF429}"/>
                  </a:ext>
                </a:extLst>
              </p:cNvPr>
              <p:cNvPicPr>
                <a:picLocks noChangeAspect="1"/>
              </p:cNvPicPr>
              <p:nvPr/>
            </p:nvPicPr>
            <p:blipFill>
              <a:blip r:embed="rId9"/>
              <a:stretch>
                <a:fillRect/>
              </a:stretch>
            </p:blipFill>
            <p:spPr>
              <a:xfrm>
                <a:off x="10437601" y="1770448"/>
                <a:ext cx="5693699" cy="3429000"/>
              </a:xfrm>
              <a:prstGeom prst="rect">
                <a:avLst/>
              </a:prstGeom>
            </p:spPr>
          </p:pic>
        </p:grpSp>
        <p:sp>
          <p:nvSpPr>
            <p:cNvPr id="11" name="TextBox 10">
              <a:extLst>
                <a:ext uri="{FF2B5EF4-FFF2-40B4-BE49-F238E27FC236}">
                  <a16:creationId xmlns="" xmlns:a16="http://schemas.microsoft.com/office/drawing/2014/main" id="{5E0357EF-283A-563F-6A7B-0FDA985B1E0E}"/>
                </a:ext>
              </a:extLst>
            </p:cNvPr>
            <p:cNvSpPr txBox="1"/>
            <p:nvPr/>
          </p:nvSpPr>
          <p:spPr>
            <a:xfrm>
              <a:off x="4090945" y="1231491"/>
              <a:ext cx="4905617" cy="4281727"/>
            </a:xfrm>
            <a:prstGeom prst="rect">
              <a:avLst/>
            </a:prstGeom>
            <a:noFill/>
          </p:spPr>
          <p:txBody>
            <a:bodyPr wrap="square" rtlCol="0">
              <a:spAutoFit/>
            </a:bodyPr>
            <a:lstStyle/>
            <a:p>
              <a:pPr>
                <a:spcAft>
                  <a:spcPts val="800"/>
                </a:spcAft>
              </a:pPr>
              <a:r>
                <a:rPr lang="vi-VN" sz="3600" b="1" dirty="0">
                  <a:effectLst/>
                  <a:latin typeface="Times New Roman" panose="02020603050405020304" pitchFamily="18" charset="0"/>
                  <a:ea typeface="Calibri" panose="020F0502020204030204" pitchFamily="34" charset="0"/>
                  <a:cs typeface="Times New Roman" panose="02020603050405020304" pitchFamily="18" charset="0"/>
                </a:rPr>
                <a:t>Câu 1: Thúy Kiều báo ân với những ai?</a:t>
              </a:r>
              <a:endParaRPr lang="en-SG" sz="36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A. Hoạn Thư, Bạc Bà, Thúc Sinh.</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B. Thúc Sinh, mụ Quản gia, sư Giác Duyên.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C. Bạc Bà, Bạc Hạnh, Sở Khanh.</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D. Thúc Sinh, Hoạn Thư.</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914377">
                <a:spcAft>
                  <a:spcPts val="800"/>
                </a:spcAft>
              </a:pPr>
              <a:endParaRPr lang="en-SG" sz="66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a:p>
              <a:pPr algn="just" defTabSz="1219110">
                <a:buClr>
                  <a:srgbClr val="000000"/>
                </a:buClr>
                <a:defRPr/>
              </a:pPr>
              <a:endParaRPr lang="en-SG" sz="8000" kern="0" dirty="0">
                <a:solidFill>
                  <a:srgbClr val="000000"/>
                </a:solidFill>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 xmlns:a16="http://schemas.microsoft.com/office/drawing/2014/main" id="{DB066CDA-D7CF-ACC8-8BC3-62865B14798C}"/>
              </a:ext>
            </a:extLst>
          </p:cNvPr>
          <p:cNvPicPr>
            <a:picLocks noChangeAspect="1"/>
          </p:cNvPicPr>
          <p:nvPr/>
        </p:nvPicPr>
        <p:blipFill>
          <a:blip r:embed="rId10"/>
          <a:srcRect/>
          <a:stretch/>
        </p:blipFill>
        <p:spPr>
          <a:xfrm>
            <a:off x="14831" y="0"/>
            <a:ext cx="1487396" cy="2024085"/>
          </a:xfrm>
          <a:prstGeom prst="rect">
            <a:avLst/>
          </a:prstGeom>
        </p:spPr>
      </p:pic>
      <p:pic>
        <p:nvPicPr>
          <p:cNvPr id="19" name="Graphic 18" descr="Home">
            <a:hlinkClick r:id="rId11" action="ppaction://hlinksldjump"/>
            <a:extLst>
              <a:ext uri="{FF2B5EF4-FFF2-40B4-BE49-F238E27FC236}">
                <a16:creationId xmlns="" xmlns:a16="http://schemas.microsoft.com/office/drawing/2014/main" id="{0ED7BA3A-1638-DBF3-B2EF-9BC36D692C9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98289" y="566055"/>
            <a:ext cx="1225103" cy="1225103"/>
          </a:xfrm>
          <a:prstGeom prst="rect">
            <a:avLst/>
          </a:prstGeom>
        </p:spPr>
      </p:pic>
    </p:spTree>
    <p:extLst>
      <p:ext uri="{BB962C8B-B14F-4D97-AF65-F5344CB8AC3E}">
        <p14:creationId xmlns:p14="http://schemas.microsoft.com/office/powerpoint/2010/main" val="13530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B1692C9-BE07-ACBA-7029-1E9C3DB43B7F}"/>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 xmlns:a16="http://schemas.microsoft.com/office/drawing/2014/main" id="{062184F5-F396-08BC-CD47-35986E4A91B3}"/>
              </a:ext>
            </a:extLst>
          </p:cNvPr>
          <p:cNvGrpSpPr/>
          <p:nvPr/>
        </p:nvGrpSpPr>
        <p:grpSpPr>
          <a:xfrm>
            <a:off x="3636620" y="5309412"/>
            <a:ext cx="6421000" cy="1353604"/>
            <a:chOff x="4677320" y="4255313"/>
            <a:chExt cx="4815775" cy="1353604"/>
          </a:xfrm>
        </p:grpSpPr>
        <p:grpSp>
          <p:nvGrpSpPr>
            <p:cNvPr id="30" name="Group 29">
              <a:extLst>
                <a:ext uri="{FF2B5EF4-FFF2-40B4-BE49-F238E27FC236}">
                  <a16:creationId xmlns=""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 xmlns:a16="http://schemas.microsoft.com/office/drawing/2014/main"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 xmlns:a16="http://schemas.microsoft.com/office/drawing/2014/main"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 xmlns:a16="http://schemas.microsoft.com/office/drawing/2014/main" id="{36AA3154-0855-F55B-A9AC-0624384D5E02}"/>
                </a:ext>
              </a:extLst>
            </p:cNvPr>
            <p:cNvSpPr txBox="1"/>
            <p:nvPr/>
          </p:nvSpPr>
          <p:spPr>
            <a:xfrm>
              <a:off x="5493118" y="4816938"/>
              <a:ext cx="3999977" cy="646331"/>
            </a:xfrm>
            <a:prstGeom prst="rect">
              <a:avLst/>
            </a:prstGeom>
            <a:noFill/>
          </p:spPr>
          <p:txBody>
            <a:bodyPr wrap="square" rtlCol="0">
              <a:spAutoFit/>
            </a:bodyPr>
            <a:lstStyle/>
            <a:p>
              <a:pPr defTabSz="914354">
                <a:spcAft>
                  <a:spcPts val="800"/>
                </a:spcAf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ĐÁP ÁN: D</a:t>
              </a:r>
              <a:endParaRPr lang="en-SG" sz="3600" dirty="0">
                <a:solidFill>
                  <a:prstClr val="black"/>
                </a:solidFill>
                <a:latin typeface="Calibri Light" panose="020F0302020204030204"/>
                <a:ea typeface="Calibri" panose="020F0502020204030204" pitchFamily="34" charset="0"/>
                <a:cs typeface="Times New Roman" panose="02020603050405020304" pitchFamily="18" charset="0"/>
                <a:sym typeface="Arial"/>
              </a:endParaRPr>
            </a:p>
          </p:txBody>
        </p:sp>
      </p:grpSp>
      <p:grpSp>
        <p:nvGrpSpPr>
          <p:cNvPr id="35" name="Bảng câu hỏi">
            <a:extLst>
              <a:ext uri="{FF2B5EF4-FFF2-40B4-BE49-F238E27FC236}">
                <a16:creationId xmlns="" xmlns:a16="http://schemas.microsoft.com/office/drawing/2014/main" id="{E6CD3A29-7EE3-0A96-8CCA-BD4D81D5C7C1}"/>
              </a:ext>
            </a:extLst>
          </p:cNvPr>
          <p:cNvGrpSpPr/>
          <p:nvPr/>
        </p:nvGrpSpPr>
        <p:grpSpPr>
          <a:xfrm>
            <a:off x="1590590" y="-1703630"/>
            <a:ext cx="9376308" cy="7058953"/>
            <a:chOff x="3640847" y="-673998"/>
            <a:chExt cx="5693699" cy="4976386"/>
          </a:xfrm>
        </p:grpSpPr>
        <p:grpSp>
          <p:nvGrpSpPr>
            <p:cNvPr id="25" name="Group 24">
              <a:extLst>
                <a:ext uri="{FF2B5EF4-FFF2-40B4-BE49-F238E27FC236}">
                  <a16:creationId xmlns="" xmlns:a16="http://schemas.microsoft.com/office/drawing/2014/main" id="{C74232FC-003E-0D07-6391-F4F9BE14D939}"/>
                </a:ext>
              </a:extLst>
            </p:cNvPr>
            <p:cNvGrpSpPr/>
            <p:nvPr/>
          </p:nvGrpSpPr>
          <p:grpSpPr>
            <a:xfrm>
              <a:off x="3640847" y="-673998"/>
              <a:ext cx="5693699" cy="4976386"/>
              <a:chOff x="10437601" y="223062"/>
              <a:chExt cx="5693699" cy="4976386"/>
            </a:xfrm>
          </p:grpSpPr>
          <p:pic>
            <p:nvPicPr>
              <p:cNvPr id="67" name="Picture 66">
                <a:extLst>
                  <a:ext uri="{FF2B5EF4-FFF2-40B4-BE49-F238E27FC236}">
                    <a16:creationId xmlns=""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 xmlns:a16="http://schemas.microsoft.com/office/drawing/2014/main" id="{C806E029-0825-D1D5-A38A-AF558BDEF429}"/>
                  </a:ext>
                </a:extLst>
              </p:cNvPr>
              <p:cNvPicPr>
                <a:picLocks noChangeAspect="1"/>
              </p:cNvPicPr>
              <p:nvPr/>
            </p:nvPicPr>
            <p:blipFill>
              <a:blip r:embed="rId9"/>
              <a:stretch>
                <a:fillRect/>
              </a:stretch>
            </p:blipFill>
            <p:spPr>
              <a:xfrm>
                <a:off x="10437601" y="1770448"/>
                <a:ext cx="5693699" cy="3429000"/>
              </a:xfrm>
              <a:prstGeom prst="rect">
                <a:avLst/>
              </a:prstGeom>
            </p:spPr>
          </p:pic>
        </p:grpSp>
        <p:sp>
          <p:nvSpPr>
            <p:cNvPr id="11" name="TextBox 10">
              <a:extLst>
                <a:ext uri="{FF2B5EF4-FFF2-40B4-BE49-F238E27FC236}">
                  <a16:creationId xmlns="" xmlns:a16="http://schemas.microsoft.com/office/drawing/2014/main" id="{5E0357EF-283A-563F-6A7B-0FDA985B1E0E}"/>
                </a:ext>
              </a:extLst>
            </p:cNvPr>
            <p:cNvSpPr txBox="1"/>
            <p:nvPr/>
          </p:nvSpPr>
          <p:spPr>
            <a:xfrm>
              <a:off x="4035331" y="1167123"/>
              <a:ext cx="4904731" cy="2697720"/>
            </a:xfrm>
            <a:prstGeom prst="rect">
              <a:avLst/>
            </a:prstGeom>
            <a:noFill/>
          </p:spPr>
          <p:txBody>
            <a:bodyPr wrap="square" rtlCol="0">
              <a:spAutoFit/>
            </a:bodyPr>
            <a:lstStyle/>
            <a:p>
              <a:pPr>
                <a:spcAft>
                  <a:spcPts val="800"/>
                </a:spcAft>
              </a:pPr>
              <a:r>
                <a:rPr lang="vi-VN" sz="3600" b="1" i="1" dirty="0">
                  <a:effectLst/>
                  <a:latin typeface="Times New Roman" panose="02020603050405020304" pitchFamily="18" charset="0"/>
                  <a:ea typeface="Calibri" panose="020F0502020204030204" pitchFamily="34" charset="0"/>
                  <a:cs typeface="Times New Roman" panose="02020603050405020304" pitchFamily="18" charset="0"/>
                </a:rPr>
                <a:t>Câu 2: Ai là người giúp Thúy Kiều rửa hết những ân oán trong đời nàng?</a:t>
              </a:r>
              <a:endParaRPr lang="en-SG" sz="3600" b="1" i="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A. Thúc Sinh.</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B. Kim Trọng.</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C. Vương Quan.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D. Từ Hải.</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 xmlns:a16="http://schemas.microsoft.com/office/drawing/2014/main" id="{DB066CDA-D7CF-ACC8-8BC3-62865B14798C}"/>
              </a:ext>
            </a:extLst>
          </p:cNvPr>
          <p:cNvPicPr>
            <a:picLocks noChangeAspect="1"/>
          </p:cNvPicPr>
          <p:nvPr/>
        </p:nvPicPr>
        <p:blipFill>
          <a:blip r:embed="rId10"/>
          <a:srcRect/>
          <a:stretch/>
        </p:blipFill>
        <p:spPr>
          <a:xfrm>
            <a:off x="252812" y="1"/>
            <a:ext cx="1524611" cy="3368663"/>
          </a:xfrm>
          <a:prstGeom prst="rect">
            <a:avLst/>
          </a:prstGeom>
        </p:spPr>
      </p:pic>
      <p:pic>
        <p:nvPicPr>
          <p:cNvPr id="5" name="Graphic 4" descr="Home">
            <a:hlinkClick r:id="rId11" action="ppaction://hlinksldjump"/>
            <a:extLst>
              <a:ext uri="{FF2B5EF4-FFF2-40B4-BE49-F238E27FC236}">
                <a16:creationId xmlns="" xmlns:a16="http://schemas.microsoft.com/office/drawing/2014/main" id="{7974C859-B379-5C40-1D0E-DE21FBFF1F8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829690" y="809075"/>
            <a:ext cx="1225103" cy="1225103"/>
          </a:xfrm>
          <a:prstGeom prst="rect">
            <a:avLst/>
          </a:prstGeom>
        </p:spPr>
      </p:pic>
    </p:spTree>
    <p:extLst>
      <p:ext uri="{BB962C8B-B14F-4D97-AF65-F5344CB8AC3E}">
        <p14:creationId xmlns:p14="http://schemas.microsoft.com/office/powerpoint/2010/main" val="172399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09B512A-21B6-538A-6D44-F2670DAD07ED}"/>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 xmlns:a16="http://schemas.microsoft.com/office/drawing/2014/main" id="{062184F5-F396-08BC-CD47-35986E4A91B3}"/>
              </a:ext>
            </a:extLst>
          </p:cNvPr>
          <p:cNvGrpSpPr/>
          <p:nvPr/>
        </p:nvGrpSpPr>
        <p:grpSpPr>
          <a:xfrm>
            <a:off x="3288384" y="4758997"/>
            <a:ext cx="6052493" cy="1608119"/>
            <a:chOff x="4683318" y="4255313"/>
            <a:chExt cx="4046890" cy="1608118"/>
          </a:xfrm>
        </p:grpSpPr>
        <p:grpSp>
          <p:nvGrpSpPr>
            <p:cNvPr id="30" name="Group 29">
              <a:extLst>
                <a:ext uri="{FF2B5EF4-FFF2-40B4-BE49-F238E27FC236}">
                  <a16:creationId xmlns="" xmlns:a16="http://schemas.microsoft.com/office/drawing/2014/main" id="{DF99BDA2-5D38-1F4B-865E-164D90684961}"/>
                </a:ext>
              </a:extLst>
            </p:cNvPr>
            <p:cNvGrpSpPr/>
            <p:nvPr/>
          </p:nvGrpSpPr>
          <p:grpSpPr>
            <a:xfrm>
              <a:off x="4683318" y="4255313"/>
              <a:ext cx="3620752" cy="1608118"/>
              <a:chOff x="4683318" y="4206654"/>
              <a:chExt cx="3620752" cy="1608118"/>
            </a:xfrm>
          </p:grpSpPr>
          <p:pic>
            <p:nvPicPr>
              <p:cNvPr id="72" name="Graphic 71">
                <a:extLst>
                  <a:ext uri="{FF2B5EF4-FFF2-40B4-BE49-F238E27FC236}">
                    <a16:creationId xmlns="" xmlns:a16="http://schemas.microsoft.com/office/drawing/2014/main"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 xmlns:a16="http://schemas.microsoft.com/office/drawing/2014/main"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 xmlns:a16="http://schemas.microsoft.com/office/drawing/2014/main" id="{AFF65733-BA6A-E895-F327-E594D9CF9A9E}"/>
                  </a:ext>
                </a:extLst>
              </p:cNvPr>
              <p:cNvPicPr>
                <a:picLocks noChangeAspect="1"/>
              </p:cNvPicPr>
              <p:nvPr/>
            </p:nvPicPr>
            <p:blipFill>
              <a:blip r:embed="rId7"/>
              <a:stretch>
                <a:fillRect/>
              </a:stretch>
            </p:blipFill>
            <p:spPr>
              <a:xfrm>
                <a:off x="4683318" y="4847710"/>
                <a:ext cx="3620752" cy="967062"/>
              </a:xfrm>
              <a:prstGeom prst="rect">
                <a:avLst/>
              </a:prstGeom>
            </p:spPr>
          </p:pic>
        </p:grpSp>
        <p:sp>
          <p:nvSpPr>
            <p:cNvPr id="31" name="TextBox 30">
              <a:extLst>
                <a:ext uri="{FF2B5EF4-FFF2-40B4-BE49-F238E27FC236}">
                  <a16:creationId xmlns="" xmlns:a16="http://schemas.microsoft.com/office/drawing/2014/main" id="{36AA3154-0855-F55B-A9AC-0624384D5E02}"/>
                </a:ext>
              </a:extLst>
            </p:cNvPr>
            <p:cNvSpPr txBox="1"/>
            <p:nvPr/>
          </p:nvSpPr>
          <p:spPr>
            <a:xfrm>
              <a:off x="5663157" y="5084114"/>
              <a:ext cx="3067051" cy="646331"/>
            </a:xfrm>
            <a:prstGeom prst="rect">
              <a:avLst/>
            </a:prstGeom>
            <a:noFill/>
          </p:spPr>
          <p:txBody>
            <a:bodyPr wrap="square" rtlCol="0">
              <a:spAutoFit/>
            </a:bodyPr>
            <a:lstStyle/>
            <a:p>
              <a:pPr defTabSz="914354">
                <a:spcAft>
                  <a:spcPts val="800"/>
                </a:spcAft>
                <a:defRPr/>
              </a:pP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ĐÁP ÁN: B</a:t>
              </a:r>
              <a:endParaRPr lang="en-SG" sz="3600" dirty="0">
                <a:solidFill>
                  <a:prstClr val="black"/>
                </a:solidFill>
                <a:latin typeface="Calibri Light" panose="020F0302020204030204"/>
                <a:ea typeface="Calibri" panose="020F0502020204030204" pitchFamily="34" charset="0"/>
                <a:cs typeface="Times New Roman" panose="02020603050405020304" pitchFamily="18" charset="0"/>
                <a:sym typeface="Arial"/>
              </a:endParaRPr>
            </a:p>
          </p:txBody>
        </p:sp>
      </p:grpSp>
      <p:grpSp>
        <p:nvGrpSpPr>
          <p:cNvPr id="35" name="Bảng câu hỏi">
            <a:extLst>
              <a:ext uri="{FF2B5EF4-FFF2-40B4-BE49-F238E27FC236}">
                <a16:creationId xmlns="" xmlns:a16="http://schemas.microsoft.com/office/drawing/2014/main" id="{E6CD3A29-7EE3-0A96-8CCA-BD4D81D5C7C1}"/>
              </a:ext>
            </a:extLst>
          </p:cNvPr>
          <p:cNvGrpSpPr/>
          <p:nvPr/>
        </p:nvGrpSpPr>
        <p:grpSpPr>
          <a:xfrm>
            <a:off x="1280840" y="-1843999"/>
            <a:ext cx="10005571" cy="7610345"/>
            <a:chOff x="3640847" y="-673998"/>
            <a:chExt cx="5693699" cy="5740681"/>
          </a:xfrm>
        </p:grpSpPr>
        <p:grpSp>
          <p:nvGrpSpPr>
            <p:cNvPr id="25" name="Group 24">
              <a:extLst>
                <a:ext uri="{FF2B5EF4-FFF2-40B4-BE49-F238E27FC236}">
                  <a16:creationId xmlns="" xmlns:a16="http://schemas.microsoft.com/office/drawing/2014/main" id="{C74232FC-003E-0D07-6391-F4F9BE14D939}"/>
                </a:ext>
              </a:extLst>
            </p:cNvPr>
            <p:cNvGrpSpPr/>
            <p:nvPr/>
          </p:nvGrpSpPr>
          <p:grpSpPr>
            <a:xfrm>
              <a:off x="3640847" y="-673998"/>
              <a:ext cx="5693699" cy="5240332"/>
              <a:chOff x="10437601" y="223062"/>
              <a:chExt cx="5693699" cy="5240332"/>
            </a:xfrm>
          </p:grpSpPr>
          <p:pic>
            <p:nvPicPr>
              <p:cNvPr id="67" name="Picture 66">
                <a:extLst>
                  <a:ext uri="{FF2B5EF4-FFF2-40B4-BE49-F238E27FC236}">
                    <a16:creationId xmlns=""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 xmlns:a16="http://schemas.microsoft.com/office/drawing/2014/main" id="{C806E029-0825-D1D5-A38A-AF558BDEF429}"/>
                  </a:ext>
                </a:extLst>
              </p:cNvPr>
              <p:cNvPicPr>
                <a:picLocks noChangeAspect="1"/>
              </p:cNvPicPr>
              <p:nvPr/>
            </p:nvPicPr>
            <p:blipFill>
              <a:blip r:embed="rId9"/>
              <a:stretch>
                <a:fillRect/>
              </a:stretch>
            </p:blipFill>
            <p:spPr>
              <a:xfrm>
                <a:off x="10437601" y="1770448"/>
                <a:ext cx="5693699" cy="3692946"/>
              </a:xfrm>
              <a:prstGeom prst="rect">
                <a:avLst/>
              </a:prstGeom>
            </p:spPr>
          </p:pic>
        </p:grpSp>
        <p:sp>
          <p:nvSpPr>
            <p:cNvPr id="11" name="TextBox 10">
              <a:extLst>
                <a:ext uri="{FF2B5EF4-FFF2-40B4-BE49-F238E27FC236}">
                  <a16:creationId xmlns="" xmlns:a16="http://schemas.microsoft.com/office/drawing/2014/main" id="{5E0357EF-283A-563F-6A7B-0FDA985B1E0E}"/>
                </a:ext>
              </a:extLst>
            </p:cNvPr>
            <p:cNvSpPr txBox="1"/>
            <p:nvPr/>
          </p:nvSpPr>
          <p:spPr>
            <a:xfrm>
              <a:off x="4000909" y="1220502"/>
              <a:ext cx="5167540" cy="3846181"/>
            </a:xfrm>
            <a:prstGeom prst="rect">
              <a:avLst/>
            </a:prstGeom>
            <a:noFill/>
          </p:spPr>
          <p:txBody>
            <a:bodyPr wrap="square" rtlCol="0">
              <a:spAutoFit/>
            </a:bodyPr>
            <a:lstStyle/>
            <a:p>
              <a:pP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3: Vì sao Thúy Kiều lại báo ân Thúc Sinh?</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Vì Thúc Sinh đã cứu mạng Thúy Kiều khi nàng gặp nạn trên đường lưu lạc.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Vì Thúc Sinh đã từng cứu nàng khỏi trốn thanh lâu ngày trước.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Vì Thúc Sinh từng cưới nàng về làm vợ.</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Vì Thúc Sinh đã cưu mang, cho nàng một mái ấm gia đình.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10">
                <a:buClr>
                  <a:srgbClr val="000000"/>
                </a:buClr>
                <a:defRPr/>
              </a:pPr>
              <a:endParaRPr lang="en-SG" sz="9600" kern="0" dirty="0">
                <a:solidFill>
                  <a:srgbClr val="000000"/>
                </a:solidFill>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 xmlns:a16="http://schemas.microsoft.com/office/drawing/2014/main" id="{DB066CDA-D7CF-ACC8-8BC3-62865B14798C}"/>
              </a:ext>
            </a:extLst>
          </p:cNvPr>
          <p:cNvPicPr>
            <a:picLocks noChangeAspect="1"/>
          </p:cNvPicPr>
          <p:nvPr/>
        </p:nvPicPr>
        <p:blipFill>
          <a:blip r:embed="rId10"/>
          <a:srcRect/>
          <a:stretch/>
        </p:blipFill>
        <p:spPr>
          <a:xfrm>
            <a:off x="-170496" y="207349"/>
            <a:ext cx="2272165" cy="3221651"/>
          </a:xfrm>
          <a:prstGeom prst="rect">
            <a:avLst/>
          </a:prstGeom>
        </p:spPr>
      </p:pic>
      <p:pic>
        <p:nvPicPr>
          <p:cNvPr id="5" name="Graphic 4" descr="Home">
            <a:hlinkClick r:id="rId11" action="ppaction://hlinksldjump"/>
            <a:extLst>
              <a:ext uri="{FF2B5EF4-FFF2-40B4-BE49-F238E27FC236}">
                <a16:creationId xmlns="" xmlns:a16="http://schemas.microsoft.com/office/drawing/2014/main" id="{4E226AA2-59AA-48E6-82B9-87F4DB14508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94527" y="667514"/>
            <a:ext cx="1225103" cy="1225103"/>
          </a:xfrm>
          <a:prstGeom prst="rect">
            <a:avLst/>
          </a:prstGeom>
        </p:spPr>
      </p:pic>
    </p:spTree>
    <p:extLst>
      <p:ext uri="{BB962C8B-B14F-4D97-AF65-F5344CB8AC3E}">
        <p14:creationId xmlns:p14="http://schemas.microsoft.com/office/powerpoint/2010/main" val="751889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E3623A2-9E15-E1C0-B11F-F1A39B96FF0D}"/>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 xmlns:a16="http://schemas.microsoft.com/office/drawing/2014/main" id="{062184F5-F396-08BC-CD47-35986E4A91B3}"/>
              </a:ext>
            </a:extLst>
          </p:cNvPr>
          <p:cNvGrpSpPr/>
          <p:nvPr/>
        </p:nvGrpSpPr>
        <p:grpSpPr>
          <a:xfrm>
            <a:off x="4637535" y="5292724"/>
            <a:ext cx="3620752" cy="1353604"/>
            <a:chOff x="4677320" y="4255313"/>
            <a:chExt cx="3620752" cy="1353604"/>
          </a:xfrm>
        </p:grpSpPr>
        <p:grpSp>
          <p:nvGrpSpPr>
            <p:cNvPr id="30" name="Group 29">
              <a:extLst>
                <a:ext uri="{FF2B5EF4-FFF2-40B4-BE49-F238E27FC236}">
                  <a16:creationId xmlns=""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 xmlns:a16="http://schemas.microsoft.com/office/drawing/2014/main"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 xmlns:a16="http://schemas.microsoft.com/office/drawing/2014/main"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 xmlns:a16="http://schemas.microsoft.com/office/drawing/2014/main" id="{36AA3154-0855-F55B-A9AC-0624384D5E02}"/>
                </a:ext>
              </a:extLst>
            </p:cNvPr>
            <p:cNvSpPr txBox="1"/>
            <p:nvPr/>
          </p:nvSpPr>
          <p:spPr>
            <a:xfrm>
              <a:off x="5011349" y="4754130"/>
              <a:ext cx="3067051" cy="742511"/>
            </a:xfrm>
            <a:prstGeom prst="rect">
              <a:avLst/>
            </a:prstGeom>
            <a:noFill/>
          </p:spPr>
          <p:txBody>
            <a:bodyPr wrap="square" rtlCol="0">
              <a:spAutoFit/>
            </a:bodyPr>
            <a:lstStyle/>
            <a:p>
              <a:pPr algn="ctr" defTabSz="121911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D</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 xmlns:a16="http://schemas.microsoft.com/office/drawing/2014/main" id="{E6CD3A29-7EE3-0A96-8CCA-BD4D81D5C7C1}"/>
              </a:ext>
            </a:extLst>
          </p:cNvPr>
          <p:cNvGrpSpPr/>
          <p:nvPr/>
        </p:nvGrpSpPr>
        <p:grpSpPr>
          <a:xfrm>
            <a:off x="1420357" y="-1818928"/>
            <a:ext cx="9498915" cy="8751061"/>
            <a:chOff x="3724529" y="-673998"/>
            <a:chExt cx="5693699" cy="5925644"/>
          </a:xfrm>
        </p:grpSpPr>
        <p:grpSp>
          <p:nvGrpSpPr>
            <p:cNvPr id="25" name="Group 24">
              <a:extLst>
                <a:ext uri="{FF2B5EF4-FFF2-40B4-BE49-F238E27FC236}">
                  <a16:creationId xmlns="" xmlns:a16="http://schemas.microsoft.com/office/drawing/2014/main" id="{C74232FC-003E-0D07-6391-F4F9BE14D939}"/>
                </a:ext>
              </a:extLst>
            </p:cNvPr>
            <p:cNvGrpSpPr/>
            <p:nvPr/>
          </p:nvGrpSpPr>
          <p:grpSpPr>
            <a:xfrm>
              <a:off x="3724529" y="-673998"/>
              <a:ext cx="5693699" cy="4876194"/>
              <a:chOff x="10521283" y="223062"/>
              <a:chExt cx="5693699" cy="4876194"/>
            </a:xfrm>
          </p:grpSpPr>
          <p:pic>
            <p:nvPicPr>
              <p:cNvPr id="67" name="Picture 66">
                <a:extLst>
                  <a:ext uri="{FF2B5EF4-FFF2-40B4-BE49-F238E27FC236}">
                    <a16:creationId xmlns=""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 xmlns:a16="http://schemas.microsoft.com/office/drawing/2014/main" id="{C806E029-0825-D1D5-A38A-AF558BDEF429}"/>
                  </a:ext>
                </a:extLst>
              </p:cNvPr>
              <p:cNvPicPr>
                <a:picLocks noChangeAspect="1"/>
              </p:cNvPicPr>
              <p:nvPr/>
            </p:nvPicPr>
            <p:blipFill>
              <a:blip r:embed="rId9"/>
              <a:stretch>
                <a:fillRect/>
              </a:stretch>
            </p:blipFill>
            <p:spPr>
              <a:xfrm>
                <a:off x="10521283" y="1670256"/>
                <a:ext cx="5693699" cy="3429000"/>
              </a:xfrm>
              <a:prstGeom prst="rect">
                <a:avLst/>
              </a:prstGeom>
            </p:spPr>
          </p:pic>
        </p:grpSp>
        <p:sp>
          <p:nvSpPr>
            <p:cNvPr id="11" name="TextBox 10">
              <a:extLst>
                <a:ext uri="{FF2B5EF4-FFF2-40B4-BE49-F238E27FC236}">
                  <a16:creationId xmlns="" xmlns:a16="http://schemas.microsoft.com/office/drawing/2014/main" id="{5E0357EF-283A-563F-6A7B-0FDA985B1E0E}"/>
                </a:ext>
              </a:extLst>
            </p:cNvPr>
            <p:cNvSpPr txBox="1"/>
            <p:nvPr/>
          </p:nvSpPr>
          <p:spPr>
            <a:xfrm>
              <a:off x="4112634" y="1069630"/>
              <a:ext cx="4917489" cy="4182016"/>
            </a:xfrm>
            <a:prstGeom prst="rect">
              <a:avLst/>
            </a:prstGeom>
            <a:noFill/>
          </p:spPr>
          <p:txBody>
            <a:bodyPr wrap="square" rtlCol="0">
              <a:spAutoFit/>
            </a:bodyPr>
            <a:lstStyle/>
            <a:p>
              <a:pPr>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Câu 4: Thúy Kiều báo oán những đối tượng nào?</a:t>
              </a:r>
              <a:endParaRPr lang="en-SG" sz="28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A. Những kẻ đã phản bội lại tình yêu của nàng.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B. Những kẻ chế giễu tài đánh đàn của nàng.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Những kẻ đã thờ ơ, vô tâm với lời thỉnh cầu của nàng.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 Những kẻ bất nhân, tàn nhẫn luôn rắp tâm hãm hại nàng, đẩy nàng vào tận cùng của khổ đau, bất hạnh, nhục nhã.</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10">
                <a:buClr>
                  <a:srgbClr val="000000"/>
                </a:buClr>
                <a:defRPr/>
              </a:pPr>
              <a:endParaRPr lang="en-SG" sz="13800" kern="0" dirty="0">
                <a:solidFill>
                  <a:srgbClr val="000000"/>
                </a:solidFill>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 xmlns:a16="http://schemas.microsoft.com/office/drawing/2014/main" id="{DB066CDA-D7CF-ACC8-8BC3-62865B14798C}"/>
              </a:ext>
            </a:extLst>
          </p:cNvPr>
          <p:cNvPicPr>
            <a:picLocks noChangeAspect="1"/>
          </p:cNvPicPr>
          <p:nvPr/>
        </p:nvPicPr>
        <p:blipFill>
          <a:blip r:embed="rId10"/>
          <a:srcRect/>
          <a:stretch/>
        </p:blipFill>
        <p:spPr>
          <a:xfrm>
            <a:off x="-38405" y="244172"/>
            <a:ext cx="1889768" cy="2284235"/>
          </a:xfrm>
          <a:prstGeom prst="rect">
            <a:avLst/>
          </a:prstGeom>
        </p:spPr>
      </p:pic>
      <p:pic>
        <p:nvPicPr>
          <p:cNvPr id="5" name="Graphic 4" descr="Home">
            <a:hlinkClick r:id="rId11" action="ppaction://hlinksldjump"/>
            <a:extLst>
              <a:ext uri="{FF2B5EF4-FFF2-40B4-BE49-F238E27FC236}">
                <a16:creationId xmlns="" xmlns:a16="http://schemas.microsoft.com/office/drawing/2014/main" id="{50D5F652-8425-D4B9-C677-5997D6201EE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19273" y="773739"/>
            <a:ext cx="1225103" cy="1225103"/>
          </a:xfrm>
          <a:prstGeom prst="rect">
            <a:avLst/>
          </a:prstGeom>
        </p:spPr>
      </p:pic>
    </p:spTree>
    <p:extLst>
      <p:ext uri="{BB962C8B-B14F-4D97-AF65-F5344CB8AC3E}">
        <p14:creationId xmlns:p14="http://schemas.microsoft.com/office/powerpoint/2010/main" val="34475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C7B7A5A2-D5DB-B43B-3C82-D25489EC477A}"/>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 xmlns:a16="http://schemas.microsoft.com/office/drawing/2014/main" id="{062184F5-F396-08BC-CD47-35986E4A91B3}"/>
              </a:ext>
            </a:extLst>
          </p:cNvPr>
          <p:cNvGrpSpPr/>
          <p:nvPr/>
        </p:nvGrpSpPr>
        <p:grpSpPr>
          <a:xfrm>
            <a:off x="4415694" y="5391186"/>
            <a:ext cx="3791496" cy="1353607"/>
            <a:chOff x="4677320" y="4255313"/>
            <a:chExt cx="3791496" cy="1353604"/>
          </a:xfrm>
        </p:grpSpPr>
        <p:grpSp>
          <p:nvGrpSpPr>
            <p:cNvPr id="30" name="Group 29">
              <a:extLst>
                <a:ext uri="{FF2B5EF4-FFF2-40B4-BE49-F238E27FC236}">
                  <a16:creationId xmlns=""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 xmlns:a16="http://schemas.microsoft.com/office/drawing/2014/main"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 xmlns:a16="http://schemas.microsoft.com/office/drawing/2014/main"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 xmlns:a16="http://schemas.microsoft.com/office/drawing/2014/main" id="{36AA3154-0855-F55B-A9AC-0624384D5E02}"/>
                </a:ext>
              </a:extLst>
            </p:cNvPr>
            <p:cNvSpPr txBox="1"/>
            <p:nvPr/>
          </p:nvSpPr>
          <p:spPr>
            <a:xfrm>
              <a:off x="5401764" y="4627166"/>
              <a:ext cx="3067052" cy="742509"/>
            </a:xfrm>
            <a:prstGeom prst="rect">
              <a:avLst/>
            </a:prstGeom>
            <a:noFill/>
          </p:spPr>
          <p:txBody>
            <a:bodyPr wrap="square" rtlCol="0">
              <a:spAutoFit/>
            </a:bodyPr>
            <a:lstStyle/>
            <a:p>
              <a:pPr algn="just" defTabSz="121911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 xmlns:a16="http://schemas.microsoft.com/office/drawing/2014/main" id="{E6CD3A29-7EE3-0A96-8CCA-BD4D81D5C7C1}"/>
              </a:ext>
            </a:extLst>
          </p:cNvPr>
          <p:cNvGrpSpPr/>
          <p:nvPr/>
        </p:nvGrpSpPr>
        <p:grpSpPr>
          <a:xfrm>
            <a:off x="1233054" y="-1921765"/>
            <a:ext cx="10183091" cy="7554294"/>
            <a:chOff x="3640847" y="-673998"/>
            <a:chExt cx="5693699" cy="5042529"/>
          </a:xfrm>
        </p:grpSpPr>
        <p:grpSp>
          <p:nvGrpSpPr>
            <p:cNvPr id="25" name="Group 24">
              <a:extLst>
                <a:ext uri="{FF2B5EF4-FFF2-40B4-BE49-F238E27FC236}">
                  <a16:creationId xmlns="" xmlns:a16="http://schemas.microsoft.com/office/drawing/2014/main" id="{C74232FC-003E-0D07-6391-F4F9BE14D939}"/>
                </a:ext>
              </a:extLst>
            </p:cNvPr>
            <p:cNvGrpSpPr/>
            <p:nvPr/>
          </p:nvGrpSpPr>
          <p:grpSpPr>
            <a:xfrm>
              <a:off x="3640847" y="-673998"/>
              <a:ext cx="5693699" cy="4976386"/>
              <a:chOff x="10437601" y="223062"/>
              <a:chExt cx="5693699" cy="4976386"/>
            </a:xfrm>
          </p:grpSpPr>
          <p:pic>
            <p:nvPicPr>
              <p:cNvPr id="67" name="Picture 66">
                <a:extLst>
                  <a:ext uri="{FF2B5EF4-FFF2-40B4-BE49-F238E27FC236}">
                    <a16:creationId xmlns=""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 xmlns:a16="http://schemas.microsoft.com/office/drawing/2014/main" id="{C806E029-0825-D1D5-A38A-AF558BDEF429}"/>
                  </a:ext>
                </a:extLst>
              </p:cNvPr>
              <p:cNvPicPr>
                <a:picLocks noChangeAspect="1"/>
              </p:cNvPicPr>
              <p:nvPr/>
            </p:nvPicPr>
            <p:blipFill>
              <a:blip r:embed="rId9"/>
              <a:stretch>
                <a:fillRect/>
              </a:stretch>
            </p:blipFill>
            <p:spPr>
              <a:xfrm>
                <a:off x="10437601" y="1770448"/>
                <a:ext cx="5693699" cy="3429000"/>
              </a:xfrm>
              <a:prstGeom prst="rect">
                <a:avLst/>
              </a:prstGeom>
            </p:spPr>
          </p:pic>
        </p:grpSp>
        <p:sp>
          <p:nvSpPr>
            <p:cNvPr id="11" name="TextBox 10">
              <a:extLst>
                <a:ext uri="{FF2B5EF4-FFF2-40B4-BE49-F238E27FC236}">
                  <a16:creationId xmlns="" xmlns:a16="http://schemas.microsoft.com/office/drawing/2014/main" id="{5E0357EF-283A-563F-6A7B-0FDA985B1E0E}"/>
                </a:ext>
              </a:extLst>
            </p:cNvPr>
            <p:cNvSpPr txBox="1"/>
            <p:nvPr/>
          </p:nvSpPr>
          <p:spPr>
            <a:xfrm>
              <a:off x="4010100" y="1252654"/>
              <a:ext cx="5132523" cy="3115877"/>
            </a:xfrm>
            <a:prstGeom prst="rect">
              <a:avLst/>
            </a:prstGeom>
            <a:noFill/>
          </p:spPr>
          <p:txBody>
            <a:bodyPr wrap="square" rtlCol="0">
              <a:spAutoFit/>
            </a:bodyPr>
            <a:lstStyle/>
            <a:p>
              <a:pP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5: Việc báo ân, báo oán, rạch ròi phân minh tuân theo đạo lý “ơn đền oán trả” thể hiện phẩm chất nào trong con người Thúy Kiều?</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 Tấm lòng vị tha, nhân nghĩa của nàng Kiều cùng ước mơ về lẽ phải, về công lý.</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B. Sự yếu đuối, mềm lòng vì quá thương người.</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 Sự sắt đá, lạnh lùng khi trừng trị những kẻ gây ra đau khổ cho nàng.</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D. Sự mạnh mẽ, bất khuất dù kẻ thù có xảo quyệt đến đâu nàng cũng có thể khuất phục.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10">
                <a:buClr>
                  <a:srgbClr val="000000"/>
                </a:buClr>
                <a:defRPr/>
              </a:pPr>
              <a:endParaRPr lang="en-SG" sz="4800" kern="0" dirty="0">
                <a:solidFill>
                  <a:srgbClr val="000000"/>
                </a:solidFill>
                <a:latin typeface="Calibri Light" panose="020F0302020204030204"/>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 xmlns:a16="http://schemas.microsoft.com/office/drawing/2014/main" id="{DB066CDA-D7CF-ACC8-8BC3-62865B14798C}"/>
              </a:ext>
            </a:extLst>
          </p:cNvPr>
          <p:cNvPicPr>
            <a:picLocks noChangeAspect="1"/>
          </p:cNvPicPr>
          <p:nvPr/>
        </p:nvPicPr>
        <p:blipFill>
          <a:blip r:embed="rId10"/>
          <a:srcRect/>
          <a:stretch/>
        </p:blipFill>
        <p:spPr>
          <a:xfrm>
            <a:off x="66820" y="-417018"/>
            <a:ext cx="1739152" cy="4113231"/>
          </a:xfrm>
          <a:prstGeom prst="rect">
            <a:avLst/>
          </a:prstGeom>
        </p:spPr>
      </p:pic>
      <p:pic>
        <p:nvPicPr>
          <p:cNvPr id="5" name="Graphic 4" descr="Home">
            <a:hlinkClick r:id="rId11" action="ppaction://hlinksldjump"/>
            <a:extLst>
              <a:ext uri="{FF2B5EF4-FFF2-40B4-BE49-F238E27FC236}">
                <a16:creationId xmlns="" xmlns:a16="http://schemas.microsoft.com/office/drawing/2014/main" id="{F10C487E-5946-50FF-B01F-6F393A4D0FC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8" y="-14674"/>
            <a:ext cx="1225103" cy="1225103"/>
          </a:xfrm>
          <a:prstGeom prst="rect">
            <a:avLst/>
          </a:prstGeom>
        </p:spPr>
      </p:pic>
    </p:spTree>
    <p:extLst>
      <p:ext uri="{BB962C8B-B14F-4D97-AF65-F5344CB8AC3E}">
        <p14:creationId xmlns:p14="http://schemas.microsoft.com/office/powerpoint/2010/main" val="1943628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109A4A7-5097-2B20-D86E-13CCC09603B0}"/>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 xmlns:a16="http://schemas.microsoft.com/office/drawing/2014/main" id="{062184F5-F396-08BC-CD47-35986E4A91B3}"/>
              </a:ext>
            </a:extLst>
          </p:cNvPr>
          <p:cNvGrpSpPr/>
          <p:nvPr/>
        </p:nvGrpSpPr>
        <p:grpSpPr>
          <a:xfrm>
            <a:off x="4430772" y="5587182"/>
            <a:ext cx="3791496" cy="1104214"/>
            <a:chOff x="4677320" y="4255313"/>
            <a:chExt cx="3791495" cy="1353604"/>
          </a:xfrm>
        </p:grpSpPr>
        <p:grpSp>
          <p:nvGrpSpPr>
            <p:cNvPr id="30" name="Group 29">
              <a:extLst>
                <a:ext uri="{FF2B5EF4-FFF2-40B4-BE49-F238E27FC236}">
                  <a16:creationId xmlns=""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 xmlns:a16="http://schemas.microsoft.com/office/drawing/2014/main"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 xmlns:a16="http://schemas.microsoft.com/office/drawing/2014/main"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 xmlns:a16="http://schemas.microsoft.com/office/drawing/2014/main" id="{36AA3154-0855-F55B-A9AC-0624384D5E02}"/>
                </a:ext>
              </a:extLst>
            </p:cNvPr>
            <p:cNvSpPr txBox="1"/>
            <p:nvPr/>
          </p:nvSpPr>
          <p:spPr>
            <a:xfrm>
              <a:off x="5401764" y="4629033"/>
              <a:ext cx="3067051" cy="910210"/>
            </a:xfrm>
            <a:prstGeom prst="rect">
              <a:avLst/>
            </a:prstGeom>
            <a:noFill/>
          </p:spPr>
          <p:txBody>
            <a:bodyPr wrap="square" rtlCol="0">
              <a:spAutoFit/>
            </a:bodyPr>
            <a:lstStyle/>
            <a:p>
              <a:pPr algn="just" defTabSz="121911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 xmlns:a16="http://schemas.microsoft.com/office/drawing/2014/main" id="{E6CD3A29-7EE3-0A96-8CCA-BD4D81D5C7C1}"/>
              </a:ext>
            </a:extLst>
          </p:cNvPr>
          <p:cNvGrpSpPr/>
          <p:nvPr/>
        </p:nvGrpSpPr>
        <p:grpSpPr>
          <a:xfrm>
            <a:off x="1027954" y="-1196690"/>
            <a:ext cx="10375151" cy="7078070"/>
            <a:chOff x="3640847" y="-673998"/>
            <a:chExt cx="5693699" cy="5177533"/>
          </a:xfrm>
        </p:grpSpPr>
        <p:grpSp>
          <p:nvGrpSpPr>
            <p:cNvPr id="25" name="Group 24">
              <a:extLst>
                <a:ext uri="{FF2B5EF4-FFF2-40B4-BE49-F238E27FC236}">
                  <a16:creationId xmlns="" xmlns:a16="http://schemas.microsoft.com/office/drawing/2014/main"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 xmlns:a16="http://schemas.microsoft.com/office/drawing/2014/main"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 xmlns:a16="http://schemas.microsoft.com/office/drawing/2014/main" id="{5E0357EF-283A-563F-6A7B-0FDA985B1E0E}"/>
                </a:ext>
              </a:extLst>
            </p:cNvPr>
            <p:cNvSpPr txBox="1"/>
            <p:nvPr/>
          </p:nvSpPr>
          <p:spPr>
            <a:xfrm>
              <a:off x="4122254" y="1088983"/>
              <a:ext cx="4812997" cy="3414552"/>
            </a:xfrm>
            <a:prstGeom prst="rect">
              <a:avLst/>
            </a:prstGeom>
            <a:noFill/>
          </p:spPr>
          <p:txBody>
            <a:bodyPr wrap="square" rtlCol="0">
              <a:spAutoFit/>
            </a:bodyPr>
            <a:lstStyle/>
            <a:p>
              <a:pPr>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Câu 6: Nguyễn Du mượn cốt truyện nào để sáng tác Truyện Kiều?</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 Đoạn trường tân thanh.</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B. Kim Vân Kiều truyện.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 Hoàng Lê nhất thống chí.</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D. Bắc hành tạp lục.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40">
                <a:spcAft>
                  <a:spcPts val="1067"/>
                </a:spcAft>
                <a:buClr>
                  <a:srgbClr val="000000"/>
                </a:buClr>
              </a:pPr>
              <a:endParaRPr lang="en-SG" sz="7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 xmlns:a16="http://schemas.microsoft.com/office/drawing/2014/main" id="{DB066CDA-D7CF-ACC8-8BC3-62865B14798C}"/>
              </a:ext>
            </a:extLst>
          </p:cNvPr>
          <p:cNvPicPr>
            <a:picLocks noChangeAspect="1"/>
          </p:cNvPicPr>
          <p:nvPr/>
        </p:nvPicPr>
        <p:blipFill>
          <a:blip r:embed="rId10"/>
          <a:srcRect/>
          <a:stretch/>
        </p:blipFill>
        <p:spPr>
          <a:xfrm>
            <a:off x="20879" y="-676399"/>
            <a:ext cx="1863424" cy="4108336"/>
          </a:xfrm>
          <a:prstGeom prst="rect">
            <a:avLst/>
          </a:prstGeom>
        </p:spPr>
      </p:pic>
      <p:pic>
        <p:nvPicPr>
          <p:cNvPr id="5" name="Graphic 4" descr="Home">
            <a:hlinkClick r:id="rId11" action="ppaction://hlinksldjump"/>
            <a:extLst>
              <a:ext uri="{FF2B5EF4-FFF2-40B4-BE49-F238E27FC236}">
                <a16:creationId xmlns="" xmlns:a16="http://schemas.microsoft.com/office/drawing/2014/main" id="{EDC1D75B-B558-BB88-C797-E2F0957DD65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1111678" y="152667"/>
            <a:ext cx="1225103" cy="1225103"/>
          </a:xfrm>
          <a:prstGeom prst="rect">
            <a:avLst/>
          </a:prstGeom>
        </p:spPr>
      </p:pic>
    </p:spTree>
    <p:extLst>
      <p:ext uri="{BB962C8B-B14F-4D97-AF65-F5344CB8AC3E}">
        <p14:creationId xmlns:p14="http://schemas.microsoft.com/office/powerpoint/2010/main" val="2092704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011E714-DE9D-151B-EAA3-C72F08889ED0}"/>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 xmlns:a16="http://schemas.microsoft.com/office/drawing/2014/main" id="{062184F5-F396-08BC-CD47-35986E4A91B3}"/>
              </a:ext>
            </a:extLst>
          </p:cNvPr>
          <p:cNvGrpSpPr/>
          <p:nvPr/>
        </p:nvGrpSpPr>
        <p:grpSpPr>
          <a:xfrm>
            <a:off x="4257331" y="5311906"/>
            <a:ext cx="3791496" cy="1353604"/>
            <a:chOff x="4677320" y="4255313"/>
            <a:chExt cx="3791496" cy="1353604"/>
          </a:xfrm>
        </p:grpSpPr>
        <p:grpSp>
          <p:nvGrpSpPr>
            <p:cNvPr id="30" name="Group 29">
              <a:extLst>
                <a:ext uri="{FF2B5EF4-FFF2-40B4-BE49-F238E27FC236}">
                  <a16:creationId xmlns=""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 xmlns:a16="http://schemas.microsoft.com/office/drawing/2014/main"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 xmlns:a16="http://schemas.microsoft.com/office/drawing/2014/main"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 xmlns:a16="http://schemas.microsoft.com/office/drawing/2014/main" id="{36AA3154-0855-F55B-A9AC-0624384D5E02}"/>
                </a:ext>
              </a:extLst>
            </p:cNvPr>
            <p:cNvSpPr txBox="1"/>
            <p:nvPr/>
          </p:nvSpPr>
          <p:spPr>
            <a:xfrm>
              <a:off x="5401765" y="4724761"/>
              <a:ext cx="3067051" cy="742511"/>
            </a:xfrm>
            <a:prstGeom prst="rect">
              <a:avLst/>
            </a:prstGeom>
            <a:noFill/>
          </p:spPr>
          <p:txBody>
            <a:bodyPr wrap="square" rtlCol="0">
              <a:spAutoFit/>
            </a:bodyPr>
            <a:lstStyle/>
            <a:p>
              <a:pPr algn="just" defTabSz="121911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B</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 xmlns:a16="http://schemas.microsoft.com/office/drawing/2014/main" id="{E6CD3A29-7EE3-0A96-8CCA-BD4D81D5C7C1}"/>
              </a:ext>
            </a:extLst>
          </p:cNvPr>
          <p:cNvGrpSpPr/>
          <p:nvPr/>
        </p:nvGrpSpPr>
        <p:grpSpPr>
          <a:xfrm>
            <a:off x="1365813" y="-782319"/>
            <a:ext cx="9757459" cy="6185154"/>
            <a:chOff x="3640846" y="-673998"/>
            <a:chExt cx="5798543" cy="4976386"/>
          </a:xfrm>
        </p:grpSpPr>
        <p:grpSp>
          <p:nvGrpSpPr>
            <p:cNvPr id="25" name="Group 24">
              <a:extLst>
                <a:ext uri="{FF2B5EF4-FFF2-40B4-BE49-F238E27FC236}">
                  <a16:creationId xmlns="" xmlns:a16="http://schemas.microsoft.com/office/drawing/2014/main" id="{C74232FC-003E-0D07-6391-F4F9BE14D939}"/>
                </a:ext>
              </a:extLst>
            </p:cNvPr>
            <p:cNvGrpSpPr/>
            <p:nvPr/>
          </p:nvGrpSpPr>
          <p:grpSpPr>
            <a:xfrm>
              <a:off x="3640846" y="-673998"/>
              <a:ext cx="5798543" cy="4976386"/>
              <a:chOff x="10437600" y="223062"/>
              <a:chExt cx="5798543" cy="4976386"/>
            </a:xfrm>
          </p:grpSpPr>
          <p:pic>
            <p:nvPicPr>
              <p:cNvPr id="67" name="Picture 66">
                <a:extLst>
                  <a:ext uri="{FF2B5EF4-FFF2-40B4-BE49-F238E27FC236}">
                    <a16:creationId xmlns=""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 xmlns:a16="http://schemas.microsoft.com/office/drawing/2014/main" id="{C806E029-0825-D1D5-A38A-AF558BDEF429}"/>
                  </a:ext>
                </a:extLst>
              </p:cNvPr>
              <p:cNvPicPr>
                <a:picLocks noChangeAspect="1"/>
              </p:cNvPicPr>
              <p:nvPr/>
            </p:nvPicPr>
            <p:blipFill>
              <a:blip r:embed="rId9"/>
              <a:stretch>
                <a:fillRect/>
              </a:stretch>
            </p:blipFill>
            <p:spPr>
              <a:xfrm>
                <a:off x="10437600" y="1117918"/>
                <a:ext cx="5798543" cy="4081530"/>
              </a:xfrm>
              <a:prstGeom prst="rect">
                <a:avLst/>
              </a:prstGeom>
            </p:spPr>
          </p:pic>
        </p:grpSp>
        <p:sp>
          <p:nvSpPr>
            <p:cNvPr id="11" name="TextBox 10">
              <a:extLst>
                <a:ext uri="{FF2B5EF4-FFF2-40B4-BE49-F238E27FC236}">
                  <a16:creationId xmlns="" xmlns:a16="http://schemas.microsoft.com/office/drawing/2014/main" id="{5E0357EF-283A-563F-6A7B-0FDA985B1E0E}"/>
                </a:ext>
              </a:extLst>
            </p:cNvPr>
            <p:cNvSpPr txBox="1"/>
            <p:nvPr/>
          </p:nvSpPr>
          <p:spPr>
            <a:xfrm>
              <a:off x="4048436" y="651290"/>
              <a:ext cx="4983363" cy="3458533"/>
            </a:xfrm>
            <a:prstGeom prst="rect">
              <a:avLst/>
            </a:prstGeom>
            <a:noFill/>
          </p:spPr>
          <p:txBody>
            <a:bodyPr wrap="square" rtlCol="0">
              <a:spAutoFit/>
            </a:bodyPr>
            <a:lstStyle/>
            <a:p>
              <a:pPr>
                <a:spcAft>
                  <a:spcPts val="800"/>
                </a:spcAft>
              </a:pPr>
              <a:r>
                <a:rPr lang="vi-VN" sz="3200" b="1" dirty="0">
                  <a:latin typeface="Times New Roman" panose="02020603050405020304" pitchFamily="18" charset="0"/>
                  <a:ea typeface="Calibri" panose="020F0502020204030204" pitchFamily="34" charset="0"/>
                  <a:cs typeface="Times New Roman" panose="02020603050405020304" pitchFamily="18" charset="0"/>
                </a:rPr>
                <a:t>Câu 7: Việc để Thúy Kiều báo oán Hoạn Thư đã thể hiện công lý nào của đời người?</a:t>
              </a:r>
              <a:endParaRPr lang="en-SG" sz="3200" b="1"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A. Ở hiền gặp hiền, ở ác gặp ác.</a:t>
              </a:r>
              <a:endParaRPr lang="en-SG"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B. Nhân quả báo ứng</a:t>
              </a:r>
              <a:endParaRPr lang="en-SG"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C. Có công mài sắt có ngày nên kim.</a:t>
              </a:r>
              <a:endParaRPr lang="en-SG" sz="3200"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D. Đi đêm có ngày gặp ma.</a:t>
              </a:r>
              <a:endParaRPr lang="en-SG" sz="3200" dirty="0">
                <a:latin typeface="Calibri" panose="020F0502020204030204" pitchFamily="34" charset="0"/>
                <a:ea typeface="Calibri" panose="020F0502020204030204" pitchFamily="34" charset="0"/>
                <a:cs typeface="Times New Roman" panose="02020603050405020304" pitchFamily="18" charset="0"/>
              </a:endParaRPr>
            </a:p>
            <a:p>
              <a:pPr algn="just" defTabSz="1219170">
                <a:spcAft>
                  <a:spcPts val="1067"/>
                </a:spcAft>
                <a:buClr>
                  <a:srgbClr val="000000"/>
                </a:buClr>
              </a:pPr>
              <a:endParaRPr lang="en-SG" sz="48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 xmlns:a16="http://schemas.microsoft.com/office/drawing/2014/main" id="{DB066CDA-D7CF-ACC8-8BC3-62865B14798C}"/>
              </a:ext>
            </a:extLst>
          </p:cNvPr>
          <p:cNvPicPr>
            <a:picLocks noChangeAspect="1"/>
          </p:cNvPicPr>
          <p:nvPr/>
        </p:nvPicPr>
        <p:blipFill>
          <a:blip r:embed="rId10"/>
          <a:srcRect/>
          <a:stretch/>
        </p:blipFill>
        <p:spPr>
          <a:xfrm>
            <a:off x="15448" y="-48622"/>
            <a:ext cx="2035185" cy="3850351"/>
          </a:xfrm>
          <a:prstGeom prst="rect">
            <a:avLst/>
          </a:prstGeom>
        </p:spPr>
      </p:pic>
      <p:pic>
        <p:nvPicPr>
          <p:cNvPr id="6" name="Graphic 5" descr="Home">
            <a:hlinkClick r:id="rId11" action="ppaction://hlinksldjump"/>
            <a:extLst>
              <a:ext uri="{FF2B5EF4-FFF2-40B4-BE49-F238E27FC236}">
                <a16:creationId xmlns="" xmlns:a16="http://schemas.microsoft.com/office/drawing/2014/main" id="{310062A3-B88A-2D2F-E5B9-12711FE868A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8" y="-14674"/>
            <a:ext cx="1225103" cy="1225103"/>
          </a:xfrm>
          <a:prstGeom prst="rect">
            <a:avLst/>
          </a:prstGeom>
        </p:spPr>
      </p:pic>
    </p:spTree>
    <p:extLst>
      <p:ext uri="{BB962C8B-B14F-4D97-AF65-F5344CB8AC3E}">
        <p14:creationId xmlns:p14="http://schemas.microsoft.com/office/powerpoint/2010/main" val="3075688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556B495-382E-1B38-A22B-8FDD64C0E8EE}"/>
            </a:ext>
          </a:extLst>
        </p:cNvPr>
        <p:cNvGrpSpPr/>
        <p:nvPr/>
      </p:nvGrpSpPr>
      <p:grpSpPr>
        <a:xfrm>
          <a:off x="0" y="0"/>
          <a:ext cx="0" cy="0"/>
          <a:chOff x="0" y="0"/>
          <a:chExt cx="0" cy="0"/>
        </a:xfrm>
      </p:grpSpPr>
      <p:pic>
        <p:nvPicPr>
          <p:cNvPr id="2" name="Picture 1">
            <a:extLst>
              <a:ext uri="{FF2B5EF4-FFF2-40B4-BE49-F238E27FC236}">
                <a16:creationId xmlns="" xmlns:a16="http://schemas.microsoft.com/office/drawing/2014/main" id="{02EBBE79-949C-48D2-A927-B29558902496}"/>
              </a:ext>
            </a:extLst>
          </p:cNvPr>
          <p:cNvPicPr>
            <a:picLocks noChangeAspect="1"/>
          </p:cNvPicPr>
          <p:nvPr/>
        </p:nvPicPr>
        <p:blipFill>
          <a:blip r:embed="rId2"/>
          <a:stretch>
            <a:fillRect/>
          </a:stretch>
        </p:blipFill>
        <p:spPr>
          <a:xfrm>
            <a:off x="0" y="0"/>
            <a:ext cx="12192000" cy="6858000"/>
          </a:xfrm>
          <a:prstGeom prst="rect">
            <a:avLst/>
          </a:prstGeom>
        </p:spPr>
      </p:pic>
      <p:pic>
        <p:nvPicPr>
          <p:cNvPr id="19" name="Graphic 18" descr="Home">
            <a:hlinkClick r:id="rId3" action="ppaction://hlinksldjump"/>
            <a:extLst>
              <a:ext uri="{FF2B5EF4-FFF2-40B4-BE49-F238E27FC236}">
                <a16:creationId xmlns="" xmlns:a16="http://schemas.microsoft.com/office/drawing/2014/main" id="{F2D6E83E-3B6A-158B-EF2C-9D296E2625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24160" y="49268"/>
            <a:ext cx="1633470" cy="1633470"/>
          </a:xfrm>
          <a:prstGeom prst="rect">
            <a:avLst/>
          </a:prstGeom>
        </p:spPr>
      </p:pic>
      <p:sp>
        <p:nvSpPr>
          <p:cNvPr id="20" name="Rectangle: Folded Corner 19">
            <a:extLst>
              <a:ext uri="{FF2B5EF4-FFF2-40B4-BE49-F238E27FC236}">
                <a16:creationId xmlns="" xmlns:a16="http://schemas.microsoft.com/office/drawing/2014/main" id="{8CEA8BCC-1B47-853B-4D0A-43D7936511AE}"/>
              </a:ext>
            </a:extLst>
          </p:cNvPr>
          <p:cNvSpPr/>
          <p:nvPr/>
        </p:nvSpPr>
        <p:spPr>
          <a:xfrm>
            <a:off x="1901951" y="894706"/>
            <a:ext cx="7578309"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 xmlns:a16="http://schemas.microsoft.com/office/drawing/2014/main" id="{BB6B1681-6EA4-93AC-7B1F-1E1E5080051A}"/>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 xmlns:a16="http://schemas.microsoft.com/office/drawing/2014/main" id="{E12FC95E-BD67-3F68-304F-26735788A20C}"/>
              </a:ext>
            </a:extLst>
          </p:cNvPr>
          <p:cNvSpPr/>
          <p:nvPr/>
        </p:nvSpPr>
        <p:spPr>
          <a:xfrm>
            <a:off x="2114516" y="1119186"/>
            <a:ext cx="6936887"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 xmlns:a16="http://schemas.microsoft.com/office/drawing/2014/main" id="{53E22B51-7AE1-E08E-004E-0A8BE6B8CC2C}"/>
              </a:ext>
            </a:extLst>
          </p:cNvPr>
          <p:cNvSpPr txBox="1"/>
          <p:nvPr/>
        </p:nvSpPr>
        <p:spPr>
          <a:xfrm>
            <a:off x="2248885" y="1209256"/>
            <a:ext cx="6653477" cy="2513509"/>
          </a:xfrm>
          <a:prstGeom prst="rect">
            <a:avLst/>
          </a:prstGeom>
          <a:noFill/>
        </p:spPr>
        <p:txBody>
          <a:bodyPr wrap="square" rtlCol="0">
            <a:spAutoFit/>
          </a:bodyPr>
          <a:lstStyle/>
          <a:p>
            <a:pPr>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2. Hai dòng thơ sau miêu tả về nhân vật nào trong Truyện Kiều</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6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“Thoắt trông nhờn nhợt màu da</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6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Ăn gì cao lớn đẫy đà làm sao”.</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 xmlns:a16="http://schemas.microsoft.com/office/drawing/2014/main" id="{ECF43C27-142E-0953-C3F1-62A4ABDEBA7C}"/>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 xmlns:a16="http://schemas.microsoft.com/office/drawing/2014/main" id="{884A80C3-8646-F530-2CD1-B46DED221278}"/>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 xmlns:a16="http://schemas.microsoft.com/office/drawing/2014/main" id="{BAE642CB-0C43-6B27-C02F-6BA5456E7D81}"/>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 xmlns:a16="http://schemas.microsoft.com/office/drawing/2014/main" id="{6198172B-1089-3351-B894-66B15BE24208}"/>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 xmlns:a16="http://schemas.microsoft.com/office/drawing/2014/main" id="{CF602A8A-EAAF-9745-4352-C8F58B37DBC4}"/>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 xmlns:a16="http://schemas.microsoft.com/office/drawing/2014/main" id="{B3DB7CE2-79DE-894A-959B-A66321AF4734}"/>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 xmlns:a16="http://schemas.microsoft.com/office/drawing/2014/main" id="{F79A640C-0D93-AAF0-2961-DF91929A9433}"/>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 xmlns:a16="http://schemas.microsoft.com/office/drawing/2014/main" id="{EC11945E-A67B-1A72-CE89-6033BB17668F}"/>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 xmlns:a16="http://schemas.microsoft.com/office/drawing/2014/main" id="{B02EE2FE-9F96-8FB0-0D2B-36AF443B43A0}"/>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 xmlns:a16="http://schemas.microsoft.com/office/drawing/2014/main" id="{BCF3A9A6-E8A7-A4E2-8B4F-F7EB55D3501F}"/>
              </a:ext>
            </a:extLst>
          </p:cNvPr>
          <p:cNvSpPr txBox="1"/>
          <p:nvPr/>
        </p:nvSpPr>
        <p:spPr>
          <a:xfrm>
            <a:off x="4399930" y="5055040"/>
            <a:ext cx="286737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TÚ</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等线" panose="020F0502020204030204"/>
                <a:cs typeface="Arial"/>
              </a:rPr>
              <a:t> BÀ</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spTree>
    <p:extLst>
      <p:ext uri="{BB962C8B-B14F-4D97-AF65-F5344CB8AC3E}">
        <p14:creationId xmlns:p14="http://schemas.microsoft.com/office/powerpoint/2010/main" val="201115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153AEAB-C928-B994-82ED-CCB20F50A7B2}"/>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 xmlns:a16="http://schemas.microsoft.com/office/drawing/2014/main" id="{062184F5-F396-08BC-CD47-35986E4A91B3}"/>
              </a:ext>
            </a:extLst>
          </p:cNvPr>
          <p:cNvGrpSpPr/>
          <p:nvPr/>
        </p:nvGrpSpPr>
        <p:grpSpPr>
          <a:xfrm>
            <a:off x="4474669" y="5662724"/>
            <a:ext cx="3791496" cy="1110700"/>
            <a:chOff x="4677320" y="4255313"/>
            <a:chExt cx="3791495" cy="1353604"/>
          </a:xfrm>
        </p:grpSpPr>
        <p:grpSp>
          <p:nvGrpSpPr>
            <p:cNvPr id="30" name="Group 29">
              <a:extLst>
                <a:ext uri="{FF2B5EF4-FFF2-40B4-BE49-F238E27FC236}">
                  <a16:creationId xmlns=""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 xmlns:a16="http://schemas.microsoft.com/office/drawing/2014/main"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 xmlns:a16="http://schemas.microsoft.com/office/drawing/2014/main"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 xmlns:a16="http://schemas.microsoft.com/office/drawing/2014/main" id="{36AA3154-0855-F55B-A9AC-0624384D5E02}"/>
                </a:ext>
              </a:extLst>
            </p:cNvPr>
            <p:cNvSpPr txBox="1"/>
            <p:nvPr/>
          </p:nvSpPr>
          <p:spPr>
            <a:xfrm>
              <a:off x="5401764" y="4629035"/>
              <a:ext cx="3067051" cy="904894"/>
            </a:xfrm>
            <a:prstGeom prst="rect">
              <a:avLst/>
            </a:prstGeom>
            <a:noFill/>
          </p:spPr>
          <p:txBody>
            <a:bodyPr wrap="square" rtlCol="0">
              <a:spAutoFit/>
            </a:bodyPr>
            <a:lstStyle/>
            <a:p>
              <a:pPr algn="just" defTabSz="121911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D</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 xmlns:a16="http://schemas.microsoft.com/office/drawing/2014/main" id="{E6CD3A29-7EE3-0A96-8CCA-BD4D81D5C7C1}"/>
              </a:ext>
            </a:extLst>
          </p:cNvPr>
          <p:cNvGrpSpPr/>
          <p:nvPr/>
        </p:nvGrpSpPr>
        <p:grpSpPr>
          <a:xfrm>
            <a:off x="1097469" y="-1259119"/>
            <a:ext cx="10375153" cy="6944013"/>
            <a:chOff x="3640847" y="-673998"/>
            <a:chExt cx="5693699" cy="4976388"/>
          </a:xfrm>
        </p:grpSpPr>
        <p:grpSp>
          <p:nvGrpSpPr>
            <p:cNvPr id="25" name="Group 24">
              <a:extLst>
                <a:ext uri="{FF2B5EF4-FFF2-40B4-BE49-F238E27FC236}">
                  <a16:creationId xmlns="" xmlns:a16="http://schemas.microsoft.com/office/drawing/2014/main"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 xmlns:a16="http://schemas.microsoft.com/office/drawing/2014/main"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 xmlns:a16="http://schemas.microsoft.com/office/drawing/2014/main" id="{5E0357EF-283A-563F-6A7B-0FDA985B1E0E}"/>
                </a:ext>
              </a:extLst>
            </p:cNvPr>
            <p:cNvSpPr txBox="1"/>
            <p:nvPr/>
          </p:nvSpPr>
          <p:spPr>
            <a:xfrm>
              <a:off x="4045100" y="886381"/>
              <a:ext cx="4885192" cy="3212917"/>
            </a:xfrm>
            <a:prstGeom prst="rect">
              <a:avLst/>
            </a:prstGeom>
            <a:noFill/>
          </p:spPr>
          <p:txBody>
            <a:bodyPr wrap="square" rtlCol="0">
              <a:spAutoFit/>
            </a:bodyPr>
            <a:lstStyle/>
            <a:p>
              <a:pP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8: Đâu không phải giá trị nghệ thuật của đoạn trích Thúy Kiều báo ân, báo oán?</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 Đoạn trích có sự kết hợp nhuần nhuyễn giữa yếu tố tự sự và miêu tả.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B. Xây dựng nhân vật qua ngôn ngữ đối thoại, đặc biệt là hai nhân vật Thúy Kiều và Hoạn Thư.</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 Miêu tả tâm lí nhân vật uyển chuyển, giúp người đọc hiểu thêm về tính cách nhân vật.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D. Sử dụng nhiều hình ảnh ước lệ tượng trưng.</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1219170">
                <a:spcAft>
                  <a:spcPts val="1067"/>
                </a:spcAft>
                <a:buClr>
                  <a:srgbClr val="000000"/>
                </a:buClr>
              </a:pPr>
              <a:endParaRPr lang="en-SG" sz="3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 xmlns:a16="http://schemas.microsoft.com/office/drawing/2014/main" id="{DB066CDA-D7CF-ACC8-8BC3-62865B14798C}"/>
              </a:ext>
            </a:extLst>
          </p:cNvPr>
          <p:cNvPicPr>
            <a:picLocks noChangeAspect="1"/>
          </p:cNvPicPr>
          <p:nvPr/>
        </p:nvPicPr>
        <p:blipFill>
          <a:blip r:embed="rId10"/>
          <a:srcRect/>
          <a:stretch/>
        </p:blipFill>
        <p:spPr>
          <a:xfrm>
            <a:off x="109041" y="-14674"/>
            <a:ext cx="1765504" cy="3923343"/>
          </a:xfrm>
          <a:prstGeom prst="rect">
            <a:avLst/>
          </a:prstGeom>
        </p:spPr>
      </p:pic>
      <p:pic>
        <p:nvPicPr>
          <p:cNvPr id="5" name="Graphic 4" descr="Home">
            <a:hlinkClick r:id="rId11" action="ppaction://hlinksldjump"/>
            <a:extLst>
              <a:ext uri="{FF2B5EF4-FFF2-40B4-BE49-F238E27FC236}">
                <a16:creationId xmlns="" xmlns:a16="http://schemas.microsoft.com/office/drawing/2014/main" id="{4F9218DB-E68A-27AF-02CC-700CF2B8BB7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8" y="-14674"/>
            <a:ext cx="1225103" cy="1225103"/>
          </a:xfrm>
          <a:prstGeom prst="rect">
            <a:avLst/>
          </a:prstGeom>
        </p:spPr>
      </p:pic>
    </p:spTree>
    <p:extLst>
      <p:ext uri="{BB962C8B-B14F-4D97-AF65-F5344CB8AC3E}">
        <p14:creationId xmlns:p14="http://schemas.microsoft.com/office/powerpoint/2010/main" val="324603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A35C79C1-9DFF-D987-0753-6E1AA2171D49}"/>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 xmlns:a16="http://schemas.microsoft.com/office/drawing/2014/main" id="{062184F5-F396-08BC-CD47-35986E4A91B3}"/>
              </a:ext>
            </a:extLst>
          </p:cNvPr>
          <p:cNvGrpSpPr/>
          <p:nvPr/>
        </p:nvGrpSpPr>
        <p:grpSpPr>
          <a:xfrm>
            <a:off x="4495795" y="5357049"/>
            <a:ext cx="3791496" cy="1353607"/>
            <a:chOff x="4677320" y="4255313"/>
            <a:chExt cx="3791495" cy="1353604"/>
          </a:xfrm>
        </p:grpSpPr>
        <p:grpSp>
          <p:nvGrpSpPr>
            <p:cNvPr id="30" name="Group 29">
              <a:extLst>
                <a:ext uri="{FF2B5EF4-FFF2-40B4-BE49-F238E27FC236}">
                  <a16:creationId xmlns=""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 xmlns:a16="http://schemas.microsoft.com/office/drawing/2014/main"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 xmlns:a16="http://schemas.microsoft.com/office/drawing/2014/main"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 xmlns:a16="http://schemas.microsoft.com/office/drawing/2014/main" id="{36AA3154-0855-F55B-A9AC-0624384D5E02}"/>
                </a:ext>
              </a:extLst>
            </p:cNvPr>
            <p:cNvSpPr txBox="1"/>
            <p:nvPr/>
          </p:nvSpPr>
          <p:spPr>
            <a:xfrm>
              <a:off x="5401764" y="4629034"/>
              <a:ext cx="3067051" cy="742509"/>
            </a:xfrm>
            <a:prstGeom prst="rect">
              <a:avLst/>
            </a:prstGeom>
            <a:noFill/>
          </p:spPr>
          <p:txBody>
            <a:bodyPr wrap="square" rtlCol="0">
              <a:spAutoFit/>
            </a:bodyPr>
            <a:lstStyle/>
            <a:p>
              <a:pPr algn="just" defTabSz="121911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 xmlns:a16="http://schemas.microsoft.com/office/drawing/2014/main" id="{E6CD3A29-7EE3-0A96-8CCA-BD4D81D5C7C1}"/>
              </a:ext>
            </a:extLst>
          </p:cNvPr>
          <p:cNvGrpSpPr/>
          <p:nvPr/>
        </p:nvGrpSpPr>
        <p:grpSpPr>
          <a:xfrm>
            <a:off x="988195" y="-1107387"/>
            <a:ext cx="10420951" cy="6690806"/>
            <a:chOff x="3640847" y="-673998"/>
            <a:chExt cx="5693699" cy="4976388"/>
          </a:xfrm>
        </p:grpSpPr>
        <p:grpSp>
          <p:nvGrpSpPr>
            <p:cNvPr id="25" name="Group 24">
              <a:extLst>
                <a:ext uri="{FF2B5EF4-FFF2-40B4-BE49-F238E27FC236}">
                  <a16:creationId xmlns="" xmlns:a16="http://schemas.microsoft.com/office/drawing/2014/main"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 xmlns:a16="http://schemas.microsoft.com/office/drawing/2014/main"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 xmlns:a16="http://schemas.microsoft.com/office/drawing/2014/main" id="{5E0357EF-283A-563F-6A7B-0FDA985B1E0E}"/>
                </a:ext>
              </a:extLst>
            </p:cNvPr>
            <p:cNvSpPr txBox="1"/>
            <p:nvPr/>
          </p:nvSpPr>
          <p:spPr>
            <a:xfrm>
              <a:off x="4011170" y="875363"/>
              <a:ext cx="4940011" cy="2697364"/>
            </a:xfrm>
            <a:prstGeom prst="rect">
              <a:avLst/>
            </a:prstGeom>
            <a:noFill/>
          </p:spPr>
          <p:txBody>
            <a:bodyPr wrap="square" rtlCol="0">
              <a:spAutoFit/>
            </a:bodyPr>
            <a:lstStyle/>
            <a:p>
              <a:pPr>
                <a:spcAft>
                  <a:spcPts val="800"/>
                </a:spcAft>
              </a:pPr>
              <a:r>
                <a:rPr lang="vi-VN" sz="2900" b="1" dirty="0">
                  <a:effectLst/>
                  <a:latin typeface="Times New Roman" panose="02020603050405020304" pitchFamily="18" charset="0"/>
                  <a:ea typeface="Calibri" panose="020F0502020204030204" pitchFamily="34" charset="0"/>
                  <a:cs typeface="Times New Roman" panose="02020603050405020304" pitchFamily="18" charset="0"/>
                </a:rPr>
                <a:t>Câu 9: Chi tiết: “Cho gươm mời đến Thúc lang” thể hiện điều gì?</a:t>
              </a:r>
              <a:endParaRPr lang="en-SG" sz="29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900" dirty="0">
                  <a:effectLst/>
                  <a:latin typeface="Times New Roman" panose="02020603050405020304" pitchFamily="18" charset="0"/>
                  <a:ea typeface="Calibri" panose="020F0502020204030204" pitchFamily="34" charset="0"/>
                  <a:cs typeface="Times New Roman" panose="02020603050405020304" pitchFamily="18" charset="0"/>
                </a:rPr>
                <a:t>A. Sự tôn trọng, biết ơn, trân trọng người cũ của Thúy Kiều.</a:t>
              </a:r>
              <a:endParaRPr lang="en-SG" sz="29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900" dirty="0">
                  <a:effectLst/>
                  <a:latin typeface="Times New Roman" panose="02020603050405020304" pitchFamily="18" charset="0"/>
                  <a:ea typeface="Calibri" panose="020F0502020204030204" pitchFamily="34" charset="0"/>
                  <a:cs typeface="Times New Roman" panose="02020603050405020304" pitchFamily="18" charset="0"/>
                </a:rPr>
                <a:t>B. Thể hiện quyền uy của một vị “nhất phẩm phu nhân”.</a:t>
              </a:r>
              <a:endParaRPr lang="en-SG" sz="29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900" dirty="0">
                  <a:effectLst/>
                  <a:latin typeface="Times New Roman" panose="02020603050405020304" pitchFamily="18" charset="0"/>
                  <a:ea typeface="Calibri" panose="020F0502020204030204" pitchFamily="34" charset="0"/>
                  <a:cs typeface="Times New Roman" panose="02020603050405020304" pitchFamily="18" charset="0"/>
                </a:rPr>
                <a:t>C. Thể hiện sự răn đen, đe dọa đến Thúc Sinh.</a:t>
              </a:r>
              <a:endParaRPr lang="en-SG" sz="29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900" dirty="0">
                  <a:effectLst/>
                  <a:latin typeface="Times New Roman" panose="02020603050405020304" pitchFamily="18" charset="0"/>
                  <a:ea typeface="Calibri" panose="020F0502020204030204" pitchFamily="34" charset="0"/>
                  <a:cs typeface="Times New Roman" panose="02020603050405020304" pitchFamily="18" charset="0"/>
                </a:rPr>
                <a:t>D. Thê hiện sự giàu có.</a:t>
              </a:r>
              <a:endParaRPr lang="en-SG" sz="29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7" name="ong MC">
            <a:extLst>
              <a:ext uri="{FF2B5EF4-FFF2-40B4-BE49-F238E27FC236}">
                <a16:creationId xmlns="" xmlns:a16="http://schemas.microsoft.com/office/drawing/2014/main" id="{DB066CDA-D7CF-ACC8-8BC3-62865B14798C}"/>
              </a:ext>
            </a:extLst>
          </p:cNvPr>
          <p:cNvPicPr>
            <a:picLocks noChangeAspect="1"/>
          </p:cNvPicPr>
          <p:nvPr/>
        </p:nvPicPr>
        <p:blipFill>
          <a:blip r:embed="rId10"/>
          <a:srcRect/>
          <a:stretch/>
        </p:blipFill>
        <p:spPr>
          <a:xfrm>
            <a:off x="21444" y="161718"/>
            <a:ext cx="1723368" cy="2225727"/>
          </a:xfrm>
          <a:prstGeom prst="rect">
            <a:avLst/>
          </a:prstGeom>
        </p:spPr>
      </p:pic>
      <p:pic>
        <p:nvPicPr>
          <p:cNvPr id="5" name="Graphic 4" descr="Home">
            <a:hlinkClick r:id="rId11" action="ppaction://hlinksldjump"/>
            <a:extLst>
              <a:ext uri="{FF2B5EF4-FFF2-40B4-BE49-F238E27FC236}">
                <a16:creationId xmlns="" xmlns:a16="http://schemas.microsoft.com/office/drawing/2014/main" id="{B01DC437-177C-A224-EF1A-056DD3F46C6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8" y="-14674"/>
            <a:ext cx="1225103" cy="1225103"/>
          </a:xfrm>
          <a:prstGeom prst="rect">
            <a:avLst/>
          </a:prstGeom>
        </p:spPr>
      </p:pic>
    </p:spTree>
    <p:extLst>
      <p:ext uri="{BB962C8B-B14F-4D97-AF65-F5344CB8AC3E}">
        <p14:creationId xmlns:p14="http://schemas.microsoft.com/office/powerpoint/2010/main" val="2550230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BAD2806-401E-98F7-EEB2-778ED851DD6C}"/>
              </a:ext>
            </a:extLst>
          </p:cNvPr>
          <p:cNvPicPr>
            <a:picLocks noChangeAspect="1"/>
          </p:cNvPicPr>
          <p:nvPr/>
        </p:nvPicPr>
        <p:blipFill>
          <a:blip r:embed="rId4"/>
          <a:stretch>
            <a:fillRect/>
          </a:stretch>
        </p:blipFill>
        <p:spPr>
          <a:xfrm>
            <a:off x="0" y="0"/>
            <a:ext cx="12192000" cy="6858000"/>
          </a:xfrm>
          <a:prstGeom prst="rect">
            <a:avLst/>
          </a:prstGeom>
        </p:spPr>
      </p:pic>
      <p:grpSp>
        <p:nvGrpSpPr>
          <p:cNvPr id="36" name="trả lời câu hỏi">
            <a:extLst>
              <a:ext uri="{FF2B5EF4-FFF2-40B4-BE49-F238E27FC236}">
                <a16:creationId xmlns="" xmlns:a16="http://schemas.microsoft.com/office/drawing/2014/main" id="{062184F5-F396-08BC-CD47-35986E4A91B3}"/>
              </a:ext>
            </a:extLst>
          </p:cNvPr>
          <p:cNvGrpSpPr/>
          <p:nvPr/>
        </p:nvGrpSpPr>
        <p:grpSpPr>
          <a:xfrm>
            <a:off x="4594200" y="5745180"/>
            <a:ext cx="3763321" cy="945791"/>
            <a:chOff x="4677320" y="4255313"/>
            <a:chExt cx="3763320" cy="1353604"/>
          </a:xfrm>
        </p:grpSpPr>
        <p:grpSp>
          <p:nvGrpSpPr>
            <p:cNvPr id="30" name="Group 29">
              <a:extLst>
                <a:ext uri="{FF2B5EF4-FFF2-40B4-BE49-F238E27FC236}">
                  <a16:creationId xmlns="" xmlns:a16="http://schemas.microsoft.com/office/drawing/2014/main" id="{DF99BDA2-5D38-1F4B-865E-164D90684961}"/>
                </a:ext>
              </a:extLst>
            </p:cNvPr>
            <p:cNvGrpSpPr/>
            <p:nvPr/>
          </p:nvGrpSpPr>
          <p:grpSpPr>
            <a:xfrm>
              <a:off x="4677320" y="4255313"/>
              <a:ext cx="3620752" cy="1353604"/>
              <a:chOff x="4677320" y="4206654"/>
              <a:chExt cx="3620752" cy="1353604"/>
            </a:xfrm>
          </p:grpSpPr>
          <p:pic>
            <p:nvPicPr>
              <p:cNvPr id="72" name="Graphic 71">
                <a:extLst>
                  <a:ext uri="{FF2B5EF4-FFF2-40B4-BE49-F238E27FC236}">
                    <a16:creationId xmlns="" xmlns:a16="http://schemas.microsoft.com/office/drawing/2014/main" id="{035A494C-CD3A-A2F4-1D93-ACB58E77F8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5867400" y="4206654"/>
                <a:ext cx="47625" cy="833438"/>
              </a:xfrm>
              <a:prstGeom prst="rect">
                <a:avLst/>
              </a:prstGeom>
            </p:spPr>
          </p:pic>
          <p:pic>
            <p:nvPicPr>
              <p:cNvPr id="73" name="Graphic 72">
                <a:extLst>
                  <a:ext uri="{FF2B5EF4-FFF2-40B4-BE49-F238E27FC236}">
                    <a16:creationId xmlns="" xmlns:a16="http://schemas.microsoft.com/office/drawing/2014/main" id="{2937E080-707D-1741-BF60-11F5223888D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6935291" y="4243289"/>
                <a:ext cx="47625" cy="833438"/>
              </a:xfrm>
              <a:prstGeom prst="rect">
                <a:avLst/>
              </a:prstGeom>
            </p:spPr>
          </p:pic>
          <p:pic>
            <p:nvPicPr>
              <p:cNvPr id="21" name="Picture 20">
                <a:extLst>
                  <a:ext uri="{FF2B5EF4-FFF2-40B4-BE49-F238E27FC236}">
                    <a16:creationId xmlns="" xmlns:a16="http://schemas.microsoft.com/office/drawing/2014/main" id="{AFF65733-BA6A-E895-F327-E594D9CF9A9E}"/>
                  </a:ext>
                </a:extLst>
              </p:cNvPr>
              <p:cNvPicPr>
                <a:picLocks noChangeAspect="1"/>
              </p:cNvPicPr>
              <p:nvPr/>
            </p:nvPicPr>
            <p:blipFill>
              <a:blip r:embed="rId7"/>
              <a:stretch>
                <a:fillRect/>
              </a:stretch>
            </p:blipFill>
            <p:spPr>
              <a:xfrm>
                <a:off x="4677320" y="4593196"/>
                <a:ext cx="3620752" cy="967062"/>
              </a:xfrm>
              <a:prstGeom prst="rect">
                <a:avLst/>
              </a:prstGeom>
            </p:spPr>
          </p:pic>
        </p:grpSp>
        <p:sp>
          <p:nvSpPr>
            <p:cNvPr id="31" name="TextBox 30">
              <a:extLst>
                <a:ext uri="{FF2B5EF4-FFF2-40B4-BE49-F238E27FC236}">
                  <a16:creationId xmlns="" xmlns:a16="http://schemas.microsoft.com/office/drawing/2014/main" id="{36AA3154-0855-F55B-A9AC-0624384D5E02}"/>
                </a:ext>
              </a:extLst>
            </p:cNvPr>
            <p:cNvSpPr txBox="1"/>
            <p:nvPr/>
          </p:nvSpPr>
          <p:spPr>
            <a:xfrm>
              <a:off x="5373589" y="4532671"/>
              <a:ext cx="3067051" cy="1062672"/>
            </a:xfrm>
            <a:prstGeom prst="rect">
              <a:avLst/>
            </a:prstGeom>
            <a:noFill/>
          </p:spPr>
          <p:txBody>
            <a:bodyPr wrap="square" rtlCol="0">
              <a:spAutoFit/>
            </a:bodyPr>
            <a:lstStyle/>
            <a:p>
              <a:pPr algn="just" defTabSz="1219110">
                <a:lnSpc>
                  <a:spcPct val="150000"/>
                </a:lnSpc>
                <a:buClr>
                  <a:srgbClr val="000000"/>
                </a:buClr>
                <a:defRPr/>
              </a:pPr>
              <a:r>
                <a:rPr lang="vi-VN"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ĐÁP ÁN </a:t>
              </a:r>
              <a:r>
                <a:rPr lang="en-US" sz="32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a:t>
              </a:r>
              <a:endParaRPr lang="en-US" sz="3200" b="1" kern="0" dirty="0">
                <a:solidFill>
                  <a:srgbClr val="000000"/>
                </a:solidFill>
                <a:latin typeface=".VnTime"/>
                <a:ea typeface="Times New Roman" panose="02020603050405020304" pitchFamily="18" charset="0"/>
                <a:cs typeface="Times New Roman" panose="02020603050405020304" pitchFamily="18" charset="0"/>
                <a:sym typeface="Arial"/>
              </a:endParaRPr>
            </a:p>
          </p:txBody>
        </p:sp>
      </p:grpSp>
      <p:grpSp>
        <p:nvGrpSpPr>
          <p:cNvPr id="35" name="Bảng câu hỏi">
            <a:extLst>
              <a:ext uri="{FF2B5EF4-FFF2-40B4-BE49-F238E27FC236}">
                <a16:creationId xmlns="" xmlns:a16="http://schemas.microsoft.com/office/drawing/2014/main" id="{E6CD3A29-7EE3-0A96-8CCA-BD4D81D5C7C1}"/>
              </a:ext>
            </a:extLst>
          </p:cNvPr>
          <p:cNvGrpSpPr/>
          <p:nvPr/>
        </p:nvGrpSpPr>
        <p:grpSpPr>
          <a:xfrm>
            <a:off x="872566" y="-1144155"/>
            <a:ext cx="10530540" cy="6931363"/>
            <a:chOff x="3640847" y="-673998"/>
            <a:chExt cx="5693699" cy="4976388"/>
          </a:xfrm>
        </p:grpSpPr>
        <p:grpSp>
          <p:nvGrpSpPr>
            <p:cNvPr id="25" name="Group 24">
              <a:extLst>
                <a:ext uri="{FF2B5EF4-FFF2-40B4-BE49-F238E27FC236}">
                  <a16:creationId xmlns="" xmlns:a16="http://schemas.microsoft.com/office/drawing/2014/main" id="{C74232FC-003E-0D07-6391-F4F9BE14D939}"/>
                </a:ext>
              </a:extLst>
            </p:cNvPr>
            <p:cNvGrpSpPr/>
            <p:nvPr/>
          </p:nvGrpSpPr>
          <p:grpSpPr>
            <a:xfrm>
              <a:off x="3640847" y="-673998"/>
              <a:ext cx="5693699" cy="4976388"/>
              <a:chOff x="10437601" y="223062"/>
              <a:chExt cx="5693699" cy="4976388"/>
            </a:xfrm>
          </p:grpSpPr>
          <p:pic>
            <p:nvPicPr>
              <p:cNvPr id="67" name="Picture 66">
                <a:extLst>
                  <a:ext uri="{FF2B5EF4-FFF2-40B4-BE49-F238E27FC236}">
                    <a16:creationId xmlns="" xmlns:a16="http://schemas.microsoft.com/office/drawing/2014/main" id="{E3D2159E-CB89-67A6-1D95-A12B9EAD1E64}"/>
                  </a:ext>
                </a:extLst>
              </p:cNvPr>
              <p:cNvPicPr>
                <a:picLocks noChangeAspect="1"/>
              </p:cNvPicPr>
              <p:nvPr/>
            </p:nvPicPr>
            <p:blipFill rotWithShape="1">
              <a:blip r:embed="rId8"/>
              <a:srcRect l="95915" r="-775"/>
              <a:stretch/>
            </p:blipFill>
            <p:spPr>
              <a:xfrm>
                <a:off x="14257169" y="223062"/>
                <a:ext cx="336883" cy="2170364"/>
              </a:xfrm>
              <a:prstGeom prst="rect">
                <a:avLst/>
              </a:prstGeom>
            </p:spPr>
          </p:pic>
          <p:pic>
            <p:nvPicPr>
              <p:cNvPr id="68" name="Picture 67">
                <a:extLst>
                  <a:ext uri="{FF2B5EF4-FFF2-40B4-BE49-F238E27FC236}">
                    <a16:creationId xmlns="" xmlns:a16="http://schemas.microsoft.com/office/drawing/2014/main" id="{453FCF51-F7C7-595E-DBD8-6820F539BF7C}"/>
                  </a:ext>
                </a:extLst>
              </p:cNvPr>
              <p:cNvPicPr>
                <a:picLocks noChangeAspect="1"/>
              </p:cNvPicPr>
              <p:nvPr/>
            </p:nvPicPr>
            <p:blipFill rotWithShape="1">
              <a:blip r:embed="rId8"/>
              <a:srcRect l="95915" r="-775"/>
              <a:stretch/>
            </p:blipFill>
            <p:spPr>
              <a:xfrm>
                <a:off x="11855117" y="301060"/>
                <a:ext cx="336883" cy="2170364"/>
              </a:xfrm>
              <a:prstGeom prst="rect">
                <a:avLst/>
              </a:prstGeom>
            </p:spPr>
          </p:pic>
          <p:pic>
            <p:nvPicPr>
              <p:cNvPr id="9" name="Picture 8">
                <a:extLst>
                  <a:ext uri="{FF2B5EF4-FFF2-40B4-BE49-F238E27FC236}">
                    <a16:creationId xmlns="" xmlns:a16="http://schemas.microsoft.com/office/drawing/2014/main" id="{C806E029-0825-D1D5-A38A-AF558BDEF429}"/>
                  </a:ext>
                </a:extLst>
              </p:cNvPr>
              <p:cNvPicPr>
                <a:picLocks noChangeAspect="1"/>
              </p:cNvPicPr>
              <p:nvPr/>
            </p:nvPicPr>
            <p:blipFill>
              <a:blip r:embed="rId9"/>
              <a:stretch>
                <a:fillRect/>
              </a:stretch>
            </p:blipFill>
            <p:spPr>
              <a:xfrm>
                <a:off x="10437601" y="1451651"/>
                <a:ext cx="5693699" cy="3747799"/>
              </a:xfrm>
              <a:prstGeom prst="rect">
                <a:avLst/>
              </a:prstGeom>
            </p:spPr>
          </p:pic>
        </p:grpSp>
        <p:sp>
          <p:nvSpPr>
            <p:cNvPr id="11" name="TextBox 10">
              <a:extLst>
                <a:ext uri="{FF2B5EF4-FFF2-40B4-BE49-F238E27FC236}">
                  <a16:creationId xmlns="" xmlns:a16="http://schemas.microsoft.com/office/drawing/2014/main" id="{5E0357EF-283A-563F-6A7B-0FDA985B1E0E}"/>
                </a:ext>
              </a:extLst>
            </p:cNvPr>
            <p:cNvSpPr txBox="1"/>
            <p:nvPr/>
          </p:nvSpPr>
          <p:spPr>
            <a:xfrm>
              <a:off x="4071097" y="1007077"/>
              <a:ext cx="4940011" cy="3152490"/>
            </a:xfrm>
            <a:prstGeom prst="rect">
              <a:avLst/>
            </a:prstGeom>
            <a:noFill/>
          </p:spPr>
          <p:txBody>
            <a:bodyPr wrap="square" rtlCol="0">
              <a:spAutoFit/>
            </a:bodyPr>
            <a:lstStyle/>
            <a:p>
              <a:pPr>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Câu 10: Đoạn trích Thúy Kiều báo ân báo oán thể hiện rõ nhất khát vọng nào của Nguyễn Du?</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A. Tình yêu tự do.</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B. Quyền sống, quyền được làm chủ cuộc đời.</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 Khát vọng công lí.</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D. Khát vọng xã hội văn minh</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p>
              <a:pPr algn="just" defTabSz="914377">
                <a:spcAft>
                  <a:spcPts val="800"/>
                </a:spcAft>
              </a:pPr>
              <a:endParaRPr lang="en-SG" sz="54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37" name="ong MC">
            <a:extLst>
              <a:ext uri="{FF2B5EF4-FFF2-40B4-BE49-F238E27FC236}">
                <a16:creationId xmlns="" xmlns:a16="http://schemas.microsoft.com/office/drawing/2014/main" id="{DB066CDA-D7CF-ACC8-8BC3-62865B14798C}"/>
              </a:ext>
            </a:extLst>
          </p:cNvPr>
          <p:cNvPicPr>
            <a:picLocks noChangeAspect="1"/>
          </p:cNvPicPr>
          <p:nvPr/>
        </p:nvPicPr>
        <p:blipFill>
          <a:blip r:embed="rId10"/>
          <a:srcRect/>
          <a:stretch/>
        </p:blipFill>
        <p:spPr>
          <a:xfrm>
            <a:off x="0" y="130767"/>
            <a:ext cx="1500829" cy="2795227"/>
          </a:xfrm>
          <a:prstGeom prst="rect">
            <a:avLst/>
          </a:prstGeom>
        </p:spPr>
      </p:pic>
      <p:pic>
        <p:nvPicPr>
          <p:cNvPr id="5" name="Graphic 4" descr="Home">
            <a:hlinkClick r:id="rId11" action="ppaction://hlinksldjump"/>
            <a:extLst>
              <a:ext uri="{FF2B5EF4-FFF2-40B4-BE49-F238E27FC236}">
                <a16:creationId xmlns="" xmlns:a16="http://schemas.microsoft.com/office/drawing/2014/main" id="{4F1F99E0-19F5-72B8-EDA8-22A9622AF97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10966898" y="-14674"/>
            <a:ext cx="1225103" cy="1225103"/>
          </a:xfrm>
          <a:prstGeom prst="rect">
            <a:avLst/>
          </a:prstGeom>
        </p:spPr>
      </p:pic>
    </p:spTree>
    <p:extLst>
      <p:ext uri="{BB962C8B-B14F-4D97-AF65-F5344CB8AC3E}">
        <p14:creationId xmlns:p14="http://schemas.microsoft.com/office/powerpoint/2010/main" val="2513729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7"/>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7"/>
                                        </p:tgtEl>
                                      </p:cBhvr>
                                    </p:animEffect>
                                    <p:animScale>
                                      <p:cBhvr>
                                        <p:cTn id="15" dur="250" autoRev="1" fill="hold"/>
                                        <p:tgtEl>
                                          <p:spTgt spid="37"/>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2" name="XUẤT HIỆN.wav"/>
                                        </p:tgtEl>
                                      </p:cMediaNode>
                                    </p:audio>
                                  </p:subTnLst>
                                </p:cTn>
                              </p:par>
                              <p:par>
                                <p:cTn id="16" presetID="47"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7"/>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FD4E92C7-92DC-617A-7A9A-00439C2A8E72}"/>
            </a:ext>
          </a:extLst>
        </p:cNvPr>
        <p:cNvGrpSpPr/>
        <p:nvPr/>
      </p:nvGrpSpPr>
      <p:grpSpPr>
        <a:xfrm>
          <a:off x="0" y="0"/>
          <a:ext cx="0" cy="0"/>
          <a:chOff x="0" y="0"/>
          <a:chExt cx="0" cy="0"/>
        </a:xfrm>
      </p:grpSpPr>
      <p:pic>
        <p:nvPicPr>
          <p:cNvPr id="10" name="Picture 9">
            <a:extLst>
              <a:ext uri="{FF2B5EF4-FFF2-40B4-BE49-F238E27FC236}">
                <a16:creationId xmlns="" xmlns:a16="http://schemas.microsoft.com/office/drawing/2014/main" id="{6A34BCD4-0F6D-3244-BAFE-8220CE111518}"/>
              </a:ext>
            </a:extLst>
          </p:cNvPr>
          <p:cNvPicPr>
            <a:picLocks noGrp="1" noRot="1" noChangeAspect="1" noMove="1" noResize="1" noEditPoints="1" noAdjustHandles="1" noChangeArrowheads="1" noChangeShapeType="1" noCrop="1"/>
          </p:cNvPicPr>
          <p:nvPr/>
        </p:nvPicPr>
        <p:blipFill>
          <a:blip r:embed="rId2"/>
          <a:stretch>
            <a:fillRect/>
          </a:stretch>
        </p:blipFill>
        <p:spPr>
          <a:xfrm flipH="1">
            <a:off x="0" y="0"/>
            <a:ext cx="12192000" cy="6858000"/>
          </a:xfrm>
          <a:prstGeom prst="rect">
            <a:avLst/>
          </a:prstGeom>
        </p:spPr>
      </p:pic>
      <p:sp>
        <p:nvSpPr>
          <p:cNvPr id="3" name="矩形 1">
            <a:extLst>
              <a:ext uri="{FF2B5EF4-FFF2-40B4-BE49-F238E27FC236}">
                <a16:creationId xmlns="" xmlns:a16="http://schemas.microsoft.com/office/drawing/2014/main" id="{03603FD1-2588-464D-9FA4-9AA2B1623138}"/>
              </a:ext>
            </a:extLst>
          </p:cNvPr>
          <p:cNvSpPr/>
          <p:nvPr/>
        </p:nvSpPr>
        <p:spPr>
          <a:xfrm>
            <a:off x="2579914" y="1544502"/>
            <a:ext cx="8632372" cy="4094298"/>
          </a:xfrm>
          <a:prstGeom prst="rect">
            <a:avLst/>
          </a:prstGeom>
          <a:solidFill>
            <a:srgbClr val="F7F9F3"/>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endParaRPr>
          </a:p>
        </p:txBody>
      </p:sp>
      <p:sp>
        <p:nvSpPr>
          <p:cNvPr id="4" name="矩形 6">
            <a:extLst>
              <a:ext uri="{FF2B5EF4-FFF2-40B4-BE49-F238E27FC236}">
                <a16:creationId xmlns="" xmlns:a16="http://schemas.microsoft.com/office/drawing/2014/main" id="{868BEE4B-46B9-A9C4-85D4-810C276E9539}"/>
              </a:ext>
            </a:extLst>
          </p:cNvPr>
          <p:cNvSpPr/>
          <p:nvPr/>
        </p:nvSpPr>
        <p:spPr>
          <a:xfrm>
            <a:off x="2060914" y="1086794"/>
            <a:ext cx="1719309" cy="3831772"/>
          </a:xfrm>
          <a:prstGeom prst="rect">
            <a:avLst/>
          </a:prstGeom>
          <a:noFill/>
          <a:ln w="28575">
            <a:solidFill>
              <a:srgbClr val="F7F9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endParaRPr>
          </a:p>
        </p:txBody>
      </p:sp>
      <p:pic>
        <p:nvPicPr>
          <p:cNvPr id="8" name="图片 10">
            <a:extLst>
              <a:ext uri="{FF2B5EF4-FFF2-40B4-BE49-F238E27FC236}">
                <a16:creationId xmlns="" xmlns:a16="http://schemas.microsoft.com/office/drawing/2014/main" id="{A3033512-7DEF-48E4-F467-21F3A2594A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015" r="70463"/>
          <a:stretch/>
        </p:blipFill>
        <p:spPr>
          <a:xfrm>
            <a:off x="-1973" y="3474233"/>
            <a:ext cx="3601082" cy="2727851"/>
          </a:xfrm>
          <a:prstGeom prst="rect">
            <a:avLst/>
          </a:prstGeom>
        </p:spPr>
      </p:pic>
      <p:pic>
        <p:nvPicPr>
          <p:cNvPr id="2" name="Picture 1" descr="A person and person sitting in a chair&#10;&#10;Description automatically generated">
            <a:extLst>
              <a:ext uri="{FF2B5EF4-FFF2-40B4-BE49-F238E27FC236}">
                <a16:creationId xmlns="" xmlns:a16="http://schemas.microsoft.com/office/drawing/2014/main" id="{853A655C-8836-0C8A-2304-2D2F7E31BA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37476" y="2660073"/>
            <a:ext cx="4081073" cy="4798139"/>
          </a:xfrm>
          <a:prstGeom prst="rect">
            <a:avLst/>
          </a:prstGeom>
        </p:spPr>
      </p:pic>
      <p:pic>
        <p:nvPicPr>
          <p:cNvPr id="5" name="Picture 4" descr="A person and person in traditional clothing&#10;&#10;Description automatically generated">
            <a:extLst>
              <a:ext uri="{FF2B5EF4-FFF2-40B4-BE49-F238E27FC236}">
                <a16:creationId xmlns="" xmlns:a16="http://schemas.microsoft.com/office/drawing/2014/main" id="{B0EDD955-11A8-0CFF-61D0-E258C751F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32" y="2832000"/>
            <a:ext cx="2993604" cy="4094297"/>
          </a:xfrm>
          <a:prstGeom prst="rect">
            <a:avLst/>
          </a:prstGeom>
        </p:spPr>
      </p:pic>
      <p:pic>
        <p:nvPicPr>
          <p:cNvPr id="12" name="Picture 11" descr="A branch with pink flowers on it&#10;&#10;Description automatically generated">
            <a:extLst>
              <a:ext uri="{FF2B5EF4-FFF2-40B4-BE49-F238E27FC236}">
                <a16:creationId xmlns="" xmlns:a16="http://schemas.microsoft.com/office/drawing/2014/main" id="{65A4884C-7AAD-F50A-1299-B4B46E3BCDE8}"/>
              </a:ext>
            </a:extLst>
          </p:cNvPr>
          <p:cNvPicPr>
            <a:picLocks noChangeAspect="1"/>
          </p:cNvPicPr>
          <p:nvPr/>
        </p:nvPicPr>
        <p:blipFill>
          <a:blip r:embed="rId6"/>
          <a:stretch>
            <a:fillRect/>
          </a:stretch>
        </p:blipFill>
        <p:spPr>
          <a:xfrm>
            <a:off x="7147071" y="-74175"/>
            <a:ext cx="5200650" cy="4352925"/>
          </a:xfrm>
          <a:prstGeom prst="rect">
            <a:avLst/>
          </a:prstGeom>
        </p:spPr>
      </p:pic>
      <p:grpSp>
        <p:nvGrpSpPr>
          <p:cNvPr id="14" name="组合 41">
            <a:extLst>
              <a:ext uri="{FF2B5EF4-FFF2-40B4-BE49-F238E27FC236}">
                <a16:creationId xmlns="" xmlns:a16="http://schemas.microsoft.com/office/drawing/2014/main" id="{8407881E-A527-1E61-35DE-8A8CE25FA5F1}"/>
              </a:ext>
            </a:extLst>
          </p:cNvPr>
          <p:cNvGrpSpPr/>
          <p:nvPr/>
        </p:nvGrpSpPr>
        <p:grpSpPr>
          <a:xfrm>
            <a:off x="9612086" y="1351126"/>
            <a:ext cx="1035844" cy="708735"/>
            <a:chOff x="7629525" y="1019175"/>
            <a:chExt cx="904875" cy="619125"/>
          </a:xfrm>
        </p:grpSpPr>
        <p:pic>
          <p:nvPicPr>
            <p:cNvPr id="15" name="图片 39">
              <a:extLst>
                <a:ext uri="{FF2B5EF4-FFF2-40B4-BE49-F238E27FC236}">
                  <a16:creationId xmlns="" xmlns:a16="http://schemas.microsoft.com/office/drawing/2014/main" id="{A00E86C7-71F7-BB6E-DD28-F45BE93ACE8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629525" y="1019175"/>
              <a:ext cx="619125" cy="619125"/>
            </a:xfrm>
            <a:prstGeom prst="rect">
              <a:avLst/>
            </a:prstGeom>
          </p:spPr>
        </p:pic>
        <p:pic>
          <p:nvPicPr>
            <p:cNvPr id="16" name="图片 40">
              <a:extLst>
                <a:ext uri="{FF2B5EF4-FFF2-40B4-BE49-F238E27FC236}">
                  <a16:creationId xmlns="" xmlns:a16="http://schemas.microsoft.com/office/drawing/2014/main" id="{95B696BB-E98A-BFFB-0B93-F15AA352579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39125" y="1171575"/>
              <a:ext cx="295275" cy="295275"/>
            </a:xfrm>
            <a:prstGeom prst="rect">
              <a:avLst/>
            </a:prstGeom>
          </p:spPr>
        </p:pic>
      </p:grpSp>
      <p:pic>
        <p:nvPicPr>
          <p:cNvPr id="17" name="Picture 16" descr="A pink petals on a black background&#10;&#10;Description automatically generated">
            <a:extLst>
              <a:ext uri="{FF2B5EF4-FFF2-40B4-BE49-F238E27FC236}">
                <a16:creationId xmlns="" xmlns:a16="http://schemas.microsoft.com/office/drawing/2014/main" id="{2F76B9BE-F9E5-5B35-A6F7-42C46CACA890}"/>
              </a:ext>
            </a:extLst>
          </p:cNvPr>
          <p:cNvPicPr>
            <a:picLocks noChangeAspect="1"/>
          </p:cNvPicPr>
          <p:nvPr/>
        </p:nvPicPr>
        <p:blipFill>
          <a:blip r:embed="rId9"/>
          <a:stretch>
            <a:fillRect/>
          </a:stretch>
        </p:blipFill>
        <p:spPr>
          <a:xfrm>
            <a:off x="9258270" y="603450"/>
            <a:ext cx="2666128" cy="2666128"/>
          </a:xfrm>
          <a:prstGeom prst="rect">
            <a:avLst/>
          </a:prstGeom>
        </p:spPr>
      </p:pic>
      <p:pic>
        <p:nvPicPr>
          <p:cNvPr id="6" name="Picture 5">
            <a:extLst>
              <a:ext uri="{FF2B5EF4-FFF2-40B4-BE49-F238E27FC236}">
                <a16:creationId xmlns="" xmlns:a16="http://schemas.microsoft.com/office/drawing/2014/main" id="{578FB385-F072-863A-AB93-2E8B1D3398D4}"/>
              </a:ext>
            </a:extLst>
          </p:cNvPr>
          <p:cNvPicPr>
            <a:picLocks noChangeAspect="1"/>
          </p:cNvPicPr>
          <p:nvPr/>
        </p:nvPicPr>
        <p:blipFill rotWithShape="1">
          <a:blip r:embed="rId10">
            <a:clrChange>
              <a:clrFrom>
                <a:srgbClr val="FFFFFF"/>
              </a:clrFrom>
              <a:clrTo>
                <a:srgbClr val="FFFFFF">
                  <a:alpha val="0"/>
                </a:srgbClr>
              </a:clrTo>
            </a:clrChange>
          </a:blip>
          <a:srcRect t="38989" r="4286"/>
          <a:stretch/>
        </p:blipFill>
        <p:spPr>
          <a:xfrm>
            <a:off x="776706" y="1499680"/>
            <a:ext cx="9920303" cy="4310559"/>
          </a:xfrm>
          <a:prstGeom prst="rect">
            <a:avLst/>
          </a:prstGeom>
        </p:spPr>
      </p:pic>
      <p:sp>
        <p:nvSpPr>
          <p:cNvPr id="7" name="Rectangle 6"/>
          <p:cNvSpPr/>
          <p:nvPr/>
        </p:nvSpPr>
        <p:spPr>
          <a:xfrm>
            <a:off x="4525152" y="567489"/>
            <a:ext cx="2354317" cy="461665"/>
          </a:xfrm>
          <a:prstGeom prst="rect">
            <a:avLst/>
          </a:prstGeom>
        </p:spPr>
        <p:txBody>
          <a:bodyPr wrap="square">
            <a:spAutoFit/>
          </a:bodyPr>
          <a:lstStyle/>
          <a:p>
            <a:pPr marL="228600" algn="ctr"/>
            <a:r>
              <a:rPr lang="en-US" sz="1200" b="1" dirty="0" err="1">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a:solidFill>
                  <a:schemeClr val="bg2"/>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628163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7097715-7564-B206-5CDF-F011490580B4}"/>
            </a:ext>
          </a:extLst>
        </p:cNvPr>
        <p:cNvGrpSpPr/>
        <p:nvPr/>
      </p:nvGrpSpPr>
      <p:grpSpPr>
        <a:xfrm>
          <a:off x="0" y="0"/>
          <a:ext cx="0" cy="0"/>
          <a:chOff x="0" y="0"/>
          <a:chExt cx="0" cy="0"/>
        </a:xfrm>
      </p:grpSpPr>
      <p:pic>
        <p:nvPicPr>
          <p:cNvPr id="3" name="Picture 2">
            <a:extLst>
              <a:ext uri="{FF2B5EF4-FFF2-40B4-BE49-F238E27FC236}">
                <a16:creationId xmlns="" xmlns:a16="http://schemas.microsoft.com/office/drawing/2014/main" id="{0B3CC3E7-5903-5476-1FF7-2658D3A35F33}"/>
              </a:ext>
            </a:extLst>
          </p:cNvPr>
          <p:cNvPicPr>
            <a:picLocks noChangeAspect="1"/>
          </p:cNvPicPr>
          <p:nvPr/>
        </p:nvPicPr>
        <p:blipFill>
          <a:blip r:embed="rId2"/>
          <a:stretch>
            <a:fillRect/>
          </a:stretch>
        </p:blipFill>
        <p:spPr>
          <a:xfrm>
            <a:off x="-2305" y="0"/>
            <a:ext cx="12192000" cy="6858000"/>
          </a:xfrm>
          <a:prstGeom prst="rect">
            <a:avLst/>
          </a:prstGeom>
        </p:spPr>
      </p:pic>
      <p:pic>
        <p:nvPicPr>
          <p:cNvPr id="11" name="图片 3">
            <a:extLst>
              <a:ext uri="{FF2B5EF4-FFF2-40B4-BE49-F238E27FC236}">
                <a16:creationId xmlns="" xmlns:a16="http://schemas.microsoft.com/office/drawing/2014/main" id="{BE56C4B4-1882-E506-820D-2E7678A1B3A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86" b="96485" l="9980" r="98909">
                        <a14:foregroundMark x1="51273" y1="9091" x2="72162" y2="15152"/>
                        <a14:foregroundMark x1="46990" y1="23394" x2="89818" y2="21657"/>
                        <a14:foregroundMark x1="78586" y1="6061" x2="90343" y2="9535"/>
                        <a14:foregroundMark x1="93051" y1="2586" x2="94101" y2="47636"/>
                        <a14:foregroundMark x1="29818" y1="58424" x2="22869" y2="73172"/>
                        <a14:foregroundMark x1="31080" y1="53919" x2="31434" y2="51960"/>
                        <a14:foregroundMark x1="23394" y1="96525" x2="30843" y2="55233"/>
                        <a14:foregroundMark x1="23960" y1="79232" x2="10020" y2="93939"/>
                        <a14:foregroundMark x1="91434" y1="40242" x2="98909" y2="40242"/>
                        <a14:foregroundMark x1="38949" y1="55394" x2="93576" y2="50222"/>
                        <a14:foregroundMark x1="86201" y1="59563" x2="89939" y2="59596"/>
                        <a14:backgroundMark x1="45899" y1="57576" x2="94626" y2="56283"/>
                        <a14:backgroundMark x1="94626" y1="56283" x2="94626" y2="56283"/>
                        <a14:backgroundMark x1="94990" y1="61333" x2="45212" y2="63475"/>
                        <a14:backgroundMark x1="45737" y1="61333" x2="50747" y2="92929"/>
                        <a14:backgroundMark x1="42222" y1="94667" x2="90949" y2="79071"/>
                        <a14:backgroundMark x1="80889" y1="60040" x2="61818" y2="61778"/>
                        <a14:backgroundMark x1="85939" y1="59152" x2="40202" y2="59152"/>
                        <a14:backgroundMark x1="37172" y1="57414" x2="29657" y2="53980"/>
                      </a14:backgroundRemoval>
                    </a14:imgEffect>
                  </a14:imgLayer>
                </a14:imgProps>
              </a:ext>
              <a:ext uri="{28A0092B-C50C-407E-A947-70E740481C1C}">
                <a14:useLocalDpi xmlns:a14="http://schemas.microsoft.com/office/drawing/2010/main" val="0"/>
              </a:ext>
            </a:extLst>
          </a:blip>
          <a:stretch>
            <a:fillRect/>
          </a:stretch>
        </p:blipFill>
        <p:spPr>
          <a:xfrm flipH="1">
            <a:off x="1" y="-181383"/>
            <a:ext cx="2166257" cy="2514600"/>
          </a:xfrm>
          <a:prstGeom prst="rect">
            <a:avLst/>
          </a:prstGeom>
        </p:spPr>
      </p:pic>
      <p:pic>
        <p:nvPicPr>
          <p:cNvPr id="12" name="图片 8">
            <a:extLst>
              <a:ext uri="{FF2B5EF4-FFF2-40B4-BE49-F238E27FC236}">
                <a16:creationId xmlns="" xmlns:a16="http://schemas.microsoft.com/office/drawing/2014/main" id="{50CD5379-6A48-2BDA-45E1-8BC1B0265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2916"/>
          <a:stretch/>
        </p:blipFill>
        <p:spPr>
          <a:xfrm flipH="1">
            <a:off x="9808029" y="-16960"/>
            <a:ext cx="2383971" cy="3061279"/>
          </a:xfrm>
          <a:prstGeom prst="rect">
            <a:avLst/>
          </a:prstGeom>
        </p:spPr>
      </p:pic>
      <p:pic>
        <p:nvPicPr>
          <p:cNvPr id="13" name="图片 21" descr="07">
            <a:extLst>
              <a:ext uri="{FF2B5EF4-FFF2-40B4-BE49-F238E27FC236}">
                <a16:creationId xmlns="" xmlns:a16="http://schemas.microsoft.com/office/drawing/2014/main" id="{FD622330-1B52-63A1-5230-237DD013F03B}"/>
              </a:ext>
            </a:extLst>
          </p:cNvPr>
          <p:cNvPicPr>
            <a:picLocks noChangeAspect="1"/>
          </p:cNvPicPr>
          <p:nvPr/>
        </p:nvPicPr>
        <p:blipFill>
          <a:blip r:embed="rId6"/>
          <a:srcRect r="54430" b="60000"/>
          <a:stretch>
            <a:fillRect/>
          </a:stretch>
        </p:blipFill>
        <p:spPr>
          <a:xfrm flipH="1">
            <a:off x="10113858" y="-289984"/>
            <a:ext cx="1575647" cy="2073487"/>
          </a:xfrm>
          <a:prstGeom prst="rect">
            <a:avLst/>
          </a:prstGeom>
        </p:spPr>
      </p:pic>
      <p:grpSp>
        <p:nvGrpSpPr>
          <p:cNvPr id="18" name="Group 17">
            <a:extLst>
              <a:ext uri="{FF2B5EF4-FFF2-40B4-BE49-F238E27FC236}">
                <a16:creationId xmlns="" xmlns:a16="http://schemas.microsoft.com/office/drawing/2014/main" id="{4F08F7FC-B7A4-86FF-C506-DE652F48570B}"/>
              </a:ext>
            </a:extLst>
          </p:cNvPr>
          <p:cNvGrpSpPr/>
          <p:nvPr/>
        </p:nvGrpSpPr>
        <p:grpSpPr>
          <a:xfrm>
            <a:off x="2823622" y="85908"/>
            <a:ext cx="6984405" cy="758127"/>
            <a:chOff x="3372592" y="1853892"/>
            <a:chExt cx="5056909" cy="631725"/>
          </a:xfrm>
        </p:grpSpPr>
        <p:sp>
          <p:nvSpPr>
            <p:cNvPr id="17" name="Rectangle 16">
              <a:extLst>
                <a:ext uri="{FF2B5EF4-FFF2-40B4-BE49-F238E27FC236}">
                  <a16:creationId xmlns="" xmlns:a16="http://schemas.microsoft.com/office/drawing/2014/main" id="{06473B91-16EB-1C1F-0F4D-DADFAD750F73}"/>
                </a:ext>
              </a:extLst>
            </p:cNvPr>
            <p:cNvSpPr/>
            <p:nvPr/>
          </p:nvSpPr>
          <p:spPr>
            <a:xfrm>
              <a:off x="3501242" y="1935903"/>
              <a:ext cx="4928259" cy="549714"/>
            </a:xfrm>
            <a:prstGeom prst="rect">
              <a:avLst/>
            </a:prstGeom>
            <a:solidFill>
              <a:srgbClr val="FFD8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4E8"/>
                </a:solidFill>
                <a:effectLst/>
                <a:uLnTx/>
                <a:uFillTx/>
                <a:latin typeface="Arial"/>
                <a:ea typeface="+mn-ea"/>
                <a:cs typeface="+mn-cs"/>
              </a:endParaRPr>
            </a:p>
          </p:txBody>
        </p:sp>
        <p:sp>
          <p:nvSpPr>
            <p:cNvPr id="16" name="Rectangle 15">
              <a:extLst>
                <a:ext uri="{FF2B5EF4-FFF2-40B4-BE49-F238E27FC236}">
                  <a16:creationId xmlns="" xmlns:a16="http://schemas.microsoft.com/office/drawing/2014/main" id="{CC1D2AFF-B8F5-FA9F-CF66-E375602654A3}"/>
                </a:ext>
              </a:extLst>
            </p:cNvPr>
            <p:cNvSpPr/>
            <p:nvPr/>
          </p:nvSpPr>
          <p:spPr>
            <a:xfrm>
              <a:off x="3372592" y="1853892"/>
              <a:ext cx="4928259" cy="5497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4E8"/>
                </a:solidFill>
                <a:effectLst/>
                <a:uLnTx/>
                <a:uFillTx/>
                <a:latin typeface="Arial"/>
                <a:ea typeface="+mn-ea"/>
                <a:cs typeface="+mn-cs"/>
              </a:endParaRPr>
            </a:p>
          </p:txBody>
        </p:sp>
      </p:grpSp>
      <p:sp>
        <p:nvSpPr>
          <p:cNvPr id="15" name="TextBox 14">
            <a:extLst>
              <a:ext uri="{FF2B5EF4-FFF2-40B4-BE49-F238E27FC236}">
                <a16:creationId xmlns="" xmlns:a16="http://schemas.microsoft.com/office/drawing/2014/main" id="{4296308D-7D34-2FD3-F8BB-44F29689712E}"/>
              </a:ext>
            </a:extLst>
          </p:cNvPr>
          <p:cNvSpPr txBox="1"/>
          <p:nvPr/>
        </p:nvSpPr>
        <p:spPr>
          <a:xfrm>
            <a:off x="3012244" y="140897"/>
            <a:ext cx="625562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HOẠT ĐỘNG VẬN DỤNG</a:t>
            </a:r>
            <a:endParaRPr kumimoji="0" lang="en-SG" sz="7200" b="0" i="0" u="none" strike="noStrike" kern="1200" cap="none" spc="0" normalizeH="0" baseline="0" noProof="0" dirty="0">
              <a:ln>
                <a:noFill/>
              </a:ln>
              <a:solidFill>
                <a:srgbClr val="794B2A"/>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 xmlns:a16="http://schemas.microsoft.com/office/drawing/2014/main" id="{87B08560-FA31-D2BD-41A7-8845B0558D7C}"/>
              </a:ext>
            </a:extLst>
          </p:cNvPr>
          <p:cNvGrpSpPr/>
          <p:nvPr/>
        </p:nvGrpSpPr>
        <p:grpSpPr>
          <a:xfrm>
            <a:off x="3550604" y="1599148"/>
            <a:ext cx="8408594" cy="4734288"/>
            <a:chOff x="4557820" y="1639032"/>
            <a:chExt cx="6879004" cy="3437936"/>
          </a:xfrm>
        </p:grpSpPr>
        <p:sp>
          <p:nvSpPr>
            <p:cNvPr id="5" name="Google Shape;1486;p46">
              <a:extLst>
                <a:ext uri="{FF2B5EF4-FFF2-40B4-BE49-F238E27FC236}">
                  <a16:creationId xmlns="" xmlns:a16="http://schemas.microsoft.com/office/drawing/2014/main" id="{E8DB6834-E7FF-AE8F-AB3D-C7A6F562457B}"/>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sz="1350" b="0" i="0" u="none" strike="noStrike" kern="1200" cap="none" spc="0" normalizeH="0" baseline="0" noProof="0">
                <a:ln>
                  <a:noFill/>
                </a:ln>
                <a:solidFill>
                  <a:sysClr val="windowText" lastClr="000000"/>
                </a:solidFill>
                <a:effectLst/>
                <a:uLnTx/>
                <a:uFillTx/>
                <a:latin typeface="字魂73号-江南手书" panose="020F0302020204030204"/>
                <a:ea typeface="字魂86号-杨任东楷书"/>
                <a:cs typeface="Arial"/>
                <a:sym typeface="Arial"/>
              </a:endParaRPr>
            </a:p>
          </p:txBody>
        </p:sp>
        <p:sp>
          <p:nvSpPr>
            <p:cNvPr id="6" name="TextBox 15">
              <a:extLst>
                <a:ext uri="{FF2B5EF4-FFF2-40B4-BE49-F238E27FC236}">
                  <a16:creationId xmlns="" xmlns:a16="http://schemas.microsoft.com/office/drawing/2014/main" id="{CDAC5C52-EA63-3B2F-5E33-11458AC8BFB9}"/>
                </a:ext>
              </a:extLst>
            </p:cNvPr>
            <p:cNvSpPr txBox="1"/>
            <p:nvPr/>
          </p:nvSpPr>
          <p:spPr>
            <a:xfrm flipH="1">
              <a:off x="4865108" y="1971171"/>
              <a:ext cx="6164357" cy="248085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36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(khoảng 200 chữ) trình bày suy nghĩ của em về cách Thúy Kiều báo ân, báo oán trong văn bản trên so với cách một nhân vật trong truyện cổ dân gian (mà em biết) ứng xử với những ân oán của họ.</a:t>
              </a:r>
              <a:endParaRPr lang="en-SG" sz="3600" dirty="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Picture 1" descr="A person and person in traditional clothing&#10;&#10;Description automatically generated">
            <a:extLst>
              <a:ext uri="{FF2B5EF4-FFF2-40B4-BE49-F238E27FC236}">
                <a16:creationId xmlns="" xmlns:a16="http://schemas.microsoft.com/office/drawing/2014/main" id="{4D3735EB-4474-4249-9A17-43C8241E1C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518" y="2056528"/>
            <a:ext cx="3630125" cy="4964855"/>
          </a:xfrm>
          <a:prstGeom prst="rect">
            <a:avLst/>
          </a:prstGeom>
        </p:spPr>
      </p:pic>
    </p:spTree>
    <p:extLst>
      <p:ext uri="{BB962C8B-B14F-4D97-AF65-F5344CB8AC3E}">
        <p14:creationId xmlns:p14="http://schemas.microsoft.com/office/powerpoint/2010/main" val="174039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 xmlns:a16="http://schemas.microsoft.com/office/drawing/2014/main" id="{86BA3F01-106D-0116-502D-6AAE1356EF30}"/>
              </a:ext>
            </a:extLst>
          </p:cNvPr>
          <p:cNvSpPr txBox="1"/>
          <p:nvPr/>
        </p:nvSpPr>
        <p:spPr>
          <a:xfrm>
            <a:off x="2909740" y="-58058"/>
            <a:ext cx="6096000" cy="752065"/>
          </a:xfrm>
          <a:prstGeom prst="rect">
            <a:avLst/>
          </a:prstGeom>
          <a:noFill/>
        </p:spPr>
        <p:txBody>
          <a:bodyPr wrap="square">
            <a:spAutoFit/>
          </a:bodyPr>
          <a:lstStyle/>
          <a:p>
            <a:pPr algn="ctr" defTabSz="1219140">
              <a:lnSpc>
                <a:spcPct val="150000"/>
              </a:lnSpc>
              <a:spcAft>
                <a:spcPts val="1067"/>
              </a:spcAft>
              <a:buClr>
                <a:srgbClr val="000000"/>
              </a:buClr>
              <a:defRPr/>
            </a:pP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BẢNG KIỂM</a:t>
            </a:r>
            <a:endParaRPr lang="en-SG" sz="24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 xmlns:a16="http://schemas.microsoft.com/office/drawing/2014/main" id="{2E479058-D91C-1B62-9C89-BF2DEDD10ED4}"/>
              </a:ext>
            </a:extLst>
          </p:cNvPr>
          <p:cNvGraphicFramePr>
            <a:graphicFrameLocks noGrp="1"/>
          </p:cNvGraphicFramePr>
          <p:nvPr>
            <p:extLst>
              <p:ext uri="{D42A27DB-BD31-4B8C-83A1-F6EECF244321}">
                <p14:modId xmlns:p14="http://schemas.microsoft.com/office/powerpoint/2010/main" val="360874941"/>
              </p:ext>
            </p:extLst>
          </p:nvPr>
        </p:nvGraphicFramePr>
        <p:xfrm>
          <a:off x="120495" y="884315"/>
          <a:ext cx="11946814" cy="5860911"/>
        </p:xfrm>
        <a:graphic>
          <a:graphicData uri="http://schemas.openxmlformats.org/drawingml/2006/table">
            <a:tbl>
              <a:tblPr firstRow="1" firstCol="1" bandRow="1">
                <a:tableStyleId>{1E171933-4619-4E11-9A3F-F7608DF75F80}</a:tableStyleId>
              </a:tblPr>
              <a:tblGrid>
                <a:gridCol w="1154123">
                  <a:extLst>
                    <a:ext uri="{9D8B030D-6E8A-4147-A177-3AD203B41FA5}">
                      <a16:colId xmlns="" xmlns:a16="http://schemas.microsoft.com/office/drawing/2014/main" val="910181523"/>
                    </a:ext>
                  </a:extLst>
                </a:gridCol>
                <a:gridCol w="8651683">
                  <a:extLst>
                    <a:ext uri="{9D8B030D-6E8A-4147-A177-3AD203B41FA5}">
                      <a16:colId xmlns="" xmlns:a16="http://schemas.microsoft.com/office/drawing/2014/main" val="3133330731"/>
                    </a:ext>
                  </a:extLst>
                </a:gridCol>
                <a:gridCol w="1070504">
                  <a:extLst>
                    <a:ext uri="{9D8B030D-6E8A-4147-A177-3AD203B41FA5}">
                      <a16:colId xmlns="" xmlns:a16="http://schemas.microsoft.com/office/drawing/2014/main" val="2502992734"/>
                    </a:ext>
                  </a:extLst>
                </a:gridCol>
                <a:gridCol w="1070504">
                  <a:extLst>
                    <a:ext uri="{9D8B030D-6E8A-4147-A177-3AD203B41FA5}">
                      <a16:colId xmlns="" xmlns:a16="http://schemas.microsoft.com/office/drawing/2014/main" val="2409383624"/>
                    </a:ext>
                  </a:extLst>
                </a:gridCol>
              </a:tblGrid>
              <a:tr h="839619">
                <a:tc gridSpan="2">
                  <a:txBody>
                    <a:bodyPr/>
                    <a:lstStyle/>
                    <a:p>
                      <a:pPr algn="ctr">
                        <a:lnSpc>
                          <a:spcPct val="100000"/>
                        </a:lnSpc>
                        <a:spcAft>
                          <a:spcPts val="800"/>
                        </a:spcAft>
                      </a:pPr>
                      <a:r>
                        <a:rPr lang="vi-VN" sz="3200" dirty="0">
                          <a:solidFill>
                            <a:schemeClr val="tx2">
                              <a:lumMod val="10000"/>
                            </a:schemeClr>
                          </a:solidFill>
                          <a:effectLst/>
                          <a:latin typeface="Times New Roman" panose="02020603050405020304" pitchFamily="18" charset="0"/>
                          <a:cs typeface="Times New Roman" panose="02020603050405020304" pitchFamily="18" charset="0"/>
                        </a:rPr>
                        <a:t>Tiêu chí</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endParaRPr lang="en-SG"/>
                    </a:p>
                  </a:txBody>
                  <a:tcPr/>
                </a:tc>
                <a:tc>
                  <a:txBody>
                    <a:bodyPr/>
                    <a:lstStyle/>
                    <a:p>
                      <a:pPr algn="ctr">
                        <a:lnSpc>
                          <a:spcPct val="100000"/>
                        </a:lnSpc>
                        <a:spcAft>
                          <a:spcPts val="800"/>
                        </a:spcAft>
                      </a:pPr>
                      <a:r>
                        <a:rPr lang="vi-VN" sz="3200" dirty="0">
                          <a:solidFill>
                            <a:schemeClr val="tx2">
                              <a:lumMod val="10000"/>
                            </a:schemeClr>
                          </a:solidFill>
                          <a:effectLst/>
                          <a:latin typeface="Times New Roman" panose="02020603050405020304" pitchFamily="18" charset="0"/>
                          <a:cs typeface="Times New Roman" panose="02020603050405020304" pitchFamily="18" charset="0"/>
                        </a:rPr>
                        <a:t>Đạt</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ctr">
                        <a:lnSpc>
                          <a:spcPct val="100000"/>
                        </a:lnSpc>
                        <a:spcAft>
                          <a:spcPts val="800"/>
                        </a:spcAft>
                      </a:pPr>
                      <a:r>
                        <a:rPr lang="vi-VN" sz="3200" dirty="0">
                          <a:solidFill>
                            <a:schemeClr val="tx2">
                              <a:lumMod val="10000"/>
                            </a:schemeClr>
                          </a:solidFill>
                          <a:effectLst/>
                          <a:latin typeface="Times New Roman" panose="02020603050405020304" pitchFamily="18" charset="0"/>
                          <a:cs typeface="Times New Roman" panose="02020603050405020304" pitchFamily="18" charset="0"/>
                        </a:rPr>
                        <a:t>Chưa đạt</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 xmlns:a16="http://schemas.microsoft.com/office/drawing/2014/main" val="2936183340"/>
                  </a:ext>
                </a:extLst>
              </a:tr>
              <a:tr h="1697589">
                <a:tc rowSpan="2">
                  <a:txBody>
                    <a:bodyPr/>
                    <a:lstStyle/>
                    <a:p>
                      <a:pPr algn="ctr">
                        <a:lnSpc>
                          <a:spcPct val="100000"/>
                        </a:lnSpc>
                        <a:spcAft>
                          <a:spcPts val="800"/>
                        </a:spcAft>
                      </a:pPr>
                      <a:r>
                        <a:rPr lang="vi-VN" sz="3200" dirty="0">
                          <a:solidFill>
                            <a:schemeClr val="tx2">
                              <a:lumMod val="10000"/>
                            </a:schemeClr>
                          </a:solidFill>
                          <a:effectLst/>
                          <a:latin typeface="Times New Roman" panose="02020603050405020304" pitchFamily="18" charset="0"/>
                          <a:cs typeface="Times New Roman" panose="02020603050405020304" pitchFamily="18" charset="0"/>
                        </a:rPr>
                        <a:t>Nội dung</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just">
                        <a:lnSpc>
                          <a:spcPct val="100000"/>
                        </a:lnSpc>
                        <a:spcAft>
                          <a:spcPts val="800"/>
                        </a:spcAft>
                      </a:pPr>
                      <a:r>
                        <a:rPr lang="en-US" sz="3200">
                          <a:solidFill>
                            <a:schemeClr val="tx2">
                              <a:lumMod val="10000"/>
                            </a:schemeClr>
                          </a:solidFill>
                          <a:effectLst/>
                          <a:latin typeface="Times New Roman" panose="02020603050405020304" pitchFamily="18" charset="0"/>
                          <a:cs typeface="Times New Roman" panose="02020603050405020304" pitchFamily="18" charset="0"/>
                        </a:rPr>
                        <a:t>T</a:t>
                      </a:r>
                      <a:r>
                        <a:rPr lang="vi-VN" sz="3200">
                          <a:solidFill>
                            <a:schemeClr val="tx2">
                              <a:lumMod val="10000"/>
                            </a:schemeClr>
                          </a:solidFill>
                          <a:effectLst/>
                          <a:latin typeface="Times New Roman" panose="02020603050405020304" pitchFamily="18" charset="0"/>
                          <a:cs typeface="Times New Roman" panose="02020603050405020304" pitchFamily="18" charset="0"/>
                        </a:rPr>
                        <a:t>rình bày đ</a:t>
                      </a:r>
                      <a:r>
                        <a:rPr lang="en-US" sz="3200">
                          <a:solidFill>
                            <a:schemeClr val="tx2">
                              <a:lumMod val="10000"/>
                            </a:schemeClr>
                          </a:solidFill>
                          <a:effectLst/>
                          <a:latin typeface="Times New Roman" panose="02020603050405020304" pitchFamily="18" charset="0"/>
                          <a:cs typeface="Times New Roman" panose="02020603050405020304" pitchFamily="18" charset="0"/>
                        </a:rPr>
                        <a:t>ược ít nhất hai </a:t>
                      </a:r>
                      <a:r>
                        <a:rPr lang="vi-VN" sz="3200">
                          <a:solidFill>
                            <a:schemeClr val="tx2">
                              <a:lumMod val="10000"/>
                            </a:schemeClr>
                          </a:solidFill>
                          <a:effectLst/>
                          <a:latin typeface="Times New Roman" panose="02020603050405020304" pitchFamily="18" charset="0"/>
                          <a:cs typeface="Times New Roman" panose="02020603050405020304" pitchFamily="18" charset="0"/>
                        </a:rPr>
                        <a:t>ý kiến của em về cách Thuý Kiều báo ân, báo oán trong </a:t>
                      </a:r>
                      <a:r>
                        <a:rPr lang="en-US" sz="3200">
                          <a:solidFill>
                            <a:schemeClr val="tx2">
                              <a:lumMod val="10000"/>
                            </a:schemeClr>
                          </a:solidFill>
                          <a:effectLst/>
                          <a:latin typeface="Times New Roman" panose="02020603050405020304" pitchFamily="18" charset="0"/>
                          <a:cs typeface="Times New Roman" panose="02020603050405020304" pitchFamily="18" charset="0"/>
                        </a:rPr>
                        <a:t>VB</a:t>
                      </a:r>
                      <a:r>
                        <a:rPr lang="vi-VN" sz="3200">
                          <a:solidFill>
                            <a:schemeClr val="tx2">
                              <a:lumMod val="10000"/>
                            </a:schemeClr>
                          </a:solidFill>
                          <a:effectLst/>
                          <a:latin typeface="Times New Roman" panose="02020603050405020304" pitchFamily="18" charset="0"/>
                          <a:cs typeface="Times New Roman" panose="02020603050405020304" pitchFamily="18" charset="0"/>
                        </a:rPr>
                        <a:t> trên so với cách một nhân vật trong truyện cổ dân gian ứng xử với những ân oán của họ</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cs typeface="Times New Roman" panose="02020603050405020304" pitchFamily="18" charset="0"/>
                      </a:endParaRPr>
                    </a:p>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6447361"/>
                  </a:ext>
                </a:extLst>
              </a:tr>
              <a:tr h="668025">
                <a:tc vMerge="1">
                  <a:txBody>
                    <a:bodyPr/>
                    <a:lstStyle/>
                    <a:p>
                      <a:endParaRPr lang="en-SG"/>
                    </a:p>
                  </a:txBody>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Giới thiệu rõ nhân vật trong truyện cổ dân gian (mà em biết)</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25015285"/>
                  </a:ext>
                </a:extLst>
              </a:tr>
              <a:tr h="496431">
                <a:tc rowSpan="3">
                  <a:txBody>
                    <a:bodyPr/>
                    <a:lstStyle/>
                    <a:p>
                      <a:pPr algn="ctr">
                        <a:lnSpc>
                          <a:spcPct val="100000"/>
                        </a:lnSpc>
                        <a:spcAft>
                          <a:spcPts val="800"/>
                        </a:spcAft>
                      </a:pPr>
                      <a:r>
                        <a:rPr lang="vi-VN" sz="3200" dirty="0">
                          <a:solidFill>
                            <a:schemeClr val="tx2">
                              <a:lumMod val="10000"/>
                            </a:schemeClr>
                          </a:solidFill>
                          <a:effectLst/>
                          <a:latin typeface="Times New Roman" panose="02020603050405020304" pitchFamily="18" charset="0"/>
                          <a:cs typeface="Times New Roman" panose="02020603050405020304" pitchFamily="18" charset="0"/>
                        </a:rPr>
                        <a:t>Hình thức</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just">
                        <a:lnSpc>
                          <a:spcPct val="100000"/>
                        </a:lnSpc>
                        <a:spcAft>
                          <a:spcPts val="800"/>
                        </a:spcAft>
                      </a:pPr>
                      <a:r>
                        <a:rPr lang="en-US" sz="3200">
                          <a:solidFill>
                            <a:schemeClr val="tx2">
                              <a:lumMod val="10000"/>
                            </a:schemeClr>
                          </a:solidFill>
                          <a:effectLst/>
                          <a:latin typeface="Times New Roman" panose="02020603050405020304" pitchFamily="18" charset="0"/>
                          <a:cs typeface="Times New Roman" panose="02020603050405020304" pitchFamily="18" charset="0"/>
                        </a:rPr>
                        <a:t>Trình bày bằng hình thức đoạn văn có độ dài khoảng 200 chữ</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54156241"/>
                  </a:ext>
                </a:extLst>
              </a:tr>
              <a:tr h="496431">
                <a:tc vMerge="1">
                  <a:txBody>
                    <a:bodyPr/>
                    <a:lstStyle/>
                    <a:p>
                      <a:endParaRPr lang="en-SG"/>
                    </a:p>
                  </a:txBody>
                  <a:tcPr/>
                </a:tc>
                <a:tc>
                  <a:txBody>
                    <a:bodyPr/>
                    <a:lstStyle/>
                    <a:p>
                      <a:pPr algn="just">
                        <a:lnSpc>
                          <a:spcPct val="100000"/>
                        </a:lnSpc>
                        <a:spcAft>
                          <a:spcPts val="800"/>
                        </a:spcAft>
                      </a:pPr>
                      <a:r>
                        <a:rPr lang="en-US" sz="3200">
                          <a:solidFill>
                            <a:schemeClr val="tx2">
                              <a:lumMod val="10000"/>
                            </a:schemeClr>
                          </a:solidFill>
                          <a:effectLst/>
                          <a:latin typeface="Times New Roman" panose="02020603050405020304" pitchFamily="18" charset="0"/>
                          <a:cs typeface="Times New Roman" panose="02020603050405020304" pitchFamily="18" charset="0"/>
                        </a:rPr>
                        <a:t>Không mắc lỗi chính tả, dùng từ, viết câu</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020645505"/>
                  </a:ext>
                </a:extLst>
              </a:tr>
              <a:tr h="153243">
                <a:tc vMerge="1">
                  <a:txBody>
                    <a:bodyPr/>
                    <a:lstStyle/>
                    <a:p>
                      <a:endParaRPr lang="en-SG"/>
                    </a:p>
                  </a:txBody>
                  <a:tcPr/>
                </a:tc>
                <a:tc>
                  <a:txBody>
                    <a:bodyPr/>
                    <a:lstStyle/>
                    <a:p>
                      <a:pPr algn="just">
                        <a:lnSpc>
                          <a:spcPct val="100000"/>
                        </a:lnSpc>
                        <a:spcAft>
                          <a:spcPts val="800"/>
                        </a:spcAft>
                      </a:pPr>
                      <a:r>
                        <a:rPr lang="en-US" sz="3200">
                          <a:solidFill>
                            <a:schemeClr val="tx2">
                              <a:lumMod val="10000"/>
                            </a:schemeClr>
                          </a:solidFill>
                          <a:effectLst/>
                          <a:latin typeface="Times New Roman" panose="02020603050405020304" pitchFamily="18" charset="0"/>
                          <a:cs typeface="Times New Roman" panose="02020603050405020304" pitchFamily="18" charset="0"/>
                        </a:rPr>
                        <a:t>Chữ viết rõ ràng</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3200" dirty="0">
                          <a:solidFill>
                            <a:schemeClr val="tx2">
                              <a:lumMod val="10000"/>
                            </a:schemeClr>
                          </a:solidFill>
                          <a:effectLst/>
                          <a:latin typeface="Times New Roman" panose="02020603050405020304" pitchFamily="18" charset="0"/>
                          <a:cs typeface="Times New Roman" panose="02020603050405020304" pitchFamily="18" charset="0"/>
                        </a:rPr>
                        <a:t> </a:t>
                      </a:r>
                      <a:endParaRPr lang="en-SG" sz="2400" dirty="0">
                        <a:solidFill>
                          <a:schemeClr val="tx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770" marR="367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311003460"/>
                  </a:ext>
                </a:extLst>
              </a:tr>
            </a:tbl>
          </a:graphicData>
        </a:graphic>
      </p:graphicFrame>
    </p:spTree>
    <p:extLst>
      <p:ext uri="{BB962C8B-B14F-4D97-AF65-F5344CB8AC3E}">
        <p14:creationId xmlns:p14="http://schemas.microsoft.com/office/powerpoint/2010/main" val="134340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143E9B0-280E-3088-9DE3-401B31A37116}"/>
            </a:ext>
          </a:extLst>
        </p:cNvPr>
        <p:cNvGrpSpPr/>
        <p:nvPr/>
      </p:nvGrpSpPr>
      <p:grpSpPr>
        <a:xfrm>
          <a:off x="0" y="0"/>
          <a:ext cx="0" cy="0"/>
          <a:chOff x="0" y="0"/>
          <a:chExt cx="0" cy="0"/>
        </a:xfrm>
      </p:grpSpPr>
      <p:pic>
        <p:nvPicPr>
          <p:cNvPr id="2" name="Picture 1">
            <a:extLst>
              <a:ext uri="{FF2B5EF4-FFF2-40B4-BE49-F238E27FC236}">
                <a16:creationId xmlns="" xmlns:a16="http://schemas.microsoft.com/office/drawing/2014/main" id="{DCEB993B-E37B-6707-3E4C-A46DF3ADE20C}"/>
              </a:ext>
            </a:extLst>
          </p:cNvPr>
          <p:cNvPicPr>
            <a:picLocks noChangeAspect="1"/>
          </p:cNvPicPr>
          <p:nvPr/>
        </p:nvPicPr>
        <p:blipFill>
          <a:blip r:embed="rId2"/>
          <a:stretch>
            <a:fillRect/>
          </a:stretch>
        </p:blipFill>
        <p:spPr>
          <a:xfrm>
            <a:off x="0" y="0"/>
            <a:ext cx="12192000" cy="6858000"/>
          </a:xfrm>
          <a:prstGeom prst="rect">
            <a:avLst/>
          </a:prstGeom>
        </p:spPr>
      </p:pic>
      <p:pic>
        <p:nvPicPr>
          <p:cNvPr id="19" name="Graphic 18" descr="Home">
            <a:hlinkClick r:id="rId3" action="ppaction://hlinksldjump"/>
            <a:extLst>
              <a:ext uri="{FF2B5EF4-FFF2-40B4-BE49-F238E27FC236}">
                <a16:creationId xmlns="" xmlns:a16="http://schemas.microsoft.com/office/drawing/2014/main" id="{7F765235-5A44-5860-47D2-38BF53EA7F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424160" y="49268"/>
            <a:ext cx="1633470" cy="1633470"/>
          </a:xfrm>
          <a:prstGeom prst="rect">
            <a:avLst/>
          </a:prstGeom>
        </p:spPr>
      </p:pic>
      <p:sp>
        <p:nvSpPr>
          <p:cNvPr id="20" name="Rectangle: Folded Corner 19">
            <a:extLst>
              <a:ext uri="{FF2B5EF4-FFF2-40B4-BE49-F238E27FC236}">
                <a16:creationId xmlns="" xmlns:a16="http://schemas.microsoft.com/office/drawing/2014/main" id="{538F8BE3-257F-29F1-C2C6-94DF70776C90}"/>
              </a:ext>
            </a:extLst>
          </p:cNvPr>
          <p:cNvSpPr/>
          <p:nvPr/>
        </p:nvSpPr>
        <p:spPr>
          <a:xfrm>
            <a:off x="1367651" y="894706"/>
            <a:ext cx="8123590"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 xmlns:a16="http://schemas.microsoft.com/office/drawing/2014/main" id="{0352C741-8DFD-5077-FD72-BE35089A1A13}"/>
              </a:ext>
            </a:extLst>
          </p:cNvPr>
          <p:cNvSpPr/>
          <p:nvPr/>
        </p:nvSpPr>
        <p:spPr>
          <a:xfrm rot="19010495">
            <a:off x="8278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 xmlns:a16="http://schemas.microsoft.com/office/drawing/2014/main" id="{0C1F525F-FBFA-6626-5E1B-5595EC8F5B9D}"/>
              </a:ext>
            </a:extLst>
          </p:cNvPr>
          <p:cNvSpPr/>
          <p:nvPr/>
        </p:nvSpPr>
        <p:spPr>
          <a:xfrm>
            <a:off x="1580216" y="1119186"/>
            <a:ext cx="7411200"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 xmlns:a16="http://schemas.microsoft.com/office/drawing/2014/main" id="{C20C1E7D-8BAD-D56B-8757-FFF3A9759981}"/>
              </a:ext>
            </a:extLst>
          </p:cNvPr>
          <p:cNvSpPr txBox="1"/>
          <p:nvPr/>
        </p:nvSpPr>
        <p:spPr>
          <a:xfrm>
            <a:off x="1544164" y="1277842"/>
            <a:ext cx="7521432" cy="2390398"/>
          </a:xfrm>
          <a:prstGeom prst="rect">
            <a:avLst/>
          </a:prstGeom>
          <a:noFill/>
        </p:spPr>
        <p:txBody>
          <a:bodyPr wrap="square" rtlCol="0">
            <a:spAutoFit/>
          </a:bodyPr>
          <a:lstStyle/>
          <a:p>
            <a:pPr algn="just">
              <a:spcAft>
                <a:spcPts val="800"/>
              </a:spcAft>
            </a:pPr>
            <a:r>
              <a:rPr lang="vi-VN" sz="3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3. Hai dòng thơ sau miêu tả về nhân vật nào trong Truyện Kiều </a:t>
            </a:r>
            <a:endParaRPr lang="en-SG" sz="3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“Quá niên trạc ngoại tứ tuần</a:t>
            </a:r>
            <a:endParaRPr lang="en-SG" sz="3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Mày râu nhẵn nhụi, áo quần bảnh bao”.</a:t>
            </a:r>
            <a:endParaRPr lang="en-SG" sz="3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 xmlns:a16="http://schemas.microsoft.com/office/drawing/2014/main" id="{2F21C8EF-0C83-D14E-D04A-6393F4A24E32}"/>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 xmlns:a16="http://schemas.microsoft.com/office/drawing/2014/main" id="{A8A9B0F7-C149-62DA-74F3-2AE3DC4A72A3}"/>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 xmlns:a16="http://schemas.microsoft.com/office/drawing/2014/main" id="{0E52EFFB-2950-D18A-7EE7-BBB327ADA879}"/>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 xmlns:a16="http://schemas.microsoft.com/office/drawing/2014/main" id="{3DBC627C-4B7C-6527-0002-F8320EDF7E50}"/>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 xmlns:a16="http://schemas.microsoft.com/office/drawing/2014/main" id="{B5CA8CE2-F5D3-ADE9-C8A8-6521279EBF05}"/>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 xmlns:a16="http://schemas.microsoft.com/office/drawing/2014/main" id="{03B32C13-DC29-EF2E-683A-4E03AEAA6E30}"/>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 xmlns:a16="http://schemas.microsoft.com/office/drawing/2014/main" id="{63E563A5-FE00-C9AE-81FB-8072B37EA464}"/>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 xmlns:a16="http://schemas.microsoft.com/office/drawing/2014/main" id="{8D4A417A-3B84-5E67-12B8-A106EBAD753A}"/>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 xmlns:a16="http://schemas.microsoft.com/office/drawing/2014/main" id="{E8A59A97-1CE0-25D4-BB88-0BEEC64D6EC6}"/>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 xmlns:a16="http://schemas.microsoft.com/office/drawing/2014/main" id="{9A696F6F-E6F8-8733-C12A-60F36BFF2E9E}"/>
              </a:ext>
            </a:extLst>
          </p:cNvPr>
          <p:cNvSpPr txBox="1"/>
          <p:nvPr/>
        </p:nvSpPr>
        <p:spPr>
          <a:xfrm>
            <a:off x="2966245" y="5066549"/>
            <a:ext cx="88437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MÃ</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等线" panose="020F0502020204030204"/>
                <a:cs typeface="Arial"/>
              </a:rPr>
              <a:t> GIÁM SINH</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spTree>
    <p:extLst>
      <p:ext uri="{BB962C8B-B14F-4D97-AF65-F5344CB8AC3E}">
        <p14:creationId xmlns:p14="http://schemas.microsoft.com/office/powerpoint/2010/main" val="3017973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64.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第一PPT，www.1ppt.com​">
  <a:themeElements>
    <a:clrScheme name="自定义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833C0B"/>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自定义 1">
      <a:dk1>
        <a:sysClr val="windowText" lastClr="000000"/>
      </a:dk1>
      <a:lt1>
        <a:sysClr val="window" lastClr="FFFFFF"/>
      </a:lt1>
      <a:dk2>
        <a:srgbClr val="000000"/>
      </a:dk2>
      <a:lt2>
        <a:srgbClr val="F7F4E1"/>
      </a:lt2>
      <a:accent1>
        <a:srgbClr val="99BDB5"/>
      </a:accent1>
      <a:accent2>
        <a:srgbClr val="DC541E"/>
      </a:accent2>
      <a:accent3>
        <a:srgbClr val="F3E3C1"/>
      </a:accent3>
      <a:accent4>
        <a:srgbClr val="48A1A9"/>
      </a:accent4>
      <a:accent5>
        <a:srgbClr val="77B8A6"/>
      </a:accent5>
      <a:accent6>
        <a:srgbClr val="FFFFFF"/>
      </a:accent6>
      <a:hlink>
        <a:srgbClr val="FFFFFF"/>
      </a:hlink>
      <a:folHlink>
        <a:srgbClr val="FFFFF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74355" r="-17645"/>
          </a:stretch>
        </a:blipFill>
        <a:ln>
          <a:noFill/>
        </a:ln>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Global Chocolate Day by Slidesgo">
  <a:themeElements>
    <a:clrScheme name="Simple Light">
      <a:dk1>
        <a:srgbClr val="794B2A"/>
      </a:dk1>
      <a:lt1>
        <a:srgbClr val="FFF4E8"/>
      </a:lt1>
      <a:dk2>
        <a:srgbClr val="A46534"/>
      </a:dk2>
      <a:lt2>
        <a:srgbClr val="F9E6D7"/>
      </a:lt2>
      <a:accent1>
        <a:srgbClr val="8D5229"/>
      </a:accent1>
      <a:accent2>
        <a:srgbClr val="6F4324"/>
      </a:accent2>
      <a:accent3>
        <a:srgbClr val="EC9F25"/>
      </a:accent3>
      <a:accent4>
        <a:srgbClr val="828C32"/>
      </a:accent4>
      <a:accent5>
        <a:srgbClr val="9CA356"/>
      </a:accent5>
      <a:accent6>
        <a:srgbClr val="F4C887"/>
      </a:accent6>
      <a:hlink>
        <a:srgbClr val="794B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TotalTime>
  <Words>4351</Words>
  <Application>Microsoft Office PowerPoint</Application>
  <PresentationFormat>Custom</PresentationFormat>
  <Paragraphs>430</Paragraphs>
  <Slides>85</Slides>
  <Notes>9</Notes>
  <HiddenSlides>0</HiddenSlides>
  <MMClips>1</MMClips>
  <ScaleCrop>false</ScaleCrop>
  <HeadingPairs>
    <vt:vector size="4" baseType="variant">
      <vt:variant>
        <vt:lpstr>Theme</vt:lpstr>
      </vt:variant>
      <vt:variant>
        <vt:i4>12</vt:i4>
      </vt:variant>
      <vt:variant>
        <vt:lpstr>Slide Titles</vt:lpstr>
      </vt:variant>
      <vt:variant>
        <vt:i4>85</vt:i4>
      </vt:variant>
    </vt:vector>
  </HeadingPairs>
  <TitlesOfParts>
    <vt:vector size="97" baseType="lpstr">
      <vt:lpstr>第一PPT，www.1ppt.com​</vt:lpstr>
      <vt:lpstr>Office 主题​​</vt:lpstr>
      <vt:lpstr>Global Chocolate Day by Slidesgo</vt:lpstr>
      <vt:lpstr>Career Day for Elementary Students Infographics by Slidesgo</vt:lpstr>
      <vt:lpstr>Office Theme</vt:lpstr>
      <vt:lpstr>3_Office 主题​​</vt:lpstr>
      <vt:lpstr>1_Office Theme</vt:lpstr>
      <vt:lpstr>1_Career Day for Elementary Students Infographics by Slidesgo</vt:lpstr>
      <vt:lpstr>2_Office 主题​​</vt:lpstr>
      <vt:lpstr>Jungle Fauna and Landscapes MK Campaign by Slidesgo</vt:lpstr>
      <vt:lpstr>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21AK22.COM</cp:lastModifiedBy>
  <cp:revision>23</cp:revision>
  <dcterms:created xsi:type="dcterms:W3CDTF">2024-11-03T14:13:56Z</dcterms:created>
  <dcterms:modified xsi:type="dcterms:W3CDTF">2024-12-27T03:43:51Z</dcterms:modified>
</cp:coreProperties>
</file>