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305" r:id="rId6"/>
    <p:sldId id="306" r:id="rId7"/>
    <p:sldId id="261" r:id="rId8"/>
    <p:sldId id="262" r:id="rId9"/>
    <p:sldId id="266" r:id="rId10"/>
    <p:sldId id="267" r:id="rId11"/>
    <p:sldId id="268" r:id="rId12"/>
    <p:sldId id="290" r:id="rId13"/>
    <p:sldId id="292" r:id="rId14"/>
    <p:sldId id="293" r:id="rId15"/>
    <p:sldId id="270" r:id="rId16"/>
    <p:sldId id="271" r:id="rId17"/>
    <p:sldId id="272" r:id="rId18"/>
    <p:sldId id="273" r:id="rId19"/>
    <p:sldId id="294" r:id="rId20"/>
    <p:sldId id="295" r:id="rId21"/>
    <p:sldId id="275" r:id="rId22"/>
    <p:sldId id="296" r:id="rId23"/>
    <p:sldId id="298" r:id="rId24"/>
    <p:sldId id="299" r:id="rId25"/>
    <p:sldId id="301" r:id="rId26"/>
    <p:sldId id="282" r:id="rId27"/>
    <p:sldId id="283" r:id="rId28"/>
    <p:sldId id="284" r:id="rId29"/>
    <p:sldId id="285" r:id="rId30"/>
    <p:sldId id="286" r:id="rId31"/>
    <p:sldId id="287" r:id="rId32"/>
    <p:sldId id="304" r:id="rId33"/>
    <p:sldId id="302" r:id="rId34"/>
    <p:sldId id="303" r:id="rId35"/>
    <p:sldId id="288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3EDB59-019E-40E2-A4A5-58A508F894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BEFE9-4502-4C91-AA71-DAF0AA87821C}">
      <dgm:prSet phldrT="[Text]" custT="1"/>
      <dgm:spPr/>
      <dgm:t>
        <a:bodyPr/>
        <a:lstStyle/>
        <a:p>
          <a:r>
            <a: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cầu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kiểu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(SGK/17)</a:t>
          </a:r>
          <a:endParaRPr lang="en-US" sz="3600" b="0" dirty="0">
            <a:solidFill>
              <a:schemeClr val="tx1"/>
            </a:solidFill>
          </a:endParaRPr>
        </a:p>
      </dgm:t>
    </dgm:pt>
    <dgm:pt modelId="{13006422-4286-4ADF-9DF9-1B81F1E3B49E}" type="parTrans" cxnId="{7DB1A009-89D6-42C5-8666-A5D553CB1E14}">
      <dgm:prSet/>
      <dgm:spPr/>
      <dgm:t>
        <a:bodyPr/>
        <a:lstStyle/>
        <a:p>
          <a:endParaRPr lang="en-US"/>
        </a:p>
      </dgm:t>
    </dgm:pt>
    <dgm:pt modelId="{D35A4175-0946-4B03-8A59-F451EAC94E47}" type="sibTrans" cxnId="{7DB1A009-89D6-42C5-8666-A5D553CB1E14}">
      <dgm:prSet/>
      <dgm:spPr/>
      <dgm:t>
        <a:bodyPr/>
        <a:lstStyle/>
        <a:p>
          <a:endParaRPr lang="en-US"/>
        </a:p>
      </dgm:t>
    </dgm:pt>
    <dgm:pt modelId="{7FE5B35C-20E2-4C45-B3AF-E956EAE2B272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a.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Nêu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b="1" dirty="0">
            <a:solidFill>
              <a:srgbClr val="0070C0"/>
            </a:solidFill>
          </a:endParaRPr>
        </a:p>
      </dgm:t>
    </dgm:pt>
    <dgm:pt modelId="{67B6F3C9-0F05-44F2-BB0E-382DB9DF58BA}" type="parTrans" cxnId="{01C14229-850C-452F-946D-C7DEF746BE03}">
      <dgm:prSet/>
      <dgm:spPr/>
      <dgm:t>
        <a:bodyPr/>
        <a:lstStyle/>
        <a:p>
          <a:endParaRPr lang="en-US"/>
        </a:p>
      </dgm:t>
    </dgm:pt>
    <dgm:pt modelId="{64E04251-8258-4B5F-9DF6-3D2F493EE3FC}" type="sibTrans" cxnId="{01C14229-850C-452F-946D-C7DEF746BE03}">
      <dgm:prSet/>
      <dgm:spPr/>
      <dgm:t>
        <a:bodyPr/>
        <a:lstStyle/>
        <a:p>
          <a:endParaRPr lang="en-US"/>
        </a:p>
      </dgm:t>
    </dgm:pt>
    <dgm:pt modelId="{71D8B2EA-A099-414C-9301-C9C2AA97DEEF}">
      <dgm:prSet phldrT="[Text]"/>
      <dgm:spPr/>
      <dgm:t>
        <a:bodyPr/>
        <a:lstStyle/>
        <a:p>
          <a:pPr algn="l"/>
          <a:r>
            <a:rPr lang="en-US" b="1" dirty="0">
              <a:latin typeface="Times New Roman" pitchFamily="18" charset="0"/>
              <a:cs typeface="Times New Roman" pitchFamily="18" charset="0"/>
            </a:rPr>
            <a:t>b.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Trình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bày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ý‎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tán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thành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hoặc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phản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đối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b="1" dirty="0">
            <a:solidFill>
              <a:srgbClr val="0070C0"/>
            </a:solidFill>
          </a:endParaRPr>
        </a:p>
      </dgm:t>
    </dgm:pt>
    <dgm:pt modelId="{AA7931F2-2E88-41CE-B3E7-FF40318D736A}" type="parTrans" cxnId="{CAEE59D4-5895-4492-A845-9757BED6F4CE}">
      <dgm:prSet/>
      <dgm:spPr/>
      <dgm:t>
        <a:bodyPr/>
        <a:lstStyle/>
        <a:p>
          <a:endParaRPr lang="en-US"/>
        </a:p>
      </dgm:t>
    </dgm:pt>
    <dgm:pt modelId="{D73EA985-FBE1-46BD-8C0D-7A5B52735E7F}" type="sibTrans" cxnId="{CAEE59D4-5895-4492-A845-9757BED6F4CE}">
      <dgm:prSet/>
      <dgm:spPr/>
      <dgm:t>
        <a:bodyPr/>
        <a:lstStyle/>
        <a:p>
          <a:endParaRPr lang="en-US"/>
        </a:p>
      </dgm:t>
    </dgm:pt>
    <dgm:pt modelId="{0EAFC387-5095-4E73-BFC6-52A5CFDBB1C2}">
      <dgm:prSet phldrT="[Text]"/>
      <dgm:spPr/>
      <dgm:t>
        <a:bodyPr/>
        <a:lstStyle/>
        <a:p>
          <a:pPr algn="l"/>
          <a:r>
            <a:rPr lang="en-US" b="1" dirty="0">
              <a:latin typeface="Times New Roman" pitchFamily="18" charset="0"/>
              <a:cs typeface="Times New Roman" pitchFamily="18" charset="0"/>
            </a:rPr>
            <a:t>c.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xác</a:t>
          </a:r>
          <a:r>
            <a: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đa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dạng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tỏ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‎ý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en-US" b="1" dirty="0">
            <a:solidFill>
              <a:srgbClr val="0070C0"/>
            </a:solidFill>
          </a:endParaRPr>
        </a:p>
      </dgm:t>
    </dgm:pt>
    <dgm:pt modelId="{2CE53912-4A7F-44A1-9936-4657D65E44CD}" type="parTrans" cxnId="{743E9FFE-0DF5-4154-899C-E8BA8DF74851}">
      <dgm:prSet/>
      <dgm:spPr/>
      <dgm:t>
        <a:bodyPr/>
        <a:lstStyle/>
        <a:p>
          <a:endParaRPr lang="en-US"/>
        </a:p>
      </dgm:t>
    </dgm:pt>
    <dgm:pt modelId="{92E178B4-0C4A-4CFF-9BA7-E622CB0A537C}" type="sibTrans" cxnId="{743E9FFE-0DF5-4154-899C-E8BA8DF74851}">
      <dgm:prSet/>
      <dgm:spPr/>
      <dgm:t>
        <a:bodyPr/>
        <a:lstStyle/>
        <a:p>
          <a:endParaRPr lang="en-US"/>
        </a:p>
      </dgm:t>
    </dgm:pt>
    <dgm:pt modelId="{5BA30D22-97E5-4263-A0CE-1D6A8C3C5EB7}" type="pres">
      <dgm:prSet presAssocID="{2A3EDB59-019E-40E2-A4A5-58A508F894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E3A01B-2D3B-40A8-9495-AA4E2F3B9BC2}" type="pres">
      <dgm:prSet presAssocID="{9B3BEFE9-4502-4C91-AA71-DAF0AA87821C}" presName="hierRoot1" presStyleCnt="0"/>
      <dgm:spPr/>
    </dgm:pt>
    <dgm:pt modelId="{DCCF8DCB-FEAB-4787-98C4-DD41558408E3}" type="pres">
      <dgm:prSet presAssocID="{9B3BEFE9-4502-4C91-AA71-DAF0AA87821C}" presName="composite" presStyleCnt="0"/>
      <dgm:spPr/>
    </dgm:pt>
    <dgm:pt modelId="{879E41D4-B81D-4FC6-B2C3-0B2C8E9323D2}" type="pres">
      <dgm:prSet presAssocID="{9B3BEFE9-4502-4C91-AA71-DAF0AA87821C}" presName="background" presStyleLbl="node0" presStyleIdx="0" presStyleCnt="1"/>
      <dgm:spPr/>
    </dgm:pt>
    <dgm:pt modelId="{8B27E1D2-C65C-4A50-A224-7A1B3F9DB55D}" type="pres">
      <dgm:prSet presAssocID="{9B3BEFE9-4502-4C91-AA71-DAF0AA87821C}" presName="text" presStyleLbl="fgAcc0" presStyleIdx="0" presStyleCnt="1" custAng="0" custScaleX="128164" custScaleY="50126" custLinFactNeighborX="-1711" custLinFactNeighborY="-4992">
        <dgm:presLayoutVars>
          <dgm:chPref val="3"/>
        </dgm:presLayoutVars>
      </dgm:prSet>
      <dgm:spPr/>
    </dgm:pt>
    <dgm:pt modelId="{96BAB6F8-8D37-4E5C-9DEC-84E5B94F1DA5}" type="pres">
      <dgm:prSet presAssocID="{9B3BEFE9-4502-4C91-AA71-DAF0AA87821C}" presName="hierChild2" presStyleCnt="0"/>
      <dgm:spPr/>
    </dgm:pt>
    <dgm:pt modelId="{34550902-F15F-46AF-A075-EF5953951D5C}" type="pres">
      <dgm:prSet presAssocID="{67B6F3C9-0F05-44F2-BB0E-382DB9DF58BA}" presName="Name10" presStyleLbl="parChTrans1D2" presStyleIdx="0" presStyleCnt="3"/>
      <dgm:spPr/>
    </dgm:pt>
    <dgm:pt modelId="{98FF3BC1-AE02-4890-B26E-22BD20D9018B}" type="pres">
      <dgm:prSet presAssocID="{7FE5B35C-20E2-4C45-B3AF-E956EAE2B272}" presName="hierRoot2" presStyleCnt="0"/>
      <dgm:spPr/>
    </dgm:pt>
    <dgm:pt modelId="{F021B97C-69BB-46FA-9A24-D568281D1343}" type="pres">
      <dgm:prSet presAssocID="{7FE5B35C-20E2-4C45-B3AF-E956EAE2B272}" presName="composite2" presStyleCnt="0"/>
      <dgm:spPr/>
    </dgm:pt>
    <dgm:pt modelId="{74EC2391-F351-48C4-B989-1ED4963219C4}" type="pres">
      <dgm:prSet presAssocID="{7FE5B35C-20E2-4C45-B3AF-E956EAE2B272}" presName="background2" presStyleLbl="node2" presStyleIdx="0" presStyleCnt="3"/>
      <dgm:spPr/>
    </dgm:pt>
    <dgm:pt modelId="{0F12B2EF-10F7-4D20-90D7-709B0B2861AD}" type="pres">
      <dgm:prSet presAssocID="{7FE5B35C-20E2-4C45-B3AF-E956EAE2B272}" presName="text2" presStyleLbl="fgAcc2" presStyleIdx="0" presStyleCnt="3" custScaleX="78841" custScaleY="86695">
        <dgm:presLayoutVars>
          <dgm:chPref val="3"/>
        </dgm:presLayoutVars>
      </dgm:prSet>
      <dgm:spPr/>
    </dgm:pt>
    <dgm:pt modelId="{F8681747-8482-4836-97A7-65CD544FFC17}" type="pres">
      <dgm:prSet presAssocID="{7FE5B35C-20E2-4C45-B3AF-E956EAE2B272}" presName="hierChild3" presStyleCnt="0"/>
      <dgm:spPr/>
    </dgm:pt>
    <dgm:pt modelId="{4D3C4C4A-0E88-4245-BAB4-C63299D61436}" type="pres">
      <dgm:prSet presAssocID="{AA7931F2-2E88-41CE-B3E7-FF40318D736A}" presName="Name10" presStyleLbl="parChTrans1D2" presStyleIdx="1" presStyleCnt="3"/>
      <dgm:spPr/>
    </dgm:pt>
    <dgm:pt modelId="{B45EEA20-7459-4D55-A867-A811A4E40D8A}" type="pres">
      <dgm:prSet presAssocID="{71D8B2EA-A099-414C-9301-C9C2AA97DEEF}" presName="hierRoot2" presStyleCnt="0"/>
      <dgm:spPr/>
    </dgm:pt>
    <dgm:pt modelId="{7E624832-DA7E-40AC-9BA0-D038C01863F6}" type="pres">
      <dgm:prSet presAssocID="{71D8B2EA-A099-414C-9301-C9C2AA97DEEF}" presName="composite2" presStyleCnt="0"/>
      <dgm:spPr/>
    </dgm:pt>
    <dgm:pt modelId="{25DBD939-765B-4BE2-9612-9B70B57FBEC7}" type="pres">
      <dgm:prSet presAssocID="{71D8B2EA-A099-414C-9301-C9C2AA97DEEF}" presName="background2" presStyleLbl="node2" presStyleIdx="1" presStyleCnt="3"/>
      <dgm:spPr/>
    </dgm:pt>
    <dgm:pt modelId="{994DFDE4-723D-421B-BA81-6A0314511B00}" type="pres">
      <dgm:prSet presAssocID="{71D8B2EA-A099-414C-9301-C9C2AA97DEEF}" presName="text2" presStyleLbl="fgAcc2" presStyleIdx="1" presStyleCnt="3" custScaleY="81284">
        <dgm:presLayoutVars>
          <dgm:chPref val="3"/>
        </dgm:presLayoutVars>
      </dgm:prSet>
      <dgm:spPr/>
    </dgm:pt>
    <dgm:pt modelId="{02416181-B9C9-40F2-AA27-029565B49763}" type="pres">
      <dgm:prSet presAssocID="{71D8B2EA-A099-414C-9301-C9C2AA97DEEF}" presName="hierChild3" presStyleCnt="0"/>
      <dgm:spPr/>
    </dgm:pt>
    <dgm:pt modelId="{A964F31F-47EA-47A7-9B2B-F47A29650A70}" type="pres">
      <dgm:prSet presAssocID="{2CE53912-4A7F-44A1-9936-4657D65E44CD}" presName="Name10" presStyleLbl="parChTrans1D2" presStyleIdx="2" presStyleCnt="3"/>
      <dgm:spPr/>
    </dgm:pt>
    <dgm:pt modelId="{58A9C314-6F9E-4AFA-A03A-F32981A607DE}" type="pres">
      <dgm:prSet presAssocID="{0EAFC387-5095-4E73-BFC6-52A5CFDBB1C2}" presName="hierRoot2" presStyleCnt="0"/>
      <dgm:spPr/>
    </dgm:pt>
    <dgm:pt modelId="{A5177720-F57B-4E2A-905D-A12E77EC61EA}" type="pres">
      <dgm:prSet presAssocID="{0EAFC387-5095-4E73-BFC6-52A5CFDBB1C2}" presName="composite2" presStyleCnt="0"/>
      <dgm:spPr/>
    </dgm:pt>
    <dgm:pt modelId="{887A5A4A-4F48-4B6D-A5BF-24052FAC101C}" type="pres">
      <dgm:prSet presAssocID="{0EAFC387-5095-4E73-BFC6-52A5CFDBB1C2}" presName="background2" presStyleLbl="node2" presStyleIdx="2" presStyleCnt="3"/>
      <dgm:spPr/>
    </dgm:pt>
    <dgm:pt modelId="{3A8A2406-620A-4250-B5DE-D48519FDFC5A}" type="pres">
      <dgm:prSet presAssocID="{0EAFC387-5095-4E73-BFC6-52A5CFDBB1C2}" presName="text2" presStyleLbl="fgAcc2" presStyleIdx="2" presStyleCnt="3" custScaleX="97186" custScaleY="87701">
        <dgm:presLayoutVars>
          <dgm:chPref val="3"/>
        </dgm:presLayoutVars>
      </dgm:prSet>
      <dgm:spPr/>
    </dgm:pt>
    <dgm:pt modelId="{29E2FAD8-0B4E-4F0B-972F-C3995097897B}" type="pres">
      <dgm:prSet presAssocID="{0EAFC387-5095-4E73-BFC6-52A5CFDBB1C2}" presName="hierChild3" presStyleCnt="0"/>
      <dgm:spPr/>
    </dgm:pt>
  </dgm:ptLst>
  <dgm:cxnLst>
    <dgm:cxn modelId="{7DB1A009-89D6-42C5-8666-A5D553CB1E14}" srcId="{2A3EDB59-019E-40E2-A4A5-58A508F8948C}" destId="{9B3BEFE9-4502-4C91-AA71-DAF0AA87821C}" srcOrd="0" destOrd="0" parTransId="{13006422-4286-4ADF-9DF9-1B81F1E3B49E}" sibTransId="{D35A4175-0946-4B03-8A59-F451EAC94E47}"/>
    <dgm:cxn modelId="{2582ED0D-0994-472C-A015-3457224241E6}" type="presOf" srcId="{AA7931F2-2E88-41CE-B3E7-FF40318D736A}" destId="{4D3C4C4A-0E88-4245-BAB4-C63299D61436}" srcOrd="0" destOrd="0" presId="urn:microsoft.com/office/officeart/2005/8/layout/hierarchy1"/>
    <dgm:cxn modelId="{B791B71F-71F1-409E-AD8F-4868C7AE7095}" type="presOf" srcId="{9B3BEFE9-4502-4C91-AA71-DAF0AA87821C}" destId="{8B27E1D2-C65C-4A50-A224-7A1B3F9DB55D}" srcOrd="0" destOrd="0" presId="urn:microsoft.com/office/officeart/2005/8/layout/hierarchy1"/>
    <dgm:cxn modelId="{01C14229-850C-452F-946D-C7DEF746BE03}" srcId="{9B3BEFE9-4502-4C91-AA71-DAF0AA87821C}" destId="{7FE5B35C-20E2-4C45-B3AF-E956EAE2B272}" srcOrd="0" destOrd="0" parTransId="{67B6F3C9-0F05-44F2-BB0E-382DB9DF58BA}" sibTransId="{64E04251-8258-4B5F-9DF6-3D2F493EE3FC}"/>
    <dgm:cxn modelId="{CE9F812D-32B6-4482-ACC7-A30A72F4FDD1}" type="presOf" srcId="{67B6F3C9-0F05-44F2-BB0E-382DB9DF58BA}" destId="{34550902-F15F-46AF-A075-EF5953951D5C}" srcOrd="0" destOrd="0" presId="urn:microsoft.com/office/officeart/2005/8/layout/hierarchy1"/>
    <dgm:cxn modelId="{99F2A773-6994-44F7-BF1C-73963E0D9BF6}" type="presOf" srcId="{0EAFC387-5095-4E73-BFC6-52A5CFDBB1C2}" destId="{3A8A2406-620A-4250-B5DE-D48519FDFC5A}" srcOrd="0" destOrd="0" presId="urn:microsoft.com/office/officeart/2005/8/layout/hierarchy1"/>
    <dgm:cxn modelId="{CD4B85BF-6E26-4449-9F0D-BAD57A267F37}" type="presOf" srcId="{2A3EDB59-019E-40E2-A4A5-58A508F8948C}" destId="{5BA30D22-97E5-4263-A0CE-1D6A8C3C5EB7}" srcOrd="0" destOrd="0" presId="urn:microsoft.com/office/officeart/2005/8/layout/hierarchy1"/>
    <dgm:cxn modelId="{34FE98C2-B229-480A-9B7F-5A1BDFB0FF2F}" type="presOf" srcId="{71D8B2EA-A099-414C-9301-C9C2AA97DEEF}" destId="{994DFDE4-723D-421B-BA81-6A0314511B00}" srcOrd="0" destOrd="0" presId="urn:microsoft.com/office/officeart/2005/8/layout/hierarchy1"/>
    <dgm:cxn modelId="{CAEE59D4-5895-4492-A845-9757BED6F4CE}" srcId="{9B3BEFE9-4502-4C91-AA71-DAF0AA87821C}" destId="{71D8B2EA-A099-414C-9301-C9C2AA97DEEF}" srcOrd="1" destOrd="0" parTransId="{AA7931F2-2E88-41CE-B3E7-FF40318D736A}" sibTransId="{D73EA985-FBE1-46BD-8C0D-7A5B52735E7F}"/>
    <dgm:cxn modelId="{8D2768F5-7C2F-4722-B01A-247C0D21B1BD}" type="presOf" srcId="{7FE5B35C-20E2-4C45-B3AF-E956EAE2B272}" destId="{0F12B2EF-10F7-4D20-90D7-709B0B2861AD}" srcOrd="0" destOrd="0" presId="urn:microsoft.com/office/officeart/2005/8/layout/hierarchy1"/>
    <dgm:cxn modelId="{047461FC-8F38-48B5-B0E5-23FC09E99103}" type="presOf" srcId="{2CE53912-4A7F-44A1-9936-4657D65E44CD}" destId="{A964F31F-47EA-47A7-9B2B-F47A29650A70}" srcOrd="0" destOrd="0" presId="urn:microsoft.com/office/officeart/2005/8/layout/hierarchy1"/>
    <dgm:cxn modelId="{743E9FFE-0DF5-4154-899C-E8BA8DF74851}" srcId="{9B3BEFE9-4502-4C91-AA71-DAF0AA87821C}" destId="{0EAFC387-5095-4E73-BFC6-52A5CFDBB1C2}" srcOrd="2" destOrd="0" parTransId="{2CE53912-4A7F-44A1-9936-4657D65E44CD}" sibTransId="{92E178B4-0C4A-4CFF-9BA7-E622CB0A537C}"/>
    <dgm:cxn modelId="{69676475-D4CC-4199-B3AD-D045A2CAFB67}" type="presParOf" srcId="{5BA30D22-97E5-4263-A0CE-1D6A8C3C5EB7}" destId="{44E3A01B-2D3B-40A8-9495-AA4E2F3B9BC2}" srcOrd="0" destOrd="0" presId="urn:microsoft.com/office/officeart/2005/8/layout/hierarchy1"/>
    <dgm:cxn modelId="{0B0F28C4-83E8-4DE6-80D4-1F3FBD4463BE}" type="presParOf" srcId="{44E3A01B-2D3B-40A8-9495-AA4E2F3B9BC2}" destId="{DCCF8DCB-FEAB-4787-98C4-DD41558408E3}" srcOrd="0" destOrd="0" presId="urn:microsoft.com/office/officeart/2005/8/layout/hierarchy1"/>
    <dgm:cxn modelId="{ACEF90E5-A256-4D2A-A1EC-2FF08BB8101B}" type="presParOf" srcId="{DCCF8DCB-FEAB-4787-98C4-DD41558408E3}" destId="{879E41D4-B81D-4FC6-B2C3-0B2C8E9323D2}" srcOrd="0" destOrd="0" presId="urn:microsoft.com/office/officeart/2005/8/layout/hierarchy1"/>
    <dgm:cxn modelId="{EFA40202-ABC2-4A83-981E-5B5891A813AC}" type="presParOf" srcId="{DCCF8DCB-FEAB-4787-98C4-DD41558408E3}" destId="{8B27E1D2-C65C-4A50-A224-7A1B3F9DB55D}" srcOrd="1" destOrd="0" presId="urn:microsoft.com/office/officeart/2005/8/layout/hierarchy1"/>
    <dgm:cxn modelId="{E72FB5C6-61C3-42D8-8F6F-A380086B2FAD}" type="presParOf" srcId="{44E3A01B-2D3B-40A8-9495-AA4E2F3B9BC2}" destId="{96BAB6F8-8D37-4E5C-9DEC-84E5B94F1DA5}" srcOrd="1" destOrd="0" presId="urn:microsoft.com/office/officeart/2005/8/layout/hierarchy1"/>
    <dgm:cxn modelId="{3C884480-5992-48C1-8C0C-1292F46E7B3E}" type="presParOf" srcId="{96BAB6F8-8D37-4E5C-9DEC-84E5B94F1DA5}" destId="{34550902-F15F-46AF-A075-EF5953951D5C}" srcOrd="0" destOrd="0" presId="urn:microsoft.com/office/officeart/2005/8/layout/hierarchy1"/>
    <dgm:cxn modelId="{D749352A-A14C-44DC-85C0-53F8931EF1B7}" type="presParOf" srcId="{96BAB6F8-8D37-4E5C-9DEC-84E5B94F1DA5}" destId="{98FF3BC1-AE02-4890-B26E-22BD20D9018B}" srcOrd="1" destOrd="0" presId="urn:microsoft.com/office/officeart/2005/8/layout/hierarchy1"/>
    <dgm:cxn modelId="{8A124873-3827-46DE-8A2A-5DE2EFA6A9C1}" type="presParOf" srcId="{98FF3BC1-AE02-4890-B26E-22BD20D9018B}" destId="{F021B97C-69BB-46FA-9A24-D568281D1343}" srcOrd="0" destOrd="0" presId="urn:microsoft.com/office/officeart/2005/8/layout/hierarchy1"/>
    <dgm:cxn modelId="{19E5D55F-218B-440D-A240-5ED575C7A32F}" type="presParOf" srcId="{F021B97C-69BB-46FA-9A24-D568281D1343}" destId="{74EC2391-F351-48C4-B989-1ED4963219C4}" srcOrd="0" destOrd="0" presId="urn:microsoft.com/office/officeart/2005/8/layout/hierarchy1"/>
    <dgm:cxn modelId="{67F641B6-D354-4413-A5DE-76971219D33B}" type="presParOf" srcId="{F021B97C-69BB-46FA-9A24-D568281D1343}" destId="{0F12B2EF-10F7-4D20-90D7-709B0B2861AD}" srcOrd="1" destOrd="0" presId="urn:microsoft.com/office/officeart/2005/8/layout/hierarchy1"/>
    <dgm:cxn modelId="{9348138B-E26E-4CB1-9F48-3A931E4C8A43}" type="presParOf" srcId="{98FF3BC1-AE02-4890-B26E-22BD20D9018B}" destId="{F8681747-8482-4836-97A7-65CD544FFC17}" srcOrd="1" destOrd="0" presId="urn:microsoft.com/office/officeart/2005/8/layout/hierarchy1"/>
    <dgm:cxn modelId="{B699630F-1FA6-4F14-8D21-047085F7BFED}" type="presParOf" srcId="{96BAB6F8-8D37-4E5C-9DEC-84E5B94F1DA5}" destId="{4D3C4C4A-0E88-4245-BAB4-C63299D61436}" srcOrd="2" destOrd="0" presId="urn:microsoft.com/office/officeart/2005/8/layout/hierarchy1"/>
    <dgm:cxn modelId="{4745B872-2B9C-4B75-BC73-27338780ABED}" type="presParOf" srcId="{96BAB6F8-8D37-4E5C-9DEC-84E5B94F1DA5}" destId="{B45EEA20-7459-4D55-A867-A811A4E40D8A}" srcOrd="3" destOrd="0" presId="urn:microsoft.com/office/officeart/2005/8/layout/hierarchy1"/>
    <dgm:cxn modelId="{EE4E637A-C976-487B-8206-399D7C9C2E1E}" type="presParOf" srcId="{B45EEA20-7459-4D55-A867-A811A4E40D8A}" destId="{7E624832-DA7E-40AC-9BA0-D038C01863F6}" srcOrd="0" destOrd="0" presId="urn:microsoft.com/office/officeart/2005/8/layout/hierarchy1"/>
    <dgm:cxn modelId="{443C1B46-D7F0-4F23-8661-466C3FED19C0}" type="presParOf" srcId="{7E624832-DA7E-40AC-9BA0-D038C01863F6}" destId="{25DBD939-765B-4BE2-9612-9B70B57FBEC7}" srcOrd="0" destOrd="0" presId="urn:microsoft.com/office/officeart/2005/8/layout/hierarchy1"/>
    <dgm:cxn modelId="{3C910B89-F09B-4E5F-9450-055A2F710A14}" type="presParOf" srcId="{7E624832-DA7E-40AC-9BA0-D038C01863F6}" destId="{994DFDE4-723D-421B-BA81-6A0314511B00}" srcOrd="1" destOrd="0" presId="urn:microsoft.com/office/officeart/2005/8/layout/hierarchy1"/>
    <dgm:cxn modelId="{D7103ADF-0ACB-4B13-8124-F1EEFDD4F72C}" type="presParOf" srcId="{B45EEA20-7459-4D55-A867-A811A4E40D8A}" destId="{02416181-B9C9-40F2-AA27-029565B49763}" srcOrd="1" destOrd="0" presId="urn:microsoft.com/office/officeart/2005/8/layout/hierarchy1"/>
    <dgm:cxn modelId="{14D9EDBA-FFB9-4C45-B8DF-9DB0FD017F9A}" type="presParOf" srcId="{96BAB6F8-8D37-4E5C-9DEC-84E5B94F1DA5}" destId="{A964F31F-47EA-47A7-9B2B-F47A29650A70}" srcOrd="4" destOrd="0" presId="urn:microsoft.com/office/officeart/2005/8/layout/hierarchy1"/>
    <dgm:cxn modelId="{1FADD856-FBD6-47C8-8DFB-858977448049}" type="presParOf" srcId="{96BAB6F8-8D37-4E5C-9DEC-84E5B94F1DA5}" destId="{58A9C314-6F9E-4AFA-A03A-F32981A607DE}" srcOrd="5" destOrd="0" presId="urn:microsoft.com/office/officeart/2005/8/layout/hierarchy1"/>
    <dgm:cxn modelId="{326FE73D-7509-4B96-A7FD-BB8EC0C31CA3}" type="presParOf" srcId="{58A9C314-6F9E-4AFA-A03A-F32981A607DE}" destId="{A5177720-F57B-4E2A-905D-A12E77EC61EA}" srcOrd="0" destOrd="0" presId="urn:microsoft.com/office/officeart/2005/8/layout/hierarchy1"/>
    <dgm:cxn modelId="{43680F56-25B3-4C9B-BAC0-A1B33EE740F6}" type="presParOf" srcId="{A5177720-F57B-4E2A-905D-A12E77EC61EA}" destId="{887A5A4A-4F48-4B6D-A5BF-24052FAC101C}" srcOrd="0" destOrd="0" presId="urn:microsoft.com/office/officeart/2005/8/layout/hierarchy1"/>
    <dgm:cxn modelId="{8CDA67CC-C07C-4FD2-A2C1-F28E4095E7C2}" type="presParOf" srcId="{A5177720-F57B-4E2A-905D-A12E77EC61EA}" destId="{3A8A2406-620A-4250-B5DE-D48519FDFC5A}" srcOrd="1" destOrd="0" presId="urn:microsoft.com/office/officeart/2005/8/layout/hierarchy1"/>
    <dgm:cxn modelId="{4D2C331C-485F-44B8-B1E2-DCD0DDBE7946}" type="presParOf" srcId="{58A9C314-6F9E-4AFA-A03A-F32981A607DE}" destId="{29E2FAD8-0B4E-4F0B-972F-C399509789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EDB59-019E-40E2-A4A5-58A508F894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BEFE9-4502-4C91-AA71-DAF0AA87821C}">
      <dgm:prSet phldrT="[Text]" custT="1"/>
      <dgm:spPr/>
      <dgm:t>
        <a:bodyPr/>
        <a:lstStyle/>
        <a:p>
          <a:r>
            <a: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Bố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cục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(SGK/18)</a:t>
          </a:r>
        </a:p>
      </dgm:t>
    </dgm:pt>
    <dgm:pt modelId="{13006422-4286-4ADF-9DF9-1B81F1E3B49E}" type="parTrans" cxnId="{7DB1A009-89D6-42C5-8666-A5D553CB1E1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35A4175-0946-4B03-8A59-F451EAC94E47}" type="sibTrans" cxnId="{7DB1A009-89D6-42C5-8666-A5D553CB1E1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7FE5B35C-20E2-4C45-B3AF-E956EAE2B272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a. MB: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thiệu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ý ‎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400" b="1" dirty="0">
            <a:solidFill>
              <a:srgbClr val="0070C0"/>
            </a:solidFill>
          </a:endParaRPr>
        </a:p>
      </dgm:t>
    </dgm:pt>
    <dgm:pt modelId="{67B6F3C9-0F05-44F2-BB0E-382DB9DF58BA}" type="parTrans" cxnId="{01C14229-850C-452F-946D-C7DEF746BE0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64E04251-8258-4B5F-9DF6-3D2F493EE3FC}" type="sibTrans" cxnId="{01C14229-850C-452F-946D-C7DEF746BE0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71D8B2EA-A099-414C-9301-C9C2AA97DEEF}">
      <dgm:prSet phldrT="[Text]" custT="1"/>
      <dgm:spPr/>
      <dgm:t>
        <a:bodyPr/>
        <a:lstStyle/>
        <a:p>
          <a:pPr algn="l"/>
          <a:endParaRPr lang="en-US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b. TB: </a:t>
          </a:r>
        </a:p>
        <a:p>
          <a:pPr algn="l"/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ít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nhất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hai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cụ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;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sắp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xếp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cụ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tiêu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xác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tỏ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xem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xét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phía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nội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dung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toàn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diện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400" b="1" dirty="0">
            <a:solidFill>
              <a:srgbClr val="0070C0"/>
            </a:solidFill>
          </a:endParaRPr>
        </a:p>
      </dgm:t>
    </dgm:pt>
    <dgm:pt modelId="{AA7931F2-2E88-41CE-B3E7-FF40318D736A}" type="parTrans" cxnId="{CAEE59D4-5895-4492-A845-9757BED6F4C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73EA985-FBE1-46BD-8C0D-7A5B52735E7F}" type="sibTrans" cxnId="{CAEE59D4-5895-4492-A845-9757BED6F4C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EAFC387-5095-4E73-BFC6-52A5CFDBB1C2}">
      <dgm:prSet phldrT="[Text]"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c.KB</a:t>
          </a:r>
          <a:r>
            <a: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‎ý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400" b="1" dirty="0">
            <a:solidFill>
              <a:srgbClr val="0070C0"/>
            </a:solidFill>
          </a:endParaRPr>
        </a:p>
      </dgm:t>
    </dgm:pt>
    <dgm:pt modelId="{2CE53912-4A7F-44A1-9936-4657D65E44CD}" type="parTrans" cxnId="{743E9FFE-0DF5-4154-899C-E8BA8DF74851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92E178B4-0C4A-4CFF-9BA7-E622CB0A537C}" type="sibTrans" cxnId="{743E9FFE-0DF5-4154-899C-E8BA8DF74851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BA30D22-97E5-4263-A0CE-1D6A8C3C5EB7}" type="pres">
      <dgm:prSet presAssocID="{2A3EDB59-019E-40E2-A4A5-58A508F894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E3A01B-2D3B-40A8-9495-AA4E2F3B9BC2}" type="pres">
      <dgm:prSet presAssocID="{9B3BEFE9-4502-4C91-AA71-DAF0AA87821C}" presName="hierRoot1" presStyleCnt="0"/>
      <dgm:spPr/>
    </dgm:pt>
    <dgm:pt modelId="{DCCF8DCB-FEAB-4787-98C4-DD41558408E3}" type="pres">
      <dgm:prSet presAssocID="{9B3BEFE9-4502-4C91-AA71-DAF0AA87821C}" presName="composite" presStyleCnt="0"/>
      <dgm:spPr/>
    </dgm:pt>
    <dgm:pt modelId="{879E41D4-B81D-4FC6-B2C3-0B2C8E9323D2}" type="pres">
      <dgm:prSet presAssocID="{9B3BEFE9-4502-4C91-AA71-DAF0AA87821C}" presName="background" presStyleLbl="node0" presStyleIdx="0" presStyleCnt="1"/>
      <dgm:spPr/>
    </dgm:pt>
    <dgm:pt modelId="{8B27E1D2-C65C-4A50-A224-7A1B3F9DB55D}" type="pres">
      <dgm:prSet presAssocID="{9B3BEFE9-4502-4C91-AA71-DAF0AA87821C}" presName="text" presStyleLbl="fgAcc0" presStyleIdx="0" presStyleCnt="1" custScaleY="39700">
        <dgm:presLayoutVars>
          <dgm:chPref val="3"/>
        </dgm:presLayoutVars>
      </dgm:prSet>
      <dgm:spPr/>
    </dgm:pt>
    <dgm:pt modelId="{96BAB6F8-8D37-4E5C-9DEC-84E5B94F1DA5}" type="pres">
      <dgm:prSet presAssocID="{9B3BEFE9-4502-4C91-AA71-DAF0AA87821C}" presName="hierChild2" presStyleCnt="0"/>
      <dgm:spPr/>
    </dgm:pt>
    <dgm:pt modelId="{34550902-F15F-46AF-A075-EF5953951D5C}" type="pres">
      <dgm:prSet presAssocID="{67B6F3C9-0F05-44F2-BB0E-382DB9DF58BA}" presName="Name10" presStyleLbl="parChTrans1D2" presStyleIdx="0" presStyleCnt="3"/>
      <dgm:spPr/>
    </dgm:pt>
    <dgm:pt modelId="{98FF3BC1-AE02-4890-B26E-22BD20D9018B}" type="pres">
      <dgm:prSet presAssocID="{7FE5B35C-20E2-4C45-B3AF-E956EAE2B272}" presName="hierRoot2" presStyleCnt="0"/>
      <dgm:spPr/>
    </dgm:pt>
    <dgm:pt modelId="{F021B97C-69BB-46FA-9A24-D568281D1343}" type="pres">
      <dgm:prSet presAssocID="{7FE5B35C-20E2-4C45-B3AF-E956EAE2B272}" presName="composite2" presStyleCnt="0"/>
      <dgm:spPr/>
    </dgm:pt>
    <dgm:pt modelId="{74EC2391-F351-48C4-B989-1ED4963219C4}" type="pres">
      <dgm:prSet presAssocID="{7FE5B35C-20E2-4C45-B3AF-E956EAE2B272}" presName="background2" presStyleLbl="node2" presStyleIdx="0" presStyleCnt="3"/>
      <dgm:spPr/>
    </dgm:pt>
    <dgm:pt modelId="{0F12B2EF-10F7-4D20-90D7-709B0B2861AD}" type="pres">
      <dgm:prSet presAssocID="{7FE5B35C-20E2-4C45-B3AF-E956EAE2B272}" presName="text2" presStyleLbl="fgAcc2" presStyleIdx="0" presStyleCnt="3" custScaleX="49399">
        <dgm:presLayoutVars>
          <dgm:chPref val="3"/>
        </dgm:presLayoutVars>
      </dgm:prSet>
      <dgm:spPr/>
    </dgm:pt>
    <dgm:pt modelId="{F8681747-8482-4836-97A7-65CD544FFC17}" type="pres">
      <dgm:prSet presAssocID="{7FE5B35C-20E2-4C45-B3AF-E956EAE2B272}" presName="hierChild3" presStyleCnt="0"/>
      <dgm:spPr/>
    </dgm:pt>
    <dgm:pt modelId="{4D3C4C4A-0E88-4245-BAB4-C63299D61436}" type="pres">
      <dgm:prSet presAssocID="{AA7931F2-2E88-41CE-B3E7-FF40318D736A}" presName="Name10" presStyleLbl="parChTrans1D2" presStyleIdx="1" presStyleCnt="3"/>
      <dgm:spPr/>
    </dgm:pt>
    <dgm:pt modelId="{B45EEA20-7459-4D55-A867-A811A4E40D8A}" type="pres">
      <dgm:prSet presAssocID="{71D8B2EA-A099-414C-9301-C9C2AA97DEEF}" presName="hierRoot2" presStyleCnt="0"/>
      <dgm:spPr/>
    </dgm:pt>
    <dgm:pt modelId="{7E624832-DA7E-40AC-9BA0-D038C01863F6}" type="pres">
      <dgm:prSet presAssocID="{71D8B2EA-A099-414C-9301-C9C2AA97DEEF}" presName="composite2" presStyleCnt="0"/>
      <dgm:spPr/>
    </dgm:pt>
    <dgm:pt modelId="{25DBD939-765B-4BE2-9612-9B70B57FBEC7}" type="pres">
      <dgm:prSet presAssocID="{71D8B2EA-A099-414C-9301-C9C2AA97DEEF}" presName="background2" presStyleLbl="node2" presStyleIdx="1" presStyleCnt="3"/>
      <dgm:spPr/>
    </dgm:pt>
    <dgm:pt modelId="{994DFDE4-723D-421B-BA81-6A0314511B00}" type="pres">
      <dgm:prSet presAssocID="{71D8B2EA-A099-414C-9301-C9C2AA97DEEF}" presName="text2" presStyleLbl="fgAcc2" presStyleIdx="1" presStyleCnt="3" custScaleX="106415" custLinFactNeighborX="-1747" custLinFactNeighborY="15">
        <dgm:presLayoutVars>
          <dgm:chPref val="3"/>
        </dgm:presLayoutVars>
      </dgm:prSet>
      <dgm:spPr/>
    </dgm:pt>
    <dgm:pt modelId="{02416181-B9C9-40F2-AA27-029565B49763}" type="pres">
      <dgm:prSet presAssocID="{71D8B2EA-A099-414C-9301-C9C2AA97DEEF}" presName="hierChild3" presStyleCnt="0"/>
      <dgm:spPr/>
    </dgm:pt>
    <dgm:pt modelId="{A964F31F-47EA-47A7-9B2B-F47A29650A70}" type="pres">
      <dgm:prSet presAssocID="{2CE53912-4A7F-44A1-9936-4657D65E44CD}" presName="Name10" presStyleLbl="parChTrans1D2" presStyleIdx="2" presStyleCnt="3"/>
      <dgm:spPr/>
    </dgm:pt>
    <dgm:pt modelId="{58A9C314-6F9E-4AFA-A03A-F32981A607DE}" type="pres">
      <dgm:prSet presAssocID="{0EAFC387-5095-4E73-BFC6-52A5CFDBB1C2}" presName="hierRoot2" presStyleCnt="0"/>
      <dgm:spPr/>
    </dgm:pt>
    <dgm:pt modelId="{A5177720-F57B-4E2A-905D-A12E77EC61EA}" type="pres">
      <dgm:prSet presAssocID="{0EAFC387-5095-4E73-BFC6-52A5CFDBB1C2}" presName="composite2" presStyleCnt="0"/>
      <dgm:spPr/>
    </dgm:pt>
    <dgm:pt modelId="{887A5A4A-4F48-4B6D-A5BF-24052FAC101C}" type="pres">
      <dgm:prSet presAssocID="{0EAFC387-5095-4E73-BFC6-52A5CFDBB1C2}" presName="background2" presStyleLbl="node2" presStyleIdx="2" presStyleCnt="3"/>
      <dgm:spPr/>
    </dgm:pt>
    <dgm:pt modelId="{3A8A2406-620A-4250-B5DE-D48519FDFC5A}" type="pres">
      <dgm:prSet presAssocID="{0EAFC387-5095-4E73-BFC6-52A5CFDBB1C2}" presName="text2" presStyleLbl="fgAcc2" presStyleIdx="2" presStyleCnt="3" custScaleX="56853">
        <dgm:presLayoutVars>
          <dgm:chPref val="3"/>
        </dgm:presLayoutVars>
      </dgm:prSet>
      <dgm:spPr/>
    </dgm:pt>
    <dgm:pt modelId="{29E2FAD8-0B4E-4F0B-972F-C3995097897B}" type="pres">
      <dgm:prSet presAssocID="{0EAFC387-5095-4E73-BFC6-52A5CFDBB1C2}" presName="hierChild3" presStyleCnt="0"/>
      <dgm:spPr/>
    </dgm:pt>
  </dgm:ptLst>
  <dgm:cxnLst>
    <dgm:cxn modelId="{7DB1A009-89D6-42C5-8666-A5D553CB1E14}" srcId="{2A3EDB59-019E-40E2-A4A5-58A508F8948C}" destId="{9B3BEFE9-4502-4C91-AA71-DAF0AA87821C}" srcOrd="0" destOrd="0" parTransId="{13006422-4286-4ADF-9DF9-1B81F1E3B49E}" sibTransId="{D35A4175-0946-4B03-8A59-F451EAC94E47}"/>
    <dgm:cxn modelId="{90015810-C3CE-40BB-BC3E-22C7FBAB85E9}" type="presOf" srcId="{7FE5B35C-20E2-4C45-B3AF-E956EAE2B272}" destId="{0F12B2EF-10F7-4D20-90D7-709B0B2861AD}" srcOrd="0" destOrd="0" presId="urn:microsoft.com/office/officeart/2005/8/layout/hierarchy1"/>
    <dgm:cxn modelId="{01C14229-850C-452F-946D-C7DEF746BE03}" srcId="{9B3BEFE9-4502-4C91-AA71-DAF0AA87821C}" destId="{7FE5B35C-20E2-4C45-B3AF-E956EAE2B272}" srcOrd="0" destOrd="0" parTransId="{67B6F3C9-0F05-44F2-BB0E-382DB9DF58BA}" sibTransId="{64E04251-8258-4B5F-9DF6-3D2F493EE3FC}"/>
    <dgm:cxn modelId="{55403E40-5D5B-4634-95BF-408B499B628E}" type="presOf" srcId="{2CE53912-4A7F-44A1-9936-4657D65E44CD}" destId="{A964F31F-47EA-47A7-9B2B-F47A29650A70}" srcOrd="0" destOrd="0" presId="urn:microsoft.com/office/officeart/2005/8/layout/hierarchy1"/>
    <dgm:cxn modelId="{BF4DECAB-2BD0-4370-871D-A904FF2DEEE0}" type="presOf" srcId="{71D8B2EA-A099-414C-9301-C9C2AA97DEEF}" destId="{994DFDE4-723D-421B-BA81-6A0314511B00}" srcOrd="0" destOrd="0" presId="urn:microsoft.com/office/officeart/2005/8/layout/hierarchy1"/>
    <dgm:cxn modelId="{2697C2CC-D196-4D17-85B9-9F5C2989D5DA}" type="presOf" srcId="{0EAFC387-5095-4E73-BFC6-52A5CFDBB1C2}" destId="{3A8A2406-620A-4250-B5DE-D48519FDFC5A}" srcOrd="0" destOrd="0" presId="urn:microsoft.com/office/officeart/2005/8/layout/hierarchy1"/>
    <dgm:cxn modelId="{CAEE59D4-5895-4492-A845-9757BED6F4CE}" srcId="{9B3BEFE9-4502-4C91-AA71-DAF0AA87821C}" destId="{71D8B2EA-A099-414C-9301-C9C2AA97DEEF}" srcOrd="1" destOrd="0" parTransId="{AA7931F2-2E88-41CE-B3E7-FF40318D736A}" sibTransId="{D73EA985-FBE1-46BD-8C0D-7A5B52735E7F}"/>
    <dgm:cxn modelId="{E6FCF6D7-BDB7-489F-A884-59B67F3F09C9}" type="presOf" srcId="{AA7931F2-2E88-41CE-B3E7-FF40318D736A}" destId="{4D3C4C4A-0E88-4245-BAB4-C63299D61436}" srcOrd="0" destOrd="0" presId="urn:microsoft.com/office/officeart/2005/8/layout/hierarchy1"/>
    <dgm:cxn modelId="{5A8DBBDC-3941-4697-8E88-6D774BC047C0}" type="presOf" srcId="{67B6F3C9-0F05-44F2-BB0E-382DB9DF58BA}" destId="{34550902-F15F-46AF-A075-EF5953951D5C}" srcOrd="0" destOrd="0" presId="urn:microsoft.com/office/officeart/2005/8/layout/hierarchy1"/>
    <dgm:cxn modelId="{4DDAC0DF-9E47-4F5E-B3FE-B63A20D05E52}" type="presOf" srcId="{2A3EDB59-019E-40E2-A4A5-58A508F8948C}" destId="{5BA30D22-97E5-4263-A0CE-1D6A8C3C5EB7}" srcOrd="0" destOrd="0" presId="urn:microsoft.com/office/officeart/2005/8/layout/hierarchy1"/>
    <dgm:cxn modelId="{164839E1-7FDD-4CEC-8889-CD21435AFE6F}" type="presOf" srcId="{9B3BEFE9-4502-4C91-AA71-DAF0AA87821C}" destId="{8B27E1D2-C65C-4A50-A224-7A1B3F9DB55D}" srcOrd="0" destOrd="0" presId="urn:microsoft.com/office/officeart/2005/8/layout/hierarchy1"/>
    <dgm:cxn modelId="{743E9FFE-0DF5-4154-899C-E8BA8DF74851}" srcId="{9B3BEFE9-4502-4C91-AA71-DAF0AA87821C}" destId="{0EAFC387-5095-4E73-BFC6-52A5CFDBB1C2}" srcOrd="2" destOrd="0" parTransId="{2CE53912-4A7F-44A1-9936-4657D65E44CD}" sibTransId="{92E178B4-0C4A-4CFF-9BA7-E622CB0A537C}"/>
    <dgm:cxn modelId="{8A882828-21A5-48CD-9882-3FF4E6F75911}" type="presParOf" srcId="{5BA30D22-97E5-4263-A0CE-1D6A8C3C5EB7}" destId="{44E3A01B-2D3B-40A8-9495-AA4E2F3B9BC2}" srcOrd="0" destOrd="0" presId="urn:microsoft.com/office/officeart/2005/8/layout/hierarchy1"/>
    <dgm:cxn modelId="{D387D277-7300-4110-ACDC-71E73D09447B}" type="presParOf" srcId="{44E3A01B-2D3B-40A8-9495-AA4E2F3B9BC2}" destId="{DCCF8DCB-FEAB-4787-98C4-DD41558408E3}" srcOrd="0" destOrd="0" presId="urn:microsoft.com/office/officeart/2005/8/layout/hierarchy1"/>
    <dgm:cxn modelId="{0B427BFB-54CF-4333-A89C-3835F3261CBF}" type="presParOf" srcId="{DCCF8DCB-FEAB-4787-98C4-DD41558408E3}" destId="{879E41D4-B81D-4FC6-B2C3-0B2C8E9323D2}" srcOrd="0" destOrd="0" presId="urn:microsoft.com/office/officeart/2005/8/layout/hierarchy1"/>
    <dgm:cxn modelId="{384AFFC1-5118-4314-97D5-82E8A14AC7FF}" type="presParOf" srcId="{DCCF8DCB-FEAB-4787-98C4-DD41558408E3}" destId="{8B27E1D2-C65C-4A50-A224-7A1B3F9DB55D}" srcOrd="1" destOrd="0" presId="urn:microsoft.com/office/officeart/2005/8/layout/hierarchy1"/>
    <dgm:cxn modelId="{16CCC822-4F7E-4F52-BA80-88788D902737}" type="presParOf" srcId="{44E3A01B-2D3B-40A8-9495-AA4E2F3B9BC2}" destId="{96BAB6F8-8D37-4E5C-9DEC-84E5B94F1DA5}" srcOrd="1" destOrd="0" presId="urn:microsoft.com/office/officeart/2005/8/layout/hierarchy1"/>
    <dgm:cxn modelId="{4B95CAE8-F9F5-4BE8-996D-A39122882C93}" type="presParOf" srcId="{96BAB6F8-8D37-4E5C-9DEC-84E5B94F1DA5}" destId="{34550902-F15F-46AF-A075-EF5953951D5C}" srcOrd="0" destOrd="0" presId="urn:microsoft.com/office/officeart/2005/8/layout/hierarchy1"/>
    <dgm:cxn modelId="{CEF1F9E2-46E4-4CBD-A3E8-1B569B8D7AE4}" type="presParOf" srcId="{96BAB6F8-8D37-4E5C-9DEC-84E5B94F1DA5}" destId="{98FF3BC1-AE02-4890-B26E-22BD20D9018B}" srcOrd="1" destOrd="0" presId="urn:microsoft.com/office/officeart/2005/8/layout/hierarchy1"/>
    <dgm:cxn modelId="{C9BF455D-BA42-44A7-A735-7D3B763ABD7E}" type="presParOf" srcId="{98FF3BC1-AE02-4890-B26E-22BD20D9018B}" destId="{F021B97C-69BB-46FA-9A24-D568281D1343}" srcOrd="0" destOrd="0" presId="urn:microsoft.com/office/officeart/2005/8/layout/hierarchy1"/>
    <dgm:cxn modelId="{CE92617C-35DC-4CDA-AA3E-DB1C08689D0C}" type="presParOf" srcId="{F021B97C-69BB-46FA-9A24-D568281D1343}" destId="{74EC2391-F351-48C4-B989-1ED4963219C4}" srcOrd="0" destOrd="0" presId="urn:microsoft.com/office/officeart/2005/8/layout/hierarchy1"/>
    <dgm:cxn modelId="{053A8A75-E898-4A3D-863C-6331DAB4DDCB}" type="presParOf" srcId="{F021B97C-69BB-46FA-9A24-D568281D1343}" destId="{0F12B2EF-10F7-4D20-90D7-709B0B2861AD}" srcOrd="1" destOrd="0" presId="urn:microsoft.com/office/officeart/2005/8/layout/hierarchy1"/>
    <dgm:cxn modelId="{65267C95-CCB7-4249-AF0D-B1EEB585AAC6}" type="presParOf" srcId="{98FF3BC1-AE02-4890-B26E-22BD20D9018B}" destId="{F8681747-8482-4836-97A7-65CD544FFC17}" srcOrd="1" destOrd="0" presId="urn:microsoft.com/office/officeart/2005/8/layout/hierarchy1"/>
    <dgm:cxn modelId="{CD586871-082A-42FC-88C9-32212B5A7993}" type="presParOf" srcId="{96BAB6F8-8D37-4E5C-9DEC-84E5B94F1DA5}" destId="{4D3C4C4A-0E88-4245-BAB4-C63299D61436}" srcOrd="2" destOrd="0" presId="urn:microsoft.com/office/officeart/2005/8/layout/hierarchy1"/>
    <dgm:cxn modelId="{360145EC-ECE1-4E52-8776-DCF0360C7640}" type="presParOf" srcId="{96BAB6F8-8D37-4E5C-9DEC-84E5B94F1DA5}" destId="{B45EEA20-7459-4D55-A867-A811A4E40D8A}" srcOrd="3" destOrd="0" presId="urn:microsoft.com/office/officeart/2005/8/layout/hierarchy1"/>
    <dgm:cxn modelId="{1239BCF8-0408-40C4-976A-73DCD2CD61F5}" type="presParOf" srcId="{B45EEA20-7459-4D55-A867-A811A4E40D8A}" destId="{7E624832-DA7E-40AC-9BA0-D038C01863F6}" srcOrd="0" destOrd="0" presId="urn:microsoft.com/office/officeart/2005/8/layout/hierarchy1"/>
    <dgm:cxn modelId="{239E927E-A441-4E91-847C-E2F8FAAEEAD3}" type="presParOf" srcId="{7E624832-DA7E-40AC-9BA0-D038C01863F6}" destId="{25DBD939-765B-4BE2-9612-9B70B57FBEC7}" srcOrd="0" destOrd="0" presId="urn:microsoft.com/office/officeart/2005/8/layout/hierarchy1"/>
    <dgm:cxn modelId="{7A1226B4-F353-4802-A1FC-CAFB02BCCE95}" type="presParOf" srcId="{7E624832-DA7E-40AC-9BA0-D038C01863F6}" destId="{994DFDE4-723D-421B-BA81-6A0314511B00}" srcOrd="1" destOrd="0" presId="urn:microsoft.com/office/officeart/2005/8/layout/hierarchy1"/>
    <dgm:cxn modelId="{4B02ED02-40A8-46DD-BBF6-3AD9D48FB336}" type="presParOf" srcId="{B45EEA20-7459-4D55-A867-A811A4E40D8A}" destId="{02416181-B9C9-40F2-AA27-029565B49763}" srcOrd="1" destOrd="0" presId="urn:microsoft.com/office/officeart/2005/8/layout/hierarchy1"/>
    <dgm:cxn modelId="{186F3C8E-C3E2-4C9C-ACCB-372B33FC3EAE}" type="presParOf" srcId="{96BAB6F8-8D37-4E5C-9DEC-84E5B94F1DA5}" destId="{A964F31F-47EA-47A7-9B2B-F47A29650A70}" srcOrd="4" destOrd="0" presId="urn:microsoft.com/office/officeart/2005/8/layout/hierarchy1"/>
    <dgm:cxn modelId="{35B88C91-FC1E-4DB8-8494-304705F921A1}" type="presParOf" srcId="{96BAB6F8-8D37-4E5C-9DEC-84E5B94F1DA5}" destId="{58A9C314-6F9E-4AFA-A03A-F32981A607DE}" srcOrd="5" destOrd="0" presId="urn:microsoft.com/office/officeart/2005/8/layout/hierarchy1"/>
    <dgm:cxn modelId="{76E60EA8-73CD-4DA3-A791-831E94408DB2}" type="presParOf" srcId="{58A9C314-6F9E-4AFA-A03A-F32981A607DE}" destId="{A5177720-F57B-4E2A-905D-A12E77EC61EA}" srcOrd="0" destOrd="0" presId="urn:microsoft.com/office/officeart/2005/8/layout/hierarchy1"/>
    <dgm:cxn modelId="{1D83D3D9-0F77-4FC9-878C-D4623A8DF11C}" type="presParOf" srcId="{A5177720-F57B-4E2A-905D-A12E77EC61EA}" destId="{887A5A4A-4F48-4B6D-A5BF-24052FAC101C}" srcOrd="0" destOrd="0" presId="urn:microsoft.com/office/officeart/2005/8/layout/hierarchy1"/>
    <dgm:cxn modelId="{3F1BB350-5DA3-4D6E-ADBC-BA91EC9862A8}" type="presParOf" srcId="{A5177720-F57B-4E2A-905D-A12E77EC61EA}" destId="{3A8A2406-620A-4250-B5DE-D48519FDFC5A}" srcOrd="1" destOrd="0" presId="urn:microsoft.com/office/officeart/2005/8/layout/hierarchy1"/>
    <dgm:cxn modelId="{E3BACECF-E42E-4D8F-9AEC-D3FCF40FEF44}" type="presParOf" srcId="{58A9C314-6F9E-4AFA-A03A-F32981A607DE}" destId="{29E2FAD8-0B4E-4F0B-972F-C399509789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4F31F-47EA-47A7-9B2B-F47A29650A70}">
      <dsp:nvSpPr>
        <dsp:cNvPr id="0" name=""/>
        <dsp:cNvSpPr/>
      </dsp:nvSpPr>
      <dsp:spPr>
        <a:xfrm>
          <a:off x="5823363" y="1907475"/>
          <a:ext cx="4162297" cy="1184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4159"/>
              </a:lnTo>
              <a:lnTo>
                <a:pt x="4162297" y="844159"/>
              </a:lnTo>
              <a:lnTo>
                <a:pt x="4162297" y="11843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C4C4A-0E88-4245-BAB4-C63299D61436}">
      <dsp:nvSpPr>
        <dsp:cNvPr id="0" name=""/>
        <dsp:cNvSpPr/>
      </dsp:nvSpPr>
      <dsp:spPr>
        <a:xfrm>
          <a:off x="5549380" y="1907475"/>
          <a:ext cx="273982" cy="1184324"/>
        </a:xfrm>
        <a:custGeom>
          <a:avLst/>
          <a:gdLst/>
          <a:ahLst/>
          <a:cxnLst/>
          <a:rect l="0" t="0" r="0" b="0"/>
          <a:pathLst>
            <a:path>
              <a:moveTo>
                <a:pt x="273982" y="0"/>
              </a:moveTo>
              <a:lnTo>
                <a:pt x="273982" y="844159"/>
              </a:lnTo>
              <a:lnTo>
                <a:pt x="0" y="844159"/>
              </a:lnTo>
              <a:lnTo>
                <a:pt x="0" y="11843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50902-F15F-46AF-A075-EF5953951D5C}">
      <dsp:nvSpPr>
        <dsp:cNvPr id="0" name=""/>
        <dsp:cNvSpPr/>
      </dsp:nvSpPr>
      <dsp:spPr>
        <a:xfrm>
          <a:off x="1449909" y="1907475"/>
          <a:ext cx="4373453" cy="1184324"/>
        </a:xfrm>
        <a:custGeom>
          <a:avLst/>
          <a:gdLst/>
          <a:ahLst/>
          <a:cxnLst/>
          <a:rect l="0" t="0" r="0" b="0"/>
          <a:pathLst>
            <a:path>
              <a:moveTo>
                <a:pt x="4373453" y="0"/>
              </a:moveTo>
              <a:lnTo>
                <a:pt x="4373453" y="844159"/>
              </a:lnTo>
              <a:lnTo>
                <a:pt x="0" y="844159"/>
              </a:lnTo>
              <a:lnTo>
                <a:pt x="0" y="11843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E41D4-B81D-4FC6-B2C3-0B2C8E9323D2}">
      <dsp:nvSpPr>
        <dsp:cNvPr id="0" name=""/>
        <dsp:cNvSpPr/>
      </dsp:nvSpPr>
      <dsp:spPr>
        <a:xfrm>
          <a:off x="3470301" y="738691"/>
          <a:ext cx="4706124" cy="11687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7E1D2-C65C-4A50-A224-7A1B3F9DB55D}">
      <dsp:nvSpPr>
        <dsp:cNvPr id="0" name=""/>
        <dsp:cNvSpPr/>
      </dsp:nvSpPr>
      <dsp:spPr>
        <a:xfrm>
          <a:off x="3878296" y="1126286"/>
          <a:ext cx="4706124" cy="1168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cầu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kiểu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(SGK/17)</a:t>
          </a:r>
          <a:endParaRPr lang="en-US" sz="3600" b="0" kern="1200" dirty="0">
            <a:solidFill>
              <a:schemeClr val="tx1"/>
            </a:solidFill>
          </a:endParaRPr>
        </a:p>
      </dsp:txBody>
      <dsp:txXfrm>
        <a:off x="3912528" y="1160518"/>
        <a:ext cx="4637660" cy="1100319"/>
      </dsp:txXfrm>
    </dsp:sp>
    <dsp:sp modelId="{74EC2391-F351-48C4-B989-1ED4963219C4}">
      <dsp:nvSpPr>
        <dsp:cNvPr id="0" name=""/>
        <dsp:cNvSpPr/>
      </dsp:nvSpPr>
      <dsp:spPr>
        <a:xfrm>
          <a:off x="2406" y="3091800"/>
          <a:ext cx="2895006" cy="2021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2B2EF-10F7-4D20-90D7-709B0B2861AD}">
      <dsp:nvSpPr>
        <dsp:cNvPr id="0" name=""/>
        <dsp:cNvSpPr/>
      </dsp:nvSpPr>
      <dsp:spPr>
        <a:xfrm>
          <a:off x="410401" y="3479395"/>
          <a:ext cx="2895006" cy="2021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a.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500" b="1" kern="1200" dirty="0">
            <a:solidFill>
              <a:srgbClr val="0070C0"/>
            </a:solidFill>
          </a:endParaRPr>
        </a:p>
      </dsp:txBody>
      <dsp:txXfrm>
        <a:off x="469608" y="3538602"/>
        <a:ext cx="2776592" cy="1903045"/>
      </dsp:txXfrm>
    </dsp:sp>
    <dsp:sp modelId="{25DBD939-765B-4BE2-9612-9B70B57FBEC7}">
      <dsp:nvSpPr>
        <dsp:cNvPr id="0" name=""/>
        <dsp:cNvSpPr/>
      </dsp:nvSpPr>
      <dsp:spPr>
        <a:xfrm>
          <a:off x="3713402" y="3091800"/>
          <a:ext cx="3671955" cy="1895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FDE4-723D-421B-BA81-6A0314511B00}">
      <dsp:nvSpPr>
        <dsp:cNvPr id="0" name=""/>
        <dsp:cNvSpPr/>
      </dsp:nvSpPr>
      <dsp:spPr>
        <a:xfrm>
          <a:off x="4121397" y="3479395"/>
          <a:ext cx="3671955" cy="1895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Times New Roman" pitchFamily="18" charset="0"/>
              <a:cs typeface="Times New Roman" pitchFamily="18" charset="0"/>
            </a:rPr>
            <a:t>b.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bày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ý‎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tán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hoặc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phản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500" b="1" kern="1200" dirty="0">
            <a:solidFill>
              <a:srgbClr val="0070C0"/>
            </a:solidFill>
          </a:endParaRPr>
        </a:p>
      </dsp:txBody>
      <dsp:txXfrm>
        <a:off x="4176908" y="3534906"/>
        <a:ext cx="3560933" cy="1784270"/>
      </dsp:txXfrm>
    </dsp:sp>
    <dsp:sp modelId="{887A5A4A-4F48-4B6D-A5BF-24052FAC101C}">
      <dsp:nvSpPr>
        <dsp:cNvPr id="0" name=""/>
        <dsp:cNvSpPr/>
      </dsp:nvSpPr>
      <dsp:spPr>
        <a:xfrm>
          <a:off x="8201348" y="3091800"/>
          <a:ext cx="3568626" cy="2044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A2406-620A-4250-B5DE-D48519FDFC5A}">
      <dsp:nvSpPr>
        <dsp:cNvPr id="0" name=""/>
        <dsp:cNvSpPr/>
      </dsp:nvSpPr>
      <dsp:spPr>
        <a:xfrm>
          <a:off x="8609343" y="3479395"/>
          <a:ext cx="3568626" cy="20449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Times New Roman" pitchFamily="18" charset="0"/>
              <a:cs typeface="Times New Roman" pitchFamily="18" charset="0"/>
            </a:rPr>
            <a:t>c.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xác</a:t>
          </a:r>
          <a:r>
            <a:rPr lang="en-US" sz="25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đa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tỏ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‎ý </a:t>
          </a:r>
          <a:r>
            <a:rPr lang="en-US" sz="25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5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en-US" sz="2500" b="1" kern="1200" dirty="0">
            <a:solidFill>
              <a:srgbClr val="0070C0"/>
            </a:solidFill>
          </a:endParaRPr>
        </a:p>
      </dsp:txBody>
      <dsp:txXfrm>
        <a:off x="8669237" y="3539289"/>
        <a:ext cx="3448838" cy="1925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4F31F-47EA-47A7-9B2B-F47A29650A70}">
      <dsp:nvSpPr>
        <dsp:cNvPr id="0" name=""/>
        <dsp:cNvSpPr/>
      </dsp:nvSpPr>
      <dsp:spPr>
        <a:xfrm>
          <a:off x="5838016" y="1164688"/>
          <a:ext cx="4544958" cy="1320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9623"/>
              </a:lnTo>
              <a:lnTo>
                <a:pt x="4544958" y="899623"/>
              </a:lnTo>
              <a:lnTo>
                <a:pt x="4544958" y="13201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C4C4A-0E88-4245-BAB4-C63299D61436}">
      <dsp:nvSpPr>
        <dsp:cNvPr id="0" name=""/>
        <dsp:cNvSpPr/>
      </dsp:nvSpPr>
      <dsp:spPr>
        <a:xfrm>
          <a:off x="5589546" y="1164688"/>
          <a:ext cx="248469" cy="1320551"/>
        </a:xfrm>
        <a:custGeom>
          <a:avLst/>
          <a:gdLst/>
          <a:ahLst/>
          <a:cxnLst/>
          <a:rect l="0" t="0" r="0" b="0"/>
          <a:pathLst>
            <a:path>
              <a:moveTo>
                <a:pt x="248469" y="0"/>
              </a:moveTo>
              <a:lnTo>
                <a:pt x="248469" y="900055"/>
              </a:lnTo>
              <a:lnTo>
                <a:pt x="0" y="900055"/>
              </a:lnTo>
              <a:lnTo>
                <a:pt x="0" y="13205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50902-F15F-46AF-A075-EF5953951D5C}">
      <dsp:nvSpPr>
        <dsp:cNvPr id="0" name=""/>
        <dsp:cNvSpPr/>
      </dsp:nvSpPr>
      <dsp:spPr>
        <a:xfrm>
          <a:off x="1123885" y="1164688"/>
          <a:ext cx="4714130" cy="1320119"/>
        </a:xfrm>
        <a:custGeom>
          <a:avLst/>
          <a:gdLst/>
          <a:ahLst/>
          <a:cxnLst/>
          <a:rect l="0" t="0" r="0" b="0"/>
          <a:pathLst>
            <a:path>
              <a:moveTo>
                <a:pt x="4714130" y="0"/>
              </a:moveTo>
              <a:lnTo>
                <a:pt x="4714130" y="899623"/>
              </a:lnTo>
              <a:lnTo>
                <a:pt x="0" y="899623"/>
              </a:lnTo>
              <a:lnTo>
                <a:pt x="0" y="13201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E41D4-B81D-4FC6-B2C3-0B2C8E9323D2}">
      <dsp:nvSpPr>
        <dsp:cNvPr id="0" name=""/>
        <dsp:cNvSpPr/>
      </dsp:nvSpPr>
      <dsp:spPr>
        <a:xfrm>
          <a:off x="3568469" y="20405"/>
          <a:ext cx="4539093" cy="11442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7E1D2-C65C-4A50-A224-7A1B3F9DB55D}">
      <dsp:nvSpPr>
        <dsp:cNvPr id="0" name=""/>
        <dsp:cNvSpPr/>
      </dsp:nvSpPr>
      <dsp:spPr>
        <a:xfrm>
          <a:off x="4072813" y="499531"/>
          <a:ext cx="4539093" cy="11442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Bố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cục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(SGK/18)</a:t>
          </a:r>
        </a:p>
      </dsp:txBody>
      <dsp:txXfrm>
        <a:off x="4106328" y="533046"/>
        <a:ext cx="4472063" cy="1077252"/>
      </dsp:txXfrm>
    </dsp:sp>
    <dsp:sp modelId="{74EC2391-F351-48C4-B989-1ED4963219C4}">
      <dsp:nvSpPr>
        <dsp:cNvPr id="0" name=""/>
        <dsp:cNvSpPr/>
      </dsp:nvSpPr>
      <dsp:spPr>
        <a:xfrm>
          <a:off x="2752" y="2484807"/>
          <a:ext cx="2242266" cy="2882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2B2EF-10F7-4D20-90D7-709B0B2861AD}">
      <dsp:nvSpPr>
        <dsp:cNvPr id="0" name=""/>
        <dsp:cNvSpPr/>
      </dsp:nvSpPr>
      <dsp:spPr>
        <a:xfrm>
          <a:off x="507095" y="2963934"/>
          <a:ext cx="2242266" cy="288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a. MB: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thiệu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ý ‎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400" b="1" kern="1200" dirty="0">
            <a:solidFill>
              <a:srgbClr val="0070C0"/>
            </a:solidFill>
          </a:endParaRPr>
        </a:p>
      </dsp:txBody>
      <dsp:txXfrm>
        <a:off x="572769" y="3029608"/>
        <a:ext cx="2110918" cy="2750976"/>
      </dsp:txXfrm>
    </dsp:sp>
    <dsp:sp modelId="{25DBD939-765B-4BE2-9612-9B70B57FBEC7}">
      <dsp:nvSpPr>
        <dsp:cNvPr id="0" name=""/>
        <dsp:cNvSpPr/>
      </dsp:nvSpPr>
      <dsp:spPr>
        <a:xfrm>
          <a:off x="3174408" y="2485240"/>
          <a:ext cx="4830276" cy="2882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FDE4-723D-421B-BA81-6A0314511B00}">
      <dsp:nvSpPr>
        <dsp:cNvPr id="0" name=""/>
        <dsp:cNvSpPr/>
      </dsp:nvSpPr>
      <dsp:spPr>
        <a:xfrm>
          <a:off x="3678751" y="2964366"/>
          <a:ext cx="4830276" cy="288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b. TB: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ít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nhất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hai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cụ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;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sắp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xếp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cụ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tiêu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xác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tỏ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xem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xét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phía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nội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dung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toàn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diện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400" b="1" kern="1200" dirty="0">
            <a:solidFill>
              <a:srgbClr val="0070C0"/>
            </a:solidFill>
          </a:endParaRPr>
        </a:p>
      </dsp:txBody>
      <dsp:txXfrm>
        <a:off x="3763171" y="3048786"/>
        <a:ext cx="4661436" cy="2713484"/>
      </dsp:txXfrm>
    </dsp:sp>
    <dsp:sp modelId="{887A5A4A-4F48-4B6D-A5BF-24052FAC101C}">
      <dsp:nvSpPr>
        <dsp:cNvPr id="0" name=""/>
        <dsp:cNvSpPr/>
      </dsp:nvSpPr>
      <dsp:spPr>
        <a:xfrm>
          <a:off x="9092669" y="2484807"/>
          <a:ext cx="2580610" cy="2882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A2406-620A-4250-B5DE-D48519FDFC5A}">
      <dsp:nvSpPr>
        <dsp:cNvPr id="0" name=""/>
        <dsp:cNvSpPr/>
      </dsp:nvSpPr>
      <dsp:spPr>
        <a:xfrm>
          <a:off x="9597013" y="2963934"/>
          <a:ext cx="2580610" cy="288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c.KB</a:t>
          </a:r>
          <a:r>
            <a:rPr lang="en-US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‎ý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400" b="1" kern="1200" dirty="0">
            <a:solidFill>
              <a:srgbClr val="0070C0"/>
            </a:solidFill>
          </a:endParaRPr>
        </a:p>
      </dsp:txBody>
      <dsp:txXfrm>
        <a:off x="9672596" y="3039517"/>
        <a:ext cx="2429444" cy="2731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226E3-BEF6-4A89-AD2B-E3D4820C46A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9A689-6CC0-49D9-8D28-07A697277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7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96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1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8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8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9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3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002270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4629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EF9-2E64-44D0-B552-8A1B983B2EF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9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slide" Target="slide31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slide" Target="slide30.xml"/><Relationship Id="rId2" Type="http://schemas.openxmlformats.org/officeDocument/2006/relationships/audio" Target="../media/audio1.wav"/><Relationship Id="rId16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slide" Target="slide28.xml"/><Relationship Id="rId10" Type="http://schemas.openxmlformats.org/officeDocument/2006/relationships/slide" Target="slide16.xml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26.xml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slide" Target="slide1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26.xml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26.xml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8C6575-801C-4F6E-839C-957AA570E83A}"/>
              </a:ext>
            </a:extLst>
          </p:cNvPr>
          <p:cNvSpPr txBox="1"/>
          <p:nvPr/>
        </p:nvSpPr>
        <p:spPr>
          <a:xfrm>
            <a:off x="4933908" y="1144267"/>
            <a:ext cx="35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81-82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77874D-0A72-48B5-A4C2-63E4B1A9DBF2}"/>
              </a:ext>
            </a:extLst>
          </p:cNvPr>
          <p:cNvSpPr txBox="1"/>
          <p:nvPr/>
        </p:nvSpPr>
        <p:spPr>
          <a:xfrm>
            <a:off x="1348154" y="1852153"/>
            <a:ext cx="9319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VIẾT</a:t>
            </a:r>
          </a:p>
          <a:p>
            <a:pPr algn="ctr" defTabSz="914217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 </a:t>
            </a:r>
          </a:p>
          <a:p>
            <a:pPr algn="ctr" defTabSz="914217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VẤN ĐỀ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ĐỜI SỐNG</a:t>
            </a:r>
          </a:p>
        </p:txBody>
      </p:sp>
    </p:spTree>
    <p:extLst>
      <p:ext uri="{BB962C8B-B14F-4D97-AF65-F5344CB8AC3E}">
        <p14:creationId xmlns:p14="http://schemas.microsoft.com/office/powerpoint/2010/main" val="82481372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51" name="组合 13">
            <a:extLst>
              <a:ext uri="{FF2B5EF4-FFF2-40B4-BE49-F238E27FC236}">
                <a16:creationId xmlns:a16="http://schemas.microsoft.com/office/drawing/2014/main" id="{923FF8E7-03BD-44CE-8E16-D269DF86F231}"/>
              </a:ext>
            </a:extLst>
          </p:cNvPr>
          <p:cNvGrpSpPr/>
          <p:nvPr/>
        </p:nvGrpSpPr>
        <p:grpSpPr>
          <a:xfrm>
            <a:off x="6166338" y="808893"/>
            <a:ext cx="5696777" cy="4409136"/>
            <a:chOff x="1451314" y="2141289"/>
            <a:chExt cx="3523458" cy="2575421"/>
          </a:xfrm>
        </p:grpSpPr>
        <p:pic>
          <p:nvPicPr>
            <p:cNvPr id="252" name="图片 1">
              <a:extLst>
                <a:ext uri="{FF2B5EF4-FFF2-40B4-BE49-F238E27FC236}">
                  <a16:creationId xmlns:a16="http://schemas.microsoft.com/office/drawing/2014/main" id="{C5FA09B3-0729-4C55-9062-C1D5C596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53" name="组合 2">
              <a:extLst>
                <a:ext uri="{FF2B5EF4-FFF2-40B4-BE49-F238E27FC236}">
                  <a16:creationId xmlns:a16="http://schemas.microsoft.com/office/drawing/2014/main" id="{F0882434-99D0-45D0-BDA4-0D9E30840023}"/>
                </a:ext>
              </a:extLst>
            </p:cNvPr>
            <p:cNvGrpSpPr/>
            <p:nvPr/>
          </p:nvGrpSpPr>
          <p:grpSpPr>
            <a:xfrm>
              <a:off x="1844896" y="2442973"/>
              <a:ext cx="2823841" cy="2106649"/>
              <a:chOff x="1102389" y="3351873"/>
              <a:chExt cx="2823841" cy="2106649"/>
            </a:xfrm>
          </p:grpSpPr>
          <p:sp>
            <p:nvSpPr>
              <p:cNvPr id="262" name="文本框 11">
                <a:extLst>
                  <a:ext uri="{FF2B5EF4-FFF2-40B4-BE49-F238E27FC236}">
                    <a16:creationId xmlns:a16="http://schemas.microsoft.com/office/drawing/2014/main" id="{658BC00C-2FC6-4FD3-9EC6-680F4C9DF3F9}"/>
                  </a:ext>
                </a:extLst>
              </p:cNvPr>
              <p:cNvSpPr txBox="1"/>
              <p:nvPr/>
            </p:nvSpPr>
            <p:spPr>
              <a:xfrm>
                <a:off x="1245362" y="3391105"/>
                <a:ext cx="2680868" cy="2067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Vậy làm thế nào để </a:t>
                </a:r>
                <a:r>
                  <a:rPr lang="en-US" sz="32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viết</a:t>
                </a:r>
                <a:r>
                  <a:rPr lang="vi-VN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vi-VN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bài văn nghị luận </a:t>
                </a:r>
                <a:r>
                  <a:rPr lang="en-US" sz="32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rõ</a:t>
                </a:r>
                <a:r>
                  <a:rPr lang="en-US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ràng</a:t>
                </a:r>
                <a:r>
                  <a:rPr lang="en-US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en-US" sz="32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mạch</a:t>
                </a:r>
                <a:r>
                  <a:rPr lang="en-US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lạc</a:t>
                </a:r>
                <a:r>
                  <a:rPr lang="en-US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en-US" sz="32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thuyết</a:t>
                </a:r>
                <a:r>
                  <a:rPr lang="en-US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phục</a:t>
                </a:r>
                <a:r>
                  <a:rPr lang="en-US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về những hiện tượng này?</a:t>
                </a:r>
                <a:r>
                  <a:rPr lang="en-US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Chúng ta </a:t>
                </a:r>
                <a:r>
                  <a:rPr lang="en-US" sz="32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cùng</a:t>
                </a:r>
                <a:r>
                  <a:rPr lang="vi-VN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tìm hiểu bài học hôm nay</a:t>
                </a:r>
                <a:r>
                  <a:rPr lang="en-US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.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9" name="Freeform 111">
                <a:extLst>
                  <a:ext uri="{FF2B5EF4-FFF2-40B4-BE49-F238E27FC236}">
                    <a16:creationId xmlns:a16="http://schemas.microsoft.com/office/drawing/2014/main" id="{E61E1EC1-494C-4D44-8EF0-95EB2E66D1E5}"/>
                  </a:ext>
                </a:extLst>
              </p:cNvPr>
              <p:cNvSpPr>
                <a:spLocks/>
              </p:cNvSpPr>
              <p:nvPr/>
            </p:nvSpPr>
            <p:spPr bwMode="auto">
              <a:xfrm rot="19663740">
                <a:off x="1102389" y="3351873"/>
                <a:ext cx="47649" cy="146022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64" name="组合 14">
            <a:extLst>
              <a:ext uri="{FF2B5EF4-FFF2-40B4-BE49-F238E27FC236}">
                <a16:creationId xmlns:a16="http://schemas.microsoft.com/office/drawing/2014/main" id="{8ABEF6F9-0E37-40F0-993D-5401AB3B0AF4}"/>
              </a:ext>
            </a:extLst>
          </p:cNvPr>
          <p:cNvGrpSpPr/>
          <p:nvPr/>
        </p:nvGrpSpPr>
        <p:grpSpPr>
          <a:xfrm>
            <a:off x="746778" y="691662"/>
            <a:ext cx="4718241" cy="4449451"/>
            <a:chOff x="1451314" y="2141289"/>
            <a:chExt cx="3523458" cy="2575421"/>
          </a:xfrm>
        </p:grpSpPr>
        <p:pic>
          <p:nvPicPr>
            <p:cNvPr id="265" name="图片 15">
              <a:extLst>
                <a:ext uri="{FF2B5EF4-FFF2-40B4-BE49-F238E27FC236}">
                  <a16:creationId xmlns:a16="http://schemas.microsoft.com/office/drawing/2014/main" id="{316F57E5-03D9-4648-B0CD-61D063A3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66" name="组合 16">
              <a:extLst>
                <a:ext uri="{FF2B5EF4-FFF2-40B4-BE49-F238E27FC236}">
                  <a16:creationId xmlns:a16="http://schemas.microsoft.com/office/drawing/2014/main" id="{F52DF1FC-8575-4950-87EC-6F270D5FE13C}"/>
                </a:ext>
              </a:extLst>
            </p:cNvPr>
            <p:cNvGrpSpPr/>
            <p:nvPr/>
          </p:nvGrpSpPr>
          <p:grpSpPr>
            <a:xfrm>
              <a:off x="1751425" y="2438415"/>
              <a:ext cx="2997909" cy="2072982"/>
              <a:chOff x="1008918" y="3347315"/>
              <a:chExt cx="2997909" cy="2072982"/>
            </a:xfrm>
          </p:grpSpPr>
          <p:sp>
            <p:nvSpPr>
              <p:cNvPr id="275" name="文本框 25">
                <a:extLst>
                  <a:ext uri="{FF2B5EF4-FFF2-40B4-BE49-F238E27FC236}">
                    <a16:creationId xmlns:a16="http://schemas.microsoft.com/office/drawing/2014/main" id="{AE432247-82AF-4A3B-B89B-E5F219D6BE61}"/>
                  </a:ext>
                </a:extLst>
              </p:cNvPr>
              <p:cNvSpPr txBox="1"/>
              <p:nvPr/>
            </p:nvSpPr>
            <p:spPr>
              <a:xfrm>
                <a:off x="1216216" y="3455871"/>
                <a:ext cx="2790611" cy="1964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32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Hàng ngày có rất nhiều hiện tượng xảy ra trong đời sống, tích cực có, tiêu cực có. 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268" name="组合 18">
                <a:extLst>
                  <a:ext uri="{FF2B5EF4-FFF2-40B4-BE49-F238E27FC236}">
                    <a16:creationId xmlns:a16="http://schemas.microsoft.com/office/drawing/2014/main" id="{A0AEEFF0-2611-453E-9F4E-CD8073A3AF94}"/>
                  </a:ext>
                </a:extLst>
              </p:cNvPr>
              <p:cNvGrpSpPr/>
              <p:nvPr/>
            </p:nvGrpSpPr>
            <p:grpSpPr>
              <a:xfrm rot="19663740">
                <a:off x="1008918" y="3347315"/>
                <a:ext cx="265913" cy="204431"/>
                <a:chOff x="10766636" y="3941730"/>
                <a:chExt cx="425565" cy="327171"/>
              </a:xfrm>
            </p:grpSpPr>
            <p:sp>
              <p:nvSpPr>
                <p:cNvPr id="271" name="Freeform 110">
                  <a:extLst>
                    <a:ext uri="{FF2B5EF4-FFF2-40B4-BE49-F238E27FC236}">
                      <a16:creationId xmlns:a16="http://schemas.microsoft.com/office/drawing/2014/main" id="{7AE8304E-9142-420F-9C25-5397070DE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12">
                  <a:extLst>
                    <a:ext uri="{FF2B5EF4-FFF2-40B4-BE49-F238E27FC236}">
                      <a16:creationId xmlns:a16="http://schemas.microsoft.com/office/drawing/2014/main" id="{C76948F1-B684-42C0-B599-3F9661299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393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864373" y="1213162"/>
            <a:ext cx="6510885" cy="2337529"/>
            <a:chOff x="2863624" y="1789966"/>
            <a:chExt cx="6512392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585296" y="3019913"/>
              <a:ext cx="5051719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KIẾN THỨC</a:t>
              </a:r>
              <a:endParaRPr lang="zh-CN" altLang="en-US" sz="6599" b="1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2863624" y="1789966"/>
              <a:ext cx="651239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HÌNH THÀNH</a:t>
              </a:r>
              <a:endParaRPr lang="zh-CN" altLang="en-US" sz="6599" b="1" spc="6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2378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4768" y="36399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ctr">
              <a:buFontTx/>
              <a:buAutoNum type="romanUcPeriod"/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 văn nghị luận về một vấn đề trong đời sống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(SGK/17)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062" y="1564320"/>
            <a:ext cx="100115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1.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‎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0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68741444"/>
              </p:ext>
            </p:extLst>
          </p:nvPr>
        </p:nvGraphicFramePr>
        <p:xfrm>
          <a:off x="18986" y="242132"/>
          <a:ext cx="12180376" cy="6379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99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02126474"/>
              </p:ext>
            </p:extLst>
          </p:nvPr>
        </p:nvGraphicFramePr>
        <p:xfrm>
          <a:off x="18986" y="414866"/>
          <a:ext cx="12180376" cy="586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24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220394" y="111535"/>
            <a:ext cx="11971606" cy="35394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4000" b="1" i="0" u="none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4000" b="1" i="0" u="none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>
                <a:ln w="12700"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(SGK/18-19)</a:t>
            </a: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4000" b="1" baseline="0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lang="en-US" altLang="zh-CN" sz="4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3345"/>
              </p:ext>
            </p:extLst>
          </p:nvPr>
        </p:nvGraphicFramePr>
        <p:xfrm>
          <a:off x="152400" y="60821"/>
          <a:ext cx="12039600" cy="66811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161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7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80">
                <a:tc>
                  <a:txBody>
                    <a:bodyPr/>
                    <a:lstStyle/>
                    <a:p>
                      <a:pPr marL="0" marR="3619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đích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18"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Dấu hiệu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nhận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 vă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nghị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luận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vấn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đề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đời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sống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-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Nêu được vấn đề cần bàn: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Ý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3042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lí lẽ, dẫn chứng cụ thể: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4245"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Đoạn văn có chức năng giải thích và đoạn văn có chức năng bổ sung, xem xét vấn đề từ nhiều khía cạnh.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u="non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Đoạn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văn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(2), (5), (7)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431323" y="205852"/>
            <a:ext cx="7608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lầm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1323" y="2092432"/>
            <a:ext cx="7085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Lí lẽ: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Không ai tránh khỏi những sai lầm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 thứ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 cơ hội sửa chữa lỗi lầm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1323" y="3493477"/>
            <a:ext cx="76128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lvl="0" algn="just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R="36195" lvl="0"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Những bức thư gửi lời xin lỗi của phạm 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lvl="0" algn="just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Cuộc sống nếu không có tha thứ thì chỉ là tù ngục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lvl="0" algn="just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ự tha thứ giúp giải tỏa căng thẳng…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7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957069"/>
              </p:ext>
            </p:extLst>
          </p:nvPr>
        </p:nvGraphicFramePr>
        <p:xfrm>
          <a:off x="98473" y="126606"/>
          <a:ext cx="11943471" cy="661181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17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6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5829"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Kết bài: Đề xuất giải pháp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Đặt mình vào vị trí của người khác để cố gắng hiểu họ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Viết thư cho người từng mắc lỗi để thể hiện sự tha thứ và tình yêu thương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3128"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=&gt;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 viết văn nghị luận cần: 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R="36195" algn="just"/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4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Đ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ưa ra những ý kiến, lí lẽ hợp lí, bằng chứng rõ ràng, xác thực, đa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dạng; các lí lẽ bằng chứng sắp xếp trình tự hợp lí thể hiện rõ quan điểm tán thành hay phản đối của người viết 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3889">
                <a:tc>
                  <a:txBody>
                    <a:bodyPr/>
                    <a:lstStyle/>
                    <a:p>
                      <a:pPr marR="36195" algn="just"/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8973">
                <a:tc>
                  <a:txBody>
                    <a:bodyPr/>
                    <a:lstStyle/>
                    <a:p>
                      <a:pPr marR="36195" algn="just"/>
                      <a:endParaRPr lang="en-US" sz="24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/>
                        <a:buNone/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343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7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10308" y="1667435"/>
            <a:ext cx="11430000" cy="1877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 defTabSz="914217"/>
            <a:r>
              <a:rPr lang="en-US" altLang="zh-CN" sz="44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44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44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r>
              <a:rPr lang="en-US" altLang="zh-CN" sz="44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44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44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0" y="830187"/>
            <a:ext cx="5323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-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đề tài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Chuẩn bị trước khi viết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0" y="3982410"/>
            <a:ext cx="4512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-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thập tư liệu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884" y="1392613"/>
            <a:ext cx="1218773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Uống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Lê-nin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822276"/>
              </p:ext>
            </p:extLst>
          </p:nvPr>
        </p:nvGraphicFramePr>
        <p:xfrm>
          <a:off x="781424" y="4567185"/>
          <a:ext cx="10137588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2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6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68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4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19916"/>
            <a:chOff x="3238500" y="1789966"/>
            <a:chExt cx="5715000" cy="2320453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255329" y="3002296"/>
              <a:ext cx="524175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27" y="1789966"/>
              <a:ext cx="184774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49160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" y="0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  <a:r>
              <a:rPr lang="vi-VN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dàn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754" y="778583"/>
            <a:ext cx="11277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ý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Đặt câu hỏi để tìm ý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Vấn đề này có nghĩa là gì? Biểu hiện như thế nào?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Ý kiến, thái độ của em về vấn đề đó (đúng/sai; lợi/ hại; cần thiết/ không cần thiết; tích cực/ tiêu cực)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-Tại sao vậy?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Các khía cạnh cần bàn: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Lí lẽ để bàn luận vấn đề: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Bằng chứng làm sáng tỏ hiện tượng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Mở rộng vấn đề/ Tìm ra nguyên nhân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Làm thế nào để phát huy (hiện tượng tích cực), hạn chế, loại bỏ (hiện tượng tiêu cực)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Bài học (thông điệp) em muốn nhắn gửi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746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5606A5-9A05-4654-A7A4-75461C99C3A0}"/>
              </a:ext>
            </a:extLst>
          </p:cNvPr>
          <p:cNvGrpSpPr>
            <a:grpSpLocks/>
          </p:cNvGrpSpPr>
          <p:nvPr/>
        </p:nvGrpSpPr>
        <p:grpSpPr bwMode="auto">
          <a:xfrm>
            <a:off x="155643" y="1"/>
            <a:ext cx="11801665" cy="6673174"/>
            <a:chOff x="1608" y="1152"/>
            <a:chExt cx="8448" cy="67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006099E-3E00-4C2B-A3D1-597A27E3C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3444"/>
              <a:ext cx="2712" cy="216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defRPr/>
              </a:pP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Vấn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bàn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luận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7055565-6A0B-4D22-BE5D-14F2013A9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" y="1152"/>
              <a:ext cx="3349" cy="1548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Ý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kiến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50E149CF-A571-4944-BEB4-7992B57CF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" y="4140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40CB740A-A394-4355-9738-3C9B26218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77" y="2664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44548711-7C63-4F5A-9419-2258A755ED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630965">
              <a:off x="5692" y="5514"/>
              <a:ext cx="550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1D229DB6-C566-4B2E-B8EF-9A80730E97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864" y="4089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5747BC-719F-4848-BDB6-B22EFD08A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" y="2784"/>
              <a:ext cx="2256" cy="2640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D13591-C5AD-4875-98B7-B64B5EC45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" y="6384"/>
              <a:ext cx="4206" cy="1548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………………………………………………………...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CDAB02-8DAE-41E2-9B17-173000087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684"/>
              <a:ext cx="2256" cy="2256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15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9311" y="10623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30014"/>
            <a:ext cx="10984523" cy="55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"/>
            <a:ext cx="12199362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r>
              <a:rPr lang="vi-VN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58" y="77858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58" y="1255636"/>
            <a:ext cx="11870888" cy="5968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9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78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…”. </a:t>
            </a: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…”.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2000"/>
              </a:lnSpc>
              <a:tabLst>
                <a:tab pos="228600" algn="l"/>
                <a:tab pos="4826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marL="342900" lvl="0" indent="-342900" algn="just">
              <a:lnSpc>
                <a:spcPct val="122000"/>
              </a:lnSpc>
              <a:spcAft>
                <a:spcPts val="0"/>
              </a:spcAft>
              <a:buFont typeface="Arial" panose="020B0604020202020204" pitchFamily="34" charset="0"/>
              <a:buChar char=""/>
              <a:tabLst>
                <a:tab pos="228600" algn="l"/>
                <a:tab pos="48260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67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31343" y="82888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vi-VN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chỉnh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sửa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rút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092" y="806440"/>
            <a:ext cx="12534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19049" y="729219"/>
            <a:ext cx="8862645" cy="5859150"/>
            <a:chOff x="3366672" y="1374146"/>
            <a:chExt cx="5477640" cy="5148085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672" y="1374146"/>
              <a:ext cx="5477639" cy="2057687"/>
            </a:xfrm>
            <a:prstGeom prst="rect">
              <a:avLst/>
            </a:prstGeom>
          </p:spPr>
        </p:pic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673" y="3359490"/>
              <a:ext cx="5477639" cy="316274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04092" y="5867795"/>
            <a:ext cx="12919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3" y="2389853"/>
            <a:ext cx="5713677" cy="1107866"/>
            <a:chOff x="3238500" y="2966931"/>
            <a:chExt cx="5715000" cy="1108123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3C1D5F9-47DE-4F73-9961-26EC5267FC8E}"/>
                </a:ext>
              </a:extLst>
            </p:cNvPr>
            <p:cNvCxnSpPr/>
            <p:nvPr/>
          </p:nvCxnSpPr>
          <p:spPr>
            <a:xfrm>
              <a:off x="3238500" y="4075054"/>
              <a:ext cx="5715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3612555" y="2966931"/>
              <a:ext cx="5256630" cy="769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44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IV. </a:t>
              </a:r>
              <a:r>
                <a:rPr lang="en-US" altLang="zh-CN" sz="4400" b="1" u="sng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LUYỆN TẬ</a:t>
              </a:r>
              <a:r>
                <a:rPr lang="en-US" altLang="zh-CN" sz="44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</a:t>
              </a:r>
              <a:endParaRPr lang="zh-CN" altLang="en-US" sz="44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32628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844911" y="987407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A800B74-A1D2-46AC-B965-7AB82C950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779" y="1780538"/>
            <a:ext cx="5746200" cy="27495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1" y="2179178"/>
            <a:ext cx="3034846" cy="38416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331" y="-231432"/>
            <a:ext cx="1863402" cy="1863402"/>
          </a:xfrm>
          <a:prstGeom prst="rect">
            <a:avLst/>
          </a:prstGeom>
        </p:spPr>
      </p:pic>
      <p:pic>
        <p:nvPicPr>
          <p:cNvPr id="15" name="图片 20">
            <a:hlinkClick r:id="rId10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3271" y="1750925"/>
            <a:ext cx="2938209" cy="15058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9193" y="3174933"/>
            <a:ext cx="2949239" cy="1414826"/>
          </a:xfrm>
          <a:prstGeom prst="rect">
            <a:avLst/>
          </a:prstGeom>
        </p:spPr>
      </p:pic>
      <p:sp>
        <p:nvSpPr>
          <p:cNvPr id="31" name="Rectangle 30">
            <a:hlinkClick r:id="rId14" action="ppaction://hlinksldjump"/>
            <a:extLst>
              <a:ext uri="{FF2B5EF4-FFF2-40B4-BE49-F238E27FC236}">
                <a16:creationId xmlns:a16="http://schemas.microsoft.com/office/drawing/2014/main" id="{7338D662-D62F-40EA-AAE7-76E128EEFE85}"/>
              </a:ext>
            </a:extLst>
          </p:cNvPr>
          <p:cNvSpPr/>
          <p:nvPr/>
        </p:nvSpPr>
        <p:spPr>
          <a:xfrm>
            <a:off x="2503963" y="1927131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5" action="ppaction://hlinksldjump"/>
            <a:extLst>
              <a:ext uri="{FF2B5EF4-FFF2-40B4-BE49-F238E27FC236}">
                <a16:creationId xmlns:a16="http://schemas.microsoft.com/office/drawing/2014/main" id="{99441708-F2FB-449D-9FF4-66BFB4E269FD}"/>
              </a:ext>
            </a:extLst>
          </p:cNvPr>
          <p:cNvSpPr/>
          <p:nvPr/>
        </p:nvSpPr>
        <p:spPr>
          <a:xfrm>
            <a:off x="2503963" y="2573307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6" action="ppaction://hlinksldjump"/>
            <a:extLst>
              <a:ext uri="{FF2B5EF4-FFF2-40B4-BE49-F238E27FC236}">
                <a16:creationId xmlns:a16="http://schemas.microsoft.com/office/drawing/2014/main" id="{04A886CC-4ACA-4293-96B2-1BCEA4D67A89}"/>
              </a:ext>
            </a:extLst>
          </p:cNvPr>
          <p:cNvSpPr/>
          <p:nvPr/>
        </p:nvSpPr>
        <p:spPr>
          <a:xfrm>
            <a:off x="2503963" y="3208256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868E68A6-37CE-476B-8360-72D63E566D6B}"/>
              </a:ext>
            </a:extLst>
          </p:cNvPr>
          <p:cNvSpPr/>
          <p:nvPr/>
        </p:nvSpPr>
        <p:spPr>
          <a:xfrm>
            <a:off x="2503963" y="3825132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26410A-139D-42BA-9837-BF05125B263C}"/>
              </a:ext>
            </a:extLst>
          </p:cNvPr>
          <p:cNvSpPr txBox="1"/>
          <p:nvPr/>
        </p:nvSpPr>
        <p:spPr>
          <a:xfrm>
            <a:off x="2706304" y="1039501"/>
            <a:ext cx="658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2" name="Action Button: Forward or Next 1">
            <a:hlinkClick r:id="rId18" action="ppaction://hlinksldjump" highlightClick="1"/>
          </p:cNvPr>
          <p:cNvSpPr/>
          <p:nvPr/>
        </p:nvSpPr>
        <p:spPr>
          <a:xfrm>
            <a:off x="10201190" y="6306804"/>
            <a:ext cx="1990165" cy="522437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481479" y="1774740"/>
            <a:ext cx="2833913" cy="1510362"/>
            <a:chOff x="3030071" y="2151529"/>
            <a:chExt cx="2725270" cy="1380565"/>
          </a:xfrm>
        </p:grpSpPr>
        <p:sp>
          <p:nvSpPr>
            <p:cNvPr id="27" name="Rectangle 26"/>
            <p:cNvSpPr/>
            <p:nvPr/>
          </p:nvSpPr>
          <p:spPr>
            <a:xfrm>
              <a:off x="3030071" y="2151529"/>
              <a:ext cx="2725270" cy="138056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998259" y="2599765"/>
              <a:ext cx="824753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8432" y="3265753"/>
            <a:ext cx="2796002" cy="1380565"/>
            <a:chOff x="7368988" y="3711388"/>
            <a:chExt cx="2725270" cy="1380565"/>
          </a:xfrm>
        </p:grpSpPr>
        <p:sp>
          <p:nvSpPr>
            <p:cNvPr id="42" name="Rectangle 41"/>
            <p:cNvSpPr/>
            <p:nvPr/>
          </p:nvSpPr>
          <p:spPr>
            <a:xfrm>
              <a:off x="7368988" y="3711388"/>
              <a:ext cx="2725270" cy="13805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337176" y="4159624"/>
              <a:ext cx="824753" cy="609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5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32263" y="1877279"/>
            <a:ext cx="9435737" cy="17521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5425167" y="3934586"/>
            <a:ext cx="2994807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915303" y="3832040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  <p:sp>
        <p:nvSpPr>
          <p:cNvPr id="6" name="Action Button: Home 5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4140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3032720" y="3678222"/>
            <a:ext cx="7011611" cy="114178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图片 20">
            <a:hlinkClick r:id="rId7" action="ppaction://hlinksldjump"/>
            <a:extLst>
              <a:ext uri="{FF2B5EF4-FFF2-40B4-BE49-F238E27FC236}">
                <a16:creationId xmlns:a16="http://schemas.microsoft.com/office/drawing/2014/main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B6055E98-95CF-4AD7-BA24-BBE0008D35E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ction Button: Home 20">
            <a:hlinkClick r:id="rId9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1345505" y="3706698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114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32263" y="1877278"/>
            <a:ext cx="9835952" cy="15517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367867" y="3883546"/>
            <a:ext cx="4082041" cy="1308431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A6C2BAFF-CCE1-440C-B06B-FFEF564E54A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ction Button: Home 20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555976" y="3964381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27341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4" y="11074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7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CED6A439-5EFE-4F12-A545-7E1AA534BD07}"/>
              </a:ext>
            </a:extLst>
          </p:cNvPr>
          <p:cNvGrpSpPr/>
          <p:nvPr/>
        </p:nvGrpSpPr>
        <p:grpSpPr>
          <a:xfrm flipH="1">
            <a:off x="9863495" y="3761394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id="{E37AA4DD-B866-4080-9B55-2B3B458213C8}"/>
              </a:ext>
            </a:extLst>
          </p:cNvPr>
          <p:cNvSpPr/>
          <p:nvPr/>
        </p:nvSpPr>
        <p:spPr>
          <a:xfrm>
            <a:off x="-1169401" y="5739551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3" y="316523"/>
            <a:ext cx="6093869" cy="4665583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id="{2B4C73FA-BFD3-4318-9F6C-58C1E2CB2153}"/>
              </a:ext>
            </a:extLst>
          </p:cNvPr>
          <p:cNvSpPr txBox="1"/>
          <p:nvPr/>
        </p:nvSpPr>
        <p:spPr>
          <a:xfrm>
            <a:off x="1137138" y="1770185"/>
            <a:ext cx="43727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ảnh tương ứng với một hiện tượng đời sống, em hãy gọi tên hiện tượng đó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ln w="1270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0000D-4155-4B45-B0F5-968B5BB9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414" y="2841"/>
            <a:ext cx="5532785" cy="44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32263" y="1877278"/>
            <a:ext cx="9835952" cy="20062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434528" y="4261535"/>
            <a:ext cx="3431422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2F9914B9-8A2B-4C60-BC5D-32B54F18A742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651343" y="4228518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  <p:sp>
        <p:nvSpPr>
          <p:cNvPr id="22" name="Action Button: Home 21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" y="1261238"/>
            <a:ext cx="11985901" cy="4880158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400" y="5722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4254" y="2869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3282" y="5491411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166878" y="2007455"/>
            <a:ext cx="10126531" cy="2554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NV1: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Xác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định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tìm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ý,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lập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dàn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cho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trên</a:t>
            </a:r>
            <a:endParaRPr lang="en-US" sz="3199" b="1" i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NV2: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cho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trên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7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475537" y="172050"/>
            <a:ext cx="5629170" cy="1107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V. </a:t>
            </a:r>
            <a:r>
              <a:rPr lang="en-US" altLang="zh-CN" sz="6599" b="1" u="sng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6599" b="1" u="sng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67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24" y="907277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Mở bài</a:t>
            </a: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– Giới thiệu khái quát về Internet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– Dẫn dắt vào vấn đề tác động của internet</a:t>
            </a:r>
          </a:p>
        </p:txBody>
      </p:sp>
    </p:spTree>
    <p:extLst>
      <p:ext uri="{BB962C8B-B14F-4D97-AF65-F5344CB8AC3E}">
        <p14:creationId xmlns:p14="http://schemas.microsoft.com/office/powerpoint/2010/main" val="301206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24" y="379243"/>
            <a:ext cx="1219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Thân bài</a:t>
            </a:r>
          </a:p>
          <a:p>
            <a:pPr marL="514350" indent="-514350">
              <a:buAutoNum type="alphaLcPeriod"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động tích cực của internet</a:t>
            </a:r>
            <a:b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là kênh thông tin đồ sộ, là thế giới tri thức phong phú, đa dạng.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là phương tiện giao lưu, giải trí giữa mọi người trên toàn thế giới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có mặt trong mọi mặt đời sống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+ 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óp phần không nhỏ cho sự phát triển của các ngành kinh tế.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Đối với con người đặc biệt là 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học sinh</a:t>
            </a:r>
            <a:b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Tiếp cận với nguồn tri thức khổng lồ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Học tập qua mạng, chủ động tìm kiếm những phương pháp học tập hay, mới lạ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Là sân chơi bổ ích, giải trí đa màu sắc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Cập nhật tình hình trong nước và trên thế giới mọi lúc mọi 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"/>
            <a:ext cx="12199362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420" y="148178"/>
            <a:ext cx="1178872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Tác động tiêu cực của internet</a:t>
            </a:r>
            <a:b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Nguồn thông tin chưa được kiểm 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Chứa nhiều tin xấu,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lừa đảo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Lạm dụng internet dẫn đến hao tốn thời gian, sức khỏe và tiền bạc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Đối với thanh niên, học sinh</a:t>
            </a:r>
            <a:b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Tình trạng nghiện internet, nghiện các trò chơi điện tử bỏ bê học hành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Lạm dụng, sử dụng không đúng mục đích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Dễ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bị dụ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dỗ, chia sẻ thông tin sai lệch trên mạng xã hội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Giải pháp</a:t>
            </a:r>
            <a:b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Sử dụng internet đúng cách, đúng mục đích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Sử dụng internet một cách văn hóa, có chọn lọc và kiểm duyệt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Hạn chế để lộ thông tin cá nhân trên mạng internet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Kết 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Khẳng định lại ý kiến của bản thân.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Bài học nhận thức và hành động</a:t>
            </a:r>
          </a:p>
        </p:txBody>
      </p:sp>
    </p:spTree>
    <p:extLst>
      <p:ext uri="{BB962C8B-B14F-4D97-AF65-F5344CB8AC3E}">
        <p14:creationId xmlns:p14="http://schemas.microsoft.com/office/powerpoint/2010/main" val="5001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42681" y="1735016"/>
            <a:ext cx="49554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1* </a:t>
            </a:r>
            <a:r>
              <a:rPr kumimoji="0" lang="en-US" sz="3200" b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vừa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R="0" lvl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 H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oàn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tập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vận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sng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sng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vi-VN" altLang="zh-CN" sz="4399" b="1" i="0" u="sng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5"/>
            <a:ext cx="1104692" cy="61354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6564922" y="2093962"/>
            <a:ext cx="46824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2* </a:t>
            </a:r>
            <a:r>
              <a:rPr kumimoji="0" lang="en-US" sz="3200" b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sắp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học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(TIẾT 83)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Dựa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vào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dàn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tập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vận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NÓI VÀ NGHE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9909" y="543675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4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839400" y="1473220"/>
            <a:ext cx="10895868" cy="2337529"/>
            <a:chOff x="661974" y="1789966"/>
            <a:chExt cx="10898387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661974" y="3019913"/>
              <a:ext cx="108983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CHÚC</a:t>
              </a:r>
              <a:r>
                <a:rPr kumimoji="0" lang="en-US" altLang="zh-CN" sz="6599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CÁC EM HỌC TỐT </a:t>
              </a: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87132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160585" y="0"/>
            <a:ext cx="10187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920197" y="1505429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 descr="C:\Users\DELL\Desktop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3872753"/>
            <a:ext cx="6661464" cy="29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LL\Desktop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14" y="3221502"/>
            <a:ext cx="4629378" cy="363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\Desktop\tải xuống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3" y="1373612"/>
            <a:ext cx="6231987" cy="24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5520960" y="1988925"/>
            <a:ext cx="5695423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Thuận An - Tin Ủy ban nhân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4" descr="Thuận An - Tin Ủy ban nhân d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6" descr="Thắp lên tình nhân ái, niềm tin vượt qua đại dịch Covid-19 |=&gt; Đăng trên  báo Bắc Gia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3" name="Picture 7" descr="C:\Users\DELL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28969"/>
            <a:ext cx="3162391" cy="25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p 10 bài văn mẫu Nghị luận xã hội về lòng nhân ái yêu thương con người  lớp 9 chọn lọc #202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7" y="4019917"/>
            <a:ext cx="3628906" cy="24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3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4725692" y="1886045"/>
            <a:ext cx="6628108" cy="170185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uy nghĩ về vai trò của tinh thần tự học đối với mỗi học sinh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23" name="Picture 3" descr="C:\Users\DELL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0" y="1453956"/>
            <a:ext cx="3140619" cy="31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70" y="4219663"/>
            <a:ext cx="3813947" cy="23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973015" y="125216"/>
            <a:ext cx="10199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7944523" y="1718334"/>
            <a:ext cx="3643532" cy="454418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AutoShape 2" descr="Ngăn chặn bạo lực học đường: Trách nhiệm không của riêng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 descr="C:\Users\DELL\Desktop\tải xuống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7"/>
          <a:stretch/>
        </p:blipFill>
        <p:spPr bwMode="auto">
          <a:xfrm>
            <a:off x="155575" y="1718334"/>
            <a:ext cx="7302581" cy="45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2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425" y="-779635"/>
            <a:ext cx="2987641" cy="16797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797169" y="238392"/>
            <a:ext cx="10492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7053943" y="2286000"/>
            <a:ext cx="4669134" cy="2890434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00" y="2045991"/>
            <a:ext cx="3029595" cy="3971226"/>
          </a:xfrm>
          <a:prstGeom prst="rect">
            <a:avLst/>
          </a:prstGeom>
        </p:spPr>
      </p:pic>
      <p:pic>
        <p:nvPicPr>
          <p:cNvPr id="1026" name="Picture 2" descr="Cách sử dụng mạng xã hội hiệu quả &amp; thông minh cho học sinh - Edison Schoo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5991"/>
            <a:ext cx="3618291" cy="40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82633" y="2020048"/>
            <a:ext cx="5865905" cy="136584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 b="19810"/>
          <a:stretch/>
        </p:blipFill>
        <p:spPr>
          <a:xfrm>
            <a:off x="117566" y="2112484"/>
            <a:ext cx="5914244" cy="2638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31" y="3674032"/>
            <a:ext cx="4739912" cy="25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5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2022</Words>
  <Application>Microsoft Office PowerPoint</Application>
  <PresentationFormat>Widescreen</PresentationFormat>
  <Paragraphs>182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等线</vt:lpstr>
      <vt:lpstr>Arial</vt:lpstr>
      <vt:lpstr>Arial Unicode MS</vt:lpstr>
      <vt:lpstr>Calibri</vt:lpstr>
      <vt:lpstr>Calibri Light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Thị Kim Liên</cp:lastModifiedBy>
  <cp:revision>53</cp:revision>
  <dcterms:created xsi:type="dcterms:W3CDTF">2022-06-27T04:06:58Z</dcterms:created>
  <dcterms:modified xsi:type="dcterms:W3CDTF">2023-02-06T03:20:27Z</dcterms:modified>
</cp:coreProperties>
</file>