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0" r:id="rId3"/>
    <p:sldId id="273" r:id="rId4"/>
    <p:sldId id="258" r:id="rId5"/>
    <p:sldId id="277" r:id="rId6"/>
    <p:sldId id="276" r:id="rId7"/>
    <p:sldId id="274" r:id="rId8"/>
    <p:sldId id="275" r:id="rId9"/>
    <p:sldId id="261" r:id="rId10"/>
    <p:sldId id="262" r:id="rId11"/>
    <p:sldId id="263" r:id="rId12"/>
    <p:sldId id="264" r:id="rId13"/>
    <p:sldId id="278" r:id="rId14"/>
    <p:sldId id="266" r:id="rId15"/>
    <p:sldId id="267" r:id="rId16"/>
    <p:sldId id="268" r:id="rId17"/>
    <p:sldId id="269" r:id="rId18"/>
    <p:sldId id="270" r:id="rId19"/>
    <p:sldId id="279" r:id="rId20"/>
    <p:sldId id="271" r:id="rId21"/>
    <p:sldId id="28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6669C-668E-401D-8589-8C77CA6CFB17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#2" csCatId="accent1" phldr="1"/>
      <dgm:spPr/>
    </dgm:pt>
    <dgm:pt modelId="{8D972CF1-3320-41AA-A53E-03C958A6622B}">
      <dgm:prSet phldrT="[Text]" custT="1"/>
      <dgm:spPr/>
      <dgm:t>
        <a:bodyPr/>
        <a:lstStyle/>
        <a:p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Cuộc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đời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của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mỗi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chúng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ta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có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thể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ví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như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một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hành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trình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tri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thức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,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một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hành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trình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gian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nan,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khó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khăn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đầy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thử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thách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nhưng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cũng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đầy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ắp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những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điều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lí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thú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mở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ra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trước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mắt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.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Em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hãy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viết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đoạn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văn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ngắn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trình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bày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ý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kiến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của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mình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về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vấn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đề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trên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,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trong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đoạn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văn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có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sử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dụng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ít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nhất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một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phép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liên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effectLst/>
              <a:latin typeface="Times New Roman"/>
              <a:ea typeface="Arial"/>
            </a:rPr>
            <a:t>kết</a:t>
          </a:r>
          <a:r>
            <a:rPr lang="en-US" sz="2400" b="1" i="0" dirty="0" smtClean="0">
              <a:solidFill>
                <a:schemeClr val="tx1"/>
              </a:solidFill>
              <a:effectLst/>
              <a:latin typeface="Times New Roman"/>
              <a:ea typeface="Arial"/>
            </a:rPr>
            <a:t>.    </a:t>
          </a:r>
          <a:endParaRPr lang="en-US" sz="2400" b="1" i="0" dirty="0">
            <a:solidFill>
              <a:schemeClr val="tx1"/>
            </a:solidFill>
          </a:endParaRPr>
        </a:p>
      </dgm:t>
    </dgm:pt>
    <dgm:pt modelId="{C4BC6D68-EAB6-445B-9501-6D4FA9702160}" type="parTrans" cxnId="{00349ABD-D357-4FCA-970C-12E036189BEA}">
      <dgm:prSet/>
      <dgm:spPr/>
      <dgm:t>
        <a:bodyPr/>
        <a:lstStyle/>
        <a:p>
          <a:endParaRPr lang="en-US"/>
        </a:p>
      </dgm:t>
    </dgm:pt>
    <dgm:pt modelId="{9DDA5D1B-6440-4672-8E4A-91A308521B83}" type="sibTrans" cxnId="{00349ABD-D357-4FCA-970C-12E036189BEA}">
      <dgm:prSet/>
      <dgm:spPr/>
      <dgm:t>
        <a:bodyPr/>
        <a:lstStyle/>
        <a:p>
          <a:endParaRPr lang="en-US"/>
        </a:p>
      </dgm:t>
    </dgm:pt>
    <dgm:pt modelId="{A4D42105-EBD5-4639-A59E-55D130A0E05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SUY NGẪM</a:t>
          </a:r>
          <a:endParaRPr lang="en-US" sz="2400" b="1" dirty="0">
            <a:solidFill>
              <a:srgbClr val="FFFF00"/>
            </a:solidFill>
          </a:endParaRPr>
        </a:p>
      </dgm:t>
    </dgm:pt>
    <dgm:pt modelId="{F7419C77-B636-4F63-9B93-2945BE7785D1}" type="parTrans" cxnId="{37D25765-D88A-4AC8-87A9-7C3FBDF34BB0}">
      <dgm:prSet/>
      <dgm:spPr/>
      <dgm:t>
        <a:bodyPr/>
        <a:lstStyle/>
        <a:p>
          <a:endParaRPr lang="en-US"/>
        </a:p>
      </dgm:t>
    </dgm:pt>
    <dgm:pt modelId="{868C4FE1-6C50-415A-B3E5-27B27FBF2406}" type="sibTrans" cxnId="{37D25765-D88A-4AC8-87A9-7C3FBDF34BB0}">
      <dgm:prSet/>
      <dgm:spPr/>
      <dgm:t>
        <a:bodyPr/>
        <a:lstStyle/>
        <a:p>
          <a:endParaRPr lang="en-US"/>
        </a:p>
      </dgm:t>
    </dgm:pt>
    <dgm:pt modelId="{16ECD8A3-AEEA-4BB4-8877-1637AA805B99}" type="pres">
      <dgm:prSet presAssocID="{D4A6669C-668E-401D-8589-8C77CA6CFB17}" presName="Name0" presStyleCnt="0">
        <dgm:presLayoutVars>
          <dgm:dir/>
          <dgm:resizeHandles val="exact"/>
        </dgm:presLayoutVars>
      </dgm:prSet>
      <dgm:spPr/>
    </dgm:pt>
    <dgm:pt modelId="{587D80B0-E757-4464-B7B3-9E91967CE3DE}" type="pres">
      <dgm:prSet presAssocID="{D4A6669C-668E-401D-8589-8C77CA6CFB17}" presName="vNodes" presStyleCnt="0"/>
      <dgm:spPr/>
    </dgm:pt>
    <dgm:pt modelId="{6758E66F-5D52-42D5-9A38-D20A552444F5}" type="pres">
      <dgm:prSet presAssocID="{8D972CF1-3320-41AA-A53E-03C958A6622B}" presName="node" presStyleLbl="node1" presStyleIdx="0" presStyleCnt="2" custScaleX="847822" custScaleY="796101" custLinFactNeighborX="15378" custLinFactNeighborY="-14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E9590-7D5A-48B5-8495-5565B6442AF3}" type="pres">
      <dgm:prSet presAssocID="{D4A6669C-668E-401D-8589-8C77CA6CFB17}" presName="sibTransLast" presStyleLbl="sibTrans2D1" presStyleIdx="0" presStyleCnt="1" custScaleX="203892" custScaleY="133262" custLinFactNeighborX="5458"/>
      <dgm:spPr/>
      <dgm:t>
        <a:bodyPr/>
        <a:lstStyle/>
        <a:p>
          <a:endParaRPr lang="en-US"/>
        </a:p>
      </dgm:t>
    </dgm:pt>
    <dgm:pt modelId="{596C200C-1DEB-4259-B0A8-4880D94E785E}" type="pres">
      <dgm:prSet presAssocID="{D4A6669C-668E-401D-8589-8C77CA6CFB1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09A4D1CB-8388-4664-96D8-E7756C11F6E4}" type="pres">
      <dgm:prSet presAssocID="{D4A6669C-668E-401D-8589-8C77CA6CFB17}" presName="lastNode" presStyleLbl="node1" presStyleIdx="1" presStyleCnt="2" custScaleX="342272" custScaleY="244079" custLinFactNeighborX="28427" custLinFactNeighborY="9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11193-52BC-42CD-963B-A62E0D1570A1}" type="presOf" srcId="{8D972CF1-3320-41AA-A53E-03C958A6622B}" destId="{6758E66F-5D52-42D5-9A38-D20A552444F5}" srcOrd="0" destOrd="0" presId="urn:microsoft.com/office/officeart/2005/8/layout/equation2"/>
    <dgm:cxn modelId="{37D25765-D88A-4AC8-87A9-7C3FBDF34BB0}" srcId="{D4A6669C-668E-401D-8589-8C77CA6CFB17}" destId="{A4D42105-EBD5-4639-A59E-55D130A0E053}" srcOrd="1" destOrd="0" parTransId="{F7419C77-B636-4F63-9B93-2945BE7785D1}" sibTransId="{868C4FE1-6C50-415A-B3E5-27B27FBF2406}"/>
    <dgm:cxn modelId="{3EB3C52D-FB16-424E-91D9-73DB2D5B9DB8}" type="presOf" srcId="{A4D42105-EBD5-4639-A59E-55D130A0E053}" destId="{09A4D1CB-8388-4664-96D8-E7756C11F6E4}" srcOrd="0" destOrd="0" presId="urn:microsoft.com/office/officeart/2005/8/layout/equation2"/>
    <dgm:cxn modelId="{33FED7FB-88EF-45AC-ABA9-BF93FB04BB71}" type="presOf" srcId="{9DDA5D1B-6440-4672-8E4A-91A308521B83}" destId="{278E9590-7D5A-48B5-8495-5565B6442AF3}" srcOrd="0" destOrd="0" presId="urn:microsoft.com/office/officeart/2005/8/layout/equation2"/>
    <dgm:cxn modelId="{00349ABD-D357-4FCA-970C-12E036189BEA}" srcId="{D4A6669C-668E-401D-8589-8C77CA6CFB17}" destId="{8D972CF1-3320-41AA-A53E-03C958A6622B}" srcOrd="0" destOrd="0" parTransId="{C4BC6D68-EAB6-445B-9501-6D4FA9702160}" sibTransId="{9DDA5D1B-6440-4672-8E4A-91A308521B83}"/>
    <dgm:cxn modelId="{63592DA2-6540-4928-BB89-C99C5CD470E3}" type="presOf" srcId="{9DDA5D1B-6440-4672-8E4A-91A308521B83}" destId="{596C200C-1DEB-4259-B0A8-4880D94E785E}" srcOrd="1" destOrd="0" presId="urn:microsoft.com/office/officeart/2005/8/layout/equation2"/>
    <dgm:cxn modelId="{78FEA220-311E-4984-9822-3A6F411B498C}" type="presOf" srcId="{D4A6669C-668E-401D-8589-8C77CA6CFB17}" destId="{16ECD8A3-AEEA-4BB4-8877-1637AA805B99}" srcOrd="0" destOrd="0" presId="urn:microsoft.com/office/officeart/2005/8/layout/equation2"/>
    <dgm:cxn modelId="{4C24FF6A-260B-4FEC-98A3-0948CEEF20E5}" type="presParOf" srcId="{16ECD8A3-AEEA-4BB4-8877-1637AA805B99}" destId="{587D80B0-E757-4464-B7B3-9E91967CE3DE}" srcOrd="0" destOrd="0" presId="urn:microsoft.com/office/officeart/2005/8/layout/equation2"/>
    <dgm:cxn modelId="{A94D2888-938F-4257-A885-6C76FDD069B0}" type="presParOf" srcId="{587D80B0-E757-4464-B7B3-9E91967CE3DE}" destId="{6758E66F-5D52-42D5-9A38-D20A552444F5}" srcOrd="0" destOrd="0" presId="urn:microsoft.com/office/officeart/2005/8/layout/equation2"/>
    <dgm:cxn modelId="{EDBC9DB3-FF36-4E52-B6AF-B9197F217FE4}" type="presParOf" srcId="{16ECD8A3-AEEA-4BB4-8877-1637AA805B99}" destId="{278E9590-7D5A-48B5-8495-5565B6442AF3}" srcOrd="1" destOrd="0" presId="urn:microsoft.com/office/officeart/2005/8/layout/equation2"/>
    <dgm:cxn modelId="{0ADFC2FC-6B5B-4318-9D15-3A3F53B5C445}" type="presParOf" srcId="{278E9590-7D5A-48B5-8495-5565B6442AF3}" destId="{596C200C-1DEB-4259-B0A8-4880D94E785E}" srcOrd="0" destOrd="0" presId="urn:microsoft.com/office/officeart/2005/8/layout/equation2"/>
    <dgm:cxn modelId="{2A3268A6-C102-4931-BDC3-C59CD5B313A1}" type="presParOf" srcId="{16ECD8A3-AEEA-4BB4-8877-1637AA805B99}" destId="{09A4D1CB-8388-4664-96D8-E7756C11F6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C472-F2A1-4FDE-B15F-A64F8DE16C1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3A11-D854-4671-BB69-4E5762E1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CB0DA-B5D0-44F8-90B7-7677CB06AF5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208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22421"/>
      </p:ext>
    </p:extLst>
  </p:cSld>
  <p:clrMapOvr>
    <a:masterClrMapping/>
  </p:clrMapOvr>
  <p:transition spd="slow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24947"/>
      </p:ext>
    </p:extLst>
  </p:cSld>
  <p:clrMapOvr>
    <a:masterClrMapping/>
  </p:clrMapOvr>
  <p:transition spd="slow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79380"/>
      </p:ext>
    </p:extLst>
  </p:cSld>
  <p:clrMapOvr>
    <a:masterClrMapping/>
  </p:clrMapOvr>
  <p:transition spd="slow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365426"/>
      </p:ext>
    </p:extLst>
  </p:cSld>
  <p:clrMapOvr>
    <a:masterClrMapping/>
  </p:clrMapOvr>
  <p:transition spd="slow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ED488F08-7A69-4B71-8B16-517F0A65D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0828" y="1889825"/>
            <a:ext cx="5265166" cy="2292757"/>
          </a:xfrm>
          <a:custGeom>
            <a:avLst/>
            <a:gdLst>
              <a:gd name="connsiteX0" fmla="*/ 0 w 5265166"/>
              <a:gd name="connsiteY0" fmla="*/ 0 h 2292757"/>
              <a:gd name="connsiteX1" fmla="*/ 5265166 w 5265166"/>
              <a:gd name="connsiteY1" fmla="*/ 0 h 2292757"/>
              <a:gd name="connsiteX2" fmla="*/ 5265166 w 5265166"/>
              <a:gd name="connsiteY2" fmla="*/ 2292757 h 2292757"/>
              <a:gd name="connsiteX3" fmla="*/ 0 w 5265166"/>
              <a:gd name="connsiteY3" fmla="*/ 2292757 h 229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166" h="2292757">
                <a:moveTo>
                  <a:pt x="0" y="0"/>
                </a:moveTo>
                <a:lnTo>
                  <a:pt x="5265166" y="0"/>
                </a:lnTo>
                <a:lnTo>
                  <a:pt x="5265166" y="2292757"/>
                </a:lnTo>
                <a:lnTo>
                  <a:pt x="0" y="22927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22216"/>
      </p:ext>
    </p:extLst>
  </p:cSld>
  <p:clrMapOvr>
    <a:masterClrMapping/>
  </p:clrMapOvr>
  <p:transition spd="slow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xmlns="" id="{CD7EAD80-58E4-4595-9C46-4844FBBC3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856" y="1376363"/>
            <a:ext cx="1765300" cy="1765300"/>
          </a:xfrm>
          <a:custGeom>
            <a:avLst/>
            <a:gdLst>
              <a:gd name="connsiteX0" fmla="*/ 882650 w 1765300"/>
              <a:gd name="connsiteY0" fmla="*/ 0 h 1765300"/>
              <a:gd name="connsiteX1" fmla="*/ 1765300 w 1765300"/>
              <a:gd name="connsiteY1" fmla="*/ 882650 h 1765300"/>
              <a:gd name="connsiteX2" fmla="*/ 882650 w 1765300"/>
              <a:gd name="connsiteY2" fmla="*/ 1765300 h 1765300"/>
              <a:gd name="connsiteX3" fmla="*/ 0 w 1765300"/>
              <a:gd name="connsiteY3" fmla="*/ 882650 h 1765300"/>
              <a:gd name="connsiteX4" fmla="*/ 882650 w 1765300"/>
              <a:gd name="connsiteY4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300" h="1765300">
                <a:moveTo>
                  <a:pt x="882650" y="0"/>
                </a:moveTo>
                <a:cubicBezTo>
                  <a:pt x="1370124" y="0"/>
                  <a:pt x="1765300" y="395176"/>
                  <a:pt x="1765300" y="882650"/>
                </a:cubicBezTo>
                <a:cubicBezTo>
                  <a:pt x="1765300" y="1370124"/>
                  <a:pt x="1370124" y="1765300"/>
                  <a:pt x="882650" y="1765300"/>
                </a:cubicBezTo>
                <a:cubicBezTo>
                  <a:pt x="395176" y="1765300"/>
                  <a:pt x="0" y="1370124"/>
                  <a:pt x="0" y="882650"/>
                </a:cubicBezTo>
                <a:cubicBezTo>
                  <a:pt x="0" y="395176"/>
                  <a:pt x="395176" y="0"/>
                  <a:pt x="882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xmlns="" id="{E54ABDF7-EAC2-48E8-AC4E-4C159EA5B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4513" y="1970882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85934E55-72E5-44BD-8AC7-7DDBF58D9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506" y="3530600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18738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A50E-8A94-468E-B5D8-65E426EDA11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53142" y="1172482"/>
            <a:ext cx="10784115" cy="5257346"/>
          </a:xfrm>
          <a:prstGeom prst="rect">
            <a:avLst/>
          </a:prstGeom>
          <a:solidFill>
            <a:srgbClr val="62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69257" y="1172482"/>
            <a:ext cx="10548031" cy="5136243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767943" y="5634596"/>
            <a:ext cx="2656114" cy="1179861"/>
            <a:chOff x="1156044" y="2056266"/>
            <a:chExt cx="9573176" cy="42524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3142" y="304800"/>
            <a:ext cx="788196" cy="7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7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785" y="-42333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93535" y="4089028"/>
            <a:ext cx="9113522" cy="14054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333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ĐỪNG 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TỪ BỎ CỐ 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GẮNG</a:t>
            </a:r>
          </a:p>
          <a:p>
            <a:pPr algn="ctr">
              <a:defRPr/>
            </a:pP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                                     ( </a:t>
            </a:r>
            <a:r>
              <a:rPr lang="en-US" altLang="zh-CN" sz="3200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Theo</a:t>
            </a: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Trần</a:t>
            </a: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Thị</a:t>
            </a: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Cẩm</a:t>
            </a: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Quyên</a:t>
            </a:r>
            <a:r>
              <a:rPr lang="en-US" altLang="zh-CN" sz="3200" b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)</a:t>
            </a:r>
            <a:endParaRPr lang="zh-CN" altLang="en-US" sz="3200" b="1" dirty="0">
              <a:ln w="952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0" y="5924551"/>
            <a:ext cx="1322917" cy="13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76200" y="4500034"/>
            <a:ext cx="1278467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84667" y="4536018"/>
            <a:ext cx="127846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32755" y="3225428"/>
            <a:ext cx="67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08050" y="2391461"/>
            <a:ext cx="1046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TIẾT 80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3840" y="164637"/>
            <a:ext cx="10972800" cy="4656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đích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đặc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điểm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endParaRPr lang="zh-CN" altLang="en-US" sz="3200" u="sng" dirty="0">
              <a:solidFill>
                <a:srgbClr val="FF0000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8521"/>
              </p:ext>
            </p:extLst>
          </p:nvPr>
        </p:nvGraphicFramePr>
        <p:xfrm>
          <a:off x="262361" y="743777"/>
          <a:ext cx="11522089" cy="5497639"/>
        </p:xfrm>
        <a:graphic>
          <a:graphicData uri="http://schemas.openxmlformats.org/drawingml/2006/table">
            <a:tbl>
              <a:tblPr firstRow="1" firstCol="1" bandRow="1"/>
              <a:tblGrid>
                <a:gridCol w="3133177"/>
                <a:gridCol w="3724147"/>
                <a:gridCol w="4664765"/>
              </a:tblGrid>
              <a:tr h="1038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VB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nghị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đời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sống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VB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Đừng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từ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bỏ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cố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gắng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việc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văn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bản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Thể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rõ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ý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khen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chê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đồng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tình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phản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đối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với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tượng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cần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endParaRPr lang="vi-VN" sz="2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Trình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bày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những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để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thuyết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phục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đọc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1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nghe</a:t>
                      </a:r>
                      <a:endParaRPr lang="vi-VN" sz="2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Ý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kiến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sắp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xếp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trình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tự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hợp</a:t>
                      </a:r>
                      <a:r>
                        <a:rPr lang="en-US" sz="21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1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endParaRPr lang="vi-VN" sz="2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2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012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840" y="82616"/>
            <a:ext cx="10972800" cy="46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endParaRPr lang="vi-VN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276329"/>
              </p:ext>
            </p:extLst>
          </p:nvPr>
        </p:nvGraphicFramePr>
        <p:xfrm>
          <a:off x="335360" y="932723"/>
          <a:ext cx="11521280" cy="5805707"/>
        </p:xfrm>
        <a:graphic>
          <a:graphicData uri="http://schemas.openxmlformats.org/drawingml/2006/table">
            <a:tbl>
              <a:tblPr firstRow="1" firstCol="1" bandRow="1"/>
              <a:tblGrid>
                <a:gridCol w="3360373"/>
                <a:gridCol w="4608512"/>
                <a:gridCol w="3552395"/>
              </a:tblGrid>
              <a:tr h="85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Đặc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VB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nghị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về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đời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sống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Biểu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VB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Đừng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từ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bỏ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cố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gắng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Tác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dụng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việc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mục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đích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văn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bản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Thể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rõ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ý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khen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chê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đồng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tình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phản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đối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với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tượng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cần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endParaRPr lang="en-US" sz="2000" b="1" dirty="0" smtClean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Thể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hiện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quan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điểm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đồng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tình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với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cần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đọc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nhận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rõ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những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mặt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tích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cực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vấn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đề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Trình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thuyết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phục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đọc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nghe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công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bắt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đầu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từ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những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khó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khăn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thất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bại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hàng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vạn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lần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Kiên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nỗ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đuổi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ước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mơ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sẽ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tôi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luyện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bản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lĩnh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mở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rộng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tầm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nhìn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trưởng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hơn</a:t>
                      </a:r>
                      <a:r>
                        <a:rPr lang="en-US" sz="2000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endParaRPr lang="vi-VN" sz="2000" dirty="0" smtClean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 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+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công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Thô-mát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Ê-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sơn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vi-VN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+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Sự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nỗ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lực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hết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mình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Ních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Vu-chi-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xích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người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sinh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ra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bị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khiếm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khuyết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tứ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chi  </a:t>
                      </a:r>
                      <a:endParaRPr lang="vi-VN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Các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có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mối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liên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hệ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chặt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chẽ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với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nhau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giúp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củng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cố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ý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kiến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tăng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tính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thuyết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phục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cho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văn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i="1" baseline="0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bản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vi-VN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8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Ý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kiến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sắp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xếp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trình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tự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hợp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endParaRPr lang="en-US" sz="2000" b="1" dirty="0" smtClean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4995" marR="54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Ý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kiến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lẽ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bằng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chứng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được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sắp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xếp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theo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một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trình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tự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hợp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lí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Bài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nghị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luận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khoa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học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chặt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chẽ</a:t>
                      </a:r>
                      <a:r>
                        <a:rPr lang="en-US" sz="2000" b="1" i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2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703486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575272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867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8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529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087033"/>
            <a:ext cx="1083733" cy="24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7517" y="2099733"/>
            <a:ext cx="11006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28352" y="1915584"/>
            <a:ext cx="1187449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067" y="1915585"/>
            <a:ext cx="641351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1301" y="1686985"/>
            <a:ext cx="7321551" cy="4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414251" y="38671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414251" y="47032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68934" y="48685"/>
            <a:ext cx="1519767" cy="1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2772349" y="155845"/>
            <a:ext cx="6780115" cy="1174751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Điền các từ còn thiếu vào dấu …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4271259" y="3574515"/>
            <a:ext cx="5281205" cy="83099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8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 XE BUÝT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414251" y="540808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414251" y="30289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5643948" y="5555691"/>
            <a:ext cx="159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5400" b="1" spc="5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713422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30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2727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25758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0417" y="2099733"/>
            <a:ext cx="11006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767" y="2099733"/>
            <a:ext cx="10943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8352" y="1915584"/>
            <a:ext cx="1187449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067" y="1915585"/>
            <a:ext cx="641351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1301" y="1686985"/>
            <a:ext cx="7321551" cy="4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38671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47032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44853" y="48685"/>
            <a:ext cx="1519767" cy="1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887755" y="718080"/>
            <a:ext cx="6088095" cy="119750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mục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nhằm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... 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88367" y="3744384"/>
            <a:ext cx="5281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Một vấn đề</a:t>
            </a:r>
            <a:endParaRPr lang="en-US" sz="2400" b="1">
              <a:latin typeface="+mj-lt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9975851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8117418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540808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91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4067" y="2091267"/>
            <a:ext cx="1068917" cy="24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4067" y="2091267"/>
            <a:ext cx="1062567" cy="24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8352" y="1915584"/>
            <a:ext cx="1187449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067" y="1915585"/>
            <a:ext cx="641351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1301" y="1686985"/>
            <a:ext cx="7321551" cy="4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38671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47032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44853" y="48685"/>
            <a:ext cx="1519767" cy="1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791745" y="164638"/>
            <a:ext cx="6184105" cy="165493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...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...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....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củng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vi-VN" sz="1867" b="1" dirty="0">
              <a:solidFill>
                <a:schemeClr val="tx1"/>
              </a:solidFill>
              <a:ea typeface="Arial"/>
              <a:cs typeface="Times New Roman"/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4288367" y="3744385"/>
            <a:ext cx="5281084" cy="50276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9975851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8117418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5539317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566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909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2121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5234" y="2159001"/>
            <a:ext cx="1056217" cy="23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5234" y="2144185"/>
            <a:ext cx="1054100" cy="23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8352" y="1915584"/>
            <a:ext cx="1187449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067" y="1915585"/>
            <a:ext cx="641351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1301" y="1686985"/>
            <a:ext cx="7321551" cy="4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38671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47032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44853" y="48685"/>
            <a:ext cx="1519767" cy="1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983766" y="395818"/>
            <a:ext cx="5996517" cy="1291167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sở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....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....</a:t>
            </a:r>
            <a:endParaRPr lang="vi-VN" sz="1867" b="1" dirty="0">
              <a:solidFill>
                <a:schemeClr val="tx1"/>
              </a:solidFill>
              <a:ea typeface="Arial"/>
              <a:cs typeface="Times New Roman"/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4288367" y="3744384"/>
            <a:ext cx="5281084" cy="46166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defTabSz="914377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9975851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8117418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5539317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778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6918" y="2067985"/>
            <a:ext cx="1155700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6918" y="2065867"/>
            <a:ext cx="1153583" cy="24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28352" y="1915584"/>
            <a:ext cx="1187449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067" y="1915585"/>
            <a:ext cx="641351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1301" y="1686985"/>
            <a:ext cx="7321551" cy="4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386715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47032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48842" y="48685"/>
            <a:ext cx="1519767" cy="1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4155018" y="644690"/>
            <a:ext cx="5695949" cy="127089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minh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rõ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lí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lẽ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...... , ........ , .......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4288367" y="3744384"/>
            <a:ext cx="5281084" cy="46166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defTabSz="914377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9975851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8117418" y="6017685"/>
            <a:ext cx="1733549" cy="58843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414251" y="5539317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05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2" y="2036715"/>
            <a:ext cx="6782199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53190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5867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3249" name="Freeform 5"/>
          <p:cNvSpPr>
            <a:spLocks noChangeArrowheads="1"/>
          </p:cNvSpPr>
          <p:nvPr/>
        </p:nvSpPr>
        <p:spPr bwMode="auto">
          <a:xfrm>
            <a:off x="8404357" y="978862"/>
            <a:ext cx="3452284" cy="1589617"/>
          </a:xfrm>
          <a:custGeom>
            <a:avLst/>
            <a:gdLst>
              <a:gd name="T0" fmla="*/ 2463608 w 1175"/>
              <a:gd name="T1" fmla="*/ 857247 h 541"/>
              <a:gd name="T2" fmla="*/ 1004834 w 1175"/>
              <a:gd name="T3" fmla="*/ 229187 h 541"/>
              <a:gd name="T4" fmla="*/ 0 w 1175"/>
              <a:gd name="T5" fmla="*/ 1192213 h 541"/>
              <a:gd name="T6" fmla="*/ 2589212 w 1175"/>
              <a:gd name="T7" fmla="*/ 1192213 h 541"/>
              <a:gd name="T8" fmla="*/ 2463608 w 1175"/>
              <a:gd name="T9" fmla="*/ 857247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3250" name="Freeform 6"/>
          <p:cNvSpPr>
            <a:spLocks noChangeArrowheads="1"/>
          </p:cNvSpPr>
          <p:nvPr/>
        </p:nvSpPr>
        <p:spPr bwMode="auto">
          <a:xfrm>
            <a:off x="8112224" y="2544234"/>
            <a:ext cx="3840427" cy="1312333"/>
          </a:xfrm>
          <a:custGeom>
            <a:avLst/>
            <a:gdLst>
              <a:gd name="T0" fmla="*/ 259861 w 1330"/>
              <a:gd name="T1" fmla="*/ 495428 h 447"/>
              <a:gd name="T2" fmla="*/ 224625 w 1330"/>
              <a:gd name="T3" fmla="*/ 618734 h 447"/>
              <a:gd name="T4" fmla="*/ 17618 w 1330"/>
              <a:gd name="T5" fmla="*/ 955625 h 447"/>
              <a:gd name="T6" fmla="*/ 0 w 1330"/>
              <a:gd name="T7" fmla="*/ 984250 h 447"/>
              <a:gd name="T8" fmla="*/ 2752761 w 1330"/>
              <a:gd name="T9" fmla="*/ 984250 h 447"/>
              <a:gd name="T10" fmla="*/ 2818828 w 1330"/>
              <a:gd name="T11" fmla="*/ 0 h 447"/>
              <a:gd name="T12" fmla="*/ 231232 w 1330"/>
              <a:gd name="T13" fmla="*/ 0 h 447"/>
              <a:gd name="T14" fmla="*/ 259861 w 1330"/>
              <a:gd name="T15" fmla="*/ 495428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12224" y="3856567"/>
            <a:ext cx="3648405" cy="1314451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8688288" y="5168900"/>
            <a:ext cx="3168352" cy="1314451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2133">
              <a:solidFill>
                <a:srgbClr val="000000"/>
              </a:solidFill>
              <a:sym typeface="宋体" pitchFamily="2" charset="-122"/>
            </a:endParaRPr>
          </a:p>
        </p:txBody>
      </p:sp>
      <p:graphicFrame>
        <p:nvGraphicFramePr>
          <p:cNvPr id="19" name="Diagram 18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619524"/>
              </p:ext>
            </p:extLst>
          </p:nvPr>
        </p:nvGraphicFramePr>
        <p:xfrm>
          <a:off x="335361" y="1412776"/>
          <a:ext cx="7631441" cy="506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9457" y="-123395"/>
            <a:ext cx="8809567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4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703486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559640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KHỞI </a:t>
            </a:r>
            <a:r>
              <a:rPr lang="en-US" sz="58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5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827" y="0"/>
            <a:ext cx="1165173" cy="988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4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Helvetic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3142" y="1172482"/>
            <a:ext cx="10784115" cy="5257346"/>
          </a:xfrm>
          <a:prstGeom prst="rect">
            <a:avLst/>
          </a:prstGeom>
          <a:solidFill>
            <a:srgbClr val="62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Helvetic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7310" y="1178851"/>
            <a:ext cx="10548031" cy="5136243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cs typeface="Helvetica"/>
                <a:sym typeface="+mn-lt"/>
              </a:rPr>
              <a:t>               </a:t>
            </a:r>
            <a:endParaRPr lang="zh-CN" altLang="en-US" dirty="0">
              <a:solidFill>
                <a:prstClr val="white"/>
              </a:solidFill>
              <a:cs typeface="Helvetic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53417" y="5484677"/>
            <a:ext cx="2844800" cy="1263676"/>
            <a:chOff x="1156044" y="2056266"/>
            <a:chExt cx="9573176" cy="42524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142" y="304800"/>
            <a:ext cx="788196" cy="7361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63084" y="428172"/>
            <a:ext cx="556626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nl-N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TỰ HỌC</a:t>
            </a:r>
            <a:endParaRPr lang="nl-NL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xmlns="" id="{08FBBFBF-FB61-405F-963A-B32C26E6162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34144" y="1178851"/>
            <a:ext cx="1166070" cy="1034576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xmlns="" id="{D9608DDF-2DEF-4212-A08D-7E08900A64B9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728340" y="1178852"/>
            <a:ext cx="1238766" cy="1034576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MH_Other_1">
            <a:extLst>
              <a:ext uri="{FF2B5EF4-FFF2-40B4-BE49-F238E27FC236}">
                <a16:creationId xmlns:a16="http://schemas.microsoft.com/office/drawing/2014/main" xmlns="" id="{CE04D797-45F0-4FDB-A23E-DBDC82FFBE18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40168" y="2160431"/>
            <a:ext cx="503238" cy="625307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endParaRPr lang="zh-CN" altLang="en-US" sz="1600" b="1">
              <a:solidFill>
                <a:srgbClr val="FFFFFF"/>
              </a:solidFill>
              <a:cs typeface="Helvetica"/>
              <a:sym typeface="+mn-lt"/>
            </a:endParaRP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xmlns="" id="{E81980A6-155B-427A-8BA6-3A43688E1BC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7240" y="2213428"/>
            <a:ext cx="4539173" cy="34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>
              <a:lnSpc>
                <a:spcPct val="10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MH_Text_2">
            <a:extLst>
              <a:ext uri="{FF2B5EF4-FFF2-40B4-BE49-F238E27FC236}">
                <a16:creationId xmlns:a16="http://schemas.microsoft.com/office/drawing/2014/main" xmlns="" id="{2DB260FA-18EC-4A07-8B92-833EF5DE594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3406" y="2213428"/>
            <a:ext cx="5252225" cy="354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sắp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: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81-82)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VIẾT BÀI VĂN NGHỊ LUẬN VỀ MỘT VẤN ĐỀ TRONG ĐỜI 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             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(SGK/17-&gt; 22,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41">
            <a:extLst>
              <a:ext uri="{FF2B5EF4-FFF2-40B4-BE49-F238E27FC236}">
                <a16:creationId xmlns:a16="http://schemas.microsoft.com/office/drawing/2014/main" xmlns="" id="{9C8127A7-9ADD-442F-A65D-D2186272552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173" y="719397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Google Shape;889;p35"/>
          <p:cNvSpPr/>
          <p:nvPr/>
        </p:nvSpPr>
        <p:spPr>
          <a:xfrm flipH="1">
            <a:off x="335361" y="1155152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879;p35"/>
          <p:cNvSpPr/>
          <p:nvPr/>
        </p:nvSpPr>
        <p:spPr>
          <a:xfrm>
            <a:off x="7631876" y="205840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879;p35"/>
          <p:cNvSpPr/>
          <p:nvPr/>
        </p:nvSpPr>
        <p:spPr>
          <a:xfrm>
            <a:off x="5919190" y="61751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879;p35"/>
          <p:cNvSpPr/>
          <p:nvPr/>
        </p:nvSpPr>
        <p:spPr>
          <a:xfrm>
            <a:off x="2385621" y="44334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879;p35"/>
          <p:cNvSpPr/>
          <p:nvPr/>
        </p:nvSpPr>
        <p:spPr>
          <a:xfrm>
            <a:off x="9745682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879;p35"/>
          <p:cNvSpPr/>
          <p:nvPr/>
        </p:nvSpPr>
        <p:spPr>
          <a:xfrm>
            <a:off x="3873120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3058;p44"/>
          <p:cNvSpPr txBox="1">
            <a:spLocks/>
          </p:cNvSpPr>
          <p:nvPr/>
        </p:nvSpPr>
        <p:spPr>
          <a:xfrm>
            <a:off x="1334955" y="1028734"/>
            <a:ext cx="9753600" cy="146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5200"/>
              <a:defRPr/>
            </a:pPr>
            <a:r>
              <a:rPr lang="en-US" sz="4800" b="1" kern="0" dirty="0" smtClean="0">
                <a:solidFill>
                  <a:srgbClr val="7030A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CHÚC CÁC EM HỌC TỐT </a:t>
            </a:r>
            <a:r>
              <a:rPr lang="vi-VN" sz="4800" b="1" kern="0" dirty="0" smtClean="0">
                <a:solidFill>
                  <a:srgbClr val="7030A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!  </a:t>
            </a:r>
            <a:endParaRPr lang="vi-VN" sz="4800" b="1" kern="0" dirty="0">
              <a:solidFill>
                <a:srgbClr val="7030A0"/>
              </a:solidFill>
              <a:latin typeface="Times New Roman" pitchFamily="18" charset="0"/>
              <a:ea typeface="Barrio"/>
              <a:cs typeface="Times New Roman" pitchFamily="18" charset="0"/>
              <a:sym typeface="Barrio"/>
            </a:endParaRPr>
          </a:p>
        </p:txBody>
      </p:sp>
      <p:pic>
        <p:nvPicPr>
          <p:cNvPr id="220" name="Google Shape;672;p37"/>
          <p:cNvPicPr preferRelativeResize="0"/>
          <p:nvPr/>
        </p:nvPicPr>
        <p:blipFill rotWithShape="1">
          <a:blip r:embed="rId3">
            <a:alphaModFix/>
          </a:blip>
          <a:srcRect l="3301" r="29467"/>
          <a:stretch/>
        </p:blipFill>
        <p:spPr>
          <a:xfrm>
            <a:off x="7152117" y="2807269"/>
            <a:ext cx="4087667" cy="376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3" y="40203"/>
            <a:ext cx="1165173" cy="988531"/>
          </a:xfrm>
          <a:prstGeom prst="rect">
            <a:avLst/>
          </a:prstGeom>
          <a:noFill/>
        </p:spPr>
      </p:pic>
      <p:pic>
        <p:nvPicPr>
          <p:cNvPr id="223" name="Picture 5" descr="C:\Users\XuanVinh\Desktop\SGK6 MOI\anh-thay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89" y="2564904"/>
            <a:ext cx="5305827" cy="37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Google Shape;889;p35"/>
          <p:cNvSpPr/>
          <p:nvPr/>
        </p:nvSpPr>
        <p:spPr>
          <a:xfrm flipH="1">
            <a:off x="10640903" y="794592"/>
            <a:ext cx="1407759" cy="78058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4" y="-2751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1871531" y="2417015"/>
            <a:ext cx="8160907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en-US" altLang="zh-CN" sz="4000" b="1" dirty="0" err="1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Các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em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hãy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lắng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nghe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bài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hát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“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Đường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đến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ngày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vinh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quang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”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và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nêu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cảm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nhận</a:t>
            </a:r>
            <a:r>
              <a:rPr lang="en-US" altLang="zh-CN" sz="4000" b="1" dirty="0" smtClean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về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bài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hát</a:t>
            </a:r>
            <a:r>
              <a:rPr lang="en-US" altLang="zh-CN" sz="4000" b="1" dirty="0">
                <a:solidFill>
                  <a:srgbClr val="0070C0"/>
                </a:solidFill>
                <a:latin typeface="Times New Roman"/>
                <a:ea typeface="方正卡通简体" panose="03000509000000000000" pitchFamily="65" charset="-122"/>
              </a:rPr>
              <a:t>?</a:t>
            </a:r>
            <a:endParaRPr lang="zh-CN" altLang="en-US" sz="4000" b="1" dirty="0">
              <a:solidFill>
                <a:srgbClr val="0070C0"/>
              </a:solidFill>
              <a:latin typeface="Times New Roman"/>
              <a:ea typeface="方正卡通简体" panose="03000509000000000000" pitchFamily="65" charset="-122"/>
            </a:endParaRPr>
          </a:p>
        </p:txBody>
      </p:sp>
      <p:sp>
        <p:nvSpPr>
          <p:cNvPr id="41" name="五角星 40"/>
          <p:cNvSpPr/>
          <p:nvPr/>
        </p:nvSpPr>
        <p:spPr>
          <a:xfrm rot="19903756">
            <a:off x="1039284" y="3003551"/>
            <a:ext cx="1056216" cy="10562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五角星 41"/>
          <p:cNvSpPr/>
          <p:nvPr/>
        </p:nvSpPr>
        <p:spPr>
          <a:xfrm rot="21380687">
            <a:off x="1443567" y="4785784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3335868" y="4703234"/>
            <a:ext cx="486833" cy="4847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2451101" y="4235452"/>
            <a:ext cx="486833" cy="48683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五角星 44"/>
          <p:cNvSpPr/>
          <p:nvPr/>
        </p:nvSpPr>
        <p:spPr>
          <a:xfrm rot="19967404">
            <a:off x="9635067" y="4133851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8458201" y="4650317"/>
            <a:ext cx="336551" cy="33866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10830985" y="4646085"/>
            <a:ext cx="247649" cy="2476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11514667" y="4969934"/>
            <a:ext cx="124884" cy="1248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19922997">
            <a:off x="11089217" y="4135968"/>
            <a:ext cx="192616" cy="1926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21951" y="2245784"/>
            <a:ext cx="1113367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725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515979" y="2052071"/>
            <a:ext cx="9541041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89747" y="3075282"/>
            <a:ext cx="886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007435" y="235649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I. </a:t>
            </a:r>
            <a:r>
              <a:rPr lang="en-US" sz="4800" b="1" u="sng" dirty="0" smtClean="0">
                <a:solidFill>
                  <a:srgbClr val="C00000"/>
                </a:solidFill>
              </a:rPr>
              <a:t>ĐỌC VĂN </a:t>
            </a:r>
            <a:r>
              <a:rPr lang="en-US" sz="4800" b="1" u="sng" dirty="0">
                <a:solidFill>
                  <a:srgbClr val="C00000"/>
                </a:solidFill>
              </a:rPr>
              <a:t>BẢN</a:t>
            </a:r>
            <a:endParaRPr lang="en-US" sz="4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217">
                <a:defRPr/>
              </a:pPr>
              <a:t>6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23">
            <a:extLst>
              <a:ext uri="{FF2B5EF4-FFF2-40B4-BE49-F238E27FC236}">
                <a16:creationId xmlns=""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636030" y="4693098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="" xmlns:a16="http://schemas.microsoft.com/office/drawing/2014/main" id="{9C1DCEB9-0956-4876-8387-3186CD050357}"/>
              </a:ext>
            </a:extLst>
          </p:cNvPr>
          <p:cNvGrpSpPr/>
          <p:nvPr/>
        </p:nvGrpSpPr>
        <p:grpSpPr>
          <a:xfrm>
            <a:off x="703140" y="2056753"/>
            <a:ext cx="3685160" cy="2730533"/>
            <a:chOff x="1949253" y="1627716"/>
            <a:chExt cx="3271491" cy="2309600"/>
          </a:xfrm>
        </p:grpSpPr>
        <p:grpSp>
          <p:nvGrpSpPr>
            <p:cNvPr id="27" name="组合 135">
              <a:extLst>
                <a:ext uri="{FF2B5EF4-FFF2-40B4-BE49-F238E27FC236}">
                  <a16:creationId xmlns="" xmlns:a16="http://schemas.microsoft.com/office/drawing/2014/main" id="{1402207D-CBB7-427C-BF5A-10E4874000E2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="" xmlns:a16="http://schemas.microsoft.com/office/drawing/2014/main" id="{701E2887-6ABA-48C5-BE20-199CEFE6512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="" xmlns:a16="http://schemas.microsoft.com/office/drawing/2014/main" id="{FEC9D7C9-93D5-4739-AFFE-8040BA6CC21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="" xmlns:a16="http://schemas.microsoft.com/office/drawing/2014/main" id="{281FD407-A2BD-466C-B194-8B144655D8D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="" xmlns:a16="http://schemas.microsoft.com/office/drawing/2014/main" id="{BEE6043B-26CB-4A02-A61F-D54DCA348DB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="" xmlns:a16="http://schemas.microsoft.com/office/drawing/2014/main" id="{23FBEF70-9206-482A-834F-13124F07B0A6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="" xmlns:a16="http://schemas.microsoft.com/office/drawing/2014/main" id="{6B69A711-8366-4A40-B126-2B7D4B09CB0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="" xmlns:a16="http://schemas.microsoft.com/office/drawing/2014/main" id="{449C6D7B-31B9-4A11-9433-50B7CE0F90DE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组合 143">
                <a:extLst>
                  <a:ext uri="{FF2B5EF4-FFF2-40B4-BE49-F238E27FC236}">
                    <a16:creationId xmlns="" xmlns:a16="http://schemas.microsoft.com/office/drawing/2014/main" id="{EE171D6A-3ACD-4978-9415-A984A59E947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7" name="Freeform 12">
                  <a:extLst>
                    <a:ext uri="{FF2B5EF4-FFF2-40B4-BE49-F238E27FC236}">
                      <a16:creationId xmlns="" xmlns:a16="http://schemas.microsoft.com/office/drawing/2014/main" id="{E015D9C1-A573-4E07-B619-F8F9CDD2D7E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="" xmlns:a16="http://schemas.microsoft.com/office/drawing/2014/main" id="{7C07ABB5-BA6E-4F7D-902B-CD32DDB41B5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="" xmlns:a16="http://schemas.microsoft.com/office/drawing/2014/main" id="{44AAD421-E009-4F6A-AD56-381D1DE3145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="" xmlns:a16="http://schemas.microsoft.com/office/drawing/2014/main" id="{9AA74B08-8CB5-4728-9BA0-48BEC60983B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="" xmlns:a16="http://schemas.microsoft.com/office/drawing/2014/main" id="{0E1B772E-09AB-479A-90B6-786FE0E9C50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="" xmlns:a16="http://schemas.microsoft.com/office/drawing/2014/main" id="{BD4D0207-0475-4316-A452-0D5A326A1DCA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="" xmlns:a16="http://schemas.microsoft.com/office/drawing/2014/main" id="{48834AB3-5E24-49A5-8A8C-AE7180BA2D2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="" xmlns:a16="http://schemas.microsoft.com/office/drawing/2014/main" id="{0770A82D-6F9B-4A7A-97E3-D945D75215C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20">
                  <a:extLst>
                    <a:ext uri="{FF2B5EF4-FFF2-40B4-BE49-F238E27FC236}">
                      <a16:creationId xmlns="" xmlns:a16="http://schemas.microsoft.com/office/drawing/2014/main" id="{3099E63C-2A25-47C4-BA51-88F2633CAAE3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21">
                  <a:extLst>
                    <a:ext uri="{FF2B5EF4-FFF2-40B4-BE49-F238E27FC236}">
                      <a16:creationId xmlns="" xmlns:a16="http://schemas.microsoft.com/office/drawing/2014/main" id="{0590627B-1471-484E-8B06-F8AE402C946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22">
                  <a:extLst>
                    <a:ext uri="{FF2B5EF4-FFF2-40B4-BE49-F238E27FC236}">
                      <a16:creationId xmlns="" xmlns:a16="http://schemas.microsoft.com/office/drawing/2014/main" id="{1DFDADF5-D0AA-4367-8AFB-4A8DDA3A78E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23">
                  <a:extLst>
                    <a:ext uri="{FF2B5EF4-FFF2-40B4-BE49-F238E27FC236}">
                      <a16:creationId xmlns="" xmlns:a16="http://schemas.microsoft.com/office/drawing/2014/main" id="{E20125AD-5077-4C4C-98B3-47A40958016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4">
                  <a:extLst>
                    <a:ext uri="{FF2B5EF4-FFF2-40B4-BE49-F238E27FC236}">
                      <a16:creationId xmlns="" xmlns:a16="http://schemas.microsoft.com/office/drawing/2014/main" id="{D88DC943-DD10-4969-A9C0-C71A8BBCFA1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5">
                  <a:extLst>
                    <a:ext uri="{FF2B5EF4-FFF2-40B4-BE49-F238E27FC236}">
                      <a16:creationId xmlns="" xmlns:a16="http://schemas.microsoft.com/office/drawing/2014/main" id="{0A2B48AC-0E32-46F3-A039-0F1C3FFE04B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6">
                  <a:extLst>
                    <a:ext uri="{FF2B5EF4-FFF2-40B4-BE49-F238E27FC236}">
                      <a16:creationId xmlns="" xmlns:a16="http://schemas.microsoft.com/office/drawing/2014/main" id="{35229857-2090-4812-9F3D-E418AB82DF6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7">
                  <a:extLst>
                    <a:ext uri="{FF2B5EF4-FFF2-40B4-BE49-F238E27FC236}">
                      <a16:creationId xmlns="" xmlns:a16="http://schemas.microsoft.com/office/drawing/2014/main" id="{E54BB5CE-5791-49E7-A07D-DB26C45173C9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8">
                  <a:extLst>
                    <a:ext uri="{FF2B5EF4-FFF2-40B4-BE49-F238E27FC236}">
                      <a16:creationId xmlns="" xmlns:a16="http://schemas.microsoft.com/office/drawing/2014/main" id="{F277204C-B5F8-470B-A492-CE8AC03F1EC5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9">
                  <a:extLst>
                    <a:ext uri="{FF2B5EF4-FFF2-40B4-BE49-F238E27FC236}">
                      <a16:creationId xmlns="" xmlns:a16="http://schemas.microsoft.com/office/drawing/2014/main" id="{5928E602-5813-4F8E-A664-109FEB1436F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30">
                  <a:extLst>
                    <a:ext uri="{FF2B5EF4-FFF2-40B4-BE49-F238E27FC236}">
                      <a16:creationId xmlns="" xmlns:a16="http://schemas.microsoft.com/office/drawing/2014/main" id="{4C173127-D346-4DF7-8A5E-4C211C694362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1">
                  <a:extLst>
                    <a:ext uri="{FF2B5EF4-FFF2-40B4-BE49-F238E27FC236}">
                      <a16:creationId xmlns="" xmlns:a16="http://schemas.microsoft.com/office/drawing/2014/main" id="{75733073-D4F7-42DC-9E83-4F7A36786E6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2">
                  <a:extLst>
                    <a:ext uri="{FF2B5EF4-FFF2-40B4-BE49-F238E27FC236}">
                      <a16:creationId xmlns="" xmlns:a16="http://schemas.microsoft.com/office/drawing/2014/main" id="{FF42CD20-5BEC-4D54-A36C-A6432F483895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33">
                  <a:extLst>
                    <a:ext uri="{FF2B5EF4-FFF2-40B4-BE49-F238E27FC236}">
                      <a16:creationId xmlns="" xmlns:a16="http://schemas.microsoft.com/office/drawing/2014/main" id="{9EAD28BE-35E7-4344-B647-DB40F303FFA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34">
                  <a:extLst>
                    <a:ext uri="{FF2B5EF4-FFF2-40B4-BE49-F238E27FC236}">
                      <a16:creationId xmlns="" xmlns:a16="http://schemas.microsoft.com/office/drawing/2014/main" id="{9711B4D5-3997-4B99-8D48-B923E531E3BD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5">
                  <a:extLst>
                    <a:ext uri="{FF2B5EF4-FFF2-40B4-BE49-F238E27FC236}">
                      <a16:creationId xmlns="" xmlns:a16="http://schemas.microsoft.com/office/drawing/2014/main" id="{F9BE8954-CB1D-4C11-9495-096C154028B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6">
                  <a:extLst>
                    <a:ext uri="{FF2B5EF4-FFF2-40B4-BE49-F238E27FC236}">
                      <a16:creationId xmlns="" xmlns:a16="http://schemas.microsoft.com/office/drawing/2014/main" id="{8F2ECA86-31D8-4CE9-9FD2-9888148E6A3E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7">
                  <a:extLst>
                    <a:ext uri="{FF2B5EF4-FFF2-40B4-BE49-F238E27FC236}">
                      <a16:creationId xmlns="" xmlns:a16="http://schemas.microsoft.com/office/drawing/2014/main" id="{EF6FBDA4-50E8-42CA-967E-07746015AE22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8">
                  <a:extLst>
                    <a:ext uri="{FF2B5EF4-FFF2-40B4-BE49-F238E27FC236}">
                      <a16:creationId xmlns="" xmlns:a16="http://schemas.microsoft.com/office/drawing/2014/main" id="{E788B09E-8EED-4546-8DFE-27080633707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9">
                  <a:extLst>
                    <a:ext uri="{FF2B5EF4-FFF2-40B4-BE49-F238E27FC236}">
                      <a16:creationId xmlns="" xmlns:a16="http://schemas.microsoft.com/office/drawing/2014/main" id="{E0F306DA-482F-41EC-AC53-ECEA31E2F8EA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40">
                  <a:extLst>
                    <a:ext uri="{FF2B5EF4-FFF2-40B4-BE49-F238E27FC236}">
                      <a16:creationId xmlns="" xmlns:a16="http://schemas.microsoft.com/office/drawing/2014/main" id="{F9019F41-AA79-450E-AC9C-AB827DFF75F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41">
                  <a:extLst>
                    <a:ext uri="{FF2B5EF4-FFF2-40B4-BE49-F238E27FC236}">
                      <a16:creationId xmlns="" xmlns:a16="http://schemas.microsoft.com/office/drawing/2014/main" id="{625F3391-9DA9-41E6-B0D7-FD43E352D4E6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42">
                  <a:extLst>
                    <a:ext uri="{FF2B5EF4-FFF2-40B4-BE49-F238E27FC236}">
                      <a16:creationId xmlns="" xmlns:a16="http://schemas.microsoft.com/office/drawing/2014/main" id="{3E12A41F-9891-4277-B659-FF45D196EAB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43">
                  <a:extLst>
                    <a:ext uri="{FF2B5EF4-FFF2-40B4-BE49-F238E27FC236}">
                      <a16:creationId xmlns="" xmlns:a16="http://schemas.microsoft.com/office/drawing/2014/main" id="{FD8A6B80-FA46-42D6-A716-CDAE76BA4CD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44">
                  <a:extLst>
                    <a:ext uri="{FF2B5EF4-FFF2-40B4-BE49-F238E27FC236}">
                      <a16:creationId xmlns="" xmlns:a16="http://schemas.microsoft.com/office/drawing/2014/main" id="{21F30691-6933-4867-8106-7E6980A66413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45">
                  <a:extLst>
                    <a:ext uri="{FF2B5EF4-FFF2-40B4-BE49-F238E27FC236}">
                      <a16:creationId xmlns="" xmlns:a16="http://schemas.microsoft.com/office/drawing/2014/main" id="{84AFA11C-6335-457E-BEC4-67776333663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46">
                  <a:extLst>
                    <a:ext uri="{FF2B5EF4-FFF2-40B4-BE49-F238E27FC236}">
                      <a16:creationId xmlns="" xmlns:a16="http://schemas.microsoft.com/office/drawing/2014/main" id="{B03A00FE-B39F-43FE-8E05-DF90D97257C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47">
                  <a:extLst>
                    <a:ext uri="{FF2B5EF4-FFF2-40B4-BE49-F238E27FC236}">
                      <a16:creationId xmlns="" xmlns:a16="http://schemas.microsoft.com/office/drawing/2014/main" id="{EF4CFE13-535A-44CE-88FC-19F5A7491C77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48">
                  <a:extLst>
                    <a:ext uri="{FF2B5EF4-FFF2-40B4-BE49-F238E27FC236}">
                      <a16:creationId xmlns="" xmlns:a16="http://schemas.microsoft.com/office/drawing/2014/main" id="{031AC784-A262-48A8-ACE9-77E8E2D8D385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49">
                  <a:extLst>
                    <a:ext uri="{FF2B5EF4-FFF2-40B4-BE49-F238E27FC236}">
                      <a16:creationId xmlns="" xmlns:a16="http://schemas.microsoft.com/office/drawing/2014/main" id="{8C8A3B5C-4EF0-4EC9-8521-7B1FCCD78B75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50">
                  <a:extLst>
                    <a:ext uri="{FF2B5EF4-FFF2-40B4-BE49-F238E27FC236}">
                      <a16:creationId xmlns="" xmlns:a16="http://schemas.microsoft.com/office/drawing/2014/main" id="{26E05434-E6DA-4B13-BCF3-DC5AB3FA52A8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51">
                  <a:extLst>
                    <a:ext uri="{FF2B5EF4-FFF2-40B4-BE49-F238E27FC236}">
                      <a16:creationId xmlns="" xmlns:a16="http://schemas.microsoft.com/office/drawing/2014/main" id="{45CDB74D-A396-4F48-ACFD-4E80D575D1B3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52">
                  <a:extLst>
                    <a:ext uri="{FF2B5EF4-FFF2-40B4-BE49-F238E27FC236}">
                      <a16:creationId xmlns="" xmlns:a16="http://schemas.microsoft.com/office/drawing/2014/main" id="{4659356A-B39A-4FAC-A59F-3A26FDC2F16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53">
                  <a:extLst>
                    <a:ext uri="{FF2B5EF4-FFF2-40B4-BE49-F238E27FC236}">
                      <a16:creationId xmlns="" xmlns:a16="http://schemas.microsoft.com/office/drawing/2014/main" id="{F48D0C0B-F4BF-4019-8847-ECC9AFFF8A17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54">
                  <a:extLst>
                    <a:ext uri="{FF2B5EF4-FFF2-40B4-BE49-F238E27FC236}">
                      <a16:creationId xmlns="" xmlns:a16="http://schemas.microsoft.com/office/drawing/2014/main" id="{59767D5B-32F8-4FBF-9CD7-83B218A036F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55">
                  <a:extLst>
                    <a:ext uri="{FF2B5EF4-FFF2-40B4-BE49-F238E27FC236}">
                      <a16:creationId xmlns="" xmlns:a16="http://schemas.microsoft.com/office/drawing/2014/main" id="{5B35165E-E984-47BD-BF06-F8B0318BA62E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56">
                  <a:extLst>
                    <a:ext uri="{FF2B5EF4-FFF2-40B4-BE49-F238E27FC236}">
                      <a16:creationId xmlns="" xmlns:a16="http://schemas.microsoft.com/office/drawing/2014/main" id="{370AB6F0-8D5C-4953-A7A4-CC8CBD552BD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57">
                  <a:extLst>
                    <a:ext uri="{FF2B5EF4-FFF2-40B4-BE49-F238E27FC236}">
                      <a16:creationId xmlns="" xmlns:a16="http://schemas.microsoft.com/office/drawing/2014/main" id="{C6A30B16-EBCF-4FA3-B34B-2393C74F7189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58">
                  <a:extLst>
                    <a:ext uri="{FF2B5EF4-FFF2-40B4-BE49-F238E27FC236}">
                      <a16:creationId xmlns="" xmlns:a16="http://schemas.microsoft.com/office/drawing/2014/main" id="{6C655FF5-9E07-4B98-85AA-856BBBA2504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59">
                  <a:extLst>
                    <a:ext uri="{FF2B5EF4-FFF2-40B4-BE49-F238E27FC236}">
                      <a16:creationId xmlns="" xmlns:a16="http://schemas.microsoft.com/office/drawing/2014/main" id="{7D2ADCC3-0D5F-4975-84F0-73F917F3DDCB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60">
                  <a:extLst>
                    <a:ext uri="{FF2B5EF4-FFF2-40B4-BE49-F238E27FC236}">
                      <a16:creationId xmlns="" xmlns:a16="http://schemas.microsoft.com/office/drawing/2014/main" id="{D00201DB-CD9D-4006-BE16-557729C39015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61">
                  <a:extLst>
                    <a:ext uri="{FF2B5EF4-FFF2-40B4-BE49-F238E27FC236}">
                      <a16:creationId xmlns="" xmlns:a16="http://schemas.microsoft.com/office/drawing/2014/main" id="{87DCB535-D733-4AC2-8297-C1155E86D07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62">
                  <a:extLst>
                    <a:ext uri="{FF2B5EF4-FFF2-40B4-BE49-F238E27FC236}">
                      <a16:creationId xmlns="" xmlns:a16="http://schemas.microsoft.com/office/drawing/2014/main" id="{6FFC27E7-AA98-467B-995B-2D8008AB1C3B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63">
                  <a:extLst>
                    <a:ext uri="{FF2B5EF4-FFF2-40B4-BE49-F238E27FC236}">
                      <a16:creationId xmlns="" xmlns:a16="http://schemas.microsoft.com/office/drawing/2014/main" id="{C73E76C2-A3CA-44D2-A491-D5D8489F2CE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64">
                  <a:extLst>
                    <a:ext uri="{FF2B5EF4-FFF2-40B4-BE49-F238E27FC236}">
                      <a16:creationId xmlns="" xmlns:a16="http://schemas.microsoft.com/office/drawing/2014/main" id="{C1E92A81-0537-4950-A01D-3E678BBCEE5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65">
                  <a:extLst>
                    <a:ext uri="{FF2B5EF4-FFF2-40B4-BE49-F238E27FC236}">
                      <a16:creationId xmlns="" xmlns:a16="http://schemas.microsoft.com/office/drawing/2014/main" id="{7F0ECE0B-FC3C-4177-9475-C57F5BBA056E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66">
                  <a:extLst>
                    <a:ext uri="{FF2B5EF4-FFF2-40B4-BE49-F238E27FC236}">
                      <a16:creationId xmlns="" xmlns:a16="http://schemas.microsoft.com/office/drawing/2014/main" id="{31B7DC14-8E39-4838-809D-6EDCA7EC2A7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67">
                  <a:extLst>
                    <a:ext uri="{FF2B5EF4-FFF2-40B4-BE49-F238E27FC236}">
                      <a16:creationId xmlns="" xmlns:a16="http://schemas.microsoft.com/office/drawing/2014/main" id="{88EC3E88-0DC8-47F7-9ECC-D664E9F1F4A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68">
                  <a:extLst>
                    <a:ext uri="{FF2B5EF4-FFF2-40B4-BE49-F238E27FC236}">
                      <a16:creationId xmlns="" xmlns:a16="http://schemas.microsoft.com/office/drawing/2014/main" id="{727FE61F-1EF3-4CFF-950E-138EBA1F8DD2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69">
                  <a:extLst>
                    <a:ext uri="{FF2B5EF4-FFF2-40B4-BE49-F238E27FC236}">
                      <a16:creationId xmlns="" xmlns:a16="http://schemas.microsoft.com/office/drawing/2014/main" id="{0CC78F17-B147-48D5-ADE2-2AAB21B6688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70">
                  <a:extLst>
                    <a:ext uri="{FF2B5EF4-FFF2-40B4-BE49-F238E27FC236}">
                      <a16:creationId xmlns="" xmlns:a16="http://schemas.microsoft.com/office/drawing/2014/main" id="{092C0303-A9CA-4A61-9DF4-2D557394D2D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71">
                  <a:extLst>
                    <a:ext uri="{FF2B5EF4-FFF2-40B4-BE49-F238E27FC236}">
                      <a16:creationId xmlns="" xmlns:a16="http://schemas.microsoft.com/office/drawing/2014/main" id="{E2E3840E-B749-4F33-9B8F-DAB92677815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72">
                  <a:extLst>
                    <a:ext uri="{FF2B5EF4-FFF2-40B4-BE49-F238E27FC236}">
                      <a16:creationId xmlns="" xmlns:a16="http://schemas.microsoft.com/office/drawing/2014/main" id="{6D33B346-6B13-49B8-ADDA-31C2BC1A2388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73">
                  <a:extLst>
                    <a:ext uri="{FF2B5EF4-FFF2-40B4-BE49-F238E27FC236}">
                      <a16:creationId xmlns="" xmlns:a16="http://schemas.microsoft.com/office/drawing/2014/main" id="{0FCB5350-3E26-4F8F-822B-C058391A60CB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74">
                  <a:extLst>
                    <a:ext uri="{FF2B5EF4-FFF2-40B4-BE49-F238E27FC236}">
                      <a16:creationId xmlns="" xmlns:a16="http://schemas.microsoft.com/office/drawing/2014/main" id="{33B22136-E893-448D-A4F1-228546CD65F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75">
                  <a:extLst>
                    <a:ext uri="{FF2B5EF4-FFF2-40B4-BE49-F238E27FC236}">
                      <a16:creationId xmlns="" xmlns:a16="http://schemas.microsoft.com/office/drawing/2014/main" id="{D909AA22-AD8D-47E6-8FCF-64C26CB58D2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76">
                  <a:extLst>
                    <a:ext uri="{FF2B5EF4-FFF2-40B4-BE49-F238E27FC236}">
                      <a16:creationId xmlns="" xmlns:a16="http://schemas.microsoft.com/office/drawing/2014/main" id="{9C7E1E9C-3B65-4066-802F-6F955D7C7E6C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77">
                  <a:extLst>
                    <a:ext uri="{FF2B5EF4-FFF2-40B4-BE49-F238E27FC236}">
                      <a16:creationId xmlns="" xmlns:a16="http://schemas.microsoft.com/office/drawing/2014/main" id="{1317837A-0F99-4001-B1AC-5419250C6DF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78">
                  <a:extLst>
                    <a:ext uri="{FF2B5EF4-FFF2-40B4-BE49-F238E27FC236}">
                      <a16:creationId xmlns="" xmlns:a16="http://schemas.microsoft.com/office/drawing/2014/main" id="{A418E24D-F8DE-44FC-8D94-91D3EB1DCFA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79">
                  <a:extLst>
                    <a:ext uri="{FF2B5EF4-FFF2-40B4-BE49-F238E27FC236}">
                      <a16:creationId xmlns="" xmlns:a16="http://schemas.microsoft.com/office/drawing/2014/main" id="{08CC5617-2940-4195-9B1A-7E16960335A8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80">
                  <a:extLst>
                    <a:ext uri="{FF2B5EF4-FFF2-40B4-BE49-F238E27FC236}">
                      <a16:creationId xmlns="" xmlns:a16="http://schemas.microsoft.com/office/drawing/2014/main" id="{DBB2C5BA-07CF-4786-9AE7-3D303CDD6CB2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81">
                  <a:extLst>
                    <a:ext uri="{FF2B5EF4-FFF2-40B4-BE49-F238E27FC236}">
                      <a16:creationId xmlns="" xmlns:a16="http://schemas.microsoft.com/office/drawing/2014/main" id="{6F1FB5D3-9525-4605-A64A-77CC4255E1D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82">
                  <a:extLst>
                    <a:ext uri="{FF2B5EF4-FFF2-40B4-BE49-F238E27FC236}">
                      <a16:creationId xmlns="" xmlns:a16="http://schemas.microsoft.com/office/drawing/2014/main" id="{025C32E8-9426-4A96-8BFB-A970BF38B61E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83">
                  <a:extLst>
                    <a:ext uri="{FF2B5EF4-FFF2-40B4-BE49-F238E27FC236}">
                      <a16:creationId xmlns="" xmlns:a16="http://schemas.microsoft.com/office/drawing/2014/main" id="{10D58B64-B393-46DF-9CBC-27908868F37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84">
                  <a:extLst>
                    <a:ext uri="{FF2B5EF4-FFF2-40B4-BE49-F238E27FC236}">
                      <a16:creationId xmlns="" xmlns:a16="http://schemas.microsoft.com/office/drawing/2014/main" id="{69E6EE21-34C1-4A7B-857B-B6EF1B5D61E0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85">
                  <a:extLst>
                    <a:ext uri="{FF2B5EF4-FFF2-40B4-BE49-F238E27FC236}">
                      <a16:creationId xmlns="" xmlns:a16="http://schemas.microsoft.com/office/drawing/2014/main" id="{E67F3BEB-A6BA-4A1A-B0C2-F537BD189C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86">
                  <a:extLst>
                    <a:ext uri="{FF2B5EF4-FFF2-40B4-BE49-F238E27FC236}">
                      <a16:creationId xmlns="" xmlns:a16="http://schemas.microsoft.com/office/drawing/2014/main" id="{3CC4357A-9137-490E-A509-E2EFBFAF906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87">
                  <a:extLst>
                    <a:ext uri="{FF2B5EF4-FFF2-40B4-BE49-F238E27FC236}">
                      <a16:creationId xmlns="" xmlns:a16="http://schemas.microsoft.com/office/drawing/2014/main" id="{58A21A22-0D62-4E6B-9EE8-83BFF2A1055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88">
                  <a:extLst>
                    <a:ext uri="{FF2B5EF4-FFF2-40B4-BE49-F238E27FC236}">
                      <a16:creationId xmlns="" xmlns:a16="http://schemas.microsoft.com/office/drawing/2014/main" id="{0F7E0899-EA21-44AF-AA29-A27137A5C74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89">
                  <a:extLst>
                    <a:ext uri="{FF2B5EF4-FFF2-40B4-BE49-F238E27FC236}">
                      <a16:creationId xmlns="" xmlns:a16="http://schemas.microsoft.com/office/drawing/2014/main" id="{39842D9D-13CA-4F31-A223-2E64F48399C4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90">
                  <a:extLst>
                    <a:ext uri="{FF2B5EF4-FFF2-40B4-BE49-F238E27FC236}">
                      <a16:creationId xmlns="" xmlns:a16="http://schemas.microsoft.com/office/drawing/2014/main" id="{38751A6F-21CA-4ADD-87BE-A54C6B2C3735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91">
                  <a:extLst>
                    <a:ext uri="{FF2B5EF4-FFF2-40B4-BE49-F238E27FC236}">
                      <a16:creationId xmlns="" xmlns:a16="http://schemas.microsoft.com/office/drawing/2014/main" id="{904119BD-1E4B-4A66-B1C6-3816BB68300F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92">
                  <a:extLst>
                    <a:ext uri="{FF2B5EF4-FFF2-40B4-BE49-F238E27FC236}">
                      <a16:creationId xmlns="" xmlns:a16="http://schemas.microsoft.com/office/drawing/2014/main" id="{DAB246D2-320B-477F-96F2-C12020B397F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文本框 49">
              <a:extLst>
                <a:ext uri="{FF2B5EF4-FFF2-40B4-BE49-F238E27FC236}">
                  <a16:creationId xmlns="" xmlns:a16="http://schemas.microsoft.com/office/drawing/2014/main" id="{E9CF78FE-9F32-4956-898B-87BC3208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879" y="2306090"/>
              <a:ext cx="2909328" cy="1015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đọc diễn cảm</a:t>
              </a:r>
              <a:endPara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3">
            <a:extLst>
              <a:ext uri="{FF2B5EF4-FFF2-40B4-BE49-F238E27FC236}">
                <a16:creationId xmlns="" xmlns:a16="http://schemas.microsoft.com/office/drawing/2014/main" id="{5870B94D-5D36-4D10-8A3B-7BF49A7DBFA4}"/>
              </a:ext>
            </a:extLst>
          </p:cNvPr>
          <p:cNvGrpSpPr/>
          <p:nvPr/>
        </p:nvGrpSpPr>
        <p:grpSpPr>
          <a:xfrm>
            <a:off x="5255786" y="969778"/>
            <a:ext cx="2833241" cy="2417481"/>
            <a:chOff x="7522624" y="1711467"/>
            <a:chExt cx="2698523" cy="1980244"/>
          </a:xfrm>
        </p:grpSpPr>
        <p:grpSp>
          <p:nvGrpSpPr>
            <p:cNvPr id="119" name="组合 225">
              <a:extLst>
                <a:ext uri="{FF2B5EF4-FFF2-40B4-BE49-F238E27FC236}">
                  <a16:creationId xmlns="" xmlns:a16="http://schemas.microsoft.com/office/drawing/2014/main" id="{3841CF2F-5722-4672-BAC7-2BDF3E9207CF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1" name="Freeform 5">
                <a:extLst>
                  <a:ext uri="{FF2B5EF4-FFF2-40B4-BE49-F238E27FC236}">
                    <a16:creationId xmlns="" xmlns:a16="http://schemas.microsoft.com/office/drawing/2014/main" id="{A425AEA3-FB98-4A22-81ED-49B1CD24652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="" xmlns:a16="http://schemas.microsoft.com/office/drawing/2014/main" id="{8CE79A64-3ED4-4825-BBE6-617ABE6A10F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="" xmlns:a16="http://schemas.microsoft.com/office/drawing/2014/main" id="{2C7172BC-A7F5-4308-8D72-13DCBEBB2E2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="" xmlns:a16="http://schemas.microsoft.com/office/drawing/2014/main" id="{F034F6EF-1456-4A2E-AC0F-56A06297D50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="" xmlns:a16="http://schemas.microsoft.com/office/drawing/2014/main" id="{4A750B0B-CED0-4D12-8B70-C3C1BB56A8E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="" xmlns:a16="http://schemas.microsoft.com/office/drawing/2014/main" id="{D96CC480-C800-45CD-880F-75421D128FFC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="" xmlns:a16="http://schemas.microsoft.com/office/drawing/2014/main" id="{4D32D243-A0F4-43C2-91A2-1C0069A28353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" name="组合 233">
                <a:extLst>
                  <a:ext uri="{FF2B5EF4-FFF2-40B4-BE49-F238E27FC236}">
                    <a16:creationId xmlns="" xmlns:a16="http://schemas.microsoft.com/office/drawing/2014/main" id="{20F128F9-080E-4248-B04E-42F0242F46E7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29" name="Freeform 12">
                  <a:extLst>
                    <a:ext uri="{FF2B5EF4-FFF2-40B4-BE49-F238E27FC236}">
                      <a16:creationId xmlns="" xmlns:a16="http://schemas.microsoft.com/office/drawing/2014/main" id="{E5D21414-9F55-41CE-8529-04C982F027B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3">
                  <a:extLst>
                    <a:ext uri="{FF2B5EF4-FFF2-40B4-BE49-F238E27FC236}">
                      <a16:creationId xmlns="" xmlns:a16="http://schemas.microsoft.com/office/drawing/2014/main" id="{CEC948D7-FBC4-4D52-8BD6-108E6F0F5D1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4">
                  <a:extLst>
                    <a:ext uri="{FF2B5EF4-FFF2-40B4-BE49-F238E27FC236}">
                      <a16:creationId xmlns="" xmlns:a16="http://schemas.microsoft.com/office/drawing/2014/main" id="{EEDDC0D4-4E58-44E4-BD59-4B8C43EB824E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15">
                  <a:extLst>
                    <a:ext uri="{FF2B5EF4-FFF2-40B4-BE49-F238E27FC236}">
                      <a16:creationId xmlns="" xmlns:a16="http://schemas.microsoft.com/office/drawing/2014/main" id="{E12FB58C-05FF-4A42-9A6A-280B2C31BFF8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6">
                  <a:extLst>
                    <a:ext uri="{FF2B5EF4-FFF2-40B4-BE49-F238E27FC236}">
                      <a16:creationId xmlns="" xmlns:a16="http://schemas.microsoft.com/office/drawing/2014/main" id="{F4354F25-5071-42D4-B5A0-1009E48B5AC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7">
                  <a:extLst>
                    <a:ext uri="{FF2B5EF4-FFF2-40B4-BE49-F238E27FC236}">
                      <a16:creationId xmlns="" xmlns:a16="http://schemas.microsoft.com/office/drawing/2014/main" id="{FE07DED5-D287-4B4A-9DE1-D728976BF992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8">
                  <a:extLst>
                    <a:ext uri="{FF2B5EF4-FFF2-40B4-BE49-F238E27FC236}">
                      <a16:creationId xmlns="" xmlns:a16="http://schemas.microsoft.com/office/drawing/2014/main" id="{38B28F73-4840-40B1-B3A9-A8FA8C87619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9">
                  <a:extLst>
                    <a:ext uri="{FF2B5EF4-FFF2-40B4-BE49-F238E27FC236}">
                      <a16:creationId xmlns="" xmlns:a16="http://schemas.microsoft.com/office/drawing/2014/main" id="{27B45940-925C-4C05-8146-72D2F846991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0">
                  <a:extLst>
                    <a:ext uri="{FF2B5EF4-FFF2-40B4-BE49-F238E27FC236}">
                      <a16:creationId xmlns="" xmlns:a16="http://schemas.microsoft.com/office/drawing/2014/main" id="{5429CC19-05FA-4162-B1AA-81F2CDA66390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1">
                  <a:extLst>
                    <a:ext uri="{FF2B5EF4-FFF2-40B4-BE49-F238E27FC236}">
                      <a16:creationId xmlns="" xmlns:a16="http://schemas.microsoft.com/office/drawing/2014/main" id="{173BC9EE-B7DF-4981-A980-D277EB0F939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2">
                  <a:extLst>
                    <a:ext uri="{FF2B5EF4-FFF2-40B4-BE49-F238E27FC236}">
                      <a16:creationId xmlns="" xmlns:a16="http://schemas.microsoft.com/office/drawing/2014/main" id="{50A2A64B-8201-461F-9A81-A4787E919E2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3">
                  <a:extLst>
                    <a:ext uri="{FF2B5EF4-FFF2-40B4-BE49-F238E27FC236}">
                      <a16:creationId xmlns="" xmlns:a16="http://schemas.microsoft.com/office/drawing/2014/main" id="{FDD5F413-3194-4BBA-B24C-FB7D19CCECB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4">
                  <a:extLst>
                    <a:ext uri="{FF2B5EF4-FFF2-40B4-BE49-F238E27FC236}">
                      <a16:creationId xmlns="" xmlns:a16="http://schemas.microsoft.com/office/drawing/2014/main" id="{CDB15970-4968-4B4A-8DD8-0CE2F92694D8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5">
                  <a:extLst>
                    <a:ext uri="{FF2B5EF4-FFF2-40B4-BE49-F238E27FC236}">
                      <a16:creationId xmlns="" xmlns:a16="http://schemas.microsoft.com/office/drawing/2014/main" id="{9A30AE4C-E337-4D76-911A-97902F504ED9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6">
                  <a:extLst>
                    <a:ext uri="{FF2B5EF4-FFF2-40B4-BE49-F238E27FC236}">
                      <a16:creationId xmlns="" xmlns:a16="http://schemas.microsoft.com/office/drawing/2014/main" id="{8AA0208A-D690-46F9-A2C9-F8AEB7A3002B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7">
                  <a:extLst>
                    <a:ext uri="{FF2B5EF4-FFF2-40B4-BE49-F238E27FC236}">
                      <a16:creationId xmlns="" xmlns:a16="http://schemas.microsoft.com/office/drawing/2014/main" id="{9CC769EB-DE12-4BD7-A55F-B3E8FE6825A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8">
                  <a:extLst>
                    <a:ext uri="{FF2B5EF4-FFF2-40B4-BE49-F238E27FC236}">
                      <a16:creationId xmlns="" xmlns:a16="http://schemas.microsoft.com/office/drawing/2014/main" id="{5EB7354D-9EB0-4642-A732-6A9A5CAA61BD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9">
                  <a:extLst>
                    <a:ext uri="{FF2B5EF4-FFF2-40B4-BE49-F238E27FC236}">
                      <a16:creationId xmlns="" xmlns:a16="http://schemas.microsoft.com/office/drawing/2014/main" id="{C8EC35EF-FA74-4B6A-B8C6-77EB7C35B41F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30">
                  <a:extLst>
                    <a:ext uri="{FF2B5EF4-FFF2-40B4-BE49-F238E27FC236}">
                      <a16:creationId xmlns="" xmlns:a16="http://schemas.microsoft.com/office/drawing/2014/main" id="{78FD2136-E352-47DF-B541-9540B11A32D1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31">
                  <a:extLst>
                    <a:ext uri="{FF2B5EF4-FFF2-40B4-BE49-F238E27FC236}">
                      <a16:creationId xmlns="" xmlns:a16="http://schemas.microsoft.com/office/drawing/2014/main" id="{D56DE6B9-1EBE-44BB-AD25-9C816439FB1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32">
                  <a:extLst>
                    <a:ext uri="{FF2B5EF4-FFF2-40B4-BE49-F238E27FC236}">
                      <a16:creationId xmlns="" xmlns:a16="http://schemas.microsoft.com/office/drawing/2014/main" id="{090707BB-9C57-4659-8409-4701EFD4417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3">
                  <a:extLst>
                    <a:ext uri="{FF2B5EF4-FFF2-40B4-BE49-F238E27FC236}">
                      <a16:creationId xmlns="" xmlns:a16="http://schemas.microsoft.com/office/drawing/2014/main" id="{8162A9B9-4042-420D-AC4B-4C29DD0519D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4">
                  <a:extLst>
                    <a:ext uri="{FF2B5EF4-FFF2-40B4-BE49-F238E27FC236}">
                      <a16:creationId xmlns="" xmlns:a16="http://schemas.microsoft.com/office/drawing/2014/main" id="{E8179D54-9264-483E-8EE1-CF809266AE5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5">
                  <a:extLst>
                    <a:ext uri="{FF2B5EF4-FFF2-40B4-BE49-F238E27FC236}">
                      <a16:creationId xmlns="" xmlns:a16="http://schemas.microsoft.com/office/drawing/2014/main" id="{1A4E1915-CBF2-4C67-8C2B-B4A55F031B2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6">
                  <a:extLst>
                    <a:ext uri="{FF2B5EF4-FFF2-40B4-BE49-F238E27FC236}">
                      <a16:creationId xmlns="" xmlns:a16="http://schemas.microsoft.com/office/drawing/2014/main" id="{8C057786-4203-4F34-B5C0-60FC6D75178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7">
                  <a:extLst>
                    <a:ext uri="{FF2B5EF4-FFF2-40B4-BE49-F238E27FC236}">
                      <a16:creationId xmlns="" xmlns:a16="http://schemas.microsoft.com/office/drawing/2014/main" id="{9CC7FA0E-CDA2-4EEF-8C8F-248340DD195B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8">
                  <a:extLst>
                    <a:ext uri="{FF2B5EF4-FFF2-40B4-BE49-F238E27FC236}">
                      <a16:creationId xmlns="" xmlns:a16="http://schemas.microsoft.com/office/drawing/2014/main" id="{26495CAD-6C83-40CD-AA5D-22C17E0E29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9">
                  <a:extLst>
                    <a:ext uri="{FF2B5EF4-FFF2-40B4-BE49-F238E27FC236}">
                      <a16:creationId xmlns="" xmlns:a16="http://schemas.microsoft.com/office/drawing/2014/main" id="{C217ECB1-CEEA-4634-A3A8-911CB0D9453B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Freeform 40">
                  <a:extLst>
                    <a:ext uri="{FF2B5EF4-FFF2-40B4-BE49-F238E27FC236}">
                      <a16:creationId xmlns="" xmlns:a16="http://schemas.microsoft.com/office/drawing/2014/main" id="{B231DDD2-0654-4EDC-8016-EFD65970B54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Freeform 41">
                  <a:extLst>
                    <a:ext uri="{FF2B5EF4-FFF2-40B4-BE49-F238E27FC236}">
                      <a16:creationId xmlns="" xmlns:a16="http://schemas.microsoft.com/office/drawing/2014/main" id="{DFB11617-362A-46EE-8201-446A84490D0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Freeform 42">
                  <a:extLst>
                    <a:ext uri="{FF2B5EF4-FFF2-40B4-BE49-F238E27FC236}">
                      <a16:creationId xmlns="" xmlns:a16="http://schemas.microsoft.com/office/drawing/2014/main" id="{8B340E1D-FDF5-4389-BBEB-D4FDF9392693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="" xmlns:a16="http://schemas.microsoft.com/office/drawing/2014/main" id="{C897FFDB-D02B-48B0-AAC8-6D4D7089040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="" xmlns:a16="http://schemas.microsoft.com/office/drawing/2014/main" id="{9A04636C-72E4-4E97-96D6-6C20665752B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="" xmlns:a16="http://schemas.microsoft.com/office/drawing/2014/main" id="{3956BB4C-92F2-4A58-8B6D-F410BAFD295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Freeform 46">
                  <a:extLst>
                    <a:ext uri="{FF2B5EF4-FFF2-40B4-BE49-F238E27FC236}">
                      <a16:creationId xmlns="" xmlns:a16="http://schemas.microsoft.com/office/drawing/2014/main" id="{462B4C83-9E20-4711-9836-D30D610C8AA7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Freeform 47">
                  <a:extLst>
                    <a:ext uri="{FF2B5EF4-FFF2-40B4-BE49-F238E27FC236}">
                      <a16:creationId xmlns="" xmlns:a16="http://schemas.microsoft.com/office/drawing/2014/main" id="{E4F365AD-12A5-4AEE-8EFB-FC803BBF8C1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Freeform 48">
                  <a:extLst>
                    <a:ext uri="{FF2B5EF4-FFF2-40B4-BE49-F238E27FC236}">
                      <a16:creationId xmlns="" xmlns:a16="http://schemas.microsoft.com/office/drawing/2014/main" id="{DA92CD9D-36E2-4AA7-96F6-FA1886FC60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Freeform 49">
                  <a:extLst>
                    <a:ext uri="{FF2B5EF4-FFF2-40B4-BE49-F238E27FC236}">
                      <a16:creationId xmlns="" xmlns:a16="http://schemas.microsoft.com/office/drawing/2014/main" id="{9293471B-B06F-46CA-AE2C-DFE6C8DD697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Freeform 50">
                  <a:extLst>
                    <a:ext uri="{FF2B5EF4-FFF2-40B4-BE49-F238E27FC236}">
                      <a16:creationId xmlns="" xmlns:a16="http://schemas.microsoft.com/office/drawing/2014/main" id="{806DA8AD-8F39-4B47-A515-4868850D1F2F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Freeform 51">
                  <a:extLst>
                    <a:ext uri="{FF2B5EF4-FFF2-40B4-BE49-F238E27FC236}">
                      <a16:creationId xmlns="" xmlns:a16="http://schemas.microsoft.com/office/drawing/2014/main" id="{489F3904-F911-488F-839F-3ECAA16125EC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Freeform 52">
                  <a:extLst>
                    <a:ext uri="{FF2B5EF4-FFF2-40B4-BE49-F238E27FC236}">
                      <a16:creationId xmlns="" xmlns:a16="http://schemas.microsoft.com/office/drawing/2014/main" id="{ACB8247B-0234-473D-A613-E59F623EAE87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Freeform 53">
                  <a:extLst>
                    <a:ext uri="{FF2B5EF4-FFF2-40B4-BE49-F238E27FC236}">
                      <a16:creationId xmlns="" xmlns:a16="http://schemas.microsoft.com/office/drawing/2014/main" id="{A654B7E0-D445-4F90-A3C8-0933EF9C729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54">
                  <a:extLst>
                    <a:ext uri="{FF2B5EF4-FFF2-40B4-BE49-F238E27FC236}">
                      <a16:creationId xmlns="" xmlns:a16="http://schemas.microsoft.com/office/drawing/2014/main" id="{93340EBB-33DC-4E20-AF93-4235C00AA712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55">
                  <a:extLst>
                    <a:ext uri="{FF2B5EF4-FFF2-40B4-BE49-F238E27FC236}">
                      <a16:creationId xmlns="" xmlns:a16="http://schemas.microsoft.com/office/drawing/2014/main" id="{065FFAC6-B7DC-48C2-B589-44C69D12A99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 56">
                  <a:extLst>
                    <a:ext uri="{FF2B5EF4-FFF2-40B4-BE49-F238E27FC236}">
                      <a16:creationId xmlns="" xmlns:a16="http://schemas.microsoft.com/office/drawing/2014/main" id="{5AAF0A37-B864-4B05-94F0-5B23EC81DC7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 57">
                  <a:extLst>
                    <a:ext uri="{FF2B5EF4-FFF2-40B4-BE49-F238E27FC236}">
                      <a16:creationId xmlns="" xmlns:a16="http://schemas.microsoft.com/office/drawing/2014/main" id="{AEDD4440-F31D-4A2E-B2C3-52695AA41335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Freeform 58">
                  <a:extLst>
                    <a:ext uri="{FF2B5EF4-FFF2-40B4-BE49-F238E27FC236}">
                      <a16:creationId xmlns="" xmlns:a16="http://schemas.microsoft.com/office/drawing/2014/main" id="{4005BC86-0E79-42FD-9863-0F2DA91B85C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 59">
                  <a:extLst>
                    <a:ext uri="{FF2B5EF4-FFF2-40B4-BE49-F238E27FC236}">
                      <a16:creationId xmlns="" xmlns:a16="http://schemas.microsoft.com/office/drawing/2014/main" id="{9EC8486C-BDF4-4A94-A468-42389EF1D38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60">
                  <a:extLst>
                    <a:ext uri="{FF2B5EF4-FFF2-40B4-BE49-F238E27FC236}">
                      <a16:creationId xmlns="" xmlns:a16="http://schemas.microsoft.com/office/drawing/2014/main" id="{90AC8B8B-F209-42B5-A5A1-BAC17677491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 61">
                  <a:extLst>
                    <a:ext uri="{FF2B5EF4-FFF2-40B4-BE49-F238E27FC236}">
                      <a16:creationId xmlns="" xmlns:a16="http://schemas.microsoft.com/office/drawing/2014/main" id="{AFEE6515-CA08-4DD3-AA24-F240B14CB7F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 62">
                  <a:extLst>
                    <a:ext uri="{FF2B5EF4-FFF2-40B4-BE49-F238E27FC236}">
                      <a16:creationId xmlns="" xmlns:a16="http://schemas.microsoft.com/office/drawing/2014/main" id="{84E465AD-49F2-417A-8CB9-868EABC56D6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63">
                  <a:extLst>
                    <a:ext uri="{FF2B5EF4-FFF2-40B4-BE49-F238E27FC236}">
                      <a16:creationId xmlns="" xmlns:a16="http://schemas.microsoft.com/office/drawing/2014/main" id="{ED711285-517A-47E2-986B-D34CF26DE53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 64">
                  <a:extLst>
                    <a:ext uri="{FF2B5EF4-FFF2-40B4-BE49-F238E27FC236}">
                      <a16:creationId xmlns="" xmlns:a16="http://schemas.microsoft.com/office/drawing/2014/main" id="{7AA94D49-2F82-4A89-AFE4-82FA88AB2F4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="" xmlns:a16="http://schemas.microsoft.com/office/drawing/2014/main" id="{72CC4A7F-C091-4AC8-86F4-82B775A06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 66">
                  <a:extLst>
                    <a:ext uri="{FF2B5EF4-FFF2-40B4-BE49-F238E27FC236}">
                      <a16:creationId xmlns="" xmlns:a16="http://schemas.microsoft.com/office/drawing/2014/main" id="{27C4EB60-AD50-43EE-8E92-7A9FA69A7219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 67">
                  <a:extLst>
                    <a:ext uri="{FF2B5EF4-FFF2-40B4-BE49-F238E27FC236}">
                      <a16:creationId xmlns="" xmlns:a16="http://schemas.microsoft.com/office/drawing/2014/main" id="{F6212A2B-821D-4FA9-B2BB-2B287B2C49AC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 68">
                  <a:extLst>
                    <a:ext uri="{FF2B5EF4-FFF2-40B4-BE49-F238E27FC236}">
                      <a16:creationId xmlns="" xmlns:a16="http://schemas.microsoft.com/office/drawing/2014/main" id="{8E4B7047-7A76-49A0-88D4-2CAF7D8C5F2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 69">
                  <a:extLst>
                    <a:ext uri="{FF2B5EF4-FFF2-40B4-BE49-F238E27FC236}">
                      <a16:creationId xmlns="" xmlns:a16="http://schemas.microsoft.com/office/drawing/2014/main" id="{4131A23A-7932-4BF7-92F4-62B6C107CE6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 70">
                  <a:extLst>
                    <a:ext uri="{FF2B5EF4-FFF2-40B4-BE49-F238E27FC236}">
                      <a16:creationId xmlns="" xmlns:a16="http://schemas.microsoft.com/office/drawing/2014/main" id="{E12494F1-3375-44DD-9C29-BED241921D7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 71">
                  <a:extLst>
                    <a:ext uri="{FF2B5EF4-FFF2-40B4-BE49-F238E27FC236}">
                      <a16:creationId xmlns="" xmlns:a16="http://schemas.microsoft.com/office/drawing/2014/main" id="{9FB39C3D-7886-4FD6-BE4C-27EA2F2F1DF6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Freeform 72">
                  <a:extLst>
                    <a:ext uri="{FF2B5EF4-FFF2-40B4-BE49-F238E27FC236}">
                      <a16:creationId xmlns="" xmlns:a16="http://schemas.microsoft.com/office/drawing/2014/main" id="{86E6E586-F42D-4C73-9CBB-03658097A25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Freeform 73">
                  <a:extLst>
                    <a:ext uri="{FF2B5EF4-FFF2-40B4-BE49-F238E27FC236}">
                      <a16:creationId xmlns="" xmlns:a16="http://schemas.microsoft.com/office/drawing/2014/main" id="{13EE3B66-F362-4E25-83C8-23A75108B67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Freeform 74">
                  <a:extLst>
                    <a:ext uri="{FF2B5EF4-FFF2-40B4-BE49-F238E27FC236}">
                      <a16:creationId xmlns="" xmlns:a16="http://schemas.microsoft.com/office/drawing/2014/main" id="{1E184FE9-8C89-4A93-A931-D3F8A4606ED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Freeform 75">
                  <a:extLst>
                    <a:ext uri="{FF2B5EF4-FFF2-40B4-BE49-F238E27FC236}">
                      <a16:creationId xmlns="" xmlns:a16="http://schemas.microsoft.com/office/drawing/2014/main" id="{664C3A9A-0B8C-4279-BB23-E7D101B9F7A9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 76">
                  <a:extLst>
                    <a:ext uri="{FF2B5EF4-FFF2-40B4-BE49-F238E27FC236}">
                      <a16:creationId xmlns="" xmlns:a16="http://schemas.microsoft.com/office/drawing/2014/main" id="{5C93BD2C-1919-4CF2-8338-2F0420DA1C9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" name="Freeform 77">
                  <a:extLst>
                    <a:ext uri="{FF2B5EF4-FFF2-40B4-BE49-F238E27FC236}">
                      <a16:creationId xmlns="" xmlns:a16="http://schemas.microsoft.com/office/drawing/2014/main" id="{AB8C4CBD-77BC-49CA-9D6B-E6DAD86D4682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78">
                  <a:extLst>
                    <a:ext uri="{FF2B5EF4-FFF2-40B4-BE49-F238E27FC236}">
                      <a16:creationId xmlns="" xmlns:a16="http://schemas.microsoft.com/office/drawing/2014/main" id="{27AE42BD-98AB-4D24-AA35-A0FEFC838E48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 79">
                  <a:extLst>
                    <a:ext uri="{FF2B5EF4-FFF2-40B4-BE49-F238E27FC236}">
                      <a16:creationId xmlns="" xmlns:a16="http://schemas.microsoft.com/office/drawing/2014/main" id="{A7490DF0-A5B7-4166-BFE3-3F6ED26F3A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80">
                  <a:extLst>
                    <a:ext uri="{FF2B5EF4-FFF2-40B4-BE49-F238E27FC236}">
                      <a16:creationId xmlns="" xmlns:a16="http://schemas.microsoft.com/office/drawing/2014/main" id="{5C300F4C-174A-4685-8081-21E1C649B77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 81">
                  <a:extLst>
                    <a:ext uri="{FF2B5EF4-FFF2-40B4-BE49-F238E27FC236}">
                      <a16:creationId xmlns="" xmlns:a16="http://schemas.microsoft.com/office/drawing/2014/main" id="{05CD3B65-6329-4BE7-B20B-951BCB397DB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82">
                  <a:extLst>
                    <a:ext uri="{FF2B5EF4-FFF2-40B4-BE49-F238E27FC236}">
                      <a16:creationId xmlns="" xmlns:a16="http://schemas.microsoft.com/office/drawing/2014/main" id="{A52979EE-C015-4C6C-9BD7-46B36F6C8F5B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83">
                  <a:extLst>
                    <a:ext uri="{FF2B5EF4-FFF2-40B4-BE49-F238E27FC236}">
                      <a16:creationId xmlns="" xmlns:a16="http://schemas.microsoft.com/office/drawing/2014/main" id="{D6DEC8AC-9991-4FB4-977B-0BFAC9AAFE2A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84">
                  <a:extLst>
                    <a:ext uri="{FF2B5EF4-FFF2-40B4-BE49-F238E27FC236}">
                      <a16:creationId xmlns="" xmlns:a16="http://schemas.microsoft.com/office/drawing/2014/main" id="{17FB778A-4C98-479C-9EFC-8F2F1838167E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85">
                  <a:extLst>
                    <a:ext uri="{FF2B5EF4-FFF2-40B4-BE49-F238E27FC236}">
                      <a16:creationId xmlns="" xmlns:a16="http://schemas.microsoft.com/office/drawing/2014/main" id="{330BEC31-0476-4E12-8F8F-423277A4209B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86">
                  <a:extLst>
                    <a:ext uri="{FF2B5EF4-FFF2-40B4-BE49-F238E27FC236}">
                      <a16:creationId xmlns="" xmlns:a16="http://schemas.microsoft.com/office/drawing/2014/main" id="{01E38696-6DA7-40A1-9DB6-9851FC7A3A08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87">
                  <a:extLst>
                    <a:ext uri="{FF2B5EF4-FFF2-40B4-BE49-F238E27FC236}">
                      <a16:creationId xmlns="" xmlns:a16="http://schemas.microsoft.com/office/drawing/2014/main" id="{66D1D82B-BECF-40A7-BC56-4A01241E84F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88">
                  <a:extLst>
                    <a:ext uri="{FF2B5EF4-FFF2-40B4-BE49-F238E27FC236}">
                      <a16:creationId xmlns="" xmlns:a16="http://schemas.microsoft.com/office/drawing/2014/main" id="{694364E0-FEF2-4CFA-B4BA-011B93FED90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89">
                  <a:extLst>
                    <a:ext uri="{FF2B5EF4-FFF2-40B4-BE49-F238E27FC236}">
                      <a16:creationId xmlns="" xmlns:a16="http://schemas.microsoft.com/office/drawing/2014/main" id="{2E085FC5-EEB3-4289-ADA4-7EC6BA502A90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90">
                  <a:extLst>
                    <a:ext uri="{FF2B5EF4-FFF2-40B4-BE49-F238E27FC236}">
                      <a16:creationId xmlns="" xmlns:a16="http://schemas.microsoft.com/office/drawing/2014/main" id="{D08301CA-E976-418C-AB19-01D36A2E1D9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91">
                  <a:extLst>
                    <a:ext uri="{FF2B5EF4-FFF2-40B4-BE49-F238E27FC236}">
                      <a16:creationId xmlns="" xmlns:a16="http://schemas.microsoft.com/office/drawing/2014/main" id="{7AD4FC00-59D8-4210-856B-1C07267B1F66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92">
                  <a:extLst>
                    <a:ext uri="{FF2B5EF4-FFF2-40B4-BE49-F238E27FC236}">
                      <a16:creationId xmlns="" xmlns:a16="http://schemas.microsoft.com/office/drawing/2014/main" id="{A67D8390-7EFA-4392-9B1E-95EE4957D749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0" name="文本框 49">
              <a:extLst>
                <a:ext uri="{FF2B5EF4-FFF2-40B4-BE49-F238E27FC236}">
                  <a16:creationId xmlns="" xmlns:a16="http://schemas.microsoft.com/office/drawing/2014/main" id="{FF155A2C-BDA6-462B-ABBC-AE448B369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1437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40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40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2" name="组合 4">
            <a:extLst>
              <a:ext uri="{FF2B5EF4-FFF2-40B4-BE49-F238E27FC236}">
                <a16:creationId xmlns="" xmlns:a16="http://schemas.microsoft.com/office/drawing/2014/main" id="{3F84AF79-9A4F-44FD-B4BF-8EF2CD87BEF4}"/>
              </a:ext>
            </a:extLst>
          </p:cNvPr>
          <p:cNvGrpSpPr/>
          <p:nvPr/>
        </p:nvGrpSpPr>
        <p:grpSpPr>
          <a:xfrm>
            <a:off x="7402764" y="3100967"/>
            <a:ext cx="4320399" cy="3002913"/>
            <a:chOff x="8543412" y="3705249"/>
            <a:chExt cx="2506734" cy="1762160"/>
          </a:xfrm>
        </p:grpSpPr>
        <p:grpSp>
          <p:nvGrpSpPr>
            <p:cNvPr id="303" name="组合 315">
              <a:extLst>
                <a:ext uri="{FF2B5EF4-FFF2-40B4-BE49-F238E27FC236}">
                  <a16:creationId xmlns="" xmlns:a16="http://schemas.microsoft.com/office/drawing/2014/main" id="{4820D7E6-B640-4700-B829-F18D975E90A3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05" name="Freeform 5">
                <a:extLst>
                  <a:ext uri="{FF2B5EF4-FFF2-40B4-BE49-F238E27FC236}">
                    <a16:creationId xmlns="" xmlns:a16="http://schemas.microsoft.com/office/drawing/2014/main" id="{25B0B9A5-520A-466C-89C1-95887B81DE6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6">
                <a:extLst>
                  <a:ext uri="{FF2B5EF4-FFF2-40B4-BE49-F238E27FC236}">
                    <a16:creationId xmlns="" xmlns:a16="http://schemas.microsoft.com/office/drawing/2014/main" id="{B0F8DB78-C215-43C0-8C29-685317EE7111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7">
                <a:extLst>
                  <a:ext uri="{FF2B5EF4-FFF2-40B4-BE49-F238E27FC236}">
                    <a16:creationId xmlns="" xmlns:a16="http://schemas.microsoft.com/office/drawing/2014/main" id="{777FEBC0-9BD3-4F11-9113-CA4A189D8308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8">
                <a:extLst>
                  <a:ext uri="{FF2B5EF4-FFF2-40B4-BE49-F238E27FC236}">
                    <a16:creationId xmlns="" xmlns:a16="http://schemas.microsoft.com/office/drawing/2014/main" id="{AC21797F-87E8-4B58-8113-AC8EB0E28D9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9">
                <a:extLst>
                  <a:ext uri="{FF2B5EF4-FFF2-40B4-BE49-F238E27FC236}">
                    <a16:creationId xmlns="" xmlns:a16="http://schemas.microsoft.com/office/drawing/2014/main" id="{61B8C014-DD8E-42C9-9FDD-2D04E953E0DE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0">
                <a:extLst>
                  <a:ext uri="{FF2B5EF4-FFF2-40B4-BE49-F238E27FC236}">
                    <a16:creationId xmlns="" xmlns:a16="http://schemas.microsoft.com/office/drawing/2014/main" id="{69455291-17D6-4B36-A7CE-B07EC7BD3815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">
                <a:extLst>
                  <a:ext uri="{FF2B5EF4-FFF2-40B4-BE49-F238E27FC236}">
                    <a16:creationId xmlns="" xmlns:a16="http://schemas.microsoft.com/office/drawing/2014/main" id="{52799F36-72EC-4BE1-AA97-5E9B84FCDE8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2" name="组合 323">
                <a:extLst>
                  <a:ext uri="{FF2B5EF4-FFF2-40B4-BE49-F238E27FC236}">
                    <a16:creationId xmlns="" xmlns:a16="http://schemas.microsoft.com/office/drawing/2014/main" id="{98C5BF76-4F42-4FCF-9BB3-5FCD9AA7245E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3" name="Freeform 12">
                  <a:extLst>
                    <a:ext uri="{FF2B5EF4-FFF2-40B4-BE49-F238E27FC236}">
                      <a16:creationId xmlns="" xmlns:a16="http://schemas.microsoft.com/office/drawing/2014/main" id="{A1B48524-7EDF-4482-8D07-BBC69644ADA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4" name="Freeform 13">
                  <a:extLst>
                    <a:ext uri="{FF2B5EF4-FFF2-40B4-BE49-F238E27FC236}">
                      <a16:creationId xmlns="" xmlns:a16="http://schemas.microsoft.com/office/drawing/2014/main" id="{6402B0D6-3CEB-4E6C-B3C8-D169037527B2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" name="Freeform 14">
                  <a:extLst>
                    <a:ext uri="{FF2B5EF4-FFF2-40B4-BE49-F238E27FC236}">
                      <a16:creationId xmlns="" xmlns:a16="http://schemas.microsoft.com/office/drawing/2014/main" id="{EFE99532-DA70-461E-A143-2BFD1FDF4A16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6" name="Freeform 15">
                  <a:extLst>
                    <a:ext uri="{FF2B5EF4-FFF2-40B4-BE49-F238E27FC236}">
                      <a16:creationId xmlns="" xmlns:a16="http://schemas.microsoft.com/office/drawing/2014/main" id="{D5117822-A717-4B37-BD53-373C9DCAA57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" name="Freeform 16">
                  <a:extLst>
                    <a:ext uri="{FF2B5EF4-FFF2-40B4-BE49-F238E27FC236}">
                      <a16:creationId xmlns="" xmlns:a16="http://schemas.microsoft.com/office/drawing/2014/main" id="{DA738C33-2CEC-4D9D-9698-1274EB7037E6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Freeform 17">
                  <a:extLst>
                    <a:ext uri="{FF2B5EF4-FFF2-40B4-BE49-F238E27FC236}">
                      <a16:creationId xmlns="" xmlns:a16="http://schemas.microsoft.com/office/drawing/2014/main" id="{5A13625A-A0F7-42ED-B3C1-B3E266742F2C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9" name="Freeform 18">
                  <a:extLst>
                    <a:ext uri="{FF2B5EF4-FFF2-40B4-BE49-F238E27FC236}">
                      <a16:creationId xmlns="" xmlns:a16="http://schemas.microsoft.com/office/drawing/2014/main" id="{692D3032-0CDF-46EF-9AE2-64B25DFC9F79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Freeform 19">
                  <a:extLst>
                    <a:ext uri="{FF2B5EF4-FFF2-40B4-BE49-F238E27FC236}">
                      <a16:creationId xmlns="" xmlns:a16="http://schemas.microsoft.com/office/drawing/2014/main" id="{C392BB19-AE60-4022-A36D-4803042DED67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1" name="Freeform 20">
                  <a:extLst>
                    <a:ext uri="{FF2B5EF4-FFF2-40B4-BE49-F238E27FC236}">
                      <a16:creationId xmlns="" xmlns:a16="http://schemas.microsoft.com/office/drawing/2014/main" id="{258A9D56-EA41-4054-8A9B-7312DD8A42E5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Freeform 21">
                  <a:extLst>
                    <a:ext uri="{FF2B5EF4-FFF2-40B4-BE49-F238E27FC236}">
                      <a16:creationId xmlns="" xmlns:a16="http://schemas.microsoft.com/office/drawing/2014/main" id="{DBBA7633-22DF-4BB5-8275-6202B4054E58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Freeform 22">
                  <a:extLst>
                    <a:ext uri="{FF2B5EF4-FFF2-40B4-BE49-F238E27FC236}">
                      <a16:creationId xmlns="" xmlns:a16="http://schemas.microsoft.com/office/drawing/2014/main" id="{CD63A1EB-5CC5-464E-83E0-8D90B6CDEC37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Freeform 23">
                  <a:extLst>
                    <a:ext uri="{FF2B5EF4-FFF2-40B4-BE49-F238E27FC236}">
                      <a16:creationId xmlns="" xmlns:a16="http://schemas.microsoft.com/office/drawing/2014/main" id="{8B825D54-88D9-4F89-AB41-92536C9552E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Freeform 24">
                  <a:extLst>
                    <a:ext uri="{FF2B5EF4-FFF2-40B4-BE49-F238E27FC236}">
                      <a16:creationId xmlns="" xmlns:a16="http://schemas.microsoft.com/office/drawing/2014/main" id="{B57CF752-3FE7-4FA5-B69D-B47572A9497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Freeform 25">
                  <a:extLst>
                    <a:ext uri="{FF2B5EF4-FFF2-40B4-BE49-F238E27FC236}">
                      <a16:creationId xmlns="" xmlns:a16="http://schemas.microsoft.com/office/drawing/2014/main" id="{78785FD6-283F-4DFF-8ED9-76D4CD510EF4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" name="Freeform 26">
                  <a:extLst>
                    <a:ext uri="{FF2B5EF4-FFF2-40B4-BE49-F238E27FC236}">
                      <a16:creationId xmlns="" xmlns:a16="http://schemas.microsoft.com/office/drawing/2014/main" id="{4B03B1E9-345A-46BE-B376-F4DBE9E6F9A3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" name="Freeform 27">
                  <a:extLst>
                    <a:ext uri="{FF2B5EF4-FFF2-40B4-BE49-F238E27FC236}">
                      <a16:creationId xmlns="" xmlns:a16="http://schemas.microsoft.com/office/drawing/2014/main" id="{05F85081-C47E-42B5-854D-595B08513FD7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Freeform 28">
                  <a:extLst>
                    <a:ext uri="{FF2B5EF4-FFF2-40B4-BE49-F238E27FC236}">
                      <a16:creationId xmlns="" xmlns:a16="http://schemas.microsoft.com/office/drawing/2014/main" id="{B9769EE4-807E-4E67-8A59-23DDD859410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Freeform 29">
                  <a:extLst>
                    <a:ext uri="{FF2B5EF4-FFF2-40B4-BE49-F238E27FC236}">
                      <a16:creationId xmlns="" xmlns:a16="http://schemas.microsoft.com/office/drawing/2014/main" id="{4AC8B4C2-0D0E-493D-8DAA-88BA56558B2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1" name="Freeform 30">
                  <a:extLst>
                    <a:ext uri="{FF2B5EF4-FFF2-40B4-BE49-F238E27FC236}">
                      <a16:creationId xmlns="" xmlns:a16="http://schemas.microsoft.com/office/drawing/2014/main" id="{060C0B4A-3DC5-44E5-A3EC-81F3A07834E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2" name="Freeform 31">
                  <a:extLst>
                    <a:ext uri="{FF2B5EF4-FFF2-40B4-BE49-F238E27FC236}">
                      <a16:creationId xmlns="" xmlns:a16="http://schemas.microsoft.com/office/drawing/2014/main" id="{4ECB1D5F-E935-40EB-8562-AB69B861716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Freeform 32">
                  <a:extLst>
                    <a:ext uri="{FF2B5EF4-FFF2-40B4-BE49-F238E27FC236}">
                      <a16:creationId xmlns="" xmlns:a16="http://schemas.microsoft.com/office/drawing/2014/main" id="{1E1273D4-E9D3-4CF0-A2D7-AD3714C94062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Freeform 33">
                  <a:extLst>
                    <a:ext uri="{FF2B5EF4-FFF2-40B4-BE49-F238E27FC236}">
                      <a16:creationId xmlns="" xmlns:a16="http://schemas.microsoft.com/office/drawing/2014/main" id="{95BC2193-AFE2-443B-8B14-C23EB112BBB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5" name="Freeform 34">
                  <a:extLst>
                    <a:ext uri="{FF2B5EF4-FFF2-40B4-BE49-F238E27FC236}">
                      <a16:creationId xmlns="" xmlns:a16="http://schemas.microsoft.com/office/drawing/2014/main" id="{11892AC9-0360-4320-B34C-1F3ED4192F3C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6" name="Freeform 35">
                  <a:extLst>
                    <a:ext uri="{FF2B5EF4-FFF2-40B4-BE49-F238E27FC236}">
                      <a16:creationId xmlns="" xmlns:a16="http://schemas.microsoft.com/office/drawing/2014/main" id="{8AC006EC-38C3-45F5-9D48-E9A3853D817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Freeform 36">
                  <a:extLst>
                    <a:ext uri="{FF2B5EF4-FFF2-40B4-BE49-F238E27FC236}">
                      <a16:creationId xmlns="" xmlns:a16="http://schemas.microsoft.com/office/drawing/2014/main" id="{EA9EF2D2-E491-4982-8F62-5D844E469CC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8" name="Freeform 37">
                  <a:extLst>
                    <a:ext uri="{FF2B5EF4-FFF2-40B4-BE49-F238E27FC236}">
                      <a16:creationId xmlns="" xmlns:a16="http://schemas.microsoft.com/office/drawing/2014/main" id="{1CCBA26B-9CA5-4D34-8688-DD6C62759E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Freeform 38">
                  <a:extLst>
                    <a:ext uri="{FF2B5EF4-FFF2-40B4-BE49-F238E27FC236}">
                      <a16:creationId xmlns="" xmlns:a16="http://schemas.microsoft.com/office/drawing/2014/main" id="{E3DF24B9-087F-4039-B39F-FF983B348A1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0" name="Freeform 39">
                  <a:extLst>
                    <a:ext uri="{FF2B5EF4-FFF2-40B4-BE49-F238E27FC236}">
                      <a16:creationId xmlns="" xmlns:a16="http://schemas.microsoft.com/office/drawing/2014/main" id="{35F91295-ECC5-443B-91CF-EC6D79A5927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1" name="Freeform 40">
                  <a:extLst>
                    <a:ext uri="{FF2B5EF4-FFF2-40B4-BE49-F238E27FC236}">
                      <a16:creationId xmlns="" xmlns:a16="http://schemas.microsoft.com/office/drawing/2014/main" id="{E59EC82D-4855-4C10-A48F-BD69C56F2DD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Freeform 41">
                  <a:extLst>
                    <a:ext uri="{FF2B5EF4-FFF2-40B4-BE49-F238E27FC236}">
                      <a16:creationId xmlns="" xmlns:a16="http://schemas.microsoft.com/office/drawing/2014/main" id="{28D1ED89-6A5D-4675-9D16-502F86C6F34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Freeform 42">
                  <a:extLst>
                    <a:ext uri="{FF2B5EF4-FFF2-40B4-BE49-F238E27FC236}">
                      <a16:creationId xmlns="" xmlns:a16="http://schemas.microsoft.com/office/drawing/2014/main" id="{37052C1A-BB98-4E15-A585-5884FAAA5C5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4" name="Freeform 43">
                  <a:extLst>
                    <a:ext uri="{FF2B5EF4-FFF2-40B4-BE49-F238E27FC236}">
                      <a16:creationId xmlns="" xmlns:a16="http://schemas.microsoft.com/office/drawing/2014/main" id="{280F2F6F-8EEF-4F2E-AF3B-0A448DDF86C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5" name="Freeform 44">
                  <a:extLst>
                    <a:ext uri="{FF2B5EF4-FFF2-40B4-BE49-F238E27FC236}">
                      <a16:creationId xmlns="" xmlns:a16="http://schemas.microsoft.com/office/drawing/2014/main" id="{2E595A7C-DFE6-4937-B919-3982D6C58170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Freeform 45">
                  <a:extLst>
                    <a:ext uri="{FF2B5EF4-FFF2-40B4-BE49-F238E27FC236}">
                      <a16:creationId xmlns="" xmlns:a16="http://schemas.microsoft.com/office/drawing/2014/main" id="{76B2CBB2-00DE-4AE4-9104-AE969A1F1FF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7" name="Freeform 46">
                  <a:extLst>
                    <a:ext uri="{FF2B5EF4-FFF2-40B4-BE49-F238E27FC236}">
                      <a16:creationId xmlns="" xmlns:a16="http://schemas.microsoft.com/office/drawing/2014/main" id="{02C4D7D1-9038-4256-BB9C-85998ECF1B9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" name="Freeform 47">
                  <a:extLst>
                    <a:ext uri="{FF2B5EF4-FFF2-40B4-BE49-F238E27FC236}">
                      <a16:creationId xmlns="" xmlns:a16="http://schemas.microsoft.com/office/drawing/2014/main" id="{8835537C-12E9-4E7B-A4BF-E33AF6BDE3DF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Freeform 48">
                  <a:extLst>
                    <a:ext uri="{FF2B5EF4-FFF2-40B4-BE49-F238E27FC236}">
                      <a16:creationId xmlns="" xmlns:a16="http://schemas.microsoft.com/office/drawing/2014/main" id="{E264714D-6816-4995-8A84-0A18AC2E82E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Freeform 49">
                  <a:extLst>
                    <a:ext uri="{FF2B5EF4-FFF2-40B4-BE49-F238E27FC236}">
                      <a16:creationId xmlns="" xmlns:a16="http://schemas.microsoft.com/office/drawing/2014/main" id="{E3DFE761-1771-4256-8E4A-759B4FA7B6D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Freeform 50">
                  <a:extLst>
                    <a:ext uri="{FF2B5EF4-FFF2-40B4-BE49-F238E27FC236}">
                      <a16:creationId xmlns="" xmlns:a16="http://schemas.microsoft.com/office/drawing/2014/main" id="{800B85CD-ACF2-4BE9-9EEE-17051752E605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Freeform 51">
                  <a:extLst>
                    <a:ext uri="{FF2B5EF4-FFF2-40B4-BE49-F238E27FC236}">
                      <a16:creationId xmlns="" xmlns:a16="http://schemas.microsoft.com/office/drawing/2014/main" id="{3D8E79E6-3879-4925-BEB4-0AC27B0795EB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Freeform 52">
                  <a:extLst>
                    <a:ext uri="{FF2B5EF4-FFF2-40B4-BE49-F238E27FC236}">
                      <a16:creationId xmlns="" xmlns:a16="http://schemas.microsoft.com/office/drawing/2014/main" id="{57A9C175-CFB7-49F2-8763-FC767A5EB0C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4" name="Freeform 53">
                  <a:extLst>
                    <a:ext uri="{FF2B5EF4-FFF2-40B4-BE49-F238E27FC236}">
                      <a16:creationId xmlns="" xmlns:a16="http://schemas.microsoft.com/office/drawing/2014/main" id="{04077714-809D-4603-AB1C-4C49AC53F6BF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5" name="Freeform 54">
                  <a:extLst>
                    <a:ext uri="{FF2B5EF4-FFF2-40B4-BE49-F238E27FC236}">
                      <a16:creationId xmlns="" xmlns:a16="http://schemas.microsoft.com/office/drawing/2014/main" id="{344867DF-A95C-4DCA-8CCA-AA63F6F4236D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6" name="Freeform 55">
                  <a:extLst>
                    <a:ext uri="{FF2B5EF4-FFF2-40B4-BE49-F238E27FC236}">
                      <a16:creationId xmlns="" xmlns:a16="http://schemas.microsoft.com/office/drawing/2014/main" id="{EF6C1B33-A54D-46A1-99D1-F2C2A0B9EBA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Freeform 56">
                  <a:extLst>
                    <a:ext uri="{FF2B5EF4-FFF2-40B4-BE49-F238E27FC236}">
                      <a16:creationId xmlns="" xmlns:a16="http://schemas.microsoft.com/office/drawing/2014/main" id="{63E81E99-5EDD-4DF1-B9A9-DC2DBBA782C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Freeform 57">
                  <a:extLst>
                    <a:ext uri="{FF2B5EF4-FFF2-40B4-BE49-F238E27FC236}">
                      <a16:creationId xmlns="" xmlns:a16="http://schemas.microsoft.com/office/drawing/2014/main" id="{0AF1E3BC-D9F4-49C4-A496-0597AD64FB3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Freeform 58">
                  <a:extLst>
                    <a:ext uri="{FF2B5EF4-FFF2-40B4-BE49-F238E27FC236}">
                      <a16:creationId xmlns="" xmlns:a16="http://schemas.microsoft.com/office/drawing/2014/main" id="{27E02501-8FAB-4598-9F2D-14072716EA54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Freeform 59">
                  <a:extLst>
                    <a:ext uri="{FF2B5EF4-FFF2-40B4-BE49-F238E27FC236}">
                      <a16:creationId xmlns="" xmlns:a16="http://schemas.microsoft.com/office/drawing/2014/main" id="{968D0DEC-580D-4209-B97D-D72BFC098781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Freeform 60">
                  <a:extLst>
                    <a:ext uri="{FF2B5EF4-FFF2-40B4-BE49-F238E27FC236}">
                      <a16:creationId xmlns="" xmlns:a16="http://schemas.microsoft.com/office/drawing/2014/main" id="{C67560C6-68BC-4E9C-9E6E-9FE9E339570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Freeform 61">
                  <a:extLst>
                    <a:ext uri="{FF2B5EF4-FFF2-40B4-BE49-F238E27FC236}">
                      <a16:creationId xmlns="" xmlns:a16="http://schemas.microsoft.com/office/drawing/2014/main" id="{E154B541-15EF-4985-B69E-740511DBE871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Freeform 62">
                  <a:extLst>
                    <a:ext uri="{FF2B5EF4-FFF2-40B4-BE49-F238E27FC236}">
                      <a16:creationId xmlns="" xmlns:a16="http://schemas.microsoft.com/office/drawing/2014/main" id="{A7E67B55-32C6-4852-8BFF-6C00D850E5CE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Freeform 63">
                  <a:extLst>
                    <a:ext uri="{FF2B5EF4-FFF2-40B4-BE49-F238E27FC236}">
                      <a16:creationId xmlns="" xmlns:a16="http://schemas.microsoft.com/office/drawing/2014/main" id="{658B33E6-F654-40D1-9A7B-9537C6F1DB8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Freeform 64">
                  <a:extLst>
                    <a:ext uri="{FF2B5EF4-FFF2-40B4-BE49-F238E27FC236}">
                      <a16:creationId xmlns="" xmlns:a16="http://schemas.microsoft.com/office/drawing/2014/main" id="{016A21C9-3567-483E-B4BD-088C372D62B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Freeform 65">
                  <a:extLst>
                    <a:ext uri="{FF2B5EF4-FFF2-40B4-BE49-F238E27FC236}">
                      <a16:creationId xmlns="" xmlns:a16="http://schemas.microsoft.com/office/drawing/2014/main" id="{7A6ADA72-3CD5-4866-BC02-940351E31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Freeform 66">
                  <a:extLst>
                    <a:ext uri="{FF2B5EF4-FFF2-40B4-BE49-F238E27FC236}">
                      <a16:creationId xmlns="" xmlns:a16="http://schemas.microsoft.com/office/drawing/2014/main" id="{05748531-0FFD-4163-A2BC-28E24753ACB7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Freeform 67">
                  <a:extLst>
                    <a:ext uri="{FF2B5EF4-FFF2-40B4-BE49-F238E27FC236}">
                      <a16:creationId xmlns="" xmlns:a16="http://schemas.microsoft.com/office/drawing/2014/main" id="{46910843-4A63-41AF-94F3-3C60974F9036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Freeform 68">
                  <a:extLst>
                    <a:ext uri="{FF2B5EF4-FFF2-40B4-BE49-F238E27FC236}">
                      <a16:creationId xmlns="" xmlns:a16="http://schemas.microsoft.com/office/drawing/2014/main" id="{C98E936F-F183-4338-B8BC-95372EC32115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0" name="Freeform 69">
                  <a:extLst>
                    <a:ext uri="{FF2B5EF4-FFF2-40B4-BE49-F238E27FC236}">
                      <a16:creationId xmlns="" xmlns:a16="http://schemas.microsoft.com/office/drawing/2014/main" id="{B931F5F1-D9FA-4766-AC24-DF237F1131C2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Freeform 70">
                  <a:extLst>
                    <a:ext uri="{FF2B5EF4-FFF2-40B4-BE49-F238E27FC236}">
                      <a16:creationId xmlns="" xmlns:a16="http://schemas.microsoft.com/office/drawing/2014/main" id="{882ED73C-82B0-48DC-A85D-0F6993FB5F5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Freeform 71">
                  <a:extLst>
                    <a:ext uri="{FF2B5EF4-FFF2-40B4-BE49-F238E27FC236}">
                      <a16:creationId xmlns="" xmlns:a16="http://schemas.microsoft.com/office/drawing/2014/main" id="{C6B2195F-E5B0-4B78-A0AB-7AA6B150181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Freeform 72">
                  <a:extLst>
                    <a:ext uri="{FF2B5EF4-FFF2-40B4-BE49-F238E27FC236}">
                      <a16:creationId xmlns="" xmlns:a16="http://schemas.microsoft.com/office/drawing/2014/main" id="{117D9EAB-2BAE-4832-8A34-86E6187014D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Freeform 73">
                  <a:extLst>
                    <a:ext uri="{FF2B5EF4-FFF2-40B4-BE49-F238E27FC236}">
                      <a16:creationId xmlns="" xmlns:a16="http://schemas.microsoft.com/office/drawing/2014/main" id="{6C9AC6A8-93B0-4C9D-A981-CCECE759585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5" name="Freeform 74">
                  <a:extLst>
                    <a:ext uri="{FF2B5EF4-FFF2-40B4-BE49-F238E27FC236}">
                      <a16:creationId xmlns="" xmlns:a16="http://schemas.microsoft.com/office/drawing/2014/main" id="{54401DE2-B7F2-4B69-AC29-31621AA77A5A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6" name="Freeform 75">
                  <a:extLst>
                    <a:ext uri="{FF2B5EF4-FFF2-40B4-BE49-F238E27FC236}">
                      <a16:creationId xmlns="" xmlns:a16="http://schemas.microsoft.com/office/drawing/2014/main" id="{14C086A1-504D-498C-B48E-92AAC57B7C45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7" name="Freeform 76">
                  <a:extLst>
                    <a:ext uri="{FF2B5EF4-FFF2-40B4-BE49-F238E27FC236}">
                      <a16:creationId xmlns="" xmlns:a16="http://schemas.microsoft.com/office/drawing/2014/main" id="{E45ED14E-4974-4ABD-9C02-4B8EB6D4B6B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Freeform 77">
                  <a:extLst>
                    <a:ext uri="{FF2B5EF4-FFF2-40B4-BE49-F238E27FC236}">
                      <a16:creationId xmlns="" xmlns:a16="http://schemas.microsoft.com/office/drawing/2014/main" id="{4C1E7C62-EB6A-4B2F-AE53-2171AAF6869E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Freeform 78">
                  <a:extLst>
                    <a:ext uri="{FF2B5EF4-FFF2-40B4-BE49-F238E27FC236}">
                      <a16:creationId xmlns="" xmlns:a16="http://schemas.microsoft.com/office/drawing/2014/main" id="{385B44C6-B646-40FC-8FD7-9914C8BBA8BF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Freeform 79">
                  <a:extLst>
                    <a:ext uri="{FF2B5EF4-FFF2-40B4-BE49-F238E27FC236}">
                      <a16:creationId xmlns="" xmlns:a16="http://schemas.microsoft.com/office/drawing/2014/main" id="{B66EBA87-EED6-4D3A-8340-055AF196AE24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Freeform 80">
                  <a:extLst>
                    <a:ext uri="{FF2B5EF4-FFF2-40B4-BE49-F238E27FC236}">
                      <a16:creationId xmlns="" xmlns:a16="http://schemas.microsoft.com/office/drawing/2014/main" id="{16DFEC05-8AD6-43E1-A298-EE50F3E05B5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Freeform 81">
                  <a:extLst>
                    <a:ext uri="{FF2B5EF4-FFF2-40B4-BE49-F238E27FC236}">
                      <a16:creationId xmlns="" xmlns:a16="http://schemas.microsoft.com/office/drawing/2014/main" id="{6256324F-DFE2-4AF3-99CF-03D76CC8D93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3" name="Freeform 82">
                  <a:extLst>
                    <a:ext uri="{FF2B5EF4-FFF2-40B4-BE49-F238E27FC236}">
                      <a16:creationId xmlns="" xmlns:a16="http://schemas.microsoft.com/office/drawing/2014/main" id="{8F565891-94A0-4494-9C9B-C50065A371F5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Freeform 83">
                  <a:extLst>
                    <a:ext uri="{FF2B5EF4-FFF2-40B4-BE49-F238E27FC236}">
                      <a16:creationId xmlns="" xmlns:a16="http://schemas.microsoft.com/office/drawing/2014/main" id="{1FE876A0-9DCA-46B2-94EA-8D3A78B008C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Freeform 84">
                  <a:extLst>
                    <a:ext uri="{FF2B5EF4-FFF2-40B4-BE49-F238E27FC236}">
                      <a16:creationId xmlns="" xmlns:a16="http://schemas.microsoft.com/office/drawing/2014/main" id="{C0289F7D-47A3-4BE2-B3E8-8C9FD6C02D1B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Freeform 85">
                  <a:extLst>
                    <a:ext uri="{FF2B5EF4-FFF2-40B4-BE49-F238E27FC236}">
                      <a16:creationId xmlns="" xmlns:a16="http://schemas.microsoft.com/office/drawing/2014/main" id="{59ED7AB8-2CAC-4825-99D4-390FA713677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Freeform 86">
                  <a:extLst>
                    <a:ext uri="{FF2B5EF4-FFF2-40B4-BE49-F238E27FC236}">
                      <a16:creationId xmlns="" xmlns:a16="http://schemas.microsoft.com/office/drawing/2014/main" id="{C9942416-35D8-4F35-98E8-9DFB7AD55DA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8" name="Freeform 87">
                  <a:extLst>
                    <a:ext uri="{FF2B5EF4-FFF2-40B4-BE49-F238E27FC236}">
                      <a16:creationId xmlns="" xmlns:a16="http://schemas.microsoft.com/office/drawing/2014/main" id="{0E01D2F9-127E-4741-8F09-A2B7E288CAC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9" name="Freeform 88">
                  <a:extLst>
                    <a:ext uri="{FF2B5EF4-FFF2-40B4-BE49-F238E27FC236}">
                      <a16:creationId xmlns="" xmlns:a16="http://schemas.microsoft.com/office/drawing/2014/main" id="{C29E2495-2964-4251-B516-19CE6617D4B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0" name="Freeform 89">
                  <a:extLst>
                    <a:ext uri="{FF2B5EF4-FFF2-40B4-BE49-F238E27FC236}">
                      <a16:creationId xmlns="" xmlns:a16="http://schemas.microsoft.com/office/drawing/2014/main" id="{5E981BA0-576D-449C-BE21-8FF701546C1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1" name="Freeform 90">
                  <a:extLst>
                    <a:ext uri="{FF2B5EF4-FFF2-40B4-BE49-F238E27FC236}">
                      <a16:creationId xmlns="" xmlns:a16="http://schemas.microsoft.com/office/drawing/2014/main" id="{3E0A9832-A398-4D04-A868-243FE262BE3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2" name="Freeform 91">
                  <a:extLst>
                    <a:ext uri="{FF2B5EF4-FFF2-40B4-BE49-F238E27FC236}">
                      <a16:creationId xmlns="" xmlns:a16="http://schemas.microsoft.com/office/drawing/2014/main" id="{466CA51B-B70A-43E9-9F30-0D6382CA6480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3" name="Freeform 92">
                  <a:extLst>
                    <a:ext uri="{FF2B5EF4-FFF2-40B4-BE49-F238E27FC236}">
                      <a16:creationId xmlns="" xmlns:a16="http://schemas.microsoft.com/office/drawing/2014/main" id="{59B42516-8398-4828-86DC-261B6C1E78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04" name="文本框 49">
              <a:extLst>
                <a:ext uri="{FF2B5EF4-FFF2-40B4-BE49-F238E27FC236}">
                  <a16:creationId xmlns="" xmlns:a16="http://schemas.microsoft.com/office/drawing/2014/main" id="{91C3532E-A27A-4BF9-8550-6CE157410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7954" y="4134936"/>
              <a:ext cx="2035090" cy="776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126">
                <a:lnSpc>
                  <a:spcPct val="100000"/>
                </a:lnSpc>
                <a:buNone/>
              </a:pPr>
              <a:r>
                <a:rPr lang="en-US" altLang="zh-CN" sz="4000" b="1" i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to thành tiếng</a:t>
              </a:r>
              <a:endPara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4" name="组合 452">
            <a:extLst>
              <a:ext uri="{FF2B5EF4-FFF2-40B4-BE49-F238E27FC236}">
                <a16:creationId xmlns="" xmlns:a16="http://schemas.microsoft.com/office/drawing/2014/main" id="{1CC5315A-8666-4C7A-9C69-0A07748C31D1}"/>
              </a:ext>
            </a:extLst>
          </p:cNvPr>
          <p:cNvGrpSpPr/>
          <p:nvPr/>
        </p:nvGrpSpPr>
        <p:grpSpPr>
          <a:xfrm>
            <a:off x="4193066" y="3015100"/>
            <a:ext cx="3005355" cy="3217518"/>
            <a:chOff x="4427538" y="954088"/>
            <a:chExt cx="3333750" cy="3729038"/>
          </a:xfrm>
        </p:grpSpPr>
        <p:sp>
          <p:nvSpPr>
            <p:cNvPr id="395" name="Freeform 5">
              <a:extLst>
                <a:ext uri="{FF2B5EF4-FFF2-40B4-BE49-F238E27FC236}">
                  <a16:creationId xmlns="" xmlns:a16="http://schemas.microsoft.com/office/drawing/2014/main" id="{E79A76EF-2CD8-4188-91BF-4FF2970D5C54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6" name="Freeform 6">
              <a:extLst>
                <a:ext uri="{FF2B5EF4-FFF2-40B4-BE49-F238E27FC236}">
                  <a16:creationId xmlns="" xmlns:a16="http://schemas.microsoft.com/office/drawing/2014/main" id="{F0B1D970-C775-4683-80A1-E120537D6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7" name="Freeform 7">
              <a:extLst>
                <a:ext uri="{FF2B5EF4-FFF2-40B4-BE49-F238E27FC236}">
                  <a16:creationId xmlns="" xmlns:a16="http://schemas.microsoft.com/office/drawing/2014/main" id="{89D0A322-08DC-4EA1-8B58-2B5D238C9232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8" name="Freeform 8">
              <a:extLst>
                <a:ext uri="{FF2B5EF4-FFF2-40B4-BE49-F238E27FC236}">
                  <a16:creationId xmlns="" xmlns:a16="http://schemas.microsoft.com/office/drawing/2014/main" id="{4F626CD4-A78C-4E5E-BE38-CC27BE1D7C9A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9" name="Freeform 9">
              <a:extLst>
                <a:ext uri="{FF2B5EF4-FFF2-40B4-BE49-F238E27FC236}">
                  <a16:creationId xmlns="" xmlns:a16="http://schemas.microsoft.com/office/drawing/2014/main" id="{CA857226-FC1A-48A3-9161-051FCC1DCC14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0" name="Freeform 10">
              <a:extLst>
                <a:ext uri="{FF2B5EF4-FFF2-40B4-BE49-F238E27FC236}">
                  <a16:creationId xmlns="" xmlns:a16="http://schemas.microsoft.com/office/drawing/2014/main" id="{C8F89B50-1B88-45F2-B1AD-366CC34D1379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1" name="Freeform 11">
              <a:extLst>
                <a:ext uri="{FF2B5EF4-FFF2-40B4-BE49-F238E27FC236}">
                  <a16:creationId xmlns="" xmlns:a16="http://schemas.microsoft.com/office/drawing/2014/main" id="{A4B426C5-DE0B-43F9-AD47-C3F58716B471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2" name="Freeform 12">
              <a:extLst>
                <a:ext uri="{FF2B5EF4-FFF2-40B4-BE49-F238E27FC236}">
                  <a16:creationId xmlns="" xmlns:a16="http://schemas.microsoft.com/office/drawing/2014/main" id="{2257FCC4-602F-428F-989F-0A6FF3E19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3" name="Freeform 13">
              <a:extLst>
                <a:ext uri="{FF2B5EF4-FFF2-40B4-BE49-F238E27FC236}">
                  <a16:creationId xmlns="" xmlns:a16="http://schemas.microsoft.com/office/drawing/2014/main" id="{B6528C68-3C3E-49C0-915F-7BB689F25B82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4" name="Freeform 14">
              <a:extLst>
                <a:ext uri="{FF2B5EF4-FFF2-40B4-BE49-F238E27FC236}">
                  <a16:creationId xmlns="" xmlns:a16="http://schemas.microsoft.com/office/drawing/2014/main" id="{5B342AE4-E0E2-4B38-B583-61542F6AD0AE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5" name="Freeform 15">
              <a:extLst>
                <a:ext uri="{FF2B5EF4-FFF2-40B4-BE49-F238E27FC236}">
                  <a16:creationId xmlns="" xmlns:a16="http://schemas.microsoft.com/office/drawing/2014/main" id="{46035631-53A1-4AFE-B6A2-D015DFFCA331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6" name="Freeform 16">
              <a:extLst>
                <a:ext uri="{FF2B5EF4-FFF2-40B4-BE49-F238E27FC236}">
                  <a16:creationId xmlns="" xmlns:a16="http://schemas.microsoft.com/office/drawing/2014/main" id="{796F8C6B-2A9D-4033-90F2-EE1C5DDC4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7" name="Freeform 17">
              <a:extLst>
                <a:ext uri="{FF2B5EF4-FFF2-40B4-BE49-F238E27FC236}">
                  <a16:creationId xmlns="" xmlns:a16="http://schemas.microsoft.com/office/drawing/2014/main" id="{848209AA-1776-40D3-AD06-46CF81312757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8" name="Freeform 18">
              <a:extLst>
                <a:ext uri="{FF2B5EF4-FFF2-40B4-BE49-F238E27FC236}">
                  <a16:creationId xmlns="" xmlns:a16="http://schemas.microsoft.com/office/drawing/2014/main" id="{41656028-BDE1-442A-ABC9-66A0A874DE0B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9" name="Freeform 19">
              <a:extLst>
                <a:ext uri="{FF2B5EF4-FFF2-40B4-BE49-F238E27FC236}">
                  <a16:creationId xmlns="" xmlns:a16="http://schemas.microsoft.com/office/drawing/2014/main" id="{85DDCF2F-4AC0-4DFC-9A00-A957E55C9576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" name="Freeform 20">
              <a:extLst>
                <a:ext uri="{FF2B5EF4-FFF2-40B4-BE49-F238E27FC236}">
                  <a16:creationId xmlns="" xmlns:a16="http://schemas.microsoft.com/office/drawing/2014/main" id="{4E75387D-DAE6-4088-BD57-1E7C6DCD3DA4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" name="Freeform 21">
              <a:extLst>
                <a:ext uri="{FF2B5EF4-FFF2-40B4-BE49-F238E27FC236}">
                  <a16:creationId xmlns="" xmlns:a16="http://schemas.microsoft.com/office/drawing/2014/main" id="{ABD5A0EF-58D0-4EF6-83C5-6E2A041A5D50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2" name="Freeform 22">
              <a:extLst>
                <a:ext uri="{FF2B5EF4-FFF2-40B4-BE49-F238E27FC236}">
                  <a16:creationId xmlns="" xmlns:a16="http://schemas.microsoft.com/office/drawing/2014/main" id="{56AEE24B-3C4E-48C3-A9FB-5545117D7E72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3" name="Freeform 23">
              <a:extLst>
                <a:ext uri="{FF2B5EF4-FFF2-40B4-BE49-F238E27FC236}">
                  <a16:creationId xmlns="" xmlns:a16="http://schemas.microsoft.com/office/drawing/2014/main" id="{156E13D7-2C18-4CAB-B5BD-79C3A1DE1123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4" name="Freeform 24">
              <a:extLst>
                <a:ext uri="{FF2B5EF4-FFF2-40B4-BE49-F238E27FC236}">
                  <a16:creationId xmlns="" xmlns:a16="http://schemas.microsoft.com/office/drawing/2014/main" id="{0922EF87-4A02-4F61-99D1-553DC7CFCDEE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5" name="Freeform 25">
              <a:extLst>
                <a:ext uri="{FF2B5EF4-FFF2-40B4-BE49-F238E27FC236}">
                  <a16:creationId xmlns="" xmlns:a16="http://schemas.microsoft.com/office/drawing/2014/main" id="{81B4E36B-4A37-4673-A8ED-74B792229C27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6" name="Freeform 26">
              <a:extLst>
                <a:ext uri="{FF2B5EF4-FFF2-40B4-BE49-F238E27FC236}">
                  <a16:creationId xmlns="" xmlns:a16="http://schemas.microsoft.com/office/drawing/2014/main" id="{1E0FDCD0-DA79-4286-8F15-8FB7239C800E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="" xmlns:a16="http://schemas.microsoft.com/office/drawing/2014/main" id="{634C9249-EC66-4D9E-AEF9-390D002D6F0F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8" name="Freeform 28">
              <a:extLst>
                <a:ext uri="{FF2B5EF4-FFF2-40B4-BE49-F238E27FC236}">
                  <a16:creationId xmlns="" xmlns:a16="http://schemas.microsoft.com/office/drawing/2014/main" id="{DB90FEEB-06F7-408D-8FFA-AB82E1F6215F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="" xmlns:a16="http://schemas.microsoft.com/office/drawing/2014/main" id="{5CCED121-00DE-4A17-86BC-73F827002D84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="" xmlns:a16="http://schemas.microsoft.com/office/drawing/2014/main" id="{331E2E25-DD7C-4CAE-A8A0-8A93DA2F5299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1" name="Freeform 31">
              <a:extLst>
                <a:ext uri="{FF2B5EF4-FFF2-40B4-BE49-F238E27FC236}">
                  <a16:creationId xmlns="" xmlns:a16="http://schemas.microsoft.com/office/drawing/2014/main" id="{B800B7D6-F948-4CB0-B654-6FC7E2297909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2" name="Freeform 32">
              <a:extLst>
                <a:ext uri="{FF2B5EF4-FFF2-40B4-BE49-F238E27FC236}">
                  <a16:creationId xmlns="" xmlns:a16="http://schemas.microsoft.com/office/drawing/2014/main" id="{FD195AFE-D9E2-40C6-B010-1A1E4F5906A8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3" name="Freeform 33">
              <a:extLst>
                <a:ext uri="{FF2B5EF4-FFF2-40B4-BE49-F238E27FC236}">
                  <a16:creationId xmlns="" xmlns:a16="http://schemas.microsoft.com/office/drawing/2014/main" id="{059F4D8C-58EF-4041-B59D-AD5955F0F845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4" name="Freeform 34">
              <a:extLst>
                <a:ext uri="{FF2B5EF4-FFF2-40B4-BE49-F238E27FC236}">
                  <a16:creationId xmlns="" xmlns:a16="http://schemas.microsoft.com/office/drawing/2014/main" id="{D485D28D-3EF0-4877-91DA-C7355BB45C2E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5" name="Freeform 35">
              <a:extLst>
                <a:ext uri="{FF2B5EF4-FFF2-40B4-BE49-F238E27FC236}">
                  <a16:creationId xmlns="" xmlns:a16="http://schemas.microsoft.com/office/drawing/2014/main" id="{B457AB6C-E8B4-46AE-88B6-DEAFD4E8BC8E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6" name="Freeform 36">
              <a:extLst>
                <a:ext uri="{FF2B5EF4-FFF2-40B4-BE49-F238E27FC236}">
                  <a16:creationId xmlns="" xmlns:a16="http://schemas.microsoft.com/office/drawing/2014/main" id="{0D65005D-EE0E-4AAE-95D8-7406DA8DB5B4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7" name="Freeform 37">
              <a:extLst>
                <a:ext uri="{FF2B5EF4-FFF2-40B4-BE49-F238E27FC236}">
                  <a16:creationId xmlns="" xmlns:a16="http://schemas.microsoft.com/office/drawing/2014/main" id="{02422BDB-6B6F-47ED-B4A8-4C0421EFD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8" name="Freeform 38">
              <a:extLst>
                <a:ext uri="{FF2B5EF4-FFF2-40B4-BE49-F238E27FC236}">
                  <a16:creationId xmlns="" xmlns:a16="http://schemas.microsoft.com/office/drawing/2014/main" id="{51567F7B-293F-4A8F-B979-68F20994C84F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9" name="Freeform 39">
              <a:extLst>
                <a:ext uri="{FF2B5EF4-FFF2-40B4-BE49-F238E27FC236}">
                  <a16:creationId xmlns="" xmlns:a16="http://schemas.microsoft.com/office/drawing/2014/main" id="{AD2C84D3-A787-4EC0-B601-4C6633C2F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0" name="Freeform 40">
              <a:extLst>
                <a:ext uri="{FF2B5EF4-FFF2-40B4-BE49-F238E27FC236}">
                  <a16:creationId xmlns="" xmlns:a16="http://schemas.microsoft.com/office/drawing/2014/main" id="{8F6F4A9F-FA55-44E7-ABF8-038BACE4E67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1" name="Freeform 41">
              <a:extLst>
                <a:ext uri="{FF2B5EF4-FFF2-40B4-BE49-F238E27FC236}">
                  <a16:creationId xmlns="" xmlns:a16="http://schemas.microsoft.com/office/drawing/2014/main" id="{EB513C5F-FE2A-4ABB-B75D-1C68767347DA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2" name="Freeform 42">
              <a:extLst>
                <a:ext uri="{FF2B5EF4-FFF2-40B4-BE49-F238E27FC236}">
                  <a16:creationId xmlns="" xmlns:a16="http://schemas.microsoft.com/office/drawing/2014/main" id="{7917BDEE-763C-478E-B44C-3D5394FEFD16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3" name="Freeform 43">
              <a:extLst>
                <a:ext uri="{FF2B5EF4-FFF2-40B4-BE49-F238E27FC236}">
                  <a16:creationId xmlns="" xmlns:a16="http://schemas.microsoft.com/office/drawing/2014/main" id="{C830BC44-1EAE-407A-92DF-FB10D884DE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4" name="Freeform 44">
              <a:extLst>
                <a:ext uri="{FF2B5EF4-FFF2-40B4-BE49-F238E27FC236}">
                  <a16:creationId xmlns="" xmlns:a16="http://schemas.microsoft.com/office/drawing/2014/main" id="{D88B1D2F-F526-41C2-ACB6-D4B46074220A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5" name="Freeform 45">
              <a:extLst>
                <a:ext uri="{FF2B5EF4-FFF2-40B4-BE49-F238E27FC236}">
                  <a16:creationId xmlns="" xmlns:a16="http://schemas.microsoft.com/office/drawing/2014/main" id="{F9128FBA-668C-4634-AD5C-33E36CC407A8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6" name="Freeform 46">
              <a:extLst>
                <a:ext uri="{FF2B5EF4-FFF2-40B4-BE49-F238E27FC236}">
                  <a16:creationId xmlns="" xmlns:a16="http://schemas.microsoft.com/office/drawing/2014/main" id="{46500CDA-CF4A-4CF9-9C19-766DB2609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defTabSz="914126"/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007435" y="235649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II. </a:t>
            </a:r>
            <a:r>
              <a:rPr lang="en-US" sz="4800" b="1" u="sng" dirty="0" smtClean="0">
                <a:solidFill>
                  <a:srgbClr val="C00000"/>
                </a:solidFill>
              </a:rPr>
              <a:t>ĐỌC - HIỂU VĂN </a:t>
            </a:r>
            <a:r>
              <a:rPr lang="en-US" sz="4800" b="1" u="sng" dirty="0">
                <a:solidFill>
                  <a:srgbClr val="C00000"/>
                </a:solidFill>
              </a:rPr>
              <a:t>BẢN</a:t>
            </a:r>
            <a:endParaRPr lang="en-US" sz="4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4" y="-2751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133" y="154961"/>
            <a:ext cx="10972800" cy="46566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Sơ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đồ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thể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hiện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mối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quan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hệ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giữa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yếu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trong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b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PHIẾU HỌC TẬP 1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方正卡通简体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990843" y="1044992"/>
            <a:ext cx="4121381" cy="913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cần bàn luận</a:t>
            </a:r>
          </a:p>
          <a:p>
            <a:pPr algn="ctr"/>
            <a:r>
              <a:rPr lang="en-US" sz="2667" i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“</a:t>
            </a:r>
            <a:r>
              <a:rPr lang="vi-VN" sz="2667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từ bỏ cố gắng</a:t>
            </a:r>
            <a:r>
              <a:rPr lang="en-US" sz="2667" i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”</a:t>
            </a:r>
            <a:endParaRPr lang="vi-VN" sz="2667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371" y="2451549"/>
            <a:ext cx="11329259" cy="10361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kiến:</a:t>
            </a:r>
          </a:p>
          <a:p>
            <a:pPr algn="just">
              <a:lnSpc>
                <a:spcPct val="115000"/>
              </a:lnSpc>
            </a:pPr>
            <a:r>
              <a:rPr lang="en-US" sz="21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endParaRPr lang="vi-VN" sz="2133">
              <a:solidFill>
                <a:prstClr val="black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6171" y="4101076"/>
            <a:ext cx="11314459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lẽ + Bằng chứng: 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flipH="1">
            <a:off x="5921971" y="1988840"/>
            <a:ext cx="270040" cy="48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12629" y="3525011"/>
            <a:ext cx="27938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38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animBg="1"/>
      <p:bldP spid="55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00"/>
          <p:cNvSpPr>
            <a:spLocks noChangeArrowheads="1"/>
          </p:cNvSpPr>
          <p:nvPr/>
        </p:nvSpPr>
        <p:spPr bwMode="auto">
          <a:xfrm>
            <a:off x="1528234" y="2829985"/>
            <a:ext cx="1062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06" name="直接连接符 101"/>
          <p:cNvSpPr>
            <a:spLocks noChangeShapeType="1"/>
          </p:cNvSpPr>
          <p:nvPr/>
        </p:nvSpPr>
        <p:spPr bwMode="auto">
          <a:xfrm>
            <a:off x="1646767" y="2829984"/>
            <a:ext cx="865717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 sz="2400"/>
          </a:p>
        </p:txBody>
      </p:sp>
      <p:sp>
        <p:nvSpPr>
          <p:cNvPr id="47107" name="直接连接符 104"/>
          <p:cNvSpPr>
            <a:spLocks noChangeShapeType="1"/>
          </p:cNvSpPr>
          <p:nvPr/>
        </p:nvSpPr>
        <p:spPr bwMode="auto">
          <a:xfrm>
            <a:off x="4906434" y="2829984"/>
            <a:ext cx="865717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 sz="2400"/>
          </a:p>
        </p:txBody>
      </p:sp>
      <p:sp>
        <p:nvSpPr>
          <p:cNvPr id="47108" name="TextBox 98"/>
          <p:cNvSpPr>
            <a:spLocks noChangeArrowheads="1"/>
          </p:cNvSpPr>
          <p:nvPr/>
        </p:nvSpPr>
        <p:spPr bwMode="auto">
          <a:xfrm>
            <a:off x="8201448" y="2387600"/>
            <a:ext cx="809837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5</a:t>
            </a:r>
            <a:endParaRPr lang="zh-CN" altLang="en-US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09" name="矩形 106"/>
          <p:cNvSpPr>
            <a:spLocks noChangeArrowheads="1"/>
          </p:cNvSpPr>
          <p:nvPr/>
        </p:nvSpPr>
        <p:spPr bwMode="auto">
          <a:xfrm>
            <a:off x="8047567" y="2829985"/>
            <a:ext cx="1062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0" name="直接连接符 107"/>
          <p:cNvSpPr>
            <a:spLocks noChangeShapeType="1"/>
          </p:cNvSpPr>
          <p:nvPr/>
        </p:nvSpPr>
        <p:spPr bwMode="auto">
          <a:xfrm>
            <a:off x="8157634" y="2829984"/>
            <a:ext cx="865717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 sz="2400"/>
          </a:p>
        </p:txBody>
      </p:sp>
      <p:sp>
        <p:nvSpPr>
          <p:cNvPr id="47111" name="矩形 109"/>
          <p:cNvSpPr>
            <a:spLocks noChangeArrowheads="1"/>
          </p:cNvSpPr>
          <p:nvPr/>
        </p:nvSpPr>
        <p:spPr bwMode="auto">
          <a:xfrm>
            <a:off x="3164418" y="3367618"/>
            <a:ext cx="1062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2" name="直接连接符 111"/>
          <p:cNvSpPr>
            <a:spLocks noChangeShapeType="1"/>
          </p:cNvSpPr>
          <p:nvPr/>
        </p:nvSpPr>
        <p:spPr bwMode="auto">
          <a:xfrm>
            <a:off x="3276600" y="3367617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 sz="2400"/>
          </a:p>
        </p:txBody>
      </p:sp>
      <p:sp>
        <p:nvSpPr>
          <p:cNvPr id="47113" name="TextBox 104"/>
          <p:cNvSpPr>
            <a:spLocks noChangeArrowheads="1"/>
          </p:cNvSpPr>
          <p:nvPr/>
        </p:nvSpPr>
        <p:spPr bwMode="auto">
          <a:xfrm>
            <a:off x="6558914" y="2925233"/>
            <a:ext cx="809837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4</a:t>
            </a:r>
            <a:endParaRPr lang="zh-CN" altLang="en-US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4" name="TextBox 107"/>
          <p:cNvSpPr>
            <a:spLocks noChangeArrowheads="1"/>
          </p:cNvSpPr>
          <p:nvPr/>
        </p:nvSpPr>
        <p:spPr bwMode="auto">
          <a:xfrm>
            <a:off x="9810114" y="2925233"/>
            <a:ext cx="809837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867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6</a:t>
            </a:r>
            <a:endParaRPr lang="zh-CN" altLang="en-US" sz="18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5" name="矩形 116"/>
          <p:cNvSpPr>
            <a:spLocks noChangeArrowheads="1"/>
          </p:cNvSpPr>
          <p:nvPr/>
        </p:nvSpPr>
        <p:spPr bwMode="auto">
          <a:xfrm>
            <a:off x="9654118" y="3367618"/>
            <a:ext cx="1062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14011" y="192505"/>
            <a:ext cx="4298213" cy="913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667" b="1">
                <a:solidFill>
                  <a:srgbClr val="FF0000"/>
                </a:solidFill>
                <a:latin typeface="Times New Roman" pitchFamily="18" charset="0"/>
              </a:rPr>
              <a:t>Vấn đề cần bàn luận</a:t>
            </a:r>
          </a:p>
          <a:p>
            <a:pPr algn="ctr"/>
            <a:r>
              <a:rPr lang="en-US" sz="2667" i="1">
                <a:latin typeface="Times New Roman"/>
                <a:ea typeface="Arial"/>
              </a:rPr>
              <a:t>“</a:t>
            </a:r>
            <a:r>
              <a:rPr lang="vi-VN" sz="2667" i="1">
                <a:latin typeface="Times New Roman" pitchFamily="18" charset="0"/>
              </a:rPr>
              <a:t>Đừng từ bỏ cố gắng</a:t>
            </a:r>
            <a:r>
              <a:rPr lang="en-US" sz="2667" i="1">
                <a:latin typeface="Times New Roman"/>
                <a:ea typeface="Arial"/>
              </a:rPr>
              <a:t>”</a:t>
            </a:r>
            <a:endParaRPr lang="vi-VN" sz="2667" i="1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371" y="1924081"/>
            <a:ext cx="11329259" cy="1224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2133" dirty="0">
              <a:latin typeface="Arial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133" dirty="0" smtClean="0">
              <a:latin typeface="Arial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US" sz="2133" dirty="0">
              <a:latin typeface="Arial"/>
              <a:ea typeface="Arial"/>
              <a:cs typeface="Times New Roman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1371" y="2577428"/>
            <a:ext cx="11329259" cy="34901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Lí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lẽ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thất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bại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Kiên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trì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nỗ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lực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đuổi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ước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mơ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luyện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mở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rộng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tầm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trưởng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 </a:t>
            </a:r>
            <a:endParaRPr lang="vi-VN" sz="2400" b="1" dirty="0">
              <a:solidFill>
                <a:srgbClr val="0070C0"/>
              </a:solidFill>
              <a:latin typeface="Arial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Bằng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chứng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: </a:t>
            </a:r>
            <a:endParaRPr lang="vi-VN" sz="2400" b="1" dirty="0">
              <a:latin typeface="Arial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+ 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Ê-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sơn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từng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giá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“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dốt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mức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bất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cứ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’,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trải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qua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thất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bại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mang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ánh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sáng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vi-VN" sz="2400" b="1" dirty="0">
              <a:solidFill>
                <a:srgbClr val="0070C0"/>
              </a:solidFill>
              <a:latin typeface="Arial"/>
              <a:ea typeface="Arial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+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Ních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Vu-chi-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xích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khiếm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khuyết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tứ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chi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lội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lướt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ván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thuyết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nổi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truyền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hứng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vươn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tới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cuộc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hạn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</a:t>
            </a:r>
          </a:p>
        </p:txBody>
      </p:sp>
      <p:sp>
        <p:nvSpPr>
          <p:cNvPr id="3" name="Down Arrow 2"/>
          <p:cNvSpPr/>
          <p:nvPr/>
        </p:nvSpPr>
        <p:spPr>
          <a:xfrm flipH="1">
            <a:off x="5836749" y="1105704"/>
            <a:ext cx="270040" cy="304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6171" y="1409996"/>
            <a:ext cx="11314459" cy="9417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cuộc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luôn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khó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khăn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;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muốn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chấp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thất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bại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hướng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công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vi-VN" sz="2400" b="1" dirty="0">
              <a:solidFill>
                <a:srgbClr val="0070C0"/>
              </a:solidFill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133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BA1"/>
      </a:accent1>
      <a:accent2>
        <a:srgbClr val="ED7D31"/>
      </a:accent2>
      <a:accent3>
        <a:srgbClr val="95CBA1"/>
      </a:accent3>
      <a:accent4>
        <a:srgbClr val="ED7D31"/>
      </a:accent4>
      <a:accent5>
        <a:srgbClr val="95CBA1"/>
      </a:accent5>
      <a:accent6>
        <a:srgbClr val="ED7D31"/>
      </a:accent6>
      <a:hlink>
        <a:srgbClr val="95CBA1"/>
      </a:hlink>
      <a:folHlink>
        <a:srgbClr val="ED7D31"/>
      </a:folHlink>
    </a:clrScheme>
    <a:fontScheme name="eszvnlh4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1015</Words>
  <Application>Microsoft Office PowerPoint</Application>
  <PresentationFormat>Widescreen</PresentationFormat>
  <Paragraphs>94</Paragraphs>
  <Slides>21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微软雅黑</vt:lpstr>
      <vt:lpstr>黑体</vt:lpstr>
      <vt:lpstr>宋体</vt:lpstr>
      <vt:lpstr>Arial</vt:lpstr>
      <vt:lpstr>Bahnschrift Light</vt:lpstr>
      <vt:lpstr>Barrio</vt:lpstr>
      <vt:lpstr>Calibri</vt:lpstr>
      <vt:lpstr>Calibri Light</vt:lpstr>
      <vt:lpstr>Helvetica</vt:lpstr>
      <vt:lpstr>Tahoma</vt:lpstr>
      <vt:lpstr>Times New Roman</vt:lpstr>
      <vt:lpstr>华康少女文字W5(P)</vt:lpstr>
      <vt:lpstr>方正卡通简体</vt:lpstr>
      <vt:lpstr>方正静蕾简体</vt:lpstr>
      <vt:lpstr>汉仪夏日体W</vt:lpstr>
      <vt:lpstr>等线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Sơ đồ thể hiện mối quan hệ giữa các yếu tố trong văn bản nghị luận: PHIẾU HỌC TẬP 1</vt:lpstr>
      <vt:lpstr>PowerPoint Presentation</vt:lpstr>
      <vt:lpstr>2. Mục đích, đặc điểm của văn bản nghị luận</vt:lpstr>
      <vt:lpstr> Mục đích, đặc điểm của văn bản nghị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8</cp:lastModifiedBy>
  <cp:revision>25</cp:revision>
  <dcterms:created xsi:type="dcterms:W3CDTF">2022-06-27T03:38:57Z</dcterms:created>
  <dcterms:modified xsi:type="dcterms:W3CDTF">2023-11-26T01:58:15Z</dcterms:modified>
</cp:coreProperties>
</file>