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1" r:id="rId2"/>
    <p:sldMasterId id="2147483699" r:id="rId3"/>
  </p:sldMasterIdLst>
  <p:notesMasterIdLst>
    <p:notesMasterId r:id="rId37"/>
  </p:notesMasterIdLst>
  <p:sldIdLst>
    <p:sldId id="266" r:id="rId4"/>
    <p:sldId id="268" r:id="rId5"/>
    <p:sldId id="270" r:id="rId6"/>
    <p:sldId id="271" r:id="rId7"/>
    <p:sldId id="313" r:id="rId8"/>
    <p:sldId id="314" r:id="rId9"/>
    <p:sldId id="315" r:id="rId10"/>
    <p:sldId id="317" r:id="rId11"/>
    <p:sldId id="318" r:id="rId12"/>
    <p:sldId id="319" r:id="rId13"/>
    <p:sldId id="320" r:id="rId14"/>
    <p:sldId id="321" r:id="rId15"/>
    <p:sldId id="272" r:id="rId16"/>
    <p:sldId id="274" r:id="rId17"/>
    <p:sldId id="316" r:id="rId18"/>
    <p:sldId id="267" r:id="rId19"/>
    <p:sldId id="323" r:id="rId20"/>
    <p:sldId id="275" r:id="rId21"/>
    <p:sldId id="324" r:id="rId22"/>
    <p:sldId id="322" r:id="rId23"/>
    <p:sldId id="326" r:id="rId24"/>
    <p:sldId id="327" r:id="rId25"/>
    <p:sldId id="281" r:id="rId26"/>
    <p:sldId id="328" r:id="rId27"/>
    <p:sldId id="330" r:id="rId28"/>
    <p:sldId id="278" r:id="rId29"/>
    <p:sldId id="329" r:id="rId30"/>
    <p:sldId id="325" r:id="rId31"/>
    <p:sldId id="331" r:id="rId32"/>
    <p:sldId id="256" r:id="rId33"/>
    <p:sldId id="280" r:id="rId34"/>
    <p:sldId id="282" r:id="rId35"/>
    <p:sldId id="262" r:id="rId36"/>
  </p:sldIdLst>
  <p:sldSz cx="18288000" cy="10287000"/>
  <p:notesSz cx="6858000" cy="9144000"/>
  <p:embeddedFontLst>
    <p:embeddedFont>
      <p:font typeface="Aharoni" panose="02010803020104030203" pitchFamily="2" charset="-79"/>
      <p:bold r:id="rId38"/>
    </p:embeddedFont>
    <p:embeddedFont>
      <p:font typeface="Arvo" panose="020B0604020202020204" charset="0"/>
      <p:regular r:id="rId39"/>
      <p:bold r:id="rId40"/>
      <p:italic r:id="rId41"/>
      <p:boldItalic r:id="rId42"/>
    </p:embeddedFont>
    <p:embeddedFont>
      <p:font typeface="Bahnschrift SemiBold" panose="020B0502040204020203" pitchFamily="34" charset="0"/>
      <p:bold r:id="rId43"/>
    </p:embeddedFont>
    <p:embeddedFont>
      <p:font typeface="Encode Sans" panose="020B0604020202020204"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a:srgbClr val="BECC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7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7D3E47-E246-4A83-A8F1-80340ED96BCA}"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16998-014A-4358-8338-C34C549BFB96}" type="slidenum">
              <a:rPr lang="en-US" smtClean="0"/>
              <a:t>‹#›</a:t>
            </a:fld>
            <a:endParaRPr lang="en-US"/>
          </a:p>
        </p:txBody>
      </p:sp>
    </p:spTree>
    <p:extLst>
      <p:ext uri="{BB962C8B-B14F-4D97-AF65-F5344CB8AC3E}">
        <p14:creationId xmlns:p14="http://schemas.microsoft.com/office/powerpoint/2010/main" val="2197546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2d05417c9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2d05417c9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1300503d765_0_3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1300503d765_0_3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a:extLst>
            <a:ext uri="{FF2B5EF4-FFF2-40B4-BE49-F238E27FC236}">
              <a16:creationId xmlns:a16="http://schemas.microsoft.com/office/drawing/2014/main" id="{250A5FD7-F68D-9578-E025-08C66FAAD06A}"/>
            </a:ext>
          </a:extLst>
        </p:cNvPr>
        <p:cNvGrpSpPr/>
        <p:nvPr/>
      </p:nvGrpSpPr>
      <p:grpSpPr>
        <a:xfrm>
          <a:off x="0" y="0"/>
          <a:ext cx="0" cy="0"/>
          <a:chOff x="0" y="0"/>
          <a:chExt cx="0" cy="0"/>
        </a:xfrm>
      </p:grpSpPr>
      <p:sp>
        <p:nvSpPr>
          <p:cNvPr id="995" name="Google Shape;995;g1300503d765_0_3573:notes">
            <a:extLst>
              <a:ext uri="{FF2B5EF4-FFF2-40B4-BE49-F238E27FC236}">
                <a16:creationId xmlns:a16="http://schemas.microsoft.com/office/drawing/2014/main" id="{B40686E2-B9EF-7C5C-1364-7FFCE13028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300503d765_0_3573:notes">
            <a:extLst>
              <a:ext uri="{FF2B5EF4-FFF2-40B4-BE49-F238E27FC236}">
                <a16:creationId xmlns:a16="http://schemas.microsoft.com/office/drawing/2014/main" id="{7259D16F-EBA1-4FCA-79EA-8D6FEEDF22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597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a:extLst>
            <a:ext uri="{FF2B5EF4-FFF2-40B4-BE49-F238E27FC236}">
              <a16:creationId xmlns:a16="http://schemas.microsoft.com/office/drawing/2014/main" id="{8DA2BEBB-642E-CD36-49EE-5D4A6AE76868}"/>
            </a:ext>
          </a:extLst>
        </p:cNvPr>
        <p:cNvGrpSpPr/>
        <p:nvPr/>
      </p:nvGrpSpPr>
      <p:grpSpPr>
        <a:xfrm>
          <a:off x="0" y="0"/>
          <a:ext cx="0" cy="0"/>
          <a:chOff x="0" y="0"/>
          <a:chExt cx="0" cy="0"/>
        </a:xfrm>
      </p:grpSpPr>
      <p:sp>
        <p:nvSpPr>
          <p:cNvPr id="995" name="Google Shape;995;g1300503d765_0_3573:notes">
            <a:extLst>
              <a:ext uri="{FF2B5EF4-FFF2-40B4-BE49-F238E27FC236}">
                <a16:creationId xmlns:a16="http://schemas.microsoft.com/office/drawing/2014/main" id="{2451714A-F44C-6FE5-7832-4F63068B28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300503d765_0_3573:notes">
            <a:extLst>
              <a:ext uri="{FF2B5EF4-FFF2-40B4-BE49-F238E27FC236}">
                <a16:creationId xmlns:a16="http://schemas.microsoft.com/office/drawing/2014/main" id="{B52AE102-57DE-893E-0D31-6C828973F1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3988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1300503d765_0_3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5" name="Google Shape;1565;g1300503d765_0_3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a:extLst>
            <a:ext uri="{FF2B5EF4-FFF2-40B4-BE49-F238E27FC236}">
              <a16:creationId xmlns:a16="http://schemas.microsoft.com/office/drawing/2014/main" id="{08A5B90F-038B-4126-D5C7-D6C9B48965DC}"/>
            </a:ext>
          </a:extLst>
        </p:cNvPr>
        <p:cNvGrpSpPr/>
        <p:nvPr/>
      </p:nvGrpSpPr>
      <p:grpSpPr>
        <a:xfrm>
          <a:off x="0" y="0"/>
          <a:ext cx="0" cy="0"/>
          <a:chOff x="0" y="0"/>
          <a:chExt cx="0" cy="0"/>
        </a:xfrm>
      </p:grpSpPr>
      <p:sp>
        <p:nvSpPr>
          <p:cNvPr id="995" name="Google Shape;995;g1300503d765_0_3573:notes">
            <a:extLst>
              <a:ext uri="{FF2B5EF4-FFF2-40B4-BE49-F238E27FC236}">
                <a16:creationId xmlns:a16="http://schemas.microsoft.com/office/drawing/2014/main" id="{E06C79CF-D74E-D1B5-4137-F1387ADFC1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300503d765_0_3573:notes">
            <a:extLst>
              <a:ext uri="{FF2B5EF4-FFF2-40B4-BE49-F238E27FC236}">
                <a16:creationId xmlns:a16="http://schemas.microsoft.com/office/drawing/2014/main" id="{B4EF3FEF-0130-315B-FBBA-A72E486FC9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4737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1300503d765_0_3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1300503d765_0_3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1300503d765_0_3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1300503d765_0_3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300503d765_0_3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300503d765_0_3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1300503d765_0_3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1300503d765_0_3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1300503d765_0_3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1300503d765_0_3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2d05417c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2d05417c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1300503d765_0_3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300503d765_0_3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1300503d765_0_3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1300503d765_0_3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1300503d765_0_3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1300503d765_0_3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1300503d765_0_3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1300503d765_0_3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a:extLst>
            <a:ext uri="{FF2B5EF4-FFF2-40B4-BE49-F238E27FC236}">
              <a16:creationId xmlns:a16="http://schemas.microsoft.com/office/drawing/2014/main" id="{2AB42738-784A-F61B-5EEC-95D5A2B3AFFE}"/>
            </a:ext>
          </a:extLst>
        </p:cNvPr>
        <p:cNvGrpSpPr/>
        <p:nvPr/>
      </p:nvGrpSpPr>
      <p:grpSpPr>
        <a:xfrm>
          <a:off x="0" y="0"/>
          <a:ext cx="0" cy="0"/>
          <a:chOff x="0" y="0"/>
          <a:chExt cx="0" cy="0"/>
        </a:xfrm>
      </p:grpSpPr>
      <p:sp>
        <p:nvSpPr>
          <p:cNvPr id="995" name="Google Shape;995;g1300503d765_0_3573:notes">
            <a:extLst>
              <a:ext uri="{FF2B5EF4-FFF2-40B4-BE49-F238E27FC236}">
                <a16:creationId xmlns:a16="http://schemas.microsoft.com/office/drawing/2014/main" id="{032B9B66-21F4-0D2F-FD34-227B1E1C45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300503d765_0_3573:notes">
            <a:extLst>
              <a:ext uri="{FF2B5EF4-FFF2-40B4-BE49-F238E27FC236}">
                <a16:creationId xmlns:a16="http://schemas.microsoft.com/office/drawing/2014/main" id="{56B6E0F3-7C57-E3F6-20CE-4FD1246186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197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spTree>
      <p:nvGrpSpPr>
        <p:cNvPr id="1" name="Shape 274"/>
        <p:cNvGrpSpPr/>
        <p:nvPr/>
      </p:nvGrpSpPr>
      <p:grpSpPr>
        <a:xfrm>
          <a:off x="0" y="0"/>
          <a:ext cx="0" cy="0"/>
          <a:chOff x="0" y="0"/>
          <a:chExt cx="0" cy="0"/>
        </a:xfrm>
      </p:grpSpPr>
      <p:sp>
        <p:nvSpPr>
          <p:cNvPr id="275" name="Google Shape;275;p2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24"/>
          <p:cNvSpPr txBox="1">
            <a:spLocks noGrp="1"/>
          </p:cNvSpPr>
          <p:nvPr>
            <p:ph type="subTitle" idx="1"/>
          </p:nvPr>
        </p:nvSpPr>
        <p:spPr>
          <a:xfrm>
            <a:off x="1430400" y="2957550"/>
            <a:ext cx="5411400" cy="645000"/>
          </a:xfrm>
          <a:prstGeom prst="rect">
            <a:avLst/>
          </a:prstGeom>
        </p:spPr>
        <p:txBody>
          <a:bodyPr spcFirstLastPara="1" wrap="square" lIns="91425" tIns="0" rIns="91425" bIns="0" anchor="b"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277" name="Google Shape;277;p24"/>
          <p:cNvSpPr txBox="1">
            <a:spLocks noGrp="1"/>
          </p:cNvSpPr>
          <p:nvPr>
            <p:ph type="subTitle" idx="2"/>
          </p:nvPr>
        </p:nvSpPr>
        <p:spPr>
          <a:xfrm>
            <a:off x="1430400" y="3705250"/>
            <a:ext cx="5411400" cy="1054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78" name="Google Shape;278;p24"/>
          <p:cNvSpPr txBox="1">
            <a:spLocks noGrp="1"/>
          </p:cNvSpPr>
          <p:nvPr>
            <p:ph type="subTitle" idx="3"/>
          </p:nvPr>
        </p:nvSpPr>
        <p:spPr>
          <a:xfrm>
            <a:off x="11066398" y="2957550"/>
            <a:ext cx="5781600" cy="645000"/>
          </a:xfrm>
          <a:prstGeom prst="rect">
            <a:avLst/>
          </a:prstGeom>
        </p:spPr>
        <p:txBody>
          <a:bodyPr spcFirstLastPara="1" wrap="square" lIns="91425" tIns="0" rIns="91425" bIns="0" anchor="b" anchorCtr="0">
            <a:noAutofit/>
          </a:bodyPr>
          <a:lstStyle>
            <a:lvl1pPr lvl="0" algn="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79" name="Google Shape;279;p24"/>
          <p:cNvSpPr txBox="1">
            <a:spLocks noGrp="1"/>
          </p:cNvSpPr>
          <p:nvPr>
            <p:ph type="subTitle" idx="4"/>
          </p:nvPr>
        </p:nvSpPr>
        <p:spPr>
          <a:xfrm>
            <a:off x="11066398" y="3705250"/>
            <a:ext cx="5781600" cy="1054800"/>
          </a:xfrm>
          <a:prstGeom prst="rect">
            <a:avLst/>
          </a:prstGeom>
        </p:spPr>
        <p:txBody>
          <a:bodyPr spcFirstLastPara="1" wrap="square" lIns="91425" tIns="0" rIns="91425" bIns="0"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0" name="Google Shape;280;p24"/>
          <p:cNvSpPr txBox="1">
            <a:spLocks noGrp="1"/>
          </p:cNvSpPr>
          <p:nvPr>
            <p:ph type="subTitle" idx="5"/>
          </p:nvPr>
        </p:nvSpPr>
        <p:spPr>
          <a:xfrm>
            <a:off x="1430400" y="6026300"/>
            <a:ext cx="5411400" cy="645000"/>
          </a:xfrm>
          <a:prstGeom prst="rect">
            <a:avLst/>
          </a:prstGeom>
        </p:spPr>
        <p:txBody>
          <a:bodyPr spcFirstLastPara="1" wrap="square" lIns="91425" tIns="0" rIns="91425" bIns="0" anchor="b"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281" name="Google Shape;281;p24"/>
          <p:cNvSpPr txBox="1">
            <a:spLocks noGrp="1"/>
          </p:cNvSpPr>
          <p:nvPr>
            <p:ph type="subTitle" idx="6"/>
          </p:nvPr>
        </p:nvSpPr>
        <p:spPr>
          <a:xfrm>
            <a:off x="1430400" y="6774000"/>
            <a:ext cx="5411400" cy="1054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82" name="Google Shape;282;p24"/>
          <p:cNvSpPr txBox="1">
            <a:spLocks noGrp="1"/>
          </p:cNvSpPr>
          <p:nvPr>
            <p:ph type="subTitle" idx="7"/>
          </p:nvPr>
        </p:nvSpPr>
        <p:spPr>
          <a:xfrm>
            <a:off x="11066398" y="6026300"/>
            <a:ext cx="5781600" cy="645000"/>
          </a:xfrm>
          <a:prstGeom prst="rect">
            <a:avLst/>
          </a:prstGeom>
        </p:spPr>
        <p:txBody>
          <a:bodyPr spcFirstLastPara="1" wrap="square" lIns="91425" tIns="0" rIns="91425" bIns="0" anchor="b" anchorCtr="0">
            <a:noAutofit/>
          </a:bodyPr>
          <a:lstStyle>
            <a:lvl1pPr lvl="0" algn="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83" name="Google Shape;283;p24"/>
          <p:cNvSpPr txBox="1">
            <a:spLocks noGrp="1"/>
          </p:cNvSpPr>
          <p:nvPr>
            <p:ph type="subTitle" idx="8"/>
          </p:nvPr>
        </p:nvSpPr>
        <p:spPr>
          <a:xfrm>
            <a:off x="11066398" y="6774000"/>
            <a:ext cx="5781600" cy="1054800"/>
          </a:xfrm>
          <a:prstGeom prst="rect">
            <a:avLst/>
          </a:prstGeom>
        </p:spPr>
        <p:txBody>
          <a:bodyPr spcFirstLastPara="1" wrap="square" lIns="91425" tIns="0" rIns="91425" bIns="0"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24"/>
          <p:cNvSpPr/>
          <p:nvPr/>
        </p:nvSpPr>
        <p:spPr>
          <a:xfrm flipH="1">
            <a:off x="-1378936" y="4603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5" name="Google Shape;285;p24"/>
          <p:cNvSpPr/>
          <p:nvPr/>
        </p:nvSpPr>
        <p:spPr>
          <a:xfrm>
            <a:off x="12379707" y="2774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6" name="Google Shape;286;p24"/>
          <p:cNvSpPr/>
          <p:nvPr/>
        </p:nvSpPr>
        <p:spPr>
          <a:xfrm>
            <a:off x="14476093" y="11719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7" name="Google Shape;287;p24"/>
          <p:cNvSpPr/>
          <p:nvPr/>
        </p:nvSpPr>
        <p:spPr>
          <a:xfrm flipH="1">
            <a:off x="4612873"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8" name="Google Shape;288;p24"/>
          <p:cNvSpPr/>
          <p:nvPr/>
        </p:nvSpPr>
        <p:spPr>
          <a:xfrm>
            <a:off x="17095173"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a:off x="14912404" y="72208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0" name="Google Shape;290;p24"/>
          <p:cNvSpPr/>
          <p:nvPr/>
        </p:nvSpPr>
        <p:spPr>
          <a:xfrm>
            <a:off x="115766" y="77647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1" name="Google Shape;291;p24"/>
          <p:cNvSpPr/>
          <p:nvPr/>
        </p:nvSpPr>
        <p:spPr>
          <a:xfrm>
            <a:off x="-13186" y="8954800"/>
            <a:ext cx="18403200" cy="1918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215741407"/>
      </p:ext>
    </p:extLst>
  </p:cSld>
  <p:clrMapOvr>
    <a:masterClrMapping/>
  </p:clrMapOvr>
  <p:transition spd="med">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242"/>
        <p:cNvGrpSpPr/>
        <p:nvPr/>
      </p:nvGrpSpPr>
      <p:grpSpPr>
        <a:xfrm>
          <a:off x="0" y="0"/>
          <a:ext cx="0" cy="0"/>
          <a:chOff x="0" y="0"/>
          <a:chExt cx="0" cy="0"/>
        </a:xfrm>
      </p:grpSpPr>
      <p:sp>
        <p:nvSpPr>
          <p:cNvPr id="243" name="Google Shape;243;p22"/>
          <p:cNvSpPr/>
          <p:nvPr/>
        </p:nvSpPr>
        <p:spPr>
          <a:xfrm>
            <a:off x="12258109"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4" name="Google Shape;244;p22"/>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5" name="Google Shape;245;p22"/>
          <p:cNvSpPr/>
          <p:nvPr/>
        </p:nvSpPr>
        <p:spPr>
          <a:xfrm flipH="1">
            <a:off x="-224191"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6" name="Google Shape;246;p22"/>
          <p:cNvSpPr/>
          <p:nvPr/>
        </p:nvSpPr>
        <p:spPr>
          <a:xfrm flipH="1">
            <a:off x="1319466" y="72208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7" name="Google Shape;247;p22"/>
          <p:cNvSpPr/>
          <p:nvPr/>
        </p:nvSpPr>
        <p:spPr>
          <a:xfrm flipH="1">
            <a:off x="14068456" y="77647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8" name="Google Shape;248;p22"/>
          <p:cNvSpPr/>
          <p:nvPr/>
        </p:nvSpPr>
        <p:spPr>
          <a:xfrm flipH="1">
            <a:off x="-52400" y="8954800"/>
            <a:ext cx="18403200" cy="1918800"/>
          </a:xfrm>
          <a:prstGeom prst="rect">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9" name="Google Shape;249;p22"/>
          <p:cNvSpPr/>
          <p:nvPr/>
        </p:nvSpPr>
        <p:spPr>
          <a:xfrm>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0" name="Google Shape;250;p22"/>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1" name="Google Shape;251;p22"/>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2" name="Google Shape;252;p22"/>
          <p:cNvSpPr txBox="1">
            <a:spLocks noGrp="1"/>
          </p:cNvSpPr>
          <p:nvPr>
            <p:ph type="subTitle" idx="1"/>
          </p:nvPr>
        </p:nvSpPr>
        <p:spPr>
          <a:xfrm>
            <a:off x="5998700" y="2474470"/>
            <a:ext cx="8070600" cy="560400"/>
          </a:xfrm>
          <a:prstGeom prst="rect">
            <a:avLst/>
          </a:prstGeom>
        </p:spPr>
        <p:txBody>
          <a:bodyPr spcFirstLastPara="1" wrap="square" lIns="91425" tIns="0" rIns="91425" bIns="0" anchor="b"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53" name="Google Shape;253;p22"/>
          <p:cNvSpPr txBox="1">
            <a:spLocks noGrp="1"/>
          </p:cNvSpPr>
          <p:nvPr>
            <p:ph type="subTitle" idx="2"/>
          </p:nvPr>
        </p:nvSpPr>
        <p:spPr>
          <a:xfrm>
            <a:off x="5998700" y="3206662"/>
            <a:ext cx="8070600" cy="9840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54" name="Google Shape;254;p22"/>
          <p:cNvSpPr txBox="1">
            <a:spLocks noGrp="1"/>
          </p:cNvSpPr>
          <p:nvPr>
            <p:ph type="subTitle" idx="3"/>
          </p:nvPr>
        </p:nvSpPr>
        <p:spPr>
          <a:xfrm>
            <a:off x="5998700" y="4697120"/>
            <a:ext cx="8070600" cy="560400"/>
          </a:xfrm>
          <a:prstGeom prst="rect">
            <a:avLst/>
          </a:prstGeom>
        </p:spPr>
        <p:txBody>
          <a:bodyPr spcFirstLastPara="1" wrap="square" lIns="91425" tIns="0" rIns="91425" bIns="0" anchor="b"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55" name="Google Shape;255;p22"/>
          <p:cNvSpPr txBox="1">
            <a:spLocks noGrp="1"/>
          </p:cNvSpPr>
          <p:nvPr>
            <p:ph type="subTitle" idx="4"/>
          </p:nvPr>
        </p:nvSpPr>
        <p:spPr>
          <a:xfrm>
            <a:off x="5998700" y="5429312"/>
            <a:ext cx="8070600" cy="9840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56" name="Google Shape;256;p22"/>
          <p:cNvSpPr txBox="1">
            <a:spLocks noGrp="1"/>
          </p:cNvSpPr>
          <p:nvPr>
            <p:ph type="subTitle" idx="5"/>
          </p:nvPr>
        </p:nvSpPr>
        <p:spPr>
          <a:xfrm>
            <a:off x="5998700" y="6919770"/>
            <a:ext cx="8070600" cy="560400"/>
          </a:xfrm>
          <a:prstGeom prst="rect">
            <a:avLst/>
          </a:prstGeom>
        </p:spPr>
        <p:txBody>
          <a:bodyPr spcFirstLastPara="1" wrap="square" lIns="91425" tIns="0" rIns="91425" bIns="0" anchor="b"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57" name="Google Shape;257;p22"/>
          <p:cNvSpPr txBox="1">
            <a:spLocks noGrp="1"/>
          </p:cNvSpPr>
          <p:nvPr>
            <p:ph type="subTitle" idx="6"/>
          </p:nvPr>
        </p:nvSpPr>
        <p:spPr>
          <a:xfrm>
            <a:off x="5998700" y="7651962"/>
            <a:ext cx="8070600" cy="9840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009622625"/>
      </p:ext>
    </p:extLst>
  </p:cSld>
  <p:clrMapOvr>
    <a:masterClrMapping/>
  </p:clrMapOvr>
  <p:transition spd="med">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584050" y="2630500"/>
            <a:ext cx="5017800" cy="12744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82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30" name="Google Shape;130;p13"/>
          <p:cNvSpPr txBox="1">
            <a:spLocks noGrp="1"/>
          </p:cNvSpPr>
          <p:nvPr>
            <p:ph type="subTitle" idx="1"/>
          </p:nvPr>
        </p:nvSpPr>
        <p:spPr>
          <a:xfrm>
            <a:off x="1584050" y="3888900"/>
            <a:ext cx="5017800" cy="6336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4000" b="1">
                <a:latin typeface="Arvo"/>
                <a:ea typeface="Arvo"/>
                <a:cs typeface="Arvo"/>
                <a:sym typeface="Arvo"/>
              </a:defRPr>
            </a:lvl1pPr>
            <a:lvl2pPr lvl="1">
              <a:spcBef>
                <a:spcPts val="0"/>
              </a:spcBef>
              <a:spcAft>
                <a:spcPts val="0"/>
              </a:spcAft>
              <a:buSzPts val="2000"/>
              <a:buFont typeface="Arvo"/>
              <a:buNone/>
              <a:defRPr sz="4000" b="1">
                <a:latin typeface="Arvo"/>
                <a:ea typeface="Arvo"/>
                <a:cs typeface="Arvo"/>
                <a:sym typeface="Arvo"/>
              </a:defRPr>
            </a:lvl2pPr>
            <a:lvl3pPr lvl="2">
              <a:spcBef>
                <a:spcPts val="0"/>
              </a:spcBef>
              <a:spcAft>
                <a:spcPts val="0"/>
              </a:spcAft>
              <a:buSzPts val="2000"/>
              <a:buFont typeface="Arvo"/>
              <a:buNone/>
              <a:defRPr sz="4000" b="1">
                <a:latin typeface="Arvo"/>
                <a:ea typeface="Arvo"/>
                <a:cs typeface="Arvo"/>
                <a:sym typeface="Arvo"/>
              </a:defRPr>
            </a:lvl3pPr>
            <a:lvl4pPr lvl="3">
              <a:spcBef>
                <a:spcPts val="0"/>
              </a:spcBef>
              <a:spcAft>
                <a:spcPts val="0"/>
              </a:spcAft>
              <a:buSzPts val="2000"/>
              <a:buFont typeface="Arvo"/>
              <a:buNone/>
              <a:defRPr sz="4000" b="1">
                <a:latin typeface="Arvo"/>
                <a:ea typeface="Arvo"/>
                <a:cs typeface="Arvo"/>
                <a:sym typeface="Arvo"/>
              </a:defRPr>
            </a:lvl4pPr>
            <a:lvl5pPr lvl="4">
              <a:spcBef>
                <a:spcPts val="0"/>
              </a:spcBef>
              <a:spcAft>
                <a:spcPts val="0"/>
              </a:spcAft>
              <a:buSzPts val="2000"/>
              <a:buFont typeface="Arvo"/>
              <a:buNone/>
              <a:defRPr sz="4000" b="1">
                <a:latin typeface="Arvo"/>
                <a:ea typeface="Arvo"/>
                <a:cs typeface="Arvo"/>
                <a:sym typeface="Arvo"/>
              </a:defRPr>
            </a:lvl5pPr>
            <a:lvl6pPr lvl="5">
              <a:spcBef>
                <a:spcPts val="0"/>
              </a:spcBef>
              <a:spcAft>
                <a:spcPts val="0"/>
              </a:spcAft>
              <a:buSzPts val="2000"/>
              <a:buFont typeface="Arvo"/>
              <a:buNone/>
              <a:defRPr sz="4000" b="1">
                <a:latin typeface="Arvo"/>
                <a:ea typeface="Arvo"/>
                <a:cs typeface="Arvo"/>
                <a:sym typeface="Arvo"/>
              </a:defRPr>
            </a:lvl6pPr>
            <a:lvl7pPr lvl="6">
              <a:spcBef>
                <a:spcPts val="0"/>
              </a:spcBef>
              <a:spcAft>
                <a:spcPts val="0"/>
              </a:spcAft>
              <a:buSzPts val="2000"/>
              <a:buFont typeface="Arvo"/>
              <a:buNone/>
              <a:defRPr sz="4000" b="1">
                <a:latin typeface="Arvo"/>
                <a:ea typeface="Arvo"/>
                <a:cs typeface="Arvo"/>
                <a:sym typeface="Arvo"/>
              </a:defRPr>
            </a:lvl7pPr>
            <a:lvl8pPr lvl="7">
              <a:spcBef>
                <a:spcPts val="0"/>
              </a:spcBef>
              <a:spcAft>
                <a:spcPts val="0"/>
              </a:spcAft>
              <a:buSzPts val="2000"/>
              <a:buFont typeface="Arvo"/>
              <a:buNone/>
              <a:defRPr sz="4000" b="1">
                <a:latin typeface="Arvo"/>
                <a:ea typeface="Arvo"/>
                <a:cs typeface="Arvo"/>
                <a:sym typeface="Arvo"/>
              </a:defRPr>
            </a:lvl8pPr>
            <a:lvl9pPr lvl="8">
              <a:spcBef>
                <a:spcPts val="0"/>
              </a:spcBef>
              <a:spcAft>
                <a:spcPts val="0"/>
              </a:spcAft>
              <a:buSzPts val="2000"/>
              <a:buFont typeface="Arvo"/>
              <a:buNone/>
              <a:defRPr sz="4000"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584050" y="4670300"/>
            <a:ext cx="5017800" cy="1062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7508300" y="2630500"/>
            <a:ext cx="5017800" cy="12744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82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33" name="Google Shape;133;p13"/>
          <p:cNvSpPr txBox="1">
            <a:spLocks noGrp="1"/>
          </p:cNvSpPr>
          <p:nvPr>
            <p:ph type="subTitle" idx="5"/>
          </p:nvPr>
        </p:nvSpPr>
        <p:spPr>
          <a:xfrm>
            <a:off x="7508300" y="3888900"/>
            <a:ext cx="5017800" cy="6336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7508300" y="4670300"/>
            <a:ext cx="5017800" cy="1062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584050" y="6016800"/>
            <a:ext cx="5017800" cy="12744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82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36" name="Google Shape;136;p13"/>
          <p:cNvSpPr txBox="1">
            <a:spLocks noGrp="1"/>
          </p:cNvSpPr>
          <p:nvPr>
            <p:ph type="subTitle" idx="8"/>
          </p:nvPr>
        </p:nvSpPr>
        <p:spPr>
          <a:xfrm>
            <a:off x="1584050" y="7275000"/>
            <a:ext cx="5017800" cy="6336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584050" y="8056400"/>
            <a:ext cx="5017800" cy="1062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7508300" y="6016800"/>
            <a:ext cx="5017800" cy="12744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82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39" name="Google Shape;139;p13"/>
          <p:cNvSpPr txBox="1">
            <a:spLocks noGrp="1"/>
          </p:cNvSpPr>
          <p:nvPr>
            <p:ph type="subTitle" idx="14"/>
          </p:nvPr>
        </p:nvSpPr>
        <p:spPr>
          <a:xfrm>
            <a:off x="7508300" y="7275000"/>
            <a:ext cx="5017800" cy="6336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7508300" y="8056400"/>
            <a:ext cx="5017800" cy="1062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1378936" y="4603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 name="Google Shape;142;p13"/>
          <p:cNvSpPr/>
          <p:nvPr/>
        </p:nvSpPr>
        <p:spPr>
          <a:xfrm>
            <a:off x="12379707" y="2774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 name="Google Shape;143;p13"/>
          <p:cNvSpPr/>
          <p:nvPr/>
        </p:nvSpPr>
        <p:spPr>
          <a:xfrm>
            <a:off x="14476093" y="11719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 name="Google Shape;144;p13"/>
          <p:cNvSpPr/>
          <p:nvPr/>
        </p:nvSpPr>
        <p:spPr>
          <a:xfrm>
            <a:off x="-52400" y="9450700"/>
            <a:ext cx="18403200" cy="8364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867763001"/>
      </p:ext>
    </p:extLst>
  </p:cSld>
  <p:clrMapOvr>
    <a:masterClrMapping/>
  </p:clrMapOvr>
  <p:transition spd="med">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1440000" y="3197100"/>
            <a:ext cx="8326800" cy="4946400"/>
          </a:xfrm>
          <a:prstGeom prst="rect">
            <a:avLst/>
          </a:prstGeom>
        </p:spPr>
        <p:txBody>
          <a:bodyPr spcFirstLastPara="1" wrap="square" lIns="91425" tIns="91425" rIns="91425" bIns="91425" anchor="b" anchorCtr="0">
            <a:noAutofit/>
          </a:bodyPr>
          <a:lstStyle>
            <a:lvl1pPr marL="914400" lvl="0" indent="-660400">
              <a:spcBef>
                <a:spcPts val="0"/>
              </a:spcBef>
              <a:spcAft>
                <a:spcPts val="0"/>
              </a:spcAft>
              <a:buSzPts val="1600"/>
              <a:buChar char="●"/>
              <a:defRPr/>
            </a:lvl1pPr>
            <a:lvl2pPr marL="1828800" lvl="1" indent="-660400">
              <a:spcBef>
                <a:spcPts val="0"/>
              </a:spcBef>
              <a:spcAft>
                <a:spcPts val="0"/>
              </a:spcAft>
              <a:buSzPts val="1600"/>
              <a:buChar char="○"/>
              <a:defRPr/>
            </a:lvl2pPr>
            <a:lvl3pPr marL="2743200" lvl="2" indent="-660400">
              <a:spcBef>
                <a:spcPts val="0"/>
              </a:spcBef>
              <a:spcAft>
                <a:spcPts val="0"/>
              </a:spcAft>
              <a:buSzPts val="1600"/>
              <a:buChar char="■"/>
              <a:defRPr/>
            </a:lvl3pPr>
            <a:lvl4pPr marL="3657600" lvl="3" indent="-660400">
              <a:spcBef>
                <a:spcPts val="0"/>
              </a:spcBef>
              <a:spcAft>
                <a:spcPts val="0"/>
              </a:spcAft>
              <a:buSzPts val="1600"/>
              <a:buChar char="●"/>
              <a:defRPr/>
            </a:lvl4pPr>
            <a:lvl5pPr marL="4572000" lvl="4" indent="-660400">
              <a:spcBef>
                <a:spcPts val="0"/>
              </a:spcBef>
              <a:spcAft>
                <a:spcPts val="0"/>
              </a:spcAft>
              <a:buSzPts val="1600"/>
              <a:buChar char="○"/>
              <a:defRPr/>
            </a:lvl5pPr>
            <a:lvl6pPr marL="5486400" lvl="5" indent="-660400">
              <a:spcBef>
                <a:spcPts val="0"/>
              </a:spcBef>
              <a:spcAft>
                <a:spcPts val="0"/>
              </a:spcAft>
              <a:buSzPts val="1600"/>
              <a:buChar char="■"/>
              <a:defRPr/>
            </a:lvl6pPr>
            <a:lvl7pPr marL="6400800" lvl="6" indent="-660400">
              <a:spcBef>
                <a:spcPts val="0"/>
              </a:spcBef>
              <a:spcAft>
                <a:spcPts val="0"/>
              </a:spcAft>
              <a:buSzPts val="1600"/>
              <a:buChar char="●"/>
              <a:defRPr/>
            </a:lvl7pPr>
            <a:lvl8pPr marL="7315200" lvl="7" indent="-660400">
              <a:spcBef>
                <a:spcPts val="0"/>
              </a:spcBef>
              <a:spcAft>
                <a:spcPts val="0"/>
              </a:spcAft>
              <a:buSzPts val="1600"/>
              <a:buChar char="○"/>
              <a:defRPr/>
            </a:lvl8pPr>
            <a:lvl9pPr marL="8229600" lvl="8" indent="-660400">
              <a:spcBef>
                <a:spcPts val="0"/>
              </a:spcBef>
              <a:spcAft>
                <a:spcPts val="0"/>
              </a:spcAft>
              <a:buSzPts val="1600"/>
              <a:buChar char="■"/>
              <a:defRPr/>
            </a:lvl9pPr>
          </a:lstStyle>
          <a:p>
            <a:endParaRPr/>
          </a:p>
        </p:txBody>
      </p:sp>
      <p:sp>
        <p:nvSpPr>
          <p:cNvPr id="78" name="Google Shape;78;p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7"/>
          <p:cNvSpPr/>
          <p:nvPr/>
        </p:nvSpPr>
        <p:spPr>
          <a:xfrm flipH="1">
            <a:off x="10160109"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0" name="Google Shape;80;p7"/>
          <p:cNvSpPr/>
          <p:nvPr/>
        </p:nvSpPr>
        <p:spPr>
          <a:xfrm flipH="1">
            <a:off x="11703766" y="72208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1" name="Google Shape;81;p7"/>
          <p:cNvSpPr/>
          <p:nvPr/>
        </p:nvSpPr>
        <p:spPr>
          <a:xfrm flipH="1">
            <a:off x="14068456" y="77647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2" name="Google Shape;82;p7"/>
          <p:cNvSpPr/>
          <p:nvPr/>
        </p:nvSpPr>
        <p:spPr>
          <a:xfrm flipH="1">
            <a:off x="-52400" y="8954800"/>
            <a:ext cx="18403200" cy="1918800"/>
          </a:xfrm>
          <a:prstGeom prst="rect">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 name="Google Shape;83;p7"/>
          <p:cNvSpPr/>
          <p:nvPr/>
        </p:nvSpPr>
        <p:spPr>
          <a:xfrm>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 name="Google Shape;84;p7"/>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 name="Google Shape;85;p7"/>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500650611"/>
      </p:ext>
    </p:extLst>
  </p:cSld>
  <p:clrMapOvr>
    <a:masterClrMapping/>
  </p:clrMapOvr>
  <p:transition spd="med">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5" name="Google Shape;295;p25"/>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6" name="Google Shape;296;p25"/>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7" name="Google Shape;297;p25"/>
          <p:cNvSpPr txBox="1">
            <a:spLocks noGrp="1"/>
          </p:cNvSpPr>
          <p:nvPr>
            <p:ph type="subTitle" idx="1"/>
          </p:nvPr>
        </p:nvSpPr>
        <p:spPr>
          <a:xfrm>
            <a:off x="5803314" y="2361650"/>
            <a:ext cx="8518200" cy="637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5803314" y="2999450"/>
            <a:ext cx="8518200" cy="535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5803314" y="3755958"/>
            <a:ext cx="8518200" cy="637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5803314" y="4393758"/>
            <a:ext cx="8518200" cy="535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5803314" y="5150266"/>
            <a:ext cx="8518200" cy="637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5803314" y="5788066"/>
            <a:ext cx="8518200" cy="535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5803314" y="6544574"/>
            <a:ext cx="8518200" cy="637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5803314" y="7182374"/>
            <a:ext cx="8518200" cy="535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5803314" y="7938882"/>
            <a:ext cx="8518200" cy="637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5803314" y="8576682"/>
            <a:ext cx="8518200" cy="535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4401867" y="91901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8" name="Google Shape;308;p25"/>
          <p:cNvSpPr/>
          <p:nvPr/>
        </p:nvSpPr>
        <p:spPr>
          <a:xfrm>
            <a:off x="16884167" y="91901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 name="Google Shape;309;p25"/>
          <p:cNvSpPr/>
          <p:nvPr/>
        </p:nvSpPr>
        <p:spPr>
          <a:xfrm>
            <a:off x="14701398" y="84244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 name="Google Shape;310;p25"/>
          <p:cNvSpPr/>
          <p:nvPr/>
        </p:nvSpPr>
        <p:spPr>
          <a:xfrm>
            <a:off x="-95240" y="89683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220132225"/>
      </p:ext>
    </p:extLst>
  </p:cSld>
  <p:clrMapOvr>
    <a:masterClrMapping/>
  </p:clrMapOvr>
  <p:transition spd="med">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12277131" y="92268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3" name="Google Shape;333;p2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205169" y="92268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5" name="Google Shape;335;p27"/>
          <p:cNvSpPr/>
          <p:nvPr/>
        </p:nvSpPr>
        <p:spPr>
          <a:xfrm flipH="1">
            <a:off x="1338502" y="8461098"/>
            <a:ext cx="1840676"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6" name="Google Shape;336;p27"/>
          <p:cNvSpPr/>
          <p:nvPr/>
        </p:nvSpPr>
        <p:spPr>
          <a:xfrm flipH="1">
            <a:off x="14087478" y="90050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7" name="Google Shape;337;p27"/>
          <p:cNvSpPr/>
          <p:nvPr/>
        </p:nvSpPr>
        <p:spPr>
          <a:xfrm>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8" name="Google Shape;338;p27"/>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9" name="Google Shape;339;p27"/>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0" name="Google Shape;340;p27"/>
          <p:cNvSpPr txBox="1">
            <a:spLocks noGrp="1"/>
          </p:cNvSpPr>
          <p:nvPr>
            <p:ph type="subTitle" idx="1"/>
          </p:nvPr>
        </p:nvSpPr>
        <p:spPr>
          <a:xfrm>
            <a:off x="1427250" y="4553650"/>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1427250" y="3334350"/>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1427250" y="7416748"/>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1427250" y="6197452"/>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5326600" y="4553650"/>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5326594" y="3334350"/>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5326600" y="7416748"/>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5326594" y="6197452"/>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9225948" y="4553650"/>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9225936" y="3334350"/>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9225948" y="7416748"/>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9225936" y="6197452"/>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13125324" y="4553650"/>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13125306" y="3334350"/>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13125324" y="7416748"/>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13125306" y="6197452"/>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928132911"/>
      </p:ext>
    </p:extLst>
  </p:cSld>
  <p:clrMapOvr>
    <a:masterClrMapping/>
  </p:clrMapOvr>
  <p:transition spd="med">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311"/>
        <p:cNvGrpSpPr/>
        <p:nvPr/>
      </p:nvGrpSpPr>
      <p:grpSpPr>
        <a:xfrm>
          <a:off x="0" y="0"/>
          <a:ext cx="0" cy="0"/>
          <a:chOff x="0" y="0"/>
          <a:chExt cx="0" cy="0"/>
        </a:xfrm>
      </p:grpSpPr>
      <p:sp>
        <p:nvSpPr>
          <p:cNvPr id="312" name="Google Shape;312;p2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26"/>
          <p:cNvSpPr txBox="1">
            <a:spLocks noGrp="1"/>
          </p:cNvSpPr>
          <p:nvPr>
            <p:ph type="subTitle" idx="1"/>
          </p:nvPr>
        </p:nvSpPr>
        <p:spPr>
          <a:xfrm>
            <a:off x="1460400" y="3703000"/>
            <a:ext cx="4372200" cy="591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14" name="Google Shape;314;p26"/>
          <p:cNvSpPr txBox="1">
            <a:spLocks noGrp="1"/>
          </p:cNvSpPr>
          <p:nvPr>
            <p:ph type="subTitle" idx="2"/>
          </p:nvPr>
        </p:nvSpPr>
        <p:spPr>
          <a:xfrm>
            <a:off x="1460400" y="4406328"/>
            <a:ext cx="4372200" cy="1035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15" name="Google Shape;315;p26"/>
          <p:cNvSpPr txBox="1">
            <a:spLocks noGrp="1"/>
          </p:cNvSpPr>
          <p:nvPr>
            <p:ph type="subTitle" idx="3"/>
          </p:nvPr>
        </p:nvSpPr>
        <p:spPr>
          <a:xfrm>
            <a:off x="1460400" y="7076550"/>
            <a:ext cx="4372200" cy="591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16" name="Google Shape;316;p26"/>
          <p:cNvSpPr txBox="1">
            <a:spLocks noGrp="1"/>
          </p:cNvSpPr>
          <p:nvPr>
            <p:ph type="subTitle" idx="4"/>
          </p:nvPr>
        </p:nvSpPr>
        <p:spPr>
          <a:xfrm>
            <a:off x="1460400" y="7779878"/>
            <a:ext cx="4372200" cy="1035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17" name="Google Shape;317;p26"/>
          <p:cNvSpPr/>
          <p:nvPr/>
        </p:nvSpPr>
        <p:spPr>
          <a:xfrm flipH="1">
            <a:off x="-1378936" y="4603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8" name="Google Shape;318;p26"/>
          <p:cNvSpPr/>
          <p:nvPr/>
        </p:nvSpPr>
        <p:spPr>
          <a:xfrm>
            <a:off x="12379707" y="2774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9" name="Google Shape;319;p26"/>
          <p:cNvSpPr/>
          <p:nvPr/>
        </p:nvSpPr>
        <p:spPr>
          <a:xfrm>
            <a:off x="14476093" y="11719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0" name="Google Shape;320;p26"/>
          <p:cNvSpPr/>
          <p:nvPr/>
        </p:nvSpPr>
        <p:spPr>
          <a:xfrm>
            <a:off x="-95239"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1" name="Google Shape;321;p26"/>
          <p:cNvSpPr/>
          <p:nvPr/>
        </p:nvSpPr>
        <p:spPr>
          <a:xfrm>
            <a:off x="16884167"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2" name="Google Shape;322;p26"/>
          <p:cNvSpPr/>
          <p:nvPr/>
        </p:nvSpPr>
        <p:spPr>
          <a:xfrm>
            <a:off x="-57592" y="8954800"/>
            <a:ext cx="18403200" cy="1918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3" name="Google Shape;323;p26"/>
          <p:cNvSpPr txBox="1">
            <a:spLocks noGrp="1"/>
          </p:cNvSpPr>
          <p:nvPr>
            <p:ph type="subTitle" idx="5"/>
          </p:nvPr>
        </p:nvSpPr>
        <p:spPr>
          <a:xfrm>
            <a:off x="6947676" y="3703000"/>
            <a:ext cx="4392600" cy="591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24" name="Google Shape;324;p26"/>
          <p:cNvSpPr txBox="1">
            <a:spLocks noGrp="1"/>
          </p:cNvSpPr>
          <p:nvPr>
            <p:ph type="subTitle" idx="6"/>
          </p:nvPr>
        </p:nvSpPr>
        <p:spPr>
          <a:xfrm>
            <a:off x="6947726" y="4406328"/>
            <a:ext cx="4392600" cy="1035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25" name="Google Shape;325;p26"/>
          <p:cNvSpPr txBox="1">
            <a:spLocks noGrp="1"/>
          </p:cNvSpPr>
          <p:nvPr>
            <p:ph type="subTitle" idx="7"/>
          </p:nvPr>
        </p:nvSpPr>
        <p:spPr>
          <a:xfrm>
            <a:off x="6947726" y="7076550"/>
            <a:ext cx="4392600" cy="591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26" name="Google Shape;326;p26"/>
          <p:cNvSpPr txBox="1">
            <a:spLocks noGrp="1"/>
          </p:cNvSpPr>
          <p:nvPr>
            <p:ph type="subTitle" idx="8"/>
          </p:nvPr>
        </p:nvSpPr>
        <p:spPr>
          <a:xfrm>
            <a:off x="6947726" y="7779878"/>
            <a:ext cx="4392600" cy="1035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27" name="Google Shape;327;p26"/>
          <p:cNvSpPr txBox="1">
            <a:spLocks noGrp="1"/>
          </p:cNvSpPr>
          <p:nvPr>
            <p:ph type="subTitle" idx="9"/>
          </p:nvPr>
        </p:nvSpPr>
        <p:spPr>
          <a:xfrm>
            <a:off x="12438212" y="3703000"/>
            <a:ext cx="4392600" cy="591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28" name="Google Shape;328;p26"/>
          <p:cNvSpPr txBox="1">
            <a:spLocks noGrp="1"/>
          </p:cNvSpPr>
          <p:nvPr>
            <p:ph type="subTitle" idx="13"/>
          </p:nvPr>
        </p:nvSpPr>
        <p:spPr>
          <a:xfrm>
            <a:off x="12438212" y="4406328"/>
            <a:ext cx="4392600" cy="1035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29" name="Google Shape;329;p26"/>
          <p:cNvSpPr txBox="1">
            <a:spLocks noGrp="1"/>
          </p:cNvSpPr>
          <p:nvPr>
            <p:ph type="subTitle" idx="14"/>
          </p:nvPr>
        </p:nvSpPr>
        <p:spPr>
          <a:xfrm>
            <a:off x="12438212" y="7076550"/>
            <a:ext cx="4392600" cy="591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30" name="Google Shape;330;p26"/>
          <p:cNvSpPr txBox="1">
            <a:spLocks noGrp="1"/>
          </p:cNvSpPr>
          <p:nvPr>
            <p:ph type="subTitle" idx="15"/>
          </p:nvPr>
        </p:nvSpPr>
        <p:spPr>
          <a:xfrm>
            <a:off x="12438212" y="7779878"/>
            <a:ext cx="4392600" cy="1035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881821507"/>
      </p:ext>
    </p:extLst>
  </p:cSld>
  <p:clrMapOvr>
    <a:masterClrMapping/>
  </p:clrMapOvr>
  <p:transition spd="med">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6"/>
        <p:cNvGrpSpPr/>
        <p:nvPr/>
      </p:nvGrpSpPr>
      <p:grpSpPr>
        <a:xfrm>
          <a:off x="0" y="0"/>
          <a:ext cx="0" cy="0"/>
          <a:chOff x="0" y="0"/>
          <a:chExt cx="0" cy="0"/>
        </a:xfrm>
      </p:grpSpPr>
      <p:sp>
        <p:nvSpPr>
          <p:cNvPr id="87" name="Google Shape;87;p8"/>
          <p:cNvSpPr/>
          <p:nvPr/>
        </p:nvSpPr>
        <p:spPr>
          <a:xfrm>
            <a:off x="15579879" y="6840236"/>
            <a:ext cx="2239718" cy="189820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8" name="Google Shape;88;p8"/>
          <p:cNvSpPr/>
          <p:nvPr/>
        </p:nvSpPr>
        <p:spPr>
          <a:xfrm>
            <a:off x="4488890" y="66341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9" name="Google Shape;89;p8"/>
          <p:cNvSpPr/>
          <p:nvPr/>
        </p:nvSpPr>
        <p:spPr>
          <a:xfrm>
            <a:off x="53051" y="6835763"/>
            <a:ext cx="3167990" cy="2371254"/>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8"/>
          <p:cNvSpPr/>
          <p:nvPr/>
        </p:nvSpPr>
        <p:spPr>
          <a:xfrm>
            <a:off x="197314" y="2530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 name="Google Shape;91;p8"/>
          <p:cNvSpPr/>
          <p:nvPr/>
        </p:nvSpPr>
        <p:spPr>
          <a:xfrm>
            <a:off x="15243257" y="3443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 name="Google Shape;92;p8"/>
          <p:cNvSpPr/>
          <p:nvPr/>
        </p:nvSpPr>
        <p:spPr>
          <a:xfrm>
            <a:off x="5307593" y="3443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 name="Google Shape;93;p8"/>
          <p:cNvSpPr/>
          <p:nvPr/>
        </p:nvSpPr>
        <p:spPr>
          <a:xfrm>
            <a:off x="5909860" y="749672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 name="Google Shape;94;p8"/>
          <p:cNvSpPr/>
          <p:nvPr/>
        </p:nvSpPr>
        <p:spPr>
          <a:xfrm flipH="1">
            <a:off x="1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 name="Google Shape;95;p8"/>
          <p:cNvSpPr/>
          <p:nvPr/>
        </p:nvSpPr>
        <p:spPr>
          <a:xfrm flipH="1">
            <a:off x="1524326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6" name="Google Shape;96;p8"/>
          <p:cNvSpPr/>
          <p:nvPr/>
        </p:nvSpPr>
        <p:spPr>
          <a:xfrm>
            <a:off x="-52400" y="8368100"/>
            <a:ext cx="18403200" cy="1918800"/>
          </a:xfrm>
          <a:prstGeom prst="rect">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 name="Google Shape;97;p8"/>
          <p:cNvSpPr txBox="1">
            <a:spLocks noGrp="1"/>
          </p:cNvSpPr>
          <p:nvPr>
            <p:ph type="title"/>
          </p:nvPr>
        </p:nvSpPr>
        <p:spPr>
          <a:xfrm>
            <a:off x="2776200" y="1912850"/>
            <a:ext cx="12735600" cy="5223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52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2580808767"/>
      </p:ext>
    </p:extLst>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1440000" y="2271450"/>
            <a:ext cx="12483600" cy="35586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24000">
                <a:solidFill>
                  <a:schemeClr val="accent3"/>
                </a:solidFill>
              </a:defRPr>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115" name="Google Shape;115;p11"/>
          <p:cNvSpPr txBox="1">
            <a:spLocks noGrp="1"/>
          </p:cNvSpPr>
          <p:nvPr>
            <p:ph type="subTitle" idx="1"/>
          </p:nvPr>
        </p:nvSpPr>
        <p:spPr>
          <a:xfrm>
            <a:off x="1440000" y="5830050"/>
            <a:ext cx="9566400" cy="850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478805" y="6840236"/>
            <a:ext cx="2239718" cy="189820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 name="Google Shape;117;p11"/>
          <p:cNvSpPr/>
          <p:nvPr/>
        </p:nvSpPr>
        <p:spPr>
          <a:xfrm flipH="1">
            <a:off x="11703766" y="66341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8" name="Google Shape;118;p11"/>
          <p:cNvSpPr/>
          <p:nvPr/>
        </p:nvSpPr>
        <p:spPr>
          <a:xfrm flipH="1">
            <a:off x="15077363" y="6835763"/>
            <a:ext cx="3167990" cy="2371254"/>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9" name="Google Shape;119;p11"/>
          <p:cNvSpPr/>
          <p:nvPr/>
        </p:nvSpPr>
        <p:spPr>
          <a:xfrm flipH="1">
            <a:off x="15221578" y="2530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0" name="Google Shape;120;p11"/>
          <p:cNvSpPr/>
          <p:nvPr/>
        </p:nvSpPr>
        <p:spPr>
          <a:xfrm flipH="1">
            <a:off x="512387" y="3443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 name="Google Shape;121;p11"/>
          <p:cNvSpPr/>
          <p:nvPr/>
        </p:nvSpPr>
        <p:spPr>
          <a:xfrm flipH="1">
            <a:off x="9292827" y="3443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 name="Google Shape;122;p11"/>
          <p:cNvSpPr/>
          <p:nvPr/>
        </p:nvSpPr>
        <p:spPr>
          <a:xfrm flipH="1">
            <a:off x="11274480" y="749672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 name="Google Shape;123;p11"/>
          <p:cNvSpPr/>
          <p:nvPr/>
        </p:nvSpPr>
        <p:spPr>
          <a:xfrm>
            <a:off x="1718433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 name="Google Shape;124;p11"/>
          <p:cNvSpPr/>
          <p:nvPr/>
        </p:nvSpPr>
        <p:spPr>
          <a:xfrm>
            <a:off x="194108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 name="Google Shape;125;p11"/>
          <p:cNvSpPr/>
          <p:nvPr/>
        </p:nvSpPr>
        <p:spPr>
          <a:xfrm flipH="1">
            <a:off x="-52400" y="8368100"/>
            <a:ext cx="18403200" cy="1918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966219944"/>
      </p:ext>
    </p:extLst>
  </p:cSld>
  <p:clrMapOvr>
    <a:masterClrMapping/>
  </p:clrMapOvr>
  <p:transition spd="med">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Numbers and text 1">
  <p:cSld name="Numbers and text 1">
    <p:spTree>
      <p:nvGrpSpPr>
        <p:cNvPr id="1" name="Shape 377"/>
        <p:cNvGrpSpPr/>
        <p:nvPr/>
      </p:nvGrpSpPr>
      <p:grpSpPr>
        <a:xfrm>
          <a:off x="0" y="0"/>
          <a:ext cx="0" cy="0"/>
          <a:chOff x="0" y="0"/>
          <a:chExt cx="0" cy="0"/>
        </a:xfrm>
      </p:grpSpPr>
      <p:sp>
        <p:nvSpPr>
          <p:cNvPr id="378" name="Google Shape;378;p29"/>
          <p:cNvSpPr/>
          <p:nvPr/>
        </p:nvSpPr>
        <p:spPr>
          <a:xfrm flipH="1">
            <a:off x="4272915" y="9197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9" name="Google Shape;379;p29"/>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0" name="Google Shape;380;p29"/>
          <p:cNvSpPr/>
          <p:nvPr/>
        </p:nvSpPr>
        <p:spPr>
          <a:xfrm>
            <a:off x="16755215" y="9197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1" name="Google Shape;381;p29"/>
          <p:cNvSpPr/>
          <p:nvPr/>
        </p:nvSpPr>
        <p:spPr>
          <a:xfrm>
            <a:off x="14572446" y="84318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2" name="Google Shape;382;p29"/>
          <p:cNvSpPr/>
          <p:nvPr/>
        </p:nvSpPr>
        <p:spPr>
          <a:xfrm>
            <a:off x="-224192" y="89757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3" name="Google Shape;383;p29"/>
          <p:cNvSpPr/>
          <p:nvPr/>
        </p:nvSpPr>
        <p:spPr>
          <a:xfrm>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4" name="Google Shape;384;p29"/>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5" name="Google Shape;385;p29"/>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6" name="Google Shape;386;p29"/>
          <p:cNvSpPr txBox="1">
            <a:spLocks noGrp="1"/>
          </p:cNvSpPr>
          <p:nvPr>
            <p:ph type="subTitle" idx="1"/>
          </p:nvPr>
        </p:nvSpPr>
        <p:spPr>
          <a:xfrm>
            <a:off x="1440000" y="4348042"/>
            <a:ext cx="5017800" cy="609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87" name="Google Shape;387;p29"/>
          <p:cNvSpPr txBox="1">
            <a:spLocks noGrp="1"/>
          </p:cNvSpPr>
          <p:nvPr>
            <p:ph type="subTitle" idx="2"/>
          </p:nvPr>
        </p:nvSpPr>
        <p:spPr>
          <a:xfrm>
            <a:off x="1440000" y="5075250"/>
            <a:ext cx="5017800" cy="15000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8" name="Google Shape;388;p29"/>
          <p:cNvSpPr txBox="1">
            <a:spLocks noGrp="1"/>
          </p:cNvSpPr>
          <p:nvPr>
            <p:ph type="subTitle" idx="3"/>
          </p:nvPr>
        </p:nvSpPr>
        <p:spPr>
          <a:xfrm>
            <a:off x="6635100" y="4348042"/>
            <a:ext cx="5017800" cy="609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89" name="Google Shape;389;p29"/>
          <p:cNvSpPr txBox="1">
            <a:spLocks noGrp="1"/>
          </p:cNvSpPr>
          <p:nvPr>
            <p:ph type="subTitle" idx="4"/>
          </p:nvPr>
        </p:nvSpPr>
        <p:spPr>
          <a:xfrm>
            <a:off x="6635100" y="5075250"/>
            <a:ext cx="5017800" cy="15000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90" name="Google Shape;390;p29"/>
          <p:cNvSpPr txBox="1">
            <a:spLocks noGrp="1"/>
          </p:cNvSpPr>
          <p:nvPr>
            <p:ph type="subTitle" idx="5"/>
          </p:nvPr>
        </p:nvSpPr>
        <p:spPr>
          <a:xfrm>
            <a:off x="11830200" y="4348042"/>
            <a:ext cx="5017800" cy="609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91" name="Google Shape;391;p29"/>
          <p:cNvSpPr txBox="1">
            <a:spLocks noGrp="1"/>
          </p:cNvSpPr>
          <p:nvPr>
            <p:ph type="subTitle" idx="6"/>
          </p:nvPr>
        </p:nvSpPr>
        <p:spPr>
          <a:xfrm>
            <a:off x="11830200" y="5075250"/>
            <a:ext cx="5017800" cy="15000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92" name="Google Shape;392;p29"/>
          <p:cNvSpPr txBox="1">
            <a:spLocks noGrp="1"/>
          </p:cNvSpPr>
          <p:nvPr>
            <p:ph type="title" idx="7" hasCustomPrompt="1"/>
          </p:nvPr>
        </p:nvSpPr>
        <p:spPr>
          <a:xfrm>
            <a:off x="1872300" y="7817542"/>
            <a:ext cx="4153200" cy="1285200"/>
          </a:xfrm>
          <a:prstGeom prst="rect">
            <a:avLst/>
          </a:prstGeom>
        </p:spPr>
        <p:txBody>
          <a:bodyPr spcFirstLastPara="1" wrap="square" lIns="91425" tIns="0" rIns="91425" bIns="0" anchor="b" anchorCtr="0">
            <a:noAutofit/>
          </a:bodyPr>
          <a:lstStyle>
            <a:lvl1pPr lvl="0" algn="ctr" rtl="0">
              <a:spcBef>
                <a:spcPts val="0"/>
              </a:spcBef>
              <a:spcAft>
                <a:spcPts val="0"/>
              </a:spcAft>
              <a:buSzPts val="6000"/>
              <a:buNone/>
              <a:defRPr sz="86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393" name="Google Shape;393;p29"/>
          <p:cNvSpPr txBox="1">
            <a:spLocks noGrp="1"/>
          </p:cNvSpPr>
          <p:nvPr>
            <p:ph type="title" idx="8" hasCustomPrompt="1"/>
          </p:nvPr>
        </p:nvSpPr>
        <p:spPr>
          <a:xfrm>
            <a:off x="7067400" y="7817542"/>
            <a:ext cx="4153200" cy="1285200"/>
          </a:xfrm>
          <a:prstGeom prst="rect">
            <a:avLst/>
          </a:prstGeom>
        </p:spPr>
        <p:txBody>
          <a:bodyPr spcFirstLastPara="1" wrap="square" lIns="91425" tIns="0" rIns="91425" bIns="0" anchor="b" anchorCtr="0">
            <a:noAutofit/>
          </a:bodyPr>
          <a:lstStyle>
            <a:lvl1pPr lvl="0" algn="ctr" rtl="0">
              <a:spcBef>
                <a:spcPts val="0"/>
              </a:spcBef>
              <a:spcAft>
                <a:spcPts val="0"/>
              </a:spcAft>
              <a:buSzPts val="6000"/>
              <a:buNone/>
              <a:defRPr sz="86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394" name="Google Shape;394;p29"/>
          <p:cNvSpPr txBox="1">
            <a:spLocks noGrp="1"/>
          </p:cNvSpPr>
          <p:nvPr>
            <p:ph type="title" idx="9" hasCustomPrompt="1"/>
          </p:nvPr>
        </p:nvSpPr>
        <p:spPr>
          <a:xfrm>
            <a:off x="12262500" y="7817542"/>
            <a:ext cx="4153200" cy="1285200"/>
          </a:xfrm>
          <a:prstGeom prst="rect">
            <a:avLst/>
          </a:prstGeom>
        </p:spPr>
        <p:txBody>
          <a:bodyPr spcFirstLastPara="1" wrap="square" lIns="91425" tIns="0" rIns="91425" bIns="0" anchor="b" anchorCtr="0">
            <a:noAutofit/>
          </a:bodyPr>
          <a:lstStyle>
            <a:lvl1pPr lvl="0" algn="ctr" rtl="0">
              <a:spcBef>
                <a:spcPts val="0"/>
              </a:spcBef>
              <a:spcAft>
                <a:spcPts val="0"/>
              </a:spcAft>
              <a:buSzPts val="6000"/>
              <a:buNone/>
              <a:defRPr sz="86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Tree>
    <p:extLst>
      <p:ext uri="{BB962C8B-B14F-4D97-AF65-F5344CB8AC3E}">
        <p14:creationId xmlns:p14="http://schemas.microsoft.com/office/powerpoint/2010/main" val="443624837"/>
      </p:ext>
    </p:extLst>
  </p:cSld>
  <p:clrMapOvr>
    <a:masterClrMapping/>
  </p:clrMapOvr>
  <p:transition spd="med">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203"/>
        <p:cNvGrpSpPr/>
        <p:nvPr/>
      </p:nvGrpSpPr>
      <p:grpSpPr>
        <a:xfrm>
          <a:off x="0" y="0"/>
          <a:ext cx="0" cy="0"/>
          <a:chOff x="0" y="0"/>
          <a:chExt cx="0" cy="0"/>
        </a:xfrm>
      </p:grpSpPr>
      <p:sp>
        <p:nvSpPr>
          <p:cNvPr id="204" name="Google Shape;204;p18"/>
          <p:cNvSpPr/>
          <p:nvPr/>
        </p:nvSpPr>
        <p:spPr>
          <a:xfrm>
            <a:off x="15579879" y="6840236"/>
            <a:ext cx="2239718" cy="189820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5" name="Google Shape;205;p18"/>
          <p:cNvSpPr/>
          <p:nvPr/>
        </p:nvSpPr>
        <p:spPr>
          <a:xfrm>
            <a:off x="8132964" y="66341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6" name="Google Shape;206;p18"/>
          <p:cNvSpPr/>
          <p:nvPr/>
        </p:nvSpPr>
        <p:spPr>
          <a:xfrm>
            <a:off x="53051" y="6835763"/>
            <a:ext cx="3167990" cy="2371254"/>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7" name="Google Shape;207;p18"/>
          <p:cNvSpPr/>
          <p:nvPr/>
        </p:nvSpPr>
        <p:spPr>
          <a:xfrm>
            <a:off x="197314" y="2530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8" name="Google Shape;208;p18"/>
          <p:cNvSpPr/>
          <p:nvPr/>
        </p:nvSpPr>
        <p:spPr>
          <a:xfrm>
            <a:off x="15243257" y="3443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9" name="Google Shape;209;p18"/>
          <p:cNvSpPr/>
          <p:nvPr/>
        </p:nvSpPr>
        <p:spPr>
          <a:xfrm>
            <a:off x="5307593" y="3443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 name="Google Shape;210;p18"/>
          <p:cNvSpPr/>
          <p:nvPr/>
        </p:nvSpPr>
        <p:spPr>
          <a:xfrm>
            <a:off x="9553936" y="749672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 name="Google Shape;211;p18"/>
          <p:cNvSpPr/>
          <p:nvPr/>
        </p:nvSpPr>
        <p:spPr>
          <a:xfrm flipH="1">
            <a:off x="1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18"/>
          <p:cNvSpPr/>
          <p:nvPr/>
        </p:nvSpPr>
        <p:spPr>
          <a:xfrm flipH="1">
            <a:off x="1524326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 name="Google Shape;213;p18"/>
          <p:cNvSpPr/>
          <p:nvPr/>
        </p:nvSpPr>
        <p:spPr>
          <a:xfrm>
            <a:off x="-52400" y="8368100"/>
            <a:ext cx="18403200" cy="1918800"/>
          </a:xfrm>
          <a:prstGeom prst="rect">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4" name="Google Shape;214;p18"/>
          <p:cNvSpPr txBox="1">
            <a:spLocks noGrp="1"/>
          </p:cNvSpPr>
          <p:nvPr>
            <p:ph type="title"/>
          </p:nvPr>
        </p:nvSpPr>
        <p:spPr>
          <a:xfrm>
            <a:off x="9617450" y="2902250"/>
            <a:ext cx="6271200" cy="1145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18"/>
          <p:cNvSpPr txBox="1">
            <a:spLocks noGrp="1"/>
          </p:cNvSpPr>
          <p:nvPr>
            <p:ph type="subTitle" idx="1"/>
          </p:nvPr>
        </p:nvSpPr>
        <p:spPr>
          <a:xfrm>
            <a:off x="9629850" y="4223250"/>
            <a:ext cx="6271200" cy="2287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120474262"/>
      </p:ext>
    </p:extLst>
  </p:cSld>
  <p:clrMapOvr>
    <a:masterClrMapping/>
  </p:clrMapOvr>
  <p:transition spd="med">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225"/>
        <p:cNvGrpSpPr/>
        <p:nvPr/>
      </p:nvGrpSpPr>
      <p:grpSpPr>
        <a:xfrm>
          <a:off x="0" y="0"/>
          <a:ext cx="0" cy="0"/>
          <a:chOff x="0" y="0"/>
          <a:chExt cx="0" cy="0"/>
        </a:xfrm>
      </p:grpSpPr>
      <p:sp>
        <p:nvSpPr>
          <p:cNvPr id="226" name="Google Shape;226;p20"/>
          <p:cNvSpPr/>
          <p:nvPr/>
        </p:nvSpPr>
        <p:spPr>
          <a:xfrm>
            <a:off x="16114276" y="7906086"/>
            <a:ext cx="2059764" cy="174569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7" name="Google Shape;227;p20"/>
          <p:cNvSpPr/>
          <p:nvPr/>
        </p:nvSpPr>
        <p:spPr>
          <a:xfrm>
            <a:off x="258071" y="7716527"/>
            <a:ext cx="1936550" cy="2124810"/>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0"/>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20"/>
          <p:cNvSpPr/>
          <p:nvPr/>
        </p:nvSpPr>
        <p:spPr>
          <a:xfrm flipH="1">
            <a:off x="-1378936" y="4603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0"/>
          <p:cNvSpPr/>
          <p:nvPr/>
        </p:nvSpPr>
        <p:spPr>
          <a:xfrm>
            <a:off x="12379707" y="2774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0"/>
          <p:cNvSpPr/>
          <p:nvPr/>
        </p:nvSpPr>
        <p:spPr>
          <a:xfrm>
            <a:off x="14476093" y="11719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0"/>
          <p:cNvSpPr/>
          <p:nvPr/>
        </p:nvSpPr>
        <p:spPr>
          <a:xfrm>
            <a:off x="-52400" y="9450700"/>
            <a:ext cx="18403200" cy="8364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967108789"/>
      </p:ext>
    </p:extLst>
  </p:cSld>
  <p:clrMapOvr>
    <a:masterClrMapping/>
  </p:clrMapOvr>
  <p:transition spd="med">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12258109"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0" name="Google Shape;260;p2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224191"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2" name="Google Shape;262;p23"/>
          <p:cNvSpPr/>
          <p:nvPr/>
        </p:nvSpPr>
        <p:spPr>
          <a:xfrm flipH="1">
            <a:off x="1319466" y="72208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3" name="Google Shape;263;p23"/>
          <p:cNvSpPr/>
          <p:nvPr/>
        </p:nvSpPr>
        <p:spPr>
          <a:xfrm flipH="1">
            <a:off x="14068456" y="77647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4" name="Google Shape;264;p23"/>
          <p:cNvSpPr/>
          <p:nvPr/>
        </p:nvSpPr>
        <p:spPr>
          <a:xfrm flipH="1">
            <a:off x="-52400" y="8954800"/>
            <a:ext cx="18403200" cy="1918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5" name="Google Shape;265;p23"/>
          <p:cNvSpPr/>
          <p:nvPr/>
        </p:nvSpPr>
        <p:spPr>
          <a:xfrm>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6" name="Google Shape;266;p23"/>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7" name="Google Shape;267;p23"/>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8" name="Google Shape;268;p23"/>
          <p:cNvSpPr txBox="1">
            <a:spLocks noGrp="1"/>
          </p:cNvSpPr>
          <p:nvPr>
            <p:ph type="subTitle" idx="1"/>
          </p:nvPr>
        </p:nvSpPr>
        <p:spPr>
          <a:xfrm>
            <a:off x="1440000" y="5000494"/>
            <a:ext cx="5017800" cy="639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1440000" y="6105724"/>
            <a:ext cx="5017800" cy="10218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6635100" y="5000494"/>
            <a:ext cx="5017800" cy="639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6635100" y="6105724"/>
            <a:ext cx="5017800" cy="10218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11830200" y="5000494"/>
            <a:ext cx="5017800" cy="639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11830200" y="6105724"/>
            <a:ext cx="5017800" cy="10218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626354107"/>
      </p:ext>
    </p:extLst>
  </p:cSld>
  <p:clrMapOvr>
    <a:masterClrMapping/>
  </p:clrMapOvr>
  <p:transition spd="med">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233"/>
        <p:cNvGrpSpPr/>
        <p:nvPr/>
      </p:nvGrpSpPr>
      <p:grpSpPr>
        <a:xfrm>
          <a:off x="0" y="0"/>
          <a:ext cx="0" cy="0"/>
          <a:chOff x="0" y="0"/>
          <a:chExt cx="0" cy="0"/>
        </a:xfrm>
      </p:grpSpPr>
      <p:sp>
        <p:nvSpPr>
          <p:cNvPr id="234" name="Google Shape;234;p21"/>
          <p:cNvSpPr/>
          <p:nvPr/>
        </p:nvSpPr>
        <p:spPr>
          <a:xfrm flipH="1">
            <a:off x="258070" y="7906086"/>
            <a:ext cx="2059764" cy="174569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5" name="Google Shape;235;p21"/>
          <p:cNvSpPr/>
          <p:nvPr/>
        </p:nvSpPr>
        <p:spPr>
          <a:xfrm flipH="1">
            <a:off x="16237491" y="7716527"/>
            <a:ext cx="1936550" cy="2124810"/>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6" name="Google Shape;236;p21"/>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21"/>
          <p:cNvSpPr/>
          <p:nvPr/>
        </p:nvSpPr>
        <p:spPr>
          <a:xfrm flipH="1">
            <a:off x="-151786" y="-48195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8" name="Google Shape;238;p21"/>
          <p:cNvSpPr/>
          <p:nvPr/>
        </p:nvSpPr>
        <p:spPr>
          <a:xfrm flipH="1">
            <a:off x="15631317" y="2774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9" name="Google Shape;239;p21"/>
          <p:cNvSpPr/>
          <p:nvPr/>
        </p:nvSpPr>
        <p:spPr>
          <a:xfrm flipH="1">
            <a:off x="12379707" y="11719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0" name="Google Shape;240;p21"/>
          <p:cNvSpPr/>
          <p:nvPr/>
        </p:nvSpPr>
        <p:spPr>
          <a:xfrm>
            <a:off x="-52400" y="9450700"/>
            <a:ext cx="18403200" cy="836400"/>
          </a:xfrm>
          <a:prstGeom prst="rect">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1" name="Google Shape;241;p21"/>
          <p:cNvSpPr/>
          <p:nvPr/>
        </p:nvSpPr>
        <p:spPr>
          <a:xfrm>
            <a:off x="16395647" y="1929901"/>
            <a:ext cx="2122490" cy="1097518"/>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15182512"/>
      </p:ext>
    </p:extLst>
  </p:cSld>
  <p:clrMapOvr>
    <a:masterClrMapping/>
  </p:clrMapOvr>
  <p:transition spd="med">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46"/>
        <p:cNvGrpSpPr/>
        <p:nvPr/>
      </p:nvGrpSpPr>
      <p:grpSpPr>
        <a:xfrm>
          <a:off x="0" y="0"/>
          <a:ext cx="0" cy="0"/>
          <a:chOff x="0" y="0"/>
          <a:chExt cx="0" cy="0"/>
        </a:xfrm>
      </p:grpSpPr>
      <p:sp>
        <p:nvSpPr>
          <p:cNvPr id="47" name="Google Shape;47;p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 name="Google Shape;48;p4"/>
          <p:cNvSpPr txBox="1">
            <a:spLocks noGrp="1"/>
          </p:cNvSpPr>
          <p:nvPr>
            <p:ph type="body" idx="1"/>
          </p:nvPr>
        </p:nvSpPr>
        <p:spPr>
          <a:xfrm>
            <a:off x="1440000" y="2304950"/>
            <a:ext cx="15408000" cy="6832800"/>
          </a:xfrm>
          <a:prstGeom prst="rect">
            <a:avLst/>
          </a:prstGeom>
        </p:spPr>
        <p:txBody>
          <a:bodyPr spcFirstLastPara="1" wrap="square" lIns="91425" tIns="91425" rIns="91425" bIns="91425" anchor="t" anchorCtr="0">
            <a:noAutofit/>
          </a:bodyPr>
          <a:lstStyle>
            <a:lvl1pPr marL="914400" lvl="0" indent="-660400">
              <a:spcBef>
                <a:spcPts val="0"/>
              </a:spcBef>
              <a:spcAft>
                <a:spcPts val="0"/>
              </a:spcAft>
              <a:buSzPts val="1600"/>
              <a:buChar char="●"/>
              <a:defRPr sz="2400"/>
            </a:lvl1pPr>
            <a:lvl2pPr marL="1828800" lvl="1" indent="-660400">
              <a:spcBef>
                <a:spcPts val="0"/>
              </a:spcBef>
              <a:spcAft>
                <a:spcPts val="0"/>
              </a:spcAft>
              <a:buSzPts val="1600"/>
              <a:buChar char="○"/>
              <a:defRPr/>
            </a:lvl2pPr>
            <a:lvl3pPr marL="2743200" lvl="2" indent="-660400">
              <a:spcBef>
                <a:spcPts val="0"/>
              </a:spcBef>
              <a:spcAft>
                <a:spcPts val="0"/>
              </a:spcAft>
              <a:buSzPts val="1600"/>
              <a:buChar char="■"/>
              <a:defRPr/>
            </a:lvl3pPr>
            <a:lvl4pPr marL="3657600" lvl="3" indent="-660400">
              <a:spcBef>
                <a:spcPts val="0"/>
              </a:spcBef>
              <a:spcAft>
                <a:spcPts val="0"/>
              </a:spcAft>
              <a:buSzPts val="1600"/>
              <a:buChar char="●"/>
              <a:defRPr/>
            </a:lvl4pPr>
            <a:lvl5pPr marL="4572000" lvl="4" indent="-660400">
              <a:spcBef>
                <a:spcPts val="0"/>
              </a:spcBef>
              <a:spcAft>
                <a:spcPts val="0"/>
              </a:spcAft>
              <a:buSzPts val="1600"/>
              <a:buChar char="○"/>
              <a:defRPr/>
            </a:lvl5pPr>
            <a:lvl6pPr marL="5486400" lvl="5" indent="-660400">
              <a:spcBef>
                <a:spcPts val="0"/>
              </a:spcBef>
              <a:spcAft>
                <a:spcPts val="0"/>
              </a:spcAft>
              <a:buSzPts val="1600"/>
              <a:buChar char="■"/>
              <a:defRPr/>
            </a:lvl6pPr>
            <a:lvl7pPr marL="6400800" lvl="6" indent="-660400">
              <a:spcBef>
                <a:spcPts val="0"/>
              </a:spcBef>
              <a:spcAft>
                <a:spcPts val="0"/>
              </a:spcAft>
              <a:buSzPts val="1600"/>
              <a:buChar char="●"/>
              <a:defRPr/>
            </a:lvl7pPr>
            <a:lvl8pPr marL="7315200" lvl="7" indent="-660400">
              <a:spcBef>
                <a:spcPts val="0"/>
              </a:spcBef>
              <a:spcAft>
                <a:spcPts val="0"/>
              </a:spcAft>
              <a:buSzPts val="1600"/>
              <a:buChar char="○"/>
              <a:defRPr/>
            </a:lvl8pPr>
            <a:lvl9pPr marL="8229600" lvl="8" indent="-660400">
              <a:spcBef>
                <a:spcPts val="0"/>
              </a:spcBef>
              <a:spcAft>
                <a:spcPts val="0"/>
              </a:spcAft>
              <a:buSzPts val="1600"/>
              <a:buChar char="■"/>
              <a:defRPr/>
            </a:lvl9pPr>
          </a:lstStyle>
          <a:p>
            <a:endParaRPr/>
          </a:p>
        </p:txBody>
      </p:sp>
      <p:sp>
        <p:nvSpPr>
          <p:cNvPr id="49" name="Google Shape;49;p4"/>
          <p:cNvSpPr/>
          <p:nvPr/>
        </p:nvSpPr>
        <p:spPr>
          <a:xfrm flipH="1">
            <a:off x="258070" y="7906086"/>
            <a:ext cx="2059764" cy="174569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 name="Google Shape;50;p4"/>
          <p:cNvSpPr/>
          <p:nvPr/>
        </p:nvSpPr>
        <p:spPr>
          <a:xfrm flipH="1">
            <a:off x="16237491" y="7716527"/>
            <a:ext cx="1936550" cy="2124810"/>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 name="Google Shape;51;p4"/>
          <p:cNvSpPr/>
          <p:nvPr/>
        </p:nvSpPr>
        <p:spPr>
          <a:xfrm flipH="1">
            <a:off x="-151786" y="-48195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 name="Google Shape;52;p4"/>
          <p:cNvSpPr/>
          <p:nvPr/>
        </p:nvSpPr>
        <p:spPr>
          <a:xfrm flipH="1">
            <a:off x="15631317" y="2774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 name="Google Shape;53;p4"/>
          <p:cNvSpPr/>
          <p:nvPr/>
        </p:nvSpPr>
        <p:spPr>
          <a:xfrm flipH="1">
            <a:off x="12379707" y="11719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 name="Google Shape;54;p4"/>
          <p:cNvSpPr/>
          <p:nvPr/>
        </p:nvSpPr>
        <p:spPr>
          <a:xfrm>
            <a:off x="-52400" y="9450700"/>
            <a:ext cx="18403200" cy="836400"/>
          </a:xfrm>
          <a:prstGeom prst="rect">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4"/>
          <p:cNvSpPr/>
          <p:nvPr/>
        </p:nvSpPr>
        <p:spPr>
          <a:xfrm>
            <a:off x="16395647" y="1929901"/>
            <a:ext cx="2122490" cy="1097518"/>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813459154"/>
      </p:ext>
    </p:extLst>
  </p:cSld>
  <p:clrMapOvr>
    <a:masterClrMapping/>
  </p:clrMapOvr>
  <p:transition spd="med">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p:nvPr/>
        </p:nvSpPr>
        <p:spPr>
          <a:xfrm>
            <a:off x="16050627"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9" name="Google Shape;59;p5"/>
          <p:cNvSpPr/>
          <p:nvPr/>
        </p:nvSpPr>
        <p:spPr>
          <a:xfrm>
            <a:off x="13867858" y="72208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 name="Google Shape;60;p5"/>
          <p:cNvSpPr/>
          <p:nvPr/>
        </p:nvSpPr>
        <p:spPr>
          <a:xfrm flipH="1">
            <a:off x="6" y="77647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 name="Google Shape;61;p5"/>
          <p:cNvSpPr/>
          <p:nvPr/>
        </p:nvSpPr>
        <p:spPr>
          <a:xfrm flipH="1">
            <a:off x="-52400" y="8954800"/>
            <a:ext cx="18403200" cy="1918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5"/>
          <p:cNvSpPr/>
          <p:nvPr/>
        </p:nvSpPr>
        <p:spPr>
          <a:xfrm>
            <a:off x="-977036" y="-30115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5"/>
          <p:cNvSpPr/>
          <p:nvPr/>
        </p:nvSpPr>
        <p:spPr>
          <a:xfrm>
            <a:off x="15243257" y="3443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5"/>
          <p:cNvSpPr/>
          <p:nvPr/>
        </p:nvSpPr>
        <p:spPr>
          <a:xfrm>
            <a:off x="16523193" y="17562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5"/>
          <p:cNvSpPr txBox="1">
            <a:spLocks noGrp="1"/>
          </p:cNvSpPr>
          <p:nvPr>
            <p:ph type="subTitle" idx="1"/>
          </p:nvPr>
        </p:nvSpPr>
        <p:spPr>
          <a:xfrm>
            <a:off x="2638100" y="4614876"/>
            <a:ext cx="6055200" cy="12666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66" name="Google Shape;66;p5"/>
          <p:cNvSpPr txBox="1">
            <a:spLocks noGrp="1"/>
          </p:cNvSpPr>
          <p:nvPr>
            <p:ph type="subTitle" idx="2"/>
          </p:nvPr>
        </p:nvSpPr>
        <p:spPr>
          <a:xfrm>
            <a:off x="2638100" y="6078600"/>
            <a:ext cx="6055200" cy="2004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7" name="Google Shape;67;p5"/>
          <p:cNvSpPr txBox="1">
            <a:spLocks noGrp="1"/>
          </p:cNvSpPr>
          <p:nvPr>
            <p:ph type="subTitle" idx="3"/>
          </p:nvPr>
        </p:nvSpPr>
        <p:spPr>
          <a:xfrm>
            <a:off x="9594650" y="4614876"/>
            <a:ext cx="6055200" cy="12666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68" name="Google Shape;68;p5"/>
          <p:cNvSpPr txBox="1">
            <a:spLocks noGrp="1"/>
          </p:cNvSpPr>
          <p:nvPr>
            <p:ph type="subTitle" idx="4"/>
          </p:nvPr>
        </p:nvSpPr>
        <p:spPr>
          <a:xfrm>
            <a:off x="9594650" y="6078600"/>
            <a:ext cx="6055200" cy="2004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59174647"/>
      </p:ext>
    </p:extLst>
  </p:cSld>
  <p:clrMapOvr>
    <a:masterClrMapping/>
  </p:clrMapOvr>
  <p:transition spd="med">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 name="Google Shape;72;p6"/>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 name="Google Shape;73;p6"/>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 name="Google Shape;74;p6"/>
          <p:cNvSpPr/>
          <p:nvPr/>
        </p:nvSpPr>
        <p:spPr>
          <a:xfrm>
            <a:off x="14515200" y="8876053"/>
            <a:ext cx="5137232" cy="3845222"/>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 name="Google Shape;75;p6"/>
          <p:cNvSpPr/>
          <p:nvPr/>
        </p:nvSpPr>
        <p:spPr>
          <a:xfrm>
            <a:off x="5" y="8627960"/>
            <a:ext cx="2239718" cy="189820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700098299"/>
      </p:ext>
    </p:extLst>
  </p:cSld>
  <p:clrMapOvr>
    <a:masterClrMapping/>
  </p:clrMapOvr>
  <p:transition spd="med">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1440000" y="3197100"/>
            <a:ext cx="8326800" cy="4946400"/>
          </a:xfrm>
          <a:prstGeom prst="rect">
            <a:avLst/>
          </a:prstGeom>
        </p:spPr>
        <p:txBody>
          <a:bodyPr spcFirstLastPara="1" wrap="square" lIns="91425" tIns="91425" rIns="91425" bIns="91425" anchor="b" anchorCtr="0">
            <a:noAutofit/>
          </a:bodyPr>
          <a:lstStyle>
            <a:lvl1pPr marL="914400" lvl="0" indent="-660400">
              <a:spcBef>
                <a:spcPts val="0"/>
              </a:spcBef>
              <a:spcAft>
                <a:spcPts val="0"/>
              </a:spcAft>
              <a:buSzPts val="1600"/>
              <a:buChar char="●"/>
              <a:defRPr/>
            </a:lvl1pPr>
            <a:lvl2pPr marL="1828800" lvl="1" indent="-660400">
              <a:spcBef>
                <a:spcPts val="0"/>
              </a:spcBef>
              <a:spcAft>
                <a:spcPts val="0"/>
              </a:spcAft>
              <a:buSzPts val="1600"/>
              <a:buChar char="○"/>
              <a:defRPr/>
            </a:lvl2pPr>
            <a:lvl3pPr marL="2743200" lvl="2" indent="-660400">
              <a:spcBef>
                <a:spcPts val="0"/>
              </a:spcBef>
              <a:spcAft>
                <a:spcPts val="0"/>
              </a:spcAft>
              <a:buSzPts val="1600"/>
              <a:buChar char="■"/>
              <a:defRPr/>
            </a:lvl3pPr>
            <a:lvl4pPr marL="3657600" lvl="3" indent="-660400">
              <a:spcBef>
                <a:spcPts val="0"/>
              </a:spcBef>
              <a:spcAft>
                <a:spcPts val="0"/>
              </a:spcAft>
              <a:buSzPts val="1600"/>
              <a:buChar char="●"/>
              <a:defRPr/>
            </a:lvl4pPr>
            <a:lvl5pPr marL="4572000" lvl="4" indent="-660400">
              <a:spcBef>
                <a:spcPts val="0"/>
              </a:spcBef>
              <a:spcAft>
                <a:spcPts val="0"/>
              </a:spcAft>
              <a:buSzPts val="1600"/>
              <a:buChar char="○"/>
              <a:defRPr/>
            </a:lvl5pPr>
            <a:lvl6pPr marL="5486400" lvl="5" indent="-660400">
              <a:spcBef>
                <a:spcPts val="0"/>
              </a:spcBef>
              <a:spcAft>
                <a:spcPts val="0"/>
              </a:spcAft>
              <a:buSzPts val="1600"/>
              <a:buChar char="■"/>
              <a:defRPr/>
            </a:lvl6pPr>
            <a:lvl7pPr marL="6400800" lvl="6" indent="-660400">
              <a:spcBef>
                <a:spcPts val="0"/>
              </a:spcBef>
              <a:spcAft>
                <a:spcPts val="0"/>
              </a:spcAft>
              <a:buSzPts val="1600"/>
              <a:buChar char="●"/>
              <a:defRPr/>
            </a:lvl7pPr>
            <a:lvl8pPr marL="7315200" lvl="7" indent="-660400">
              <a:spcBef>
                <a:spcPts val="0"/>
              </a:spcBef>
              <a:spcAft>
                <a:spcPts val="0"/>
              </a:spcAft>
              <a:buSzPts val="1600"/>
              <a:buChar char="○"/>
              <a:defRPr/>
            </a:lvl8pPr>
            <a:lvl9pPr marL="8229600" lvl="8" indent="-660400">
              <a:spcBef>
                <a:spcPts val="0"/>
              </a:spcBef>
              <a:spcAft>
                <a:spcPts val="0"/>
              </a:spcAft>
              <a:buSzPts val="1600"/>
              <a:buChar char="■"/>
              <a:defRPr/>
            </a:lvl9pPr>
          </a:lstStyle>
          <a:p>
            <a:endParaRPr/>
          </a:p>
        </p:txBody>
      </p:sp>
      <p:sp>
        <p:nvSpPr>
          <p:cNvPr id="78" name="Google Shape;78;p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7"/>
          <p:cNvSpPr/>
          <p:nvPr/>
        </p:nvSpPr>
        <p:spPr>
          <a:xfrm flipH="1">
            <a:off x="10160109"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0" name="Google Shape;80;p7"/>
          <p:cNvSpPr/>
          <p:nvPr/>
        </p:nvSpPr>
        <p:spPr>
          <a:xfrm flipH="1">
            <a:off x="11703766" y="72208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1" name="Google Shape;81;p7"/>
          <p:cNvSpPr/>
          <p:nvPr/>
        </p:nvSpPr>
        <p:spPr>
          <a:xfrm flipH="1">
            <a:off x="14068456" y="77647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2" name="Google Shape;82;p7"/>
          <p:cNvSpPr/>
          <p:nvPr/>
        </p:nvSpPr>
        <p:spPr>
          <a:xfrm flipH="1">
            <a:off x="-52400" y="8954800"/>
            <a:ext cx="18403200" cy="1918800"/>
          </a:xfrm>
          <a:prstGeom prst="rect">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 name="Google Shape;83;p7"/>
          <p:cNvSpPr/>
          <p:nvPr/>
        </p:nvSpPr>
        <p:spPr>
          <a:xfrm>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 name="Google Shape;84;p7"/>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 name="Google Shape;85;p7"/>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989995978"/>
      </p:ext>
    </p:extLst>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6"/>
        <p:cNvGrpSpPr/>
        <p:nvPr/>
      </p:nvGrpSpPr>
      <p:grpSpPr>
        <a:xfrm>
          <a:off x="0" y="0"/>
          <a:ext cx="0" cy="0"/>
          <a:chOff x="0" y="0"/>
          <a:chExt cx="0" cy="0"/>
        </a:xfrm>
      </p:grpSpPr>
      <p:sp>
        <p:nvSpPr>
          <p:cNvPr id="87" name="Google Shape;87;p8"/>
          <p:cNvSpPr/>
          <p:nvPr/>
        </p:nvSpPr>
        <p:spPr>
          <a:xfrm>
            <a:off x="15579879" y="6840236"/>
            <a:ext cx="2239718" cy="189820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8" name="Google Shape;88;p8"/>
          <p:cNvSpPr/>
          <p:nvPr/>
        </p:nvSpPr>
        <p:spPr>
          <a:xfrm>
            <a:off x="4488890" y="66341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9" name="Google Shape;89;p8"/>
          <p:cNvSpPr/>
          <p:nvPr/>
        </p:nvSpPr>
        <p:spPr>
          <a:xfrm>
            <a:off x="53051" y="6835763"/>
            <a:ext cx="3167990" cy="2371254"/>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8"/>
          <p:cNvSpPr/>
          <p:nvPr/>
        </p:nvSpPr>
        <p:spPr>
          <a:xfrm>
            <a:off x="197314" y="2530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 name="Google Shape;91;p8"/>
          <p:cNvSpPr/>
          <p:nvPr/>
        </p:nvSpPr>
        <p:spPr>
          <a:xfrm>
            <a:off x="15243257" y="3443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 name="Google Shape;92;p8"/>
          <p:cNvSpPr/>
          <p:nvPr/>
        </p:nvSpPr>
        <p:spPr>
          <a:xfrm>
            <a:off x="5307593" y="3443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 name="Google Shape;93;p8"/>
          <p:cNvSpPr/>
          <p:nvPr/>
        </p:nvSpPr>
        <p:spPr>
          <a:xfrm>
            <a:off x="5909860" y="749672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 name="Google Shape;94;p8"/>
          <p:cNvSpPr/>
          <p:nvPr/>
        </p:nvSpPr>
        <p:spPr>
          <a:xfrm flipH="1">
            <a:off x="1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 name="Google Shape;95;p8"/>
          <p:cNvSpPr/>
          <p:nvPr/>
        </p:nvSpPr>
        <p:spPr>
          <a:xfrm flipH="1">
            <a:off x="1524326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6" name="Google Shape;96;p8"/>
          <p:cNvSpPr/>
          <p:nvPr/>
        </p:nvSpPr>
        <p:spPr>
          <a:xfrm>
            <a:off x="-52400" y="8368100"/>
            <a:ext cx="18403200" cy="1918800"/>
          </a:xfrm>
          <a:prstGeom prst="rect">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 name="Google Shape;97;p8"/>
          <p:cNvSpPr txBox="1">
            <a:spLocks noGrp="1"/>
          </p:cNvSpPr>
          <p:nvPr>
            <p:ph type="title"/>
          </p:nvPr>
        </p:nvSpPr>
        <p:spPr>
          <a:xfrm>
            <a:off x="2776200" y="1912850"/>
            <a:ext cx="12735600" cy="5223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52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2351518822"/>
      </p:ext>
    </p:extLst>
  </p:cSld>
  <p:clrMapOvr>
    <a:masterClrMapping/>
  </p:clrMapOvr>
  <p:transition spd="med">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1440000" y="2271450"/>
            <a:ext cx="12483600" cy="35586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24000">
                <a:solidFill>
                  <a:schemeClr val="accent3"/>
                </a:solidFill>
              </a:defRPr>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115" name="Google Shape;115;p11"/>
          <p:cNvSpPr txBox="1">
            <a:spLocks noGrp="1"/>
          </p:cNvSpPr>
          <p:nvPr>
            <p:ph type="subTitle" idx="1"/>
          </p:nvPr>
        </p:nvSpPr>
        <p:spPr>
          <a:xfrm>
            <a:off x="1440000" y="5830050"/>
            <a:ext cx="9566400" cy="850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478805" y="6840236"/>
            <a:ext cx="2239718" cy="189820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 name="Google Shape;117;p11"/>
          <p:cNvSpPr/>
          <p:nvPr/>
        </p:nvSpPr>
        <p:spPr>
          <a:xfrm flipH="1">
            <a:off x="11703766" y="66341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8" name="Google Shape;118;p11"/>
          <p:cNvSpPr/>
          <p:nvPr/>
        </p:nvSpPr>
        <p:spPr>
          <a:xfrm flipH="1">
            <a:off x="15077363" y="6835763"/>
            <a:ext cx="3167990" cy="2371254"/>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9" name="Google Shape;119;p11"/>
          <p:cNvSpPr/>
          <p:nvPr/>
        </p:nvSpPr>
        <p:spPr>
          <a:xfrm flipH="1">
            <a:off x="15221578" y="2530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0" name="Google Shape;120;p11"/>
          <p:cNvSpPr/>
          <p:nvPr/>
        </p:nvSpPr>
        <p:spPr>
          <a:xfrm flipH="1">
            <a:off x="512387" y="3443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 name="Google Shape;121;p11"/>
          <p:cNvSpPr/>
          <p:nvPr/>
        </p:nvSpPr>
        <p:spPr>
          <a:xfrm flipH="1">
            <a:off x="9292827" y="3443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 name="Google Shape;122;p11"/>
          <p:cNvSpPr/>
          <p:nvPr/>
        </p:nvSpPr>
        <p:spPr>
          <a:xfrm flipH="1">
            <a:off x="11274480" y="749672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 name="Google Shape;123;p11"/>
          <p:cNvSpPr/>
          <p:nvPr/>
        </p:nvSpPr>
        <p:spPr>
          <a:xfrm>
            <a:off x="1718433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 name="Google Shape;124;p11"/>
          <p:cNvSpPr/>
          <p:nvPr/>
        </p:nvSpPr>
        <p:spPr>
          <a:xfrm>
            <a:off x="194108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 name="Google Shape;125;p11"/>
          <p:cNvSpPr/>
          <p:nvPr/>
        </p:nvSpPr>
        <p:spPr>
          <a:xfrm flipH="1">
            <a:off x="-52400" y="8368100"/>
            <a:ext cx="18403200" cy="1918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322469044"/>
      </p:ext>
    </p:extLst>
  </p:cSld>
  <p:clrMapOvr>
    <a:masterClrMapping/>
  </p:clrMapOvr>
  <p:transition spd="med">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2189903530"/>
      </p:ext>
    </p:extLst>
  </p:cSld>
  <p:clrMapOvr>
    <a:masterClrMapping/>
  </p:clrMapOvr>
  <p:transition spd="med">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584050" y="2630500"/>
            <a:ext cx="5017800" cy="12744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82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30" name="Google Shape;130;p13"/>
          <p:cNvSpPr txBox="1">
            <a:spLocks noGrp="1"/>
          </p:cNvSpPr>
          <p:nvPr>
            <p:ph type="subTitle" idx="1"/>
          </p:nvPr>
        </p:nvSpPr>
        <p:spPr>
          <a:xfrm>
            <a:off x="1584050" y="3888900"/>
            <a:ext cx="5017800" cy="6336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4000" b="1">
                <a:latin typeface="Arvo"/>
                <a:ea typeface="Arvo"/>
                <a:cs typeface="Arvo"/>
                <a:sym typeface="Arvo"/>
              </a:defRPr>
            </a:lvl1pPr>
            <a:lvl2pPr lvl="1">
              <a:spcBef>
                <a:spcPts val="0"/>
              </a:spcBef>
              <a:spcAft>
                <a:spcPts val="0"/>
              </a:spcAft>
              <a:buSzPts val="2000"/>
              <a:buFont typeface="Arvo"/>
              <a:buNone/>
              <a:defRPr sz="4000" b="1">
                <a:latin typeface="Arvo"/>
                <a:ea typeface="Arvo"/>
                <a:cs typeface="Arvo"/>
                <a:sym typeface="Arvo"/>
              </a:defRPr>
            </a:lvl2pPr>
            <a:lvl3pPr lvl="2">
              <a:spcBef>
                <a:spcPts val="0"/>
              </a:spcBef>
              <a:spcAft>
                <a:spcPts val="0"/>
              </a:spcAft>
              <a:buSzPts val="2000"/>
              <a:buFont typeface="Arvo"/>
              <a:buNone/>
              <a:defRPr sz="4000" b="1">
                <a:latin typeface="Arvo"/>
                <a:ea typeface="Arvo"/>
                <a:cs typeface="Arvo"/>
                <a:sym typeface="Arvo"/>
              </a:defRPr>
            </a:lvl3pPr>
            <a:lvl4pPr lvl="3">
              <a:spcBef>
                <a:spcPts val="0"/>
              </a:spcBef>
              <a:spcAft>
                <a:spcPts val="0"/>
              </a:spcAft>
              <a:buSzPts val="2000"/>
              <a:buFont typeface="Arvo"/>
              <a:buNone/>
              <a:defRPr sz="4000" b="1">
                <a:latin typeface="Arvo"/>
                <a:ea typeface="Arvo"/>
                <a:cs typeface="Arvo"/>
                <a:sym typeface="Arvo"/>
              </a:defRPr>
            </a:lvl4pPr>
            <a:lvl5pPr lvl="4">
              <a:spcBef>
                <a:spcPts val="0"/>
              </a:spcBef>
              <a:spcAft>
                <a:spcPts val="0"/>
              </a:spcAft>
              <a:buSzPts val="2000"/>
              <a:buFont typeface="Arvo"/>
              <a:buNone/>
              <a:defRPr sz="4000" b="1">
                <a:latin typeface="Arvo"/>
                <a:ea typeface="Arvo"/>
                <a:cs typeface="Arvo"/>
                <a:sym typeface="Arvo"/>
              </a:defRPr>
            </a:lvl5pPr>
            <a:lvl6pPr lvl="5">
              <a:spcBef>
                <a:spcPts val="0"/>
              </a:spcBef>
              <a:spcAft>
                <a:spcPts val="0"/>
              </a:spcAft>
              <a:buSzPts val="2000"/>
              <a:buFont typeface="Arvo"/>
              <a:buNone/>
              <a:defRPr sz="4000" b="1">
                <a:latin typeface="Arvo"/>
                <a:ea typeface="Arvo"/>
                <a:cs typeface="Arvo"/>
                <a:sym typeface="Arvo"/>
              </a:defRPr>
            </a:lvl6pPr>
            <a:lvl7pPr lvl="6">
              <a:spcBef>
                <a:spcPts val="0"/>
              </a:spcBef>
              <a:spcAft>
                <a:spcPts val="0"/>
              </a:spcAft>
              <a:buSzPts val="2000"/>
              <a:buFont typeface="Arvo"/>
              <a:buNone/>
              <a:defRPr sz="4000" b="1">
                <a:latin typeface="Arvo"/>
                <a:ea typeface="Arvo"/>
                <a:cs typeface="Arvo"/>
                <a:sym typeface="Arvo"/>
              </a:defRPr>
            </a:lvl7pPr>
            <a:lvl8pPr lvl="7">
              <a:spcBef>
                <a:spcPts val="0"/>
              </a:spcBef>
              <a:spcAft>
                <a:spcPts val="0"/>
              </a:spcAft>
              <a:buSzPts val="2000"/>
              <a:buFont typeface="Arvo"/>
              <a:buNone/>
              <a:defRPr sz="4000" b="1">
                <a:latin typeface="Arvo"/>
                <a:ea typeface="Arvo"/>
                <a:cs typeface="Arvo"/>
                <a:sym typeface="Arvo"/>
              </a:defRPr>
            </a:lvl8pPr>
            <a:lvl9pPr lvl="8">
              <a:spcBef>
                <a:spcPts val="0"/>
              </a:spcBef>
              <a:spcAft>
                <a:spcPts val="0"/>
              </a:spcAft>
              <a:buSzPts val="2000"/>
              <a:buFont typeface="Arvo"/>
              <a:buNone/>
              <a:defRPr sz="4000"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584050" y="4670300"/>
            <a:ext cx="5017800" cy="1062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7508300" y="2630500"/>
            <a:ext cx="5017800" cy="12744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82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33" name="Google Shape;133;p13"/>
          <p:cNvSpPr txBox="1">
            <a:spLocks noGrp="1"/>
          </p:cNvSpPr>
          <p:nvPr>
            <p:ph type="subTitle" idx="5"/>
          </p:nvPr>
        </p:nvSpPr>
        <p:spPr>
          <a:xfrm>
            <a:off x="7508300" y="3888900"/>
            <a:ext cx="5017800" cy="6336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7508300" y="4670300"/>
            <a:ext cx="5017800" cy="1062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584050" y="6016800"/>
            <a:ext cx="5017800" cy="12744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82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36" name="Google Shape;136;p13"/>
          <p:cNvSpPr txBox="1">
            <a:spLocks noGrp="1"/>
          </p:cNvSpPr>
          <p:nvPr>
            <p:ph type="subTitle" idx="8"/>
          </p:nvPr>
        </p:nvSpPr>
        <p:spPr>
          <a:xfrm>
            <a:off x="1584050" y="7275000"/>
            <a:ext cx="5017800" cy="6336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584050" y="8056400"/>
            <a:ext cx="5017800" cy="1062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7508300" y="6016800"/>
            <a:ext cx="5017800" cy="12744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82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39" name="Google Shape;139;p13"/>
          <p:cNvSpPr txBox="1">
            <a:spLocks noGrp="1"/>
          </p:cNvSpPr>
          <p:nvPr>
            <p:ph type="subTitle" idx="14"/>
          </p:nvPr>
        </p:nvSpPr>
        <p:spPr>
          <a:xfrm>
            <a:off x="7508300" y="7275000"/>
            <a:ext cx="5017800" cy="6336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7508300" y="8056400"/>
            <a:ext cx="5017800" cy="1062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1378936" y="4603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 name="Google Shape;142;p13"/>
          <p:cNvSpPr/>
          <p:nvPr/>
        </p:nvSpPr>
        <p:spPr>
          <a:xfrm>
            <a:off x="12379707" y="2774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 name="Google Shape;143;p13"/>
          <p:cNvSpPr/>
          <p:nvPr/>
        </p:nvSpPr>
        <p:spPr>
          <a:xfrm>
            <a:off x="14476093" y="11719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 name="Google Shape;144;p13"/>
          <p:cNvSpPr/>
          <p:nvPr/>
        </p:nvSpPr>
        <p:spPr>
          <a:xfrm>
            <a:off x="-52400" y="9450700"/>
            <a:ext cx="18403200" cy="8364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616047842"/>
      </p:ext>
    </p:extLst>
  </p:cSld>
  <p:clrMapOvr>
    <a:masterClrMapping/>
  </p:clrMapOvr>
  <p:transition spd="med">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1440000" y="2037750"/>
            <a:ext cx="10415400" cy="4023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6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1440000" y="6126950"/>
            <a:ext cx="10415400" cy="904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148" name="Google Shape;148;p14"/>
          <p:cNvSpPr/>
          <p:nvPr/>
        </p:nvSpPr>
        <p:spPr>
          <a:xfrm flipH="1">
            <a:off x="478805" y="6840236"/>
            <a:ext cx="2239718" cy="189820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9" name="Google Shape;149;p14"/>
          <p:cNvSpPr/>
          <p:nvPr/>
        </p:nvSpPr>
        <p:spPr>
          <a:xfrm flipH="1">
            <a:off x="11703766" y="66341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0" name="Google Shape;150;p14"/>
          <p:cNvSpPr/>
          <p:nvPr/>
        </p:nvSpPr>
        <p:spPr>
          <a:xfrm flipH="1">
            <a:off x="15077363" y="6835763"/>
            <a:ext cx="3167990" cy="2371254"/>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1" name="Google Shape;151;p14"/>
          <p:cNvSpPr/>
          <p:nvPr/>
        </p:nvSpPr>
        <p:spPr>
          <a:xfrm flipH="1">
            <a:off x="15221578" y="2530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2" name="Google Shape;152;p14"/>
          <p:cNvSpPr/>
          <p:nvPr/>
        </p:nvSpPr>
        <p:spPr>
          <a:xfrm flipH="1">
            <a:off x="512387" y="3443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3" name="Google Shape;153;p14"/>
          <p:cNvSpPr/>
          <p:nvPr/>
        </p:nvSpPr>
        <p:spPr>
          <a:xfrm flipH="1">
            <a:off x="9292827" y="3443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4" name="Google Shape;154;p14"/>
          <p:cNvSpPr/>
          <p:nvPr/>
        </p:nvSpPr>
        <p:spPr>
          <a:xfrm flipH="1">
            <a:off x="11274480" y="749672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5" name="Google Shape;155;p14"/>
          <p:cNvSpPr/>
          <p:nvPr/>
        </p:nvSpPr>
        <p:spPr>
          <a:xfrm>
            <a:off x="1718433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6" name="Google Shape;156;p14"/>
          <p:cNvSpPr/>
          <p:nvPr/>
        </p:nvSpPr>
        <p:spPr>
          <a:xfrm>
            <a:off x="194108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7" name="Google Shape;157;p14"/>
          <p:cNvSpPr/>
          <p:nvPr/>
        </p:nvSpPr>
        <p:spPr>
          <a:xfrm flipH="1">
            <a:off x="-52400" y="8368100"/>
            <a:ext cx="18403200" cy="1918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111506137"/>
      </p:ext>
    </p:extLst>
  </p:cSld>
  <p:clrMapOvr>
    <a:masterClrMapping/>
  </p:clrMapOvr>
  <p:transition spd="med">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1439750" y="4724626"/>
            <a:ext cx="5976600" cy="1242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60" name="Google Shape;160;p15"/>
          <p:cNvSpPr txBox="1">
            <a:spLocks noGrp="1"/>
          </p:cNvSpPr>
          <p:nvPr>
            <p:ph type="subTitle" idx="1"/>
          </p:nvPr>
        </p:nvSpPr>
        <p:spPr>
          <a:xfrm flipH="1">
            <a:off x="1439600" y="6187800"/>
            <a:ext cx="5166000" cy="1128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1440000" y="1688650"/>
            <a:ext cx="9131400" cy="3036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24000">
                <a:solidFill>
                  <a:schemeClr val="accent3"/>
                </a:solidFill>
              </a:defRPr>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62" name="Google Shape;162;p15"/>
          <p:cNvSpPr/>
          <p:nvPr/>
        </p:nvSpPr>
        <p:spPr>
          <a:xfrm>
            <a:off x="158264" y="7809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3" name="Google Shape;163;p15"/>
          <p:cNvSpPr/>
          <p:nvPr/>
        </p:nvSpPr>
        <p:spPr>
          <a:xfrm>
            <a:off x="142413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4" name="Google Shape;164;p15"/>
          <p:cNvSpPr/>
          <p:nvPr/>
        </p:nvSpPr>
        <p:spPr>
          <a:xfrm>
            <a:off x="4685429" y="7331510"/>
            <a:ext cx="2239718" cy="189820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5" name="Google Shape;165;p15"/>
          <p:cNvSpPr/>
          <p:nvPr/>
        </p:nvSpPr>
        <p:spPr>
          <a:xfrm>
            <a:off x="15548405" y="5505142"/>
            <a:ext cx="2239718" cy="189820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6" name="Google Shape;166;p15"/>
          <p:cNvSpPr/>
          <p:nvPr/>
        </p:nvSpPr>
        <p:spPr>
          <a:xfrm>
            <a:off x="-54310" y="81973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7" name="Google Shape;167;p15"/>
          <p:cNvSpPr/>
          <p:nvPr/>
        </p:nvSpPr>
        <p:spPr>
          <a:xfrm>
            <a:off x="8891901" y="6660593"/>
            <a:ext cx="3167990" cy="2371254"/>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8" name="Google Shape;168;p15"/>
          <p:cNvSpPr/>
          <p:nvPr/>
        </p:nvSpPr>
        <p:spPr>
          <a:xfrm>
            <a:off x="12280979" y="5898592"/>
            <a:ext cx="2239718" cy="189820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69" name="Google Shape;169;p15"/>
          <p:cNvGrpSpPr/>
          <p:nvPr/>
        </p:nvGrpSpPr>
        <p:grpSpPr>
          <a:xfrm>
            <a:off x="2485601" y="7117829"/>
            <a:ext cx="15856722" cy="3344638"/>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084329318"/>
      </p:ext>
    </p:extLst>
  </p:cSld>
  <p:clrMapOvr>
    <a:masterClrMapping/>
  </p:clrMapOvr>
  <p:transition spd="med">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203"/>
        <p:cNvGrpSpPr/>
        <p:nvPr/>
      </p:nvGrpSpPr>
      <p:grpSpPr>
        <a:xfrm>
          <a:off x="0" y="0"/>
          <a:ext cx="0" cy="0"/>
          <a:chOff x="0" y="0"/>
          <a:chExt cx="0" cy="0"/>
        </a:xfrm>
      </p:grpSpPr>
      <p:sp>
        <p:nvSpPr>
          <p:cNvPr id="204" name="Google Shape;204;p18"/>
          <p:cNvSpPr/>
          <p:nvPr/>
        </p:nvSpPr>
        <p:spPr>
          <a:xfrm>
            <a:off x="15579879" y="6840236"/>
            <a:ext cx="2239718" cy="189820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5" name="Google Shape;205;p18"/>
          <p:cNvSpPr/>
          <p:nvPr/>
        </p:nvSpPr>
        <p:spPr>
          <a:xfrm>
            <a:off x="8132964" y="66341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6" name="Google Shape;206;p18"/>
          <p:cNvSpPr/>
          <p:nvPr/>
        </p:nvSpPr>
        <p:spPr>
          <a:xfrm>
            <a:off x="53051" y="6835763"/>
            <a:ext cx="3167990" cy="2371254"/>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7" name="Google Shape;207;p18"/>
          <p:cNvSpPr/>
          <p:nvPr/>
        </p:nvSpPr>
        <p:spPr>
          <a:xfrm>
            <a:off x="197314" y="2530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8" name="Google Shape;208;p18"/>
          <p:cNvSpPr/>
          <p:nvPr/>
        </p:nvSpPr>
        <p:spPr>
          <a:xfrm>
            <a:off x="15243257" y="3443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9" name="Google Shape;209;p18"/>
          <p:cNvSpPr/>
          <p:nvPr/>
        </p:nvSpPr>
        <p:spPr>
          <a:xfrm>
            <a:off x="5307593" y="3443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 name="Google Shape;210;p18"/>
          <p:cNvSpPr/>
          <p:nvPr/>
        </p:nvSpPr>
        <p:spPr>
          <a:xfrm>
            <a:off x="9553936" y="749672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 name="Google Shape;211;p18"/>
          <p:cNvSpPr/>
          <p:nvPr/>
        </p:nvSpPr>
        <p:spPr>
          <a:xfrm flipH="1">
            <a:off x="1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18"/>
          <p:cNvSpPr/>
          <p:nvPr/>
        </p:nvSpPr>
        <p:spPr>
          <a:xfrm flipH="1">
            <a:off x="15243260" y="76543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 name="Google Shape;213;p18"/>
          <p:cNvSpPr/>
          <p:nvPr/>
        </p:nvSpPr>
        <p:spPr>
          <a:xfrm>
            <a:off x="-52400" y="8368100"/>
            <a:ext cx="18403200" cy="1918800"/>
          </a:xfrm>
          <a:prstGeom prst="rect">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4" name="Google Shape;214;p18"/>
          <p:cNvSpPr txBox="1">
            <a:spLocks noGrp="1"/>
          </p:cNvSpPr>
          <p:nvPr>
            <p:ph type="title"/>
          </p:nvPr>
        </p:nvSpPr>
        <p:spPr>
          <a:xfrm>
            <a:off x="9617450" y="2902250"/>
            <a:ext cx="6271200" cy="1145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18"/>
          <p:cNvSpPr txBox="1">
            <a:spLocks noGrp="1"/>
          </p:cNvSpPr>
          <p:nvPr>
            <p:ph type="subTitle" idx="1"/>
          </p:nvPr>
        </p:nvSpPr>
        <p:spPr>
          <a:xfrm>
            <a:off x="9629850" y="4223250"/>
            <a:ext cx="6271200" cy="2287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11699652"/>
      </p:ext>
    </p:extLst>
  </p:cSld>
  <p:clrMapOvr>
    <a:masterClrMapping/>
  </p:clrMapOvr>
  <p:transition spd="med">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225"/>
        <p:cNvGrpSpPr/>
        <p:nvPr/>
      </p:nvGrpSpPr>
      <p:grpSpPr>
        <a:xfrm>
          <a:off x="0" y="0"/>
          <a:ext cx="0" cy="0"/>
          <a:chOff x="0" y="0"/>
          <a:chExt cx="0" cy="0"/>
        </a:xfrm>
      </p:grpSpPr>
      <p:sp>
        <p:nvSpPr>
          <p:cNvPr id="226" name="Google Shape;226;p20"/>
          <p:cNvSpPr/>
          <p:nvPr/>
        </p:nvSpPr>
        <p:spPr>
          <a:xfrm>
            <a:off x="16114276" y="7906086"/>
            <a:ext cx="2059764" cy="174569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7" name="Google Shape;227;p20"/>
          <p:cNvSpPr/>
          <p:nvPr/>
        </p:nvSpPr>
        <p:spPr>
          <a:xfrm>
            <a:off x="258071" y="7716527"/>
            <a:ext cx="1936550" cy="2124810"/>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0"/>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20"/>
          <p:cNvSpPr/>
          <p:nvPr/>
        </p:nvSpPr>
        <p:spPr>
          <a:xfrm flipH="1">
            <a:off x="-1378936" y="4603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0"/>
          <p:cNvSpPr/>
          <p:nvPr/>
        </p:nvSpPr>
        <p:spPr>
          <a:xfrm>
            <a:off x="12379707" y="2774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0"/>
          <p:cNvSpPr/>
          <p:nvPr/>
        </p:nvSpPr>
        <p:spPr>
          <a:xfrm>
            <a:off x="14476093" y="11719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0"/>
          <p:cNvSpPr/>
          <p:nvPr/>
        </p:nvSpPr>
        <p:spPr>
          <a:xfrm>
            <a:off x="-52400" y="9450700"/>
            <a:ext cx="18403200" cy="8364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196812346"/>
      </p:ext>
    </p:extLst>
  </p:cSld>
  <p:clrMapOvr>
    <a:masterClrMapping/>
  </p:clrMapOvr>
  <p:transition spd="med">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233"/>
        <p:cNvGrpSpPr/>
        <p:nvPr/>
      </p:nvGrpSpPr>
      <p:grpSpPr>
        <a:xfrm>
          <a:off x="0" y="0"/>
          <a:ext cx="0" cy="0"/>
          <a:chOff x="0" y="0"/>
          <a:chExt cx="0" cy="0"/>
        </a:xfrm>
      </p:grpSpPr>
      <p:sp>
        <p:nvSpPr>
          <p:cNvPr id="234" name="Google Shape;234;p21"/>
          <p:cNvSpPr/>
          <p:nvPr/>
        </p:nvSpPr>
        <p:spPr>
          <a:xfrm flipH="1">
            <a:off x="258070" y="7906086"/>
            <a:ext cx="2059764" cy="174569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5" name="Google Shape;235;p21"/>
          <p:cNvSpPr/>
          <p:nvPr/>
        </p:nvSpPr>
        <p:spPr>
          <a:xfrm flipH="1">
            <a:off x="16237491" y="7716527"/>
            <a:ext cx="1936550" cy="2124810"/>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6" name="Google Shape;236;p21"/>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21"/>
          <p:cNvSpPr/>
          <p:nvPr/>
        </p:nvSpPr>
        <p:spPr>
          <a:xfrm flipH="1">
            <a:off x="-151786" y="-48195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8" name="Google Shape;238;p21"/>
          <p:cNvSpPr/>
          <p:nvPr/>
        </p:nvSpPr>
        <p:spPr>
          <a:xfrm flipH="1">
            <a:off x="15631317" y="2774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9" name="Google Shape;239;p21"/>
          <p:cNvSpPr/>
          <p:nvPr/>
        </p:nvSpPr>
        <p:spPr>
          <a:xfrm flipH="1">
            <a:off x="12379707" y="11719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0" name="Google Shape;240;p21"/>
          <p:cNvSpPr/>
          <p:nvPr/>
        </p:nvSpPr>
        <p:spPr>
          <a:xfrm>
            <a:off x="-52400" y="9450700"/>
            <a:ext cx="18403200" cy="836400"/>
          </a:xfrm>
          <a:prstGeom prst="rect">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1" name="Google Shape;241;p21"/>
          <p:cNvSpPr/>
          <p:nvPr/>
        </p:nvSpPr>
        <p:spPr>
          <a:xfrm>
            <a:off x="16395647" y="1929901"/>
            <a:ext cx="2122490" cy="1097518"/>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69414523"/>
      </p:ext>
    </p:extLst>
  </p:cSld>
  <p:clrMapOvr>
    <a:masterClrMapping/>
  </p:clrMapOvr>
  <p:transition spd="med">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242"/>
        <p:cNvGrpSpPr/>
        <p:nvPr/>
      </p:nvGrpSpPr>
      <p:grpSpPr>
        <a:xfrm>
          <a:off x="0" y="0"/>
          <a:ext cx="0" cy="0"/>
          <a:chOff x="0" y="0"/>
          <a:chExt cx="0" cy="0"/>
        </a:xfrm>
      </p:grpSpPr>
      <p:sp>
        <p:nvSpPr>
          <p:cNvPr id="243" name="Google Shape;243;p22"/>
          <p:cNvSpPr/>
          <p:nvPr/>
        </p:nvSpPr>
        <p:spPr>
          <a:xfrm>
            <a:off x="12258109"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4" name="Google Shape;244;p22"/>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5" name="Google Shape;245;p22"/>
          <p:cNvSpPr/>
          <p:nvPr/>
        </p:nvSpPr>
        <p:spPr>
          <a:xfrm flipH="1">
            <a:off x="-224191"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6" name="Google Shape;246;p22"/>
          <p:cNvSpPr/>
          <p:nvPr/>
        </p:nvSpPr>
        <p:spPr>
          <a:xfrm flipH="1">
            <a:off x="1319466" y="72208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7" name="Google Shape;247;p22"/>
          <p:cNvSpPr/>
          <p:nvPr/>
        </p:nvSpPr>
        <p:spPr>
          <a:xfrm flipH="1">
            <a:off x="14068456" y="77647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8" name="Google Shape;248;p22"/>
          <p:cNvSpPr/>
          <p:nvPr/>
        </p:nvSpPr>
        <p:spPr>
          <a:xfrm flipH="1">
            <a:off x="-52400" y="8954800"/>
            <a:ext cx="18403200" cy="1918800"/>
          </a:xfrm>
          <a:prstGeom prst="rect">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9" name="Google Shape;249;p22"/>
          <p:cNvSpPr/>
          <p:nvPr/>
        </p:nvSpPr>
        <p:spPr>
          <a:xfrm>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0" name="Google Shape;250;p22"/>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1" name="Google Shape;251;p22"/>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2" name="Google Shape;252;p22"/>
          <p:cNvSpPr txBox="1">
            <a:spLocks noGrp="1"/>
          </p:cNvSpPr>
          <p:nvPr>
            <p:ph type="subTitle" idx="1"/>
          </p:nvPr>
        </p:nvSpPr>
        <p:spPr>
          <a:xfrm>
            <a:off x="5998700" y="2474470"/>
            <a:ext cx="8070600" cy="560400"/>
          </a:xfrm>
          <a:prstGeom prst="rect">
            <a:avLst/>
          </a:prstGeom>
        </p:spPr>
        <p:txBody>
          <a:bodyPr spcFirstLastPara="1" wrap="square" lIns="91425" tIns="0" rIns="91425" bIns="0" anchor="b"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53" name="Google Shape;253;p22"/>
          <p:cNvSpPr txBox="1">
            <a:spLocks noGrp="1"/>
          </p:cNvSpPr>
          <p:nvPr>
            <p:ph type="subTitle" idx="2"/>
          </p:nvPr>
        </p:nvSpPr>
        <p:spPr>
          <a:xfrm>
            <a:off x="5998700" y="3206662"/>
            <a:ext cx="8070600" cy="9840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54" name="Google Shape;254;p22"/>
          <p:cNvSpPr txBox="1">
            <a:spLocks noGrp="1"/>
          </p:cNvSpPr>
          <p:nvPr>
            <p:ph type="subTitle" idx="3"/>
          </p:nvPr>
        </p:nvSpPr>
        <p:spPr>
          <a:xfrm>
            <a:off x="5998700" y="4697120"/>
            <a:ext cx="8070600" cy="560400"/>
          </a:xfrm>
          <a:prstGeom prst="rect">
            <a:avLst/>
          </a:prstGeom>
        </p:spPr>
        <p:txBody>
          <a:bodyPr spcFirstLastPara="1" wrap="square" lIns="91425" tIns="0" rIns="91425" bIns="0" anchor="b"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55" name="Google Shape;255;p22"/>
          <p:cNvSpPr txBox="1">
            <a:spLocks noGrp="1"/>
          </p:cNvSpPr>
          <p:nvPr>
            <p:ph type="subTitle" idx="4"/>
          </p:nvPr>
        </p:nvSpPr>
        <p:spPr>
          <a:xfrm>
            <a:off x="5998700" y="5429312"/>
            <a:ext cx="8070600" cy="9840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56" name="Google Shape;256;p22"/>
          <p:cNvSpPr txBox="1">
            <a:spLocks noGrp="1"/>
          </p:cNvSpPr>
          <p:nvPr>
            <p:ph type="subTitle" idx="5"/>
          </p:nvPr>
        </p:nvSpPr>
        <p:spPr>
          <a:xfrm>
            <a:off x="5998700" y="6919770"/>
            <a:ext cx="8070600" cy="560400"/>
          </a:xfrm>
          <a:prstGeom prst="rect">
            <a:avLst/>
          </a:prstGeom>
        </p:spPr>
        <p:txBody>
          <a:bodyPr spcFirstLastPara="1" wrap="square" lIns="91425" tIns="0" rIns="91425" bIns="0" anchor="b"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57" name="Google Shape;257;p22"/>
          <p:cNvSpPr txBox="1">
            <a:spLocks noGrp="1"/>
          </p:cNvSpPr>
          <p:nvPr>
            <p:ph type="subTitle" idx="6"/>
          </p:nvPr>
        </p:nvSpPr>
        <p:spPr>
          <a:xfrm>
            <a:off x="5998700" y="7651962"/>
            <a:ext cx="8070600" cy="9840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944753951"/>
      </p:ext>
    </p:extLst>
  </p:cSld>
  <p:clrMapOvr>
    <a:masterClrMapping/>
  </p:clrMapOvr>
  <p:transition spd="med">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12258109"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0" name="Google Shape;260;p2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224191"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2" name="Google Shape;262;p23"/>
          <p:cNvSpPr/>
          <p:nvPr/>
        </p:nvSpPr>
        <p:spPr>
          <a:xfrm flipH="1">
            <a:off x="1319466" y="72208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3" name="Google Shape;263;p23"/>
          <p:cNvSpPr/>
          <p:nvPr/>
        </p:nvSpPr>
        <p:spPr>
          <a:xfrm flipH="1">
            <a:off x="14068456" y="77647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4" name="Google Shape;264;p23"/>
          <p:cNvSpPr/>
          <p:nvPr/>
        </p:nvSpPr>
        <p:spPr>
          <a:xfrm flipH="1">
            <a:off x="-52400" y="8954800"/>
            <a:ext cx="18403200" cy="1918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5" name="Google Shape;265;p23"/>
          <p:cNvSpPr/>
          <p:nvPr/>
        </p:nvSpPr>
        <p:spPr>
          <a:xfrm>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6" name="Google Shape;266;p23"/>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7" name="Google Shape;267;p23"/>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8" name="Google Shape;268;p23"/>
          <p:cNvSpPr txBox="1">
            <a:spLocks noGrp="1"/>
          </p:cNvSpPr>
          <p:nvPr>
            <p:ph type="subTitle" idx="1"/>
          </p:nvPr>
        </p:nvSpPr>
        <p:spPr>
          <a:xfrm>
            <a:off x="1440000" y="5000494"/>
            <a:ext cx="5017800" cy="639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1440000" y="6105724"/>
            <a:ext cx="5017800" cy="10218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6635100" y="5000494"/>
            <a:ext cx="5017800" cy="639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6635100" y="6105724"/>
            <a:ext cx="5017800" cy="10218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11830200" y="5000494"/>
            <a:ext cx="5017800" cy="639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11830200" y="6105724"/>
            <a:ext cx="5017800" cy="10218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96224955"/>
      </p:ext>
    </p:extLst>
  </p:cSld>
  <p:clrMapOvr>
    <a:masterClrMapping/>
  </p:clrMapOvr>
  <p:transition spd="med">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spTree>
      <p:nvGrpSpPr>
        <p:cNvPr id="1" name="Shape 274"/>
        <p:cNvGrpSpPr/>
        <p:nvPr/>
      </p:nvGrpSpPr>
      <p:grpSpPr>
        <a:xfrm>
          <a:off x="0" y="0"/>
          <a:ext cx="0" cy="0"/>
          <a:chOff x="0" y="0"/>
          <a:chExt cx="0" cy="0"/>
        </a:xfrm>
      </p:grpSpPr>
      <p:sp>
        <p:nvSpPr>
          <p:cNvPr id="275" name="Google Shape;275;p2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24"/>
          <p:cNvSpPr txBox="1">
            <a:spLocks noGrp="1"/>
          </p:cNvSpPr>
          <p:nvPr>
            <p:ph type="subTitle" idx="1"/>
          </p:nvPr>
        </p:nvSpPr>
        <p:spPr>
          <a:xfrm>
            <a:off x="1430400" y="2957550"/>
            <a:ext cx="5411400" cy="645000"/>
          </a:xfrm>
          <a:prstGeom prst="rect">
            <a:avLst/>
          </a:prstGeom>
        </p:spPr>
        <p:txBody>
          <a:bodyPr spcFirstLastPara="1" wrap="square" lIns="91425" tIns="0" rIns="91425" bIns="0" anchor="b"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277" name="Google Shape;277;p24"/>
          <p:cNvSpPr txBox="1">
            <a:spLocks noGrp="1"/>
          </p:cNvSpPr>
          <p:nvPr>
            <p:ph type="subTitle" idx="2"/>
          </p:nvPr>
        </p:nvSpPr>
        <p:spPr>
          <a:xfrm>
            <a:off x="1430400" y="3705250"/>
            <a:ext cx="5411400" cy="1054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78" name="Google Shape;278;p24"/>
          <p:cNvSpPr txBox="1">
            <a:spLocks noGrp="1"/>
          </p:cNvSpPr>
          <p:nvPr>
            <p:ph type="subTitle" idx="3"/>
          </p:nvPr>
        </p:nvSpPr>
        <p:spPr>
          <a:xfrm>
            <a:off x="11066398" y="2957550"/>
            <a:ext cx="5781600" cy="645000"/>
          </a:xfrm>
          <a:prstGeom prst="rect">
            <a:avLst/>
          </a:prstGeom>
        </p:spPr>
        <p:txBody>
          <a:bodyPr spcFirstLastPara="1" wrap="square" lIns="91425" tIns="0" rIns="91425" bIns="0" anchor="b" anchorCtr="0">
            <a:noAutofit/>
          </a:bodyPr>
          <a:lstStyle>
            <a:lvl1pPr lvl="0" algn="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79" name="Google Shape;279;p24"/>
          <p:cNvSpPr txBox="1">
            <a:spLocks noGrp="1"/>
          </p:cNvSpPr>
          <p:nvPr>
            <p:ph type="subTitle" idx="4"/>
          </p:nvPr>
        </p:nvSpPr>
        <p:spPr>
          <a:xfrm>
            <a:off x="11066398" y="3705250"/>
            <a:ext cx="5781600" cy="1054800"/>
          </a:xfrm>
          <a:prstGeom prst="rect">
            <a:avLst/>
          </a:prstGeom>
        </p:spPr>
        <p:txBody>
          <a:bodyPr spcFirstLastPara="1" wrap="square" lIns="91425" tIns="0" rIns="91425" bIns="0"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0" name="Google Shape;280;p24"/>
          <p:cNvSpPr txBox="1">
            <a:spLocks noGrp="1"/>
          </p:cNvSpPr>
          <p:nvPr>
            <p:ph type="subTitle" idx="5"/>
          </p:nvPr>
        </p:nvSpPr>
        <p:spPr>
          <a:xfrm>
            <a:off x="1430400" y="6026300"/>
            <a:ext cx="5411400" cy="645000"/>
          </a:xfrm>
          <a:prstGeom prst="rect">
            <a:avLst/>
          </a:prstGeom>
        </p:spPr>
        <p:txBody>
          <a:bodyPr spcFirstLastPara="1" wrap="square" lIns="91425" tIns="0" rIns="91425" bIns="0" anchor="b"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281" name="Google Shape;281;p24"/>
          <p:cNvSpPr txBox="1">
            <a:spLocks noGrp="1"/>
          </p:cNvSpPr>
          <p:nvPr>
            <p:ph type="subTitle" idx="6"/>
          </p:nvPr>
        </p:nvSpPr>
        <p:spPr>
          <a:xfrm>
            <a:off x="1430400" y="6774000"/>
            <a:ext cx="5411400" cy="1054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82" name="Google Shape;282;p24"/>
          <p:cNvSpPr txBox="1">
            <a:spLocks noGrp="1"/>
          </p:cNvSpPr>
          <p:nvPr>
            <p:ph type="subTitle" idx="7"/>
          </p:nvPr>
        </p:nvSpPr>
        <p:spPr>
          <a:xfrm>
            <a:off x="11066398" y="6026300"/>
            <a:ext cx="5781600" cy="645000"/>
          </a:xfrm>
          <a:prstGeom prst="rect">
            <a:avLst/>
          </a:prstGeom>
        </p:spPr>
        <p:txBody>
          <a:bodyPr spcFirstLastPara="1" wrap="square" lIns="91425" tIns="0" rIns="91425" bIns="0" anchor="b" anchorCtr="0">
            <a:noAutofit/>
          </a:bodyPr>
          <a:lstStyle>
            <a:lvl1pPr lvl="0" algn="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83" name="Google Shape;283;p24"/>
          <p:cNvSpPr txBox="1">
            <a:spLocks noGrp="1"/>
          </p:cNvSpPr>
          <p:nvPr>
            <p:ph type="subTitle" idx="8"/>
          </p:nvPr>
        </p:nvSpPr>
        <p:spPr>
          <a:xfrm>
            <a:off x="11066398" y="6774000"/>
            <a:ext cx="5781600" cy="1054800"/>
          </a:xfrm>
          <a:prstGeom prst="rect">
            <a:avLst/>
          </a:prstGeom>
        </p:spPr>
        <p:txBody>
          <a:bodyPr spcFirstLastPara="1" wrap="square" lIns="91425" tIns="0" rIns="91425" bIns="0"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24"/>
          <p:cNvSpPr/>
          <p:nvPr/>
        </p:nvSpPr>
        <p:spPr>
          <a:xfrm flipH="1">
            <a:off x="-1378936" y="4603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5" name="Google Shape;285;p24"/>
          <p:cNvSpPr/>
          <p:nvPr/>
        </p:nvSpPr>
        <p:spPr>
          <a:xfrm>
            <a:off x="12379707" y="2774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6" name="Google Shape;286;p24"/>
          <p:cNvSpPr/>
          <p:nvPr/>
        </p:nvSpPr>
        <p:spPr>
          <a:xfrm>
            <a:off x="14476093" y="11719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7" name="Google Shape;287;p24"/>
          <p:cNvSpPr/>
          <p:nvPr/>
        </p:nvSpPr>
        <p:spPr>
          <a:xfrm flipH="1">
            <a:off x="4612873"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8" name="Google Shape;288;p24"/>
          <p:cNvSpPr/>
          <p:nvPr/>
        </p:nvSpPr>
        <p:spPr>
          <a:xfrm>
            <a:off x="17095173"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a:off x="14912404" y="72208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0" name="Google Shape;290;p24"/>
          <p:cNvSpPr/>
          <p:nvPr/>
        </p:nvSpPr>
        <p:spPr>
          <a:xfrm>
            <a:off x="115766" y="77647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1" name="Google Shape;291;p24"/>
          <p:cNvSpPr/>
          <p:nvPr/>
        </p:nvSpPr>
        <p:spPr>
          <a:xfrm>
            <a:off x="-13186" y="8954800"/>
            <a:ext cx="18403200" cy="1918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812763068"/>
      </p:ext>
    </p:extLst>
  </p:cSld>
  <p:clrMapOvr>
    <a:masterClrMapping/>
  </p:clrMapOvr>
  <p:transition spd="med">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5" name="Google Shape;295;p25"/>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6" name="Google Shape;296;p25"/>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7" name="Google Shape;297;p25"/>
          <p:cNvSpPr txBox="1">
            <a:spLocks noGrp="1"/>
          </p:cNvSpPr>
          <p:nvPr>
            <p:ph type="subTitle" idx="1"/>
          </p:nvPr>
        </p:nvSpPr>
        <p:spPr>
          <a:xfrm>
            <a:off x="5803314" y="2361650"/>
            <a:ext cx="8518200" cy="637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5803314" y="2999450"/>
            <a:ext cx="8518200" cy="535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5803314" y="3755958"/>
            <a:ext cx="8518200" cy="637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5803314" y="4393758"/>
            <a:ext cx="8518200" cy="535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5803314" y="5150266"/>
            <a:ext cx="8518200" cy="637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5803314" y="5788066"/>
            <a:ext cx="8518200" cy="535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5803314" y="6544574"/>
            <a:ext cx="8518200" cy="637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5803314" y="7182374"/>
            <a:ext cx="8518200" cy="535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5803314" y="7938882"/>
            <a:ext cx="8518200" cy="637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5803314" y="8576682"/>
            <a:ext cx="8518200" cy="535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4401867" y="91901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8" name="Google Shape;308;p25"/>
          <p:cNvSpPr/>
          <p:nvPr/>
        </p:nvSpPr>
        <p:spPr>
          <a:xfrm>
            <a:off x="16884167" y="91901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 name="Google Shape;309;p25"/>
          <p:cNvSpPr/>
          <p:nvPr/>
        </p:nvSpPr>
        <p:spPr>
          <a:xfrm>
            <a:off x="14701398" y="84244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 name="Google Shape;310;p25"/>
          <p:cNvSpPr/>
          <p:nvPr/>
        </p:nvSpPr>
        <p:spPr>
          <a:xfrm>
            <a:off x="-95240" y="89683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675775636"/>
      </p:ext>
    </p:extLst>
  </p:cSld>
  <p:clrMapOvr>
    <a:masterClrMapping/>
  </p:clrMapOvr>
  <p:transition spd="med">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311"/>
        <p:cNvGrpSpPr/>
        <p:nvPr/>
      </p:nvGrpSpPr>
      <p:grpSpPr>
        <a:xfrm>
          <a:off x="0" y="0"/>
          <a:ext cx="0" cy="0"/>
          <a:chOff x="0" y="0"/>
          <a:chExt cx="0" cy="0"/>
        </a:xfrm>
      </p:grpSpPr>
      <p:sp>
        <p:nvSpPr>
          <p:cNvPr id="312" name="Google Shape;312;p2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26"/>
          <p:cNvSpPr txBox="1">
            <a:spLocks noGrp="1"/>
          </p:cNvSpPr>
          <p:nvPr>
            <p:ph type="subTitle" idx="1"/>
          </p:nvPr>
        </p:nvSpPr>
        <p:spPr>
          <a:xfrm>
            <a:off x="1460400" y="3703000"/>
            <a:ext cx="4372200" cy="591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14" name="Google Shape;314;p26"/>
          <p:cNvSpPr txBox="1">
            <a:spLocks noGrp="1"/>
          </p:cNvSpPr>
          <p:nvPr>
            <p:ph type="subTitle" idx="2"/>
          </p:nvPr>
        </p:nvSpPr>
        <p:spPr>
          <a:xfrm>
            <a:off x="1460400" y="4406328"/>
            <a:ext cx="4372200" cy="1035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15" name="Google Shape;315;p26"/>
          <p:cNvSpPr txBox="1">
            <a:spLocks noGrp="1"/>
          </p:cNvSpPr>
          <p:nvPr>
            <p:ph type="subTitle" idx="3"/>
          </p:nvPr>
        </p:nvSpPr>
        <p:spPr>
          <a:xfrm>
            <a:off x="1460400" y="7076550"/>
            <a:ext cx="4372200" cy="591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16" name="Google Shape;316;p26"/>
          <p:cNvSpPr txBox="1">
            <a:spLocks noGrp="1"/>
          </p:cNvSpPr>
          <p:nvPr>
            <p:ph type="subTitle" idx="4"/>
          </p:nvPr>
        </p:nvSpPr>
        <p:spPr>
          <a:xfrm>
            <a:off x="1460400" y="7779878"/>
            <a:ext cx="4372200" cy="1035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17" name="Google Shape;317;p26"/>
          <p:cNvSpPr/>
          <p:nvPr/>
        </p:nvSpPr>
        <p:spPr>
          <a:xfrm flipH="1">
            <a:off x="-1378936" y="46034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8" name="Google Shape;318;p26"/>
          <p:cNvSpPr/>
          <p:nvPr/>
        </p:nvSpPr>
        <p:spPr>
          <a:xfrm>
            <a:off x="12379707" y="2774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9" name="Google Shape;319;p26"/>
          <p:cNvSpPr/>
          <p:nvPr/>
        </p:nvSpPr>
        <p:spPr>
          <a:xfrm>
            <a:off x="14476093" y="117197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0" name="Google Shape;320;p26"/>
          <p:cNvSpPr/>
          <p:nvPr/>
        </p:nvSpPr>
        <p:spPr>
          <a:xfrm>
            <a:off x="-95239"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1" name="Google Shape;321;p26"/>
          <p:cNvSpPr/>
          <p:nvPr/>
        </p:nvSpPr>
        <p:spPr>
          <a:xfrm>
            <a:off x="16884167"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2" name="Google Shape;322;p26"/>
          <p:cNvSpPr/>
          <p:nvPr/>
        </p:nvSpPr>
        <p:spPr>
          <a:xfrm>
            <a:off x="-57592" y="8954800"/>
            <a:ext cx="18403200" cy="1918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3" name="Google Shape;323;p26"/>
          <p:cNvSpPr txBox="1">
            <a:spLocks noGrp="1"/>
          </p:cNvSpPr>
          <p:nvPr>
            <p:ph type="subTitle" idx="5"/>
          </p:nvPr>
        </p:nvSpPr>
        <p:spPr>
          <a:xfrm>
            <a:off x="6947676" y="3703000"/>
            <a:ext cx="4392600" cy="591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24" name="Google Shape;324;p26"/>
          <p:cNvSpPr txBox="1">
            <a:spLocks noGrp="1"/>
          </p:cNvSpPr>
          <p:nvPr>
            <p:ph type="subTitle" idx="6"/>
          </p:nvPr>
        </p:nvSpPr>
        <p:spPr>
          <a:xfrm>
            <a:off x="6947726" y="4406328"/>
            <a:ext cx="4392600" cy="1035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25" name="Google Shape;325;p26"/>
          <p:cNvSpPr txBox="1">
            <a:spLocks noGrp="1"/>
          </p:cNvSpPr>
          <p:nvPr>
            <p:ph type="subTitle" idx="7"/>
          </p:nvPr>
        </p:nvSpPr>
        <p:spPr>
          <a:xfrm>
            <a:off x="6947726" y="7076550"/>
            <a:ext cx="4392600" cy="591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26" name="Google Shape;326;p26"/>
          <p:cNvSpPr txBox="1">
            <a:spLocks noGrp="1"/>
          </p:cNvSpPr>
          <p:nvPr>
            <p:ph type="subTitle" idx="8"/>
          </p:nvPr>
        </p:nvSpPr>
        <p:spPr>
          <a:xfrm>
            <a:off x="6947726" y="7779878"/>
            <a:ext cx="4392600" cy="1035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27" name="Google Shape;327;p26"/>
          <p:cNvSpPr txBox="1">
            <a:spLocks noGrp="1"/>
          </p:cNvSpPr>
          <p:nvPr>
            <p:ph type="subTitle" idx="9"/>
          </p:nvPr>
        </p:nvSpPr>
        <p:spPr>
          <a:xfrm>
            <a:off x="12438212" y="3703000"/>
            <a:ext cx="4392600" cy="591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28" name="Google Shape;328;p26"/>
          <p:cNvSpPr txBox="1">
            <a:spLocks noGrp="1"/>
          </p:cNvSpPr>
          <p:nvPr>
            <p:ph type="subTitle" idx="13"/>
          </p:nvPr>
        </p:nvSpPr>
        <p:spPr>
          <a:xfrm>
            <a:off x="12438212" y="4406328"/>
            <a:ext cx="4392600" cy="1035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29" name="Google Shape;329;p26"/>
          <p:cNvSpPr txBox="1">
            <a:spLocks noGrp="1"/>
          </p:cNvSpPr>
          <p:nvPr>
            <p:ph type="subTitle" idx="14"/>
          </p:nvPr>
        </p:nvSpPr>
        <p:spPr>
          <a:xfrm>
            <a:off x="12438212" y="7076550"/>
            <a:ext cx="4392600" cy="591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30" name="Google Shape;330;p26"/>
          <p:cNvSpPr txBox="1">
            <a:spLocks noGrp="1"/>
          </p:cNvSpPr>
          <p:nvPr>
            <p:ph type="subTitle" idx="15"/>
          </p:nvPr>
        </p:nvSpPr>
        <p:spPr>
          <a:xfrm>
            <a:off x="12438212" y="7779878"/>
            <a:ext cx="4392600" cy="1035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920172153"/>
      </p:ext>
    </p:extLst>
  </p:cSld>
  <p:clrMapOvr>
    <a:masterClrMapping/>
  </p:clrMapOvr>
  <p:transition spd="med">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12277131" y="92268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3" name="Google Shape;333;p2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205169" y="92268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5" name="Google Shape;335;p27"/>
          <p:cNvSpPr/>
          <p:nvPr/>
        </p:nvSpPr>
        <p:spPr>
          <a:xfrm flipH="1">
            <a:off x="1338502" y="8461098"/>
            <a:ext cx="1840676"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6" name="Google Shape;336;p27"/>
          <p:cNvSpPr/>
          <p:nvPr/>
        </p:nvSpPr>
        <p:spPr>
          <a:xfrm flipH="1">
            <a:off x="14087478" y="90050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7" name="Google Shape;337;p27"/>
          <p:cNvSpPr/>
          <p:nvPr/>
        </p:nvSpPr>
        <p:spPr>
          <a:xfrm>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8" name="Google Shape;338;p27"/>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9" name="Google Shape;339;p27"/>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0" name="Google Shape;340;p27"/>
          <p:cNvSpPr txBox="1">
            <a:spLocks noGrp="1"/>
          </p:cNvSpPr>
          <p:nvPr>
            <p:ph type="subTitle" idx="1"/>
          </p:nvPr>
        </p:nvSpPr>
        <p:spPr>
          <a:xfrm>
            <a:off x="1427250" y="4553650"/>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1427250" y="3334350"/>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1427250" y="7416748"/>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1427250" y="6197452"/>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5326600" y="4553650"/>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5326594" y="3334350"/>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5326600" y="7416748"/>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5326594" y="6197452"/>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9225948" y="4553650"/>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9225936" y="3334350"/>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9225948" y="7416748"/>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9225936" y="6197452"/>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13125324" y="4553650"/>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13125306" y="3334350"/>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13125324" y="7416748"/>
            <a:ext cx="3709800" cy="8538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algn="r" rtl="0">
              <a:spcBef>
                <a:spcPts val="0"/>
              </a:spcBef>
              <a:spcAft>
                <a:spcPts val="0"/>
              </a:spcAft>
              <a:buSzPts val="2000"/>
              <a:buFont typeface="Arvo"/>
              <a:buNone/>
              <a:defRPr sz="4000" b="1">
                <a:latin typeface="Arvo"/>
                <a:ea typeface="Arvo"/>
                <a:cs typeface="Arvo"/>
                <a:sym typeface="Arvo"/>
              </a:defRPr>
            </a:lvl2pPr>
            <a:lvl3pPr lvl="2" algn="r" rtl="0">
              <a:spcBef>
                <a:spcPts val="0"/>
              </a:spcBef>
              <a:spcAft>
                <a:spcPts val="0"/>
              </a:spcAft>
              <a:buSzPts val="2000"/>
              <a:buFont typeface="Arvo"/>
              <a:buNone/>
              <a:defRPr sz="4000" b="1">
                <a:latin typeface="Arvo"/>
                <a:ea typeface="Arvo"/>
                <a:cs typeface="Arvo"/>
                <a:sym typeface="Arvo"/>
              </a:defRPr>
            </a:lvl3pPr>
            <a:lvl4pPr lvl="3" algn="r" rtl="0">
              <a:spcBef>
                <a:spcPts val="0"/>
              </a:spcBef>
              <a:spcAft>
                <a:spcPts val="0"/>
              </a:spcAft>
              <a:buSzPts val="2000"/>
              <a:buFont typeface="Arvo"/>
              <a:buNone/>
              <a:defRPr sz="4000" b="1">
                <a:latin typeface="Arvo"/>
                <a:ea typeface="Arvo"/>
                <a:cs typeface="Arvo"/>
                <a:sym typeface="Arvo"/>
              </a:defRPr>
            </a:lvl4pPr>
            <a:lvl5pPr lvl="4" algn="r" rtl="0">
              <a:spcBef>
                <a:spcPts val="0"/>
              </a:spcBef>
              <a:spcAft>
                <a:spcPts val="0"/>
              </a:spcAft>
              <a:buSzPts val="2000"/>
              <a:buFont typeface="Arvo"/>
              <a:buNone/>
              <a:defRPr sz="4000" b="1">
                <a:latin typeface="Arvo"/>
                <a:ea typeface="Arvo"/>
                <a:cs typeface="Arvo"/>
                <a:sym typeface="Arvo"/>
              </a:defRPr>
            </a:lvl5pPr>
            <a:lvl6pPr lvl="5" algn="r" rtl="0">
              <a:spcBef>
                <a:spcPts val="0"/>
              </a:spcBef>
              <a:spcAft>
                <a:spcPts val="0"/>
              </a:spcAft>
              <a:buSzPts val="2000"/>
              <a:buFont typeface="Arvo"/>
              <a:buNone/>
              <a:defRPr sz="4000" b="1">
                <a:latin typeface="Arvo"/>
                <a:ea typeface="Arvo"/>
                <a:cs typeface="Arvo"/>
                <a:sym typeface="Arvo"/>
              </a:defRPr>
            </a:lvl6pPr>
            <a:lvl7pPr lvl="6" algn="r" rtl="0">
              <a:spcBef>
                <a:spcPts val="0"/>
              </a:spcBef>
              <a:spcAft>
                <a:spcPts val="0"/>
              </a:spcAft>
              <a:buSzPts val="2000"/>
              <a:buFont typeface="Arvo"/>
              <a:buNone/>
              <a:defRPr sz="4000" b="1">
                <a:latin typeface="Arvo"/>
                <a:ea typeface="Arvo"/>
                <a:cs typeface="Arvo"/>
                <a:sym typeface="Arvo"/>
              </a:defRPr>
            </a:lvl7pPr>
            <a:lvl8pPr lvl="7" algn="r" rtl="0">
              <a:spcBef>
                <a:spcPts val="0"/>
              </a:spcBef>
              <a:spcAft>
                <a:spcPts val="0"/>
              </a:spcAft>
              <a:buSzPts val="2000"/>
              <a:buFont typeface="Arvo"/>
              <a:buNone/>
              <a:defRPr sz="4000" b="1">
                <a:latin typeface="Arvo"/>
                <a:ea typeface="Arvo"/>
                <a:cs typeface="Arvo"/>
                <a:sym typeface="Arvo"/>
              </a:defRPr>
            </a:lvl8pPr>
            <a:lvl9pPr lvl="8" algn="r" rtl="0">
              <a:spcBef>
                <a:spcPts val="0"/>
              </a:spcBef>
              <a:spcAft>
                <a:spcPts val="0"/>
              </a:spcAft>
              <a:buSzPts val="2000"/>
              <a:buFont typeface="Arvo"/>
              <a:buNone/>
              <a:defRPr sz="4000"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13125306" y="6197452"/>
            <a:ext cx="3709800" cy="10272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576725940"/>
      </p:ext>
    </p:extLst>
  </p:cSld>
  <p:clrMapOvr>
    <a:masterClrMapping/>
  </p:clrMapOvr>
  <p:transition spd="med">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356"/>
        <p:cNvGrpSpPr/>
        <p:nvPr/>
      </p:nvGrpSpPr>
      <p:grpSpPr>
        <a:xfrm>
          <a:off x="0" y="0"/>
          <a:ext cx="0" cy="0"/>
          <a:chOff x="0" y="0"/>
          <a:chExt cx="0" cy="0"/>
        </a:xfrm>
      </p:grpSpPr>
      <p:sp>
        <p:nvSpPr>
          <p:cNvPr id="357" name="Google Shape;357;p28"/>
          <p:cNvSpPr/>
          <p:nvPr/>
        </p:nvSpPr>
        <p:spPr>
          <a:xfrm flipH="1">
            <a:off x="-224191"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8" name="Google Shape;358;p28"/>
          <p:cNvSpPr/>
          <p:nvPr/>
        </p:nvSpPr>
        <p:spPr>
          <a:xfrm flipH="1">
            <a:off x="14068456" y="77647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9" name="Google Shape;359;p28"/>
          <p:cNvSpPr/>
          <p:nvPr/>
        </p:nvSpPr>
        <p:spPr>
          <a:xfrm>
            <a:off x="5909860" y="80707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0" name="Google Shape;360;p28"/>
          <p:cNvSpPr/>
          <p:nvPr/>
        </p:nvSpPr>
        <p:spPr>
          <a:xfrm flipH="1">
            <a:off x="10" y="822842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1" name="Google Shape;361;p28"/>
          <p:cNvSpPr/>
          <p:nvPr/>
        </p:nvSpPr>
        <p:spPr>
          <a:xfrm flipH="1">
            <a:off x="15243260" y="822842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2" name="Google Shape;362;p28"/>
          <p:cNvSpPr/>
          <p:nvPr/>
        </p:nvSpPr>
        <p:spPr>
          <a:xfrm>
            <a:off x="12258109" y="7986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3" name="Google Shape;363;p28"/>
          <p:cNvSpPr/>
          <p:nvPr/>
        </p:nvSpPr>
        <p:spPr>
          <a:xfrm flipH="1">
            <a:off x="1319466" y="72208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4" name="Google Shape;364;p28"/>
          <p:cNvSpPr/>
          <p:nvPr/>
        </p:nvSpPr>
        <p:spPr>
          <a:xfrm flipH="1">
            <a:off x="-52400" y="8954800"/>
            <a:ext cx="18403200" cy="1918800"/>
          </a:xfrm>
          <a:prstGeom prst="rect">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5" name="Google Shape;365;p28"/>
          <p:cNvSpPr/>
          <p:nvPr/>
        </p:nvSpPr>
        <p:spPr>
          <a:xfrm>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6" name="Google Shape;366;p28"/>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7" name="Google Shape;367;p28"/>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8" name="Google Shape;368;p28"/>
          <p:cNvSpPr txBox="1">
            <a:spLocks noGrp="1"/>
          </p:cNvSpPr>
          <p:nvPr>
            <p:ph type="subTitle" idx="1"/>
          </p:nvPr>
        </p:nvSpPr>
        <p:spPr>
          <a:xfrm>
            <a:off x="8177576" y="1910994"/>
            <a:ext cx="7443000" cy="595200"/>
          </a:xfrm>
          <a:prstGeom prst="rect">
            <a:avLst/>
          </a:prstGeom>
        </p:spPr>
        <p:txBody>
          <a:bodyPr spcFirstLastPara="1" wrap="square" lIns="91425" tIns="0" rIns="91425" bIns="0" anchor="b"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69" name="Google Shape;369;p28"/>
          <p:cNvSpPr txBox="1">
            <a:spLocks noGrp="1"/>
          </p:cNvSpPr>
          <p:nvPr>
            <p:ph type="subTitle" idx="2"/>
          </p:nvPr>
        </p:nvSpPr>
        <p:spPr>
          <a:xfrm>
            <a:off x="8177576" y="2613536"/>
            <a:ext cx="7443000" cy="1063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70" name="Google Shape;370;p28"/>
          <p:cNvSpPr txBox="1">
            <a:spLocks noGrp="1"/>
          </p:cNvSpPr>
          <p:nvPr>
            <p:ph type="title" hasCustomPrompt="1"/>
          </p:nvPr>
        </p:nvSpPr>
        <p:spPr>
          <a:xfrm>
            <a:off x="2166602" y="2037250"/>
            <a:ext cx="5511600" cy="1566000"/>
          </a:xfrm>
          <a:prstGeom prst="rect">
            <a:avLst/>
          </a:prstGeom>
        </p:spPr>
        <p:txBody>
          <a:bodyPr spcFirstLastPara="1" wrap="square" lIns="91425" tIns="0" rIns="91425" bIns="0" anchor="b" anchorCtr="0">
            <a:noAutofit/>
          </a:bodyPr>
          <a:lstStyle>
            <a:lvl1pPr lvl="0" algn="ctr" rtl="0">
              <a:spcBef>
                <a:spcPts val="0"/>
              </a:spcBef>
              <a:spcAft>
                <a:spcPts val="0"/>
              </a:spcAft>
              <a:buSzPts val="6000"/>
              <a:buNone/>
              <a:defRPr sz="120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371" name="Google Shape;371;p28"/>
          <p:cNvSpPr txBox="1">
            <a:spLocks noGrp="1"/>
          </p:cNvSpPr>
          <p:nvPr>
            <p:ph type="subTitle" idx="3"/>
          </p:nvPr>
        </p:nvSpPr>
        <p:spPr>
          <a:xfrm>
            <a:off x="8177576" y="4065850"/>
            <a:ext cx="7443000" cy="595200"/>
          </a:xfrm>
          <a:prstGeom prst="rect">
            <a:avLst/>
          </a:prstGeom>
        </p:spPr>
        <p:txBody>
          <a:bodyPr spcFirstLastPara="1" wrap="square" lIns="91425" tIns="0" rIns="91425" bIns="0" anchor="b"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72" name="Google Shape;372;p28"/>
          <p:cNvSpPr txBox="1">
            <a:spLocks noGrp="1"/>
          </p:cNvSpPr>
          <p:nvPr>
            <p:ph type="subTitle" idx="4"/>
          </p:nvPr>
        </p:nvSpPr>
        <p:spPr>
          <a:xfrm>
            <a:off x="8177576" y="4768410"/>
            <a:ext cx="7443000" cy="1063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73" name="Google Shape;373;p28"/>
          <p:cNvSpPr txBox="1">
            <a:spLocks noGrp="1"/>
          </p:cNvSpPr>
          <p:nvPr>
            <p:ph type="title" idx="5" hasCustomPrompt="1"/>
          </p:nvPr>
        </p:nvSpPr>
        <p:spPr>
          <a:xfrm>
            <a:off x="2166602" y="4192100"/>
            <a:ext cx="5511600" cy="1566000"/>
          </a:xfrm>
          <a:prstGeom prst="rect">
            <a:avLst/>
          </a:prstGeom>
        </p:spPr>
        <p:txBody>
          <a:bodyPr spcFirstLastPara="1" wrap="square" lIns="91425" tIns="0" rIns="91425" bIns="0" anchor="b" anchorCtr="0">
            <a:noAutofit/>
          </a:bodyPr>
          <a:lstStyle>
            <a:lvl1pPr lvl="0" algn="ctr" rtl="0">
              <a:spcBef>
                <a:spcPts val="0"/>
              </a:spcBef>
              <a:spcAft>
                <a:spcPts val="0"/>
              </a:spcAft>
              <a:buSzPts val="6000"/>
              <a:buNone/>
              <a:defRPr sz="120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374" name="Google Shape;374;p28"/>
          <p:cNvSpPr txBox="1">
            <a:spLocks noGrp="1"/>
          </p:cNvSpPr>
          <p:nvPr>
            <p:ph type="subTitle" idx="6"/>
          </p:nvPr>
        </p:nvSpPr>
        <p:spPr>
          <a:xfrm>
            <a:off x="8177576" y="6220700"/>
            <a:ext cx="7443000" cy="595200"/>
          </a:xfrm>
          <a:prstGeom prst="rect">
            <a:avLst/>
          </a:prstGeom>
        </p:spPr>
        <p:txBody>
          <a:bodyPr spcFirstLastPara="1" wrap="square" lIns="91425" tIns="0" rIns="91425" bIns="0" anchor="b" anchorCtr="0">
            <a:noAutofit/>
          </a:bodyPr>
          <a:lstStyle>
            <a:lvl1pPr lvl="0"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75" name="Google Shape;375;p28"/>
          <p:cNvSpPr txBox="1">
            <a:spLocks noGrp="1"/>
          </p:cNvSpPr>
          <p:nvPr>
            <p:ph type="subTitle" idx="7"/>
          </p:nvPr>
        </p:nvSpPr>
        <p:spPr>
          <a:xfrm>
            <a:off x="8177576" y="6923260"/>
            <a:ext cx="7443000" cy="1063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76" name="Google Shape;376;p28"/>
          <p:cNvSpPr txBox="1">
            <a:spLocks noGrp="1"/>
          </p:cNvSpPr>
          <p:nvPr>
            <p:ph type="title" idx="8" hasCustomPrompt="1"/>
          </p:nvPr>
        </p:nvSpPr>
        <p:spPr>
          <a:xfrm>
            <a:off x="2166602" y="6346948"/>
            <a:ext cx="5511600" cy="1566000"/>
          </a:xfrm>
          <a:prstGeom prst="rect">
            <a:avLst/>
          </a:prstGeom>
        </p:spPr>
        <p:txBody>
          <a:bodyPr spcFirstLastPara="1" wrap="square" lIns="91425" tIns="0" rIns="91425" bIns="0" anchor="b" anchorCtr="0">
            <a:noAutofit/>
          </a:bodyPr>
          <a:lstStyle>
            <a:lvl1pPr lvl="0" algn="ctr" rtl="0">
              <a:spcBef>
                <a:spcPts val="0"/>
              </a:spcBef>
              <a:spcAft>
                <a:spcPts val="0"/>
              </a:spcAft>
              <a:buSzPts val="6000"/>
              <a:buNone/>
              <a:defRPr sz="120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Tree>
    <p:extLst>
      <p:ext uri="{BB962C8B-B14F-4D97-AF65-F5344CB8AC3E}">
        <p14:creationId xmlns:p14="http://schemas.microsoft.com/office/powerpoint/2010/main" val="2087207133"/>
      </p:ext>
    </p:extLst>
  </p:cSld>
  <p:clrMapOvr>
    <a:masterClrMapping/>
  </p:clrMapOvr>
  <p:transition spd="med">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Numbers and text 1">
  <p:cSld name="Numbers and text 1">
    <p:spTree>
      <p:nvGrpSpPr>
        <p:cNvPr id="1" name="Shape 377"/>
        <p:cNvGrpSpPr/>
        <p:nvPr/>
      </p:nvGrpSpPr>
      <p:grpSpPr>
        <a:xfrm>
          <a:off x="0" y="0"/>
          <a:ext cx="0" cy="0"/>
          <a:chOff x="0" y="0"/>
          <a:chExt cx="0" cy="0"/>
        </a:xfrm>
      </p:grpSpPr>
      <p:sp>
        <p:nvSpPr>
          <p:cNvPr id="378" name="Google Shape;378;p29"/>
          <p:cNvSpPr/>
          <p:nvPr/>
        </p:nvSpPr>
        <p:spPr>
          <a:xfrm flipH="1">
            <a:off x="4272915" y="9197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9" name="Google Shape;379;p29"/>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0" name="Google Shape;380;p29"/>
          <p:cNvSpPr/>
          <p:nvPr/>
        </p:nvSpPr>
        <p:spPr>
          <a:xfrm>
            <a:off x="16755215" y="9197548"/>
            <a:ext cx="1466634" cy="124303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1" name="Google Shape;381;p29"/>
          <p:cNvSpPr/>
          <p:nvPr/>
        </p:nvSpPr>
        <p:spPr>
          <a:xfrm>
            <a:off x="14572446" y="843181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2" name="Google Shape;382;p29"/>
          <p:cNvSpPr/>
          <p:nvPr/>
        </p:nvSpPr>
        <p:spPr>
          <a:xfrm>
            <a:off x="-224192" y="8975747"/>
            <a:ext cx="4153392" cy="3108850"/>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3" name="Google Shape;383;p29"/>
          <p:cNvSpPr/>
          <p:nvPr/>
        </p:nvSpPr>
        <p:spPr>
          <a:xfrm>
            <a:off x="-511986" y="-39060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4" name="Google Shape;384;p29"/>
          <p:cNvSpPr/>
          <p:nvPr/>
        </p:nvSpPr>
        <p:spPr>
          <a:xfrm>
            <a:off x="16517457"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5" name="Google Shape;385;p29"/>
          <p:cNvSpPr/>
          <p:nvPr/>
        </p:nvSpPr>
        <p:spPr>
          <a:xfrm>
            <a:off x="14187093"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6" name="Google Shape;386;p29"/>
          <p:cNvSpPr txBox="1">
            <a:spLocks noGrp="1"/>
          </p:cNvSpPr>
          <p:nvPr>
            <p:ph type="subTitle" idx="1"/>
          </p:nvPr>
        </p:nvSpPr>
        <p:spPr>
          <a:xfrm>
            <a:off x="1440000" y="4348042"/>
            <a:ext cx="5017800" cy="609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87" name="Google Shape;387;p29"/>
          <p:cNvSpPr txBox="1">
            <a:spLocks noGrp="1"/>
          </p:cNvSpPr>
          <p:nvPr>
            <p:ph type="subTitle" idx="2"/>
          </p:nvPr>
        </p:nvSpPr>
        <p:spPr>
          <a:xfrm>
            <a:off x="1440000" y="5075250"/>
            <a:ext cx="5017800" cy="15000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8" name="Google Shape;388;p29"/>
          <p:cNvSpPr txBox="1">
            <a:spLocks noGrp="1"/>
          </p:cNvSpPr>
          <p:nvPr>
            <p:ph type="subTitle" idx="3"/>
          </p:nvPr>
        </p:nvSpPr>
        <p:spPr>
          <a:xfrm>
            <a:off x="6635100" y="4348042"/>
            <a:ext cx="5017800" cy="609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89" name="Google Shape;389;p29"/>
          <p:cNvSpPr txBox="1">
            <a:spLocks noGrp="1"/>
          </p:cNvSpPr>
          <p:nvPr>
            <p:ph type="subTitle" idx="4"/>
          </p:nvPr>
        </p:nvSpPr>
        <p:spPr>
          <a:xfrm>
            <a:off x="6635100" y="5075250"/>
            <a:ext cx="5017800" cy="15000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90" name="Google Shape;390;p29"/>
          <p:cNvSpPr txBox="1">
            <a:spLocks noGrp="1"/>
          </p:cNvSpPr>
          <p:nvPr>
            <p:ph type="subTitle" idx="5"/>
          </p:nvPr>
        </p:nvSpPr>
        <p:spPr>
          <a:xfrm>
            <a:off x="11830200" y="4348042"/>
            <a:ext cx="5017800" cy="6090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4000" b="1">
                <a:latin typeface="Arvo"/>
                <a:ea typeface="Arvo"/>
                <a:cs typeface="Arvo"/>
                <a:sym typeface="Arvo"/>
              </a:defRPr>
            </a:lvl1pPr>
            <a:lvl2pPr lvl="1" rtl="0">
              <a:spcBef>
                <a:spcPts val="0"/>
              </a:spcBef>
              <a:spcAft>
                <a:spcPts val="0"/>
              </a:spcAft>
              <a:buSzPts val="2000"/>
              <a:buFont typeface="Arvo"/>
              <a:buNone/>
              <a:defRPr sz="4000" b="1">
                <a:latin typeface="Arvo"/>
                <a:ea typeface="Arvo"/>
                <a:cs typeface="Arvo"/>
                <a:sym typeface="Arvo"/>
              </a:defRPr>
            </a:lvl2pPr>
            <a:lvl3pPr lvl="2" rtl="0">
              <a:spcBef>
                <a:spcPts val="0"/>
              </a:spcBef>
              <a:spcAft>
                <a:spcPts val="0"/>
              </a:spcAft>
              <a:buSzPts val="2000"/>
              <a:buFont typeface="Arvo"/>
              <a:buNone/>
              <a:defRPr sz="4000" b="1">
                <a:latin typeface="Arvo"/>
                <a:ea typeface="Arvo"/>
                <a:cs typeface="Arvo"/>
                <a:sym typeface="Arvo"/>
              </a:defRPr>
            </a:lvl3pPr>
            <a:lvl4pPr lvl="3" rtl="0">
              <a:spcBef>
                <a:spcPts val="0"/>
              </a:spcBef>
              <a:spcAft>
                <a:spcPts val="0"/>
              </a:spcAft>
              <a:buSzPts val="2000"/>
              <a:buFont typeface="Arvo"/>
              <a:buNone/>
              <a:defRPr sz="4000" b="1">
                <a:latin typeface="Arvo"/>
                <a:ea typeface="Arvo"/>
                <a:cs typeface="Arvo"/>
                <a:sym typeface="Arvo"/>
              </a:defRPr>
            </a:lvl4pPr>
            <a:lvl5pPr lvl="4" rtl="0">
              <a:spcBef>
                <a:spcPts val="0"/>
              </a:spcBef>
              <a:spcAft>
                <a:spcPts val="0"/>
              </a:spcAft>
              <a:buSzPts val="2000"/>
              <a:buFont typeface="Arvo"/>
              <a:buNone/>
              <a:defRPr sz="4000" b="1">
                <a:latin typeface="Arvo"/>
                <a:ea typeface="Arvo"/>
                <a:cs typeface="Arvo"/>
                <a:sym typeface="Arvo"/>
              </a:defRPr>
            </a:lvl5pPr>
            <a:lvl6pPr lvl="5" rtl="0">
              <a:spcBef>
                <a:spcPts val="0"/>
              </a:spcBef>
              <a:spcAft>
                <a:spcPts val="0"/>
              </a:spcAft>
              <a:buSzPts val="2000"/>
              <a:buFont typeface="Arvo"/>
              <a:buNone/>
              <a:defRPr sz="4000" b="1">
                <a:latin typeface="Arvo"/>
                <a:ea typeface="Arvo"/>
                <a:cs typeface="Arvo"/>
                <a:sym typeface="Arvo"/>
              </a:defRPr>
            </a:lvl6pPr>
            <a:lvl7pPr lvl="6" rtl="0">
              <a:spcBef>
                <a:spcPts val="0"/>
              </a:spcBef>
              <a:spcAft>
                <a:spcPts val="0"/>
              </a:spcAft>
              <a:buSzPts val="2000"/>
              <a:buFont typeface="Arvo"/>
              <a:buNone/>
              <a:defRPr sz="4000" b="1">
                <a:latin typeface="Arvo"/>
                <a:ea typeface="Arvo"/>
                <a:cs typeface="Arvo"/>
                <a:sym typeface="Arvo"/>
              </a:defRPr>
            </a:lvl7pPr>
            <a:lvl8pPr lvl="7" rtl="0">
              <a:spcBef>
                <a:spcPts val="0"/>
              </a:spcBef>
              <a:spcAft>
                <a:spcPts val="0"/>
              </a:spcAft>
              <a:buSzPts val="2000"/>
              <a:buFont typeface="Arvo"/>
              <a:buNone/>
              <a:defRPr sz="4000" b="1">
                <a:latin typeface="Arvo"/>
                <a:ea typeface="Arvo"/>
                <a:cs typeface="Arvo"/>
                <a:sym typeface="Arvo"/>
              </a:defRPr>
            </a:lvl8pPr>
            <a:lvl9pPr lvl="8" rtl="0">
              <a:spcBef>
                <a:spcPts val="0"/>
              </a:spcBef>
              <a:spcAft>
                <a:spcPts val="0"/>
              </a:spcAft>
              <a:buSzPts val="2000"/>
              <a:buFont typeface="Arvo"/>
              <a:buNone/>
              <a:defRPr sz="4000" b="1">
                <a:latin typeface="Arvo"/>
                <a:ea typeface="Arvo"/>
                <a:cs typeface="Arvo"/>
                <a:sym typeface="Arvo"/>
              </a:defRPr>
            </a:lvl9pPr>
          </a:lstStyle>
          <a:p>
            <a:endParaRPr/>
          </a:p>
        </p:txBody>
      </p:sp>
      <p:sp>
        <p:nvSpPr>
          <p:cNvPr id="391" name="Google Shape;391;p29"/>
          <p:cNvSpPr txBox="1">
            <a:spLocks noGrp="1"/>
          </p:cNvSpPr>
          <p:nvPr>
            <p:ph type="subTitle" idx="6"/>
          </p:nvPr>
        </p:nvSpPr>
        <p:spPr>
          <a:xfrm>
            <a:off x="11830200" y="5075250"/>
            <a:ext cx="5017800" cy="15000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92" name="Google Shape;392;p29"/>
          <p:cNvSpPr txBox="1">
            <a:spLocks noGrp="1"/>
          </p:cNvSpPr>
          <p:nvPr>
            <p:ph type="title" idx="7" hasCustomPrompt="1"/>
          </p:nvPr>
        </p:nvSpPr>
        <p:spPr>
          <a:xfrm>
            <a:off x="1872300" y="7817542"/>
            <a:ext cx="4153200" cy="1285200"/>
          </a:xfrm>
          <a:prstGeom prst="rect">
            <a:avLst/>
          </a:prstGeom>
        </p:spPr>
        <p:txBody>
          <a:bodyPr spcFirstLastPara="1" wrap="square" lIns="91425" tIns="0" rIns="91425" bIns="0" anchor="b" anchorCtr="0">
            <a:noAutofit/>
          </a:bodyPr>
          <a:lstStyle>
            <a:lvl1pPr lvl="0" algn="ctr" rtl="0">
              <a:spcBef>
                <a:spcPts val="0"/>
              </a:spcBef>
              <a:spcAft>
                <a:spcPts val="0"/>
              </a:spcAft>
              <a:buSzPts val="6000"/>
              <a:buNone/>
              <a:defRPr sz="86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393" name="Google Shape;393;p29"/>
          <p:cNvSpPr txBox="1">
            <a:spLocks noGrp="1"/>
          </p:cNvSpPr>
          <p:nvPr>
            <p:ph type="title" idx="8" hasCustomPrompt="1"/>
          </p:nvPr>
        </p:nvSpPr>
        <p:spPr>
          <a:xfrm>
            <a:off x="7067400" y="7817542"/>
            <a:ext cx="4153200" cy="1285200"/>
          </a:xfrm>
          <a:prstGeom prst="rect">
            <a:avLst/>
          </a:prstGeom>
        </p:spPr>
        <p:txBody>
          <a:bodyPr spcFirstLastPara="1" wrap="square" lIns="91425" tIns="0" rIns="91425" bIns="0" anchor="b" anchorCtr="0">
            <a:noAutofit/>
          </a:bodyPr>
          <a:lstStyle>
            <a:lvl1pPr lvl="0" algn="ctr" rtl="0">
              <a:spcBef>
                <a:spcPts val="0"/>
              </a:spcBef>
              <a:spcAft>
                <a:spcPts val="0"/>
              </a:spcAft>
              <a:buSzPts val="6000"/>
              <a:buNone/>
              <a:defRPr sz="86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394" name="Google Shape;394;p29"/>
          <p:cNvSpPr txBox="1">
            <a:spLocks noGrp="1"/>
          </p:cNvSpPr>
          <p:nvPr>
            <p:ph type="title" idx="9" hasCustomPrompt="1"/>
          </p:nvPr>
        </p:nvSpPr>
        <p:spPr>
          <a:xfrm>
            <a:off x="12262500" y="7817542"/>
            <a:ext cx="4153200" cy="1285200"/>
          </a:xfrm>
          <a:prstGeom prst="rect">
            <a:avLst/>
          </a:prstGeom>
        </p:spPr>
        <p:txBody>
          <a:bodyPr spcFirstLastPara="1" wrap="square" lIns="91425" tIns="0" rIns="91425" bIns="0" anchor="b" anchorCtr="0">
            <a:noAutofit/>
          </a:bodyPr>
          <a:lstStyle>
            <a:lvl1pPr lvl="0" algn="ctr" rtl="0">
              <a:spcBef>
                <a:spcPts val="0"/>
              </a:spcBef>
              <a:spcAft>
                <a:spcPts val="0"/>
              </a:spcAft>
              <a:buSzPts val="6000"/>
              <a:buNone/>
              <a:defRPr sz="8600">
                <a:solidFill>
                  <a:schemeClr val="accent3"/>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Tree>
    <p:extLst>
      <p:ext uri="{BB962C8B-B14F-4D97-AF65-F5344CB8AC3E}">
        <p14:creationId xmlns:p14="http://schemas.microsoft.com/office/powerpoint/2010/main" val="3129639597"/>
      </p:ext>
    </p:extLst>
  </p:cSld>
  <p:clrMapOvr>
    <a:masterClrMapping/>
  </p:clrMapOvr>
  <p:transition spd="med">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52400" y="8091000"/>
            <a:ext cx="18403200" cy="2310600"/>
          </a:xfrm>
          <a:prstGeom prst="rect">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2" name="Google Shape;412;p31"/>
          <p:cNvSpPr/>
          <p:nvPr/>
        </p:nvSpPr>
        <p:spPr>
          <a:xfrm flipH="1">
            <a:off x="-511985"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3" name="Google Shape;413;p31"/>
          <p:cNvSpPr/>
          <p:nvPr/>
        </p:nvSpPr>
        <p:spPr>
          <a:xfrm flipH="1">
            <a:off x="663155"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4" name="Google Shape;414;p31"/>
          <p:cNvSpPr/>
          <p:nvPr/>
        </p:nvSpPr>
        <p:spPr>
          <a:xfrm>
            <a:off x="15745229" y="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5" name="Google Shape;415;p31"/>
          <p:cNvSpPr/>
          <p:nvPr/>
        </p:nvSpPr>
        <p:spPr>
          <a:xfrm>
            <a:off x="13448115" y="13148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5374733"/>
      </p:ext>
    </p:extLst>
  </p:cSld>
  <p:clrMapOvr>
    <a:masterClrMapping/>
  </p:clrMapOvr>
  <p:transition spd="med">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5579879" y="8753486"/>
            <a:ext cx="2239718" cy="189820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 name="Google Shape;418;p32"/>
          <p:cNvSpPr/>
          <p:nvPr/>
        </p:nvSpPr>
        <p:spPr>
          <a:xfrm>
            <a:off x="4488890" y="8547362"/>
            <a:ext cx="2105744" cy="2310456"/>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 name="Google Shape;419;p32"/>
          <p:cNvSpPr/>
          <p:nvPr/>
        </p:nvSpPr>
        <p:spPr>
          <a:xfrm>
            <a:off x="53051" y="8749013"/>
            <a:ext cx="3167990" cy="2371254"/>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0" name="Google Shape;420;p32"/>
          <p:cNvSpPr/>
          <p:nvPr/>
        </p:nvSpPr>
        <p:spPr>
          <a:xfrm>
            <a:off x="5909860" y="940997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1" name="Google Shape;421;p32"/>
          <p:cNvSpPr/>
          <p:nvPr/>
        </p:nvSpPr>
        <p:spPr>
          <a:xfrm flipH="1">
            <a:off x="10" y="956762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2" name="Google Shape;422;p32"/>
          <p:cNvSpPr/>
          <p:nvPr/>
        </p:nvSpPr>
        <p:spPr>
          <a:xfrm flipH="1">
            <a:off x="15243260" y="9567621"/>
            <a:ext cx="1114060" cy="944210"/>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3" name="Google Shape;423;p32"/>
          <p:cNvSpPr/>
          <p:nvPr/>
        </p:nvSpPr>
        <p:spPr>
          <a:xfrm flipH="1">
            <a:off x="14940106" y="348295"/>
            <a:ext cx="2879508" cy="1653898"/>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4" name="Google Shape;424;p32"/>
          <p:cNvSpPr/>
          <p:nvPr/>
        </p:nvSpPr>
        <p:spPr>
          <a:xfrm flipH="1">
            <a:off x="-511985" y="2127558"/>
            <a:ext cx="2542758" cy="1314784"/>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5" name="Google Shape;425;p32"/>
          <p:cNvSpPr/>
          <p:nvPr/>
        </p:nvSpPr>
        <p:spPr>
          <a:xfrm flipH="1">
            <a:off x="663155" y="173624"/>
            <a:ext cx="3697982" cy="2124788"/>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57844408"/>
      </p:ext>
    </p:extLst>
  </p:cSld>
  <p:clrMapOvr>
    <a:masterClrMapping/>
  </p:clrMapOvr>
  <p:transition spd="med">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18977-47B8-1A46-F942-97F814BD3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3E8E14-D8F0-2C68-B8D9-E3D0D07BD2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CFCB2-8153-1F18-E279-299BE0661771}"/>
              </a:ext>
            </a:extLst>
          </p:cNvPr>
          <p:cNvSpPr>
            <a:spLocks noGrp="1"/>
          </p:cNvSpPr>
          <p:nvPr>
            <p:ph type="dt" sz="half" idx="10"/>
          </p:nvPr>
        </p:nvSpPr>
        <p:spPr/>
        <p:txBody>
          <a:bodyPr/>
          <a:lstStyle/>
          <a:p>
            <a:fld id="{BE9A7FF4-192B-4038-AB93-9D669EB78A4F}" type="datetimeFigureOut">
              <a:rPr lang="en-US" smtClean="0"/>
              <a:t>11/15/2024</a:t>
            </a:fld>
            <a:endParaRPr lang="en-US"/>
          </a:p>
        </p:txBody>
      </p:sp>
      <p:sp>
        <p:nvSpPr>
          <p:cNvPr id="5" name="Footer Placeholder 4">
            <a:extLst>
              <a:ext uri="{FF2B5EF4-FFF2-40B4-BE49-F238E27FC236}">
                <a16:creationId xmlns:a16="http://schemas.microsoft.com/office/drawing/2014/main" id="{E1887A58-A645-96C1-38D9-DC7362A99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51B4E-6A4F-269E-F0B0-0AD8CB550F5C}"/>
              </a:ext>
            </a:extLst>
          </p:cNvPr>
          <p:cNvSpPr>
            <a:spLocks noGrp="1"/>
          </p:cNvSpPr>
          <p:nvPr>
            <p:ph type="sldNum" sz="quarter" idx="12"/>
          </p:nvPr>
        </p:nvSpPr>
        <p:spPr/>
        <p:txBody>
          <a:bodyPr/>
          <a:lstStyle/>
          <a:p>
            <a:fld id="{4F1CB9DF-1A0B-4389-8D9E-4C3FCDDEB87E}" type="slidenum">
              <a:rPr lang="en-US" smtClean="0"/>
              <a:t>‹#›</a:t>
            </a:fld>
            <a:endParaRPr lang="en-US"/>
          </a:p>
        </p:txBody>
      </p:sp>
    </p:spTree>
    <p:extLst>
      <p:ext uri="{BB962C8B-B14F-4D97-AF65-F5344CB8AC3E}">
        <p14:creationId xmlns:p14="http://schemas.microsoft.com/office/powerpoint/2010/main" val="332772053"/>
      </p:ext>
    </p:extLst>
  </p:cSld>
  <p:clrMapOvr>
    <a:masterClrMapping/>
  </p:clrMapOvr>
  <p:transition spd="med">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933743434"/>
      </p:ext>
    </p:extLst>
  </p:cSld>
  <p:clrMapOvr>
    <a:masterClrMapping/>
  </p:clrMapOvr>
  <p:transition spd="med">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6"/>
            <a:ext cx="13716000" cy="248364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49968475"/>
      </p:ext>
    </p:extLst>
  </p:cSld>
  <p:clrMapOvr>
    <a:masterClrMapping/>
  </p:clrMapOvr>
  <p:transition spd="med">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8964924"/>
      </p:ext>
    </p:extLst>
  </p:cSld>
  <p:clrMapOvr>
    <a:masterClrMapping/>
  </p:clrMapOvr>
  <p:transition spd="med">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6" y="2564609"/>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6" y="6884196"/>
            <a:ext cx="15773400" cy="2250280"/>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9355421"/>
      </p:ext>
    </p:extLst>
  </p:cSld>
  <p:clrMapOvr>
    <a:masterClrMapping/>
  </p:clrMapOvr>
  <p:transition spd="med">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5455313"/>
      </p:ext>
    </p:extLst>
  </p:cSld>
  <p:clrMapOvr>
    <a:masterClrMapping/>
  </p:clrMapOvr>
  <p:transition spd="med">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4" y="2521744"/>
            <a:ext cx="7736680"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4" y="3757613"/>
            <a:ext cx="7736680"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1" y="2521744"/>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1"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84636668"/>
      </p:ext>
    </p:extLst>
  </p:cSld>
  <p:clrMapOvr>
    <a:masterClrMapping/>
  </p:clrMapOvr>
  <p:transition spd="med">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77462999"/>
      </p:ext>
    </p:extLst>
  </p:cSld>
  <p:clrMapOvr>
    <a:masterClrMapping/>
  </p:clrMapOvr>
  <p:transition spd="med">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19580891"/>
      </p:ext>
    </p:extLst>
  </p:cSld>
  <p:clrMapOvr>
    <a:masterClrMapping/>
  </p:clrMapOvr>
  <p:transition spd="med">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9"/>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3915980"/>
      </p:ext>
    </p:extLst>
  </p:cSld>
  <p:clrMapOvr>
    <a:masterClrMapping/>
  </p:clrMapOvr>
  <p:transition spd="med">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9"/>
            <a:ext cx="9258300" cy="7310438"/>
          </a:xfrm>
          <a:prstGeom prst="rect">
            <a:avLst/>
          </a:prstGeom>
          <a:noFill/>
          <a:ln>
            <a:noFill/>
          </a:ln>
        </p:spPr>
      </p:sp>
      <p:sp>
        <p:nvSpPr>
          <p:cNvPr id="65" name="Google Shape;65;p28"/>
          <p:cNvSpPr txBox="1">
            <a:spLocks noGrp="1"/>
          </p:cNvSpPr>
          <p:nvPr>
            <p:ph type="body" idx="1"/>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6633734"/>
      </p:ext>
    </p:extLst>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6" y="-1884760"/>
            <a:ext cx="6527008"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23358474"/>
      </p:ext>
    </p:extLst>
  </p:cSld>
  <p:clrMapOvr>
    <a:masterClrMapping/>
  </p:clrMapOvr>
  <p:transition spd="med">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3"/>
            <a:ext cx="8717758"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8"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1721030"/>
      </p:ext>
    </p:extLst>
  </p:cSld>
  <p:clrMapOvr>
    <a:masterClrMapping/>
  </p:clrMapOvr>
  <p:transition spd="med">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ECCF1">
            <a:alpha val="4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96" r:id="rId23"/>
    <p:sldLayoutId id="2147483697" r:id="rId24"/>
    <p:sldLayoutId id="2147483698" r:id="rId25"/>
  </p:sldLayoutIdLst>
  <p:transition spd="med">
    <p:split orient="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0000" y="890050"/>
            <a:ext cx="154080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440000" y="2304950"/>
            <a:ext cx="15408000" cy="68328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spTree>
    <p:extLst>
      <p:ext uri="{BB962C8B-B14F-4D97-AF65-F5344CB8AC3E}">
        <p14:creationId xmlns:p14="http://schemas.microsoft.com/office/powerpoint/2010/main" val="2391440806"/>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Lst>
  <p:transition spd="med">
    <p:split orient="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alpha val="38000"/>
          </a:schemeClr>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696964"/>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spd="med">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16.sv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16.sv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F0E3D0-5B0D-FD1E-C285-B3722450E1A7}"/>
              </a:ext>
            </a:extLst>
          </p:cNvPr>
          <p:cNvSpPr txBox="1"/>
          <p:nvPr/>
        </p:nvSpPr>
        <p:spPr>
          <a:xfrm>
            <a:off x="2639785" y="1485900"/>
            <a:ext cx="13008429" cy="5404172"/>
          </a:xfrm>
          <a:prstGeom prst="rect">
            <a:avLst/>
          </a:prstGeom>
          <a:noFill/>
        </p:spPr>
        <p:txBody>
          <a:bodyPr wrap="square">
            <a:spAutoFit/>
          </a:bodyPr>
          <a:lstStyle/>
          <a:p>
            <a:pPr lvl="0" algn="ctr">
              <a:lnSpc>
                <a:spcPct val="150000"/>
              </a:lnSpc>
              <a:spcAft>
                <a:spcPts val="1000"/>
              </a:spcAft>
            </a:pPr>
            <a:r>
              <a:rPr lang="en-US" sz="8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VUI MỪNG CHÀO ĐÓN CÁC EM TỚI BUỔI HỌC NGÀY HÔM NAY</a:t>
            </a:r>
          </a:p>
        </p:txBody>
      </p:sp>
      <p:sp>
        <p:nvSpPr>
          <p:cNvPr id="3" name="AutoShape 2">
            <a:extLst>
              <a:ext uri="{FF2B5EF4-FFF2-40B4-BE49-F238E27FC236}">
                <a16:creationId xmlns:a16="http://schemas.microsoft.com/office/drawing/2014/main" id="{3FAC5EE7-6CB7-F2C6-3A41-FD0D6411C526}"/>
              </a:ext>
            </a:extLst>
          </p:cNvPr>
          <p:cNvSpPr/>
          <p:nvPr/>
        </p:nvSpPr>
        <p:spPr>
          <a:xfrm>
            <a:off x="0" y="8543305"/>
            <a:ext cx="18288000" cy="1743695"/>
          </a:xfrm>
          <a:prstGeom prst="rect">
            <a:avLst/>
          </a:prstGeom>
          <a:solidFill>
            <a:srgbClr val="00BFA8"/>
          </a:solidFill>
        </p:spPr>
      </p:sp>
      <p:sp>
        <p:nvSpPr>
          <p:cNvPr id="4" name="Freeform 5">
            <a:extLst>
              <a:ext uri="{FF2B5EF4-FFF2-40B4-BE49-F238E27FC236}">
                <a16:creationId xmlns:a16="http://schemas.microsoft.com/office/drawing/2014/main" id="{FABF546E-BA81-7C60-5306-141D64252761}"/>
              </a:ext>
            </a:extLst>
          </p:cNvPr>
          <p:cNvSpPr/>
          <p:nvPr/>
        </p:nvSpPr>
        <p:spPr>
          <a:xfrm>
            <a:off x="457200" y="5600700"/>
            <a:ext cx="2560536" cy="3505200"/>
          </a:xfrm>
          <a:custGeom>
            <a:avLst/>
            <a:gdLst/>
            <a:ahLst/>
            <a:cxnLst/>
            <a:rect l="l" t="t" r="r" b="b"/>
            <a:pathLst>
              <a:path w="4740073" h="6148680">
                <a:moveTo>
                  <a:pt x="0" y="0"/>
                </a:moveTo>
                <a:lnTo>
                  <a:pt x="4740072" y="0"/>
                </a:lnTo>
                <a:lnTo>
                  <a:pt x="4740072" y="6148680"/>
                </a:lnTo>
                <a:lnTo>
                  <a:pt x="0" y="6148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19">
            <a:extLst>
              <a:ext uri="{FF2B5EF4-FFF2-40B4-BE49-F238E27FC236}">
                <a16:creationId xmlns:a16="http://schemas.microsoft.com/office/drawing/2014/main" id="{B1F21872-9095-DC84-2B9F-DAC76152CBD7}"/>
              </a:ext>
            </a:extLst>
          </p:cNvPr>
          <p:cNvSpPr/>
          <p:nvPr/>
        </p:nvSpPr>
        <p:spPr>
          <a:xfrm>
            <a:off x="16313600" y="6210300"/>
            <a:ext cx="1517199" cy="2895600"/>
          </a:xfrm>
          <a:custGeom>
            <a:avLst/>
            <a:gdLst/>
            <a:ahLst/>
            <a:cxnLst/>
            <a:rect l="l" t="t" r="r" b="b"/>
            <a:pathLst>
              <a:path w="2199548" h="4114800">
                <a:moveTo>
                  <a:pt x="0" y="0"/>
                </a:moveTo>
                <a:lnTo>
                  <a:pt x="2199548" y="0"/>
                </a:lnTo>
                <a:lnTo>
                  <a:pt x="219954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241122519"/>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080"/>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1D48B9F8-7F02-5B09-481F-03D3B8EFA44A}"/>
              </a:ext>
            </a:extLst>
          </p:cNvPr>
          <p:cNvSpPr/>
          <p:nvPr/>
        </p:nvSpPr>
        <p:spPr>
          <a:xfrm>
            <a:off x="838200" y="2818046"/>
            <a:ext cx="1937602" cy="6096000"/>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latin typeface="Arial" panose="020B0604020202020204" pitchFamily="34" charset="0"/>
                <a:cs typeface="Arial" panose="020B0604020202020204" pitchFamily="34" charset="0"/>
              </a:rPr>
              <a:t>Về</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nội</a:t>
            </a:r>
            <a:r>
              <a:rPr lang="en-US" sz="4000" b="1" dirty="0">
                <a:latin typeface="Arial" panose="020B0604020202020204" pitchFamily="34" charset="0"/>
                <a:cs typeface="Arial" panose="020B0604020202020204" pitchFamily="34" charset="0"/>
              </a:rPr>
              <a:t> dung</a:t>
            </a:r>
          </a:p>
        </p:txBody>
      </p:sp>
      <p:sp>
        <p:nvSpPr>
          <p:cNvPr id="29" name="Rectangle: Rounded Corners 28">
            <a:extLst>
              <a:ext uri="{FF2B5EF4-FFF2-40B4-BE49-F238E27FC236}">
                <a16:creationId xmlns:a16="http://schemas.microsoft.com/office/drawing/2014/main" id="{28314283-45F7-8FC0-20C4-6501AEFDF3C3}"/>
              </a:ext>
            </a:extLst>
          </p:cNvPr>
          <p:cNvSpPr/>
          <p:nvPr/>
        </p:nvSpPr>
        <p:spPr>
          <a:xfrm>
            <a:off x="4432312" y="1884404"/>
            <a:ext cx="13286636" cy="9590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dirty="0">
                <a:solidFill>
                  <a:schemeClr val="tx1"/>
                </a:solidFill>
              </a:rPr>
              <a:t>Giới thiệu và nêu tóm tắt được sự việc cần trình bày.</a:t>
            </a:r>
            <a:endParaRPr lang="en-US" sz="4000" dirty="0">
              <a:solidFill>
                <a:schemeClr val="tx1"/>
              </a:solidFill>
            </a:endParaRPr>
          </a:p>
        </p:txBody>
      </p:sp>
      <p:sp>
        <p:nvSpPr>
          <p:cNvPr id="30" name="Rectangle: Rounded Corners 29">
            <a:extLst>
              <a:ext uri="{FF2B5EF4-FFF2-40B4-BE49-F238E27FC236}">
                <a16:creationId xmlns:a16="http://schemas.microsoft.com/office/drawing/2014/main" id="{F92FFC8D-C274-6684-D252-948A345BB27C}"/>
              </a:ext>
            </a:extLst>
          </p:cNvPr>
          <p:cNvSpPr/>
          <p:nvPr/>
        </p:nvSpPr>
        <p:spPr>
          <a:xfrm>
            <a:off x="4432301" y="3024563"/>
            <a:ext cx="13286638" cy="95901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solidFill>
                <a:cs typeface="Arial" panose="020B0604020202020204" pitchFamily="34" charset="0"/>
              </a:rPr>
              <a:t>Trình bày ý kiến về sự việc (đồng tình hay phản đối).</a:t>
            </a:r>
            <a:endParaRPr lang="en-US" sz="4000" dirty="0">
              <a:solidFill>
                <a:schemeClr val="tx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86374A10-67E5-818A-F08D-2852A1FE5F99}"/>
              </a:ext>
            </a:extLst>
          </p:cNvPr>
          <p:cNvSpPr/>
          <p:nvPr/>
        </p:nvSpPr>
        <p:spPr>
          <a:xfrm>
            <a:off x="4441640" y="4160296"/>
            <a:ext cx="13286630" cy="203405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Nêu được ảnh hưởng của sự việc đối với cuộc sống con người và sự phát triển của xã hội</a:t>
            </a:r>
            <a:endParaRPr lang="en-US" sz="4000" dirty="0">
              <a:solidFill>
                <a:schemeClr val="tx1"/>
              </a:solidFill>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0818591E-5DA5-4BF8-DAAA-F0A49C5CEAA9}"/>
              </a:ext>
            </a:extLst>
          </p:cNvPr>
          <p:cNvSpPr/>
          <p:nvPr/>
        </p:nvSpPr>
        <p:spPr>
          <a:xfrm>
            <a:off x="4421418" y="6406867"/>
            <a:ext cx="13286638" cy="9590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solidFill>
                <a:cs typeface="Arial" panose="020B0604020202020204" pitchFamily="34" charset="0"/>
              </a:rPr>
              <a:t>Nêu giải pháp để giải quyết sự việc</a:t>
            </a:r>
            <a:endParaRPr lang="en-US" sz="4000" dirty="0">
              <a:solidFill>
                <a:schemeClr val="tx1"/>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a16="http://schemas.microsoft.com/office/drawing/2014/main" id="{E13EA6B0-FCC2-4165-3873-E1EA1D221859}"/>
              </a:ext>
            </a:extLst>
          </p:cNvPr>
          <p:cNvSpPr/>
          <p:nvPr/>
        </p:nvSpPr>
        <p:spPr>
          <a:xfrm>
            <a:off x="4441640" y="7578399"/>
            <a:ext cx="13286640" cy="9590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solidFill>
                <a:cs typeface="Arial" panose="020B0604020202020204" pitchFamily="34" charset="0"/>
              </a:rPr>
              <a:t>Nêu bài học rút ra từ sự việc.</a:t>
            </a:r>
            <a:endParaRPr lang="en-US" sz="4000" dirty="0">
              <a:solidFill>
                <a:schemeClr val="tx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36953A56-23EE-9C93-1907-65A105B610C0}"/>
              </a:ext>
            </a:extLst>
          </p:cNvPr>
          <p:cNvSpPr txBox="1"/>
          <p:nvPr/>
        </p:nvSpPr>
        <p:spPr>
          <a:xfrm>
            <a:off x="4432300" y="613695"/>
            <a:ext cx="9423400" cy="769441"/>
          </a:xfrm>
          <a:prstGeom prst="rect">
            <a:avLst/>
          </a:prstGeom>
          <a:noFill/>
        </p:spPr>
        <p:txBody>
          <a:bodyPr wrap="square" rtlCol="0">
            <a:spAutoFit/>
          </a:bodyPr>
          <a:lstStyle/>
          <a:p>
            <a:pPr algn="ctr"/>
            <a:r>
              <a:rPr lang="en-US" sz="4400" b="1" dirty="0">
                <a:solidFill>
                  <a:srgbClr val="002060"/>
                </a:solidFill>
                <a:latin typeface="Arial" panose="020B0604020202020204" pitchFamily="34" charset="0"/>
                <a:cs typeface="Arial" panose="020B0604020202020204" pitchFamily="34" charset="0"/>
              </a:rPr>
              <a:t>a. </a:t>
            </a:r>
            <a:r>
              <a:rPr lang="en-US" sz="4400" b="1" dirty="0" err="1">
                <a:solidFill>
                  <a:srgbClr val="002060"/>
                </a:solidFill>
                <a:latin typeface="Arial" panose="020B0604020202020204" pitchFamily="34" charset="0"/>
                <a:cs typeface="Arial" panose="020B0604020202020204" pitchFamily="34" charset="0"/>
              </a:rPr>
              <a:t>Lưu</a:t>
            </a:r>
            <a:r>
              <a:rPr lang="en-US" sz="4400" b="1" dirty="0">
                <a:solidFill>
                  <a:srgbClr val="002060"/>
                </a:solidFill>
                <a:latin typeface="Arial" panose="020B0604020202020204" pitchFamily="34" charset="0"/>
                <a:cs typeface="Arial" panose="020B0604020202020204" pitchFamily="34" charset="0"/>
              </a:rPr>
              <a:t> ý</a:t>
            </a:r>
          </a:p>
        </p:txBody>
      </p:sp>
      <p:sp>
        <p:nvSpPr>
          <p:cNvPr id="14" name="Rectangle: Rounded Corners 13">
            <a:extLst>
              <a:ext uri="{FF2B5EF4-FFF2-40B4-BE49-F238E27FC236}">
                <a16:creationId xmlns:a16="http://schemas.microsoft.com/office/drawing/2014/main" id="{DBC4E7D5-7EBE-5A1E-E49A-6B199C9A27F5}"/>
              </a:ext>
            </a:extLst>
          </p:cNvPr>
          <p:cNvSpPr/>
          <p:nvPr/>
        </p:nvSpPr>
        <p:spPr>
          <a:xfrm>
            <a:off x="4405867" y="8749931"/>
            <a:ext cx="13286640" cy="9590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solidFill>
                <a:cs typeface="Arial" panose="020B0604020202020204" pitchFamily="34" charset="0"/>
              </a:rPr>
              <a:t>Trả lời được các câu hỏi và ý kiến phản biện.</a:t>
            </a:r>
            <a:endParaRPr lang="en-US" sz="4000" dirty="0">
              <a:solidFill>
                <a:schemeClr val="tx1"/>
              </a:solidFill>
              <a:latin typeface="Arial" panose="020B0604020202020204" pitchFamily="34" charset="0"/>
              <a:cs typeface="Arial" panose="020B0604020202020204" pitchFamily="34" charset="0"/>
            </a:endParaRPr>
          </a:p>
        </p:txBody>
      </p:sp>
      <p:cxnSp>
        <p:nvCxnSpPr>
          <p:cNvPr id="25" name="Connector: Elbow 24">
            <a:extLst>
              <a:ext uri="{FF2B5EF4-FFF2-40B4-BE49-F238E27FC236}">
                <a16:creationId xmlns:a16="http://schemas.microsoft.com/office/drawing/2014/main" id="{1B50C25A-14E7-06E4-1DE9-022D31873B24}"/>
              </a:ext>
            </a:extLst>
          </p:cNvPr>
          <p:cNvCxnSpPr>
            <a:stCxn id="28" idx="3"/>
            <a:endCxn id="29" idx="1"/>
          </p:cNvCxnSpPr>
          <p:nvPr/>
        </p:nvCxnSpPr>
        <p:spPr>
          <a:xfrm flipV="1">
            <a:off x="2775802" y="2363912"/>
            <a:ext cx="1656510" cy="3502134"/>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BB5B8A7D-774E-67CB-DF9F-0BA6D27B38BF}"/>
              </a:ext>
            </a:extLst>
          </p:cNvPr>
          <p:cNvCxnSpPr>
            <a:stCxn id="28" idx="3"/>
            <a:endCxn id="30" idx="1"/>
          </p:cNvCxnSpPr>
          <p:nvPr/>
        </p:nvCxnSpPr>
        <p:spPr>
          <a:xfrm flipV="1">
            <a:off x="2775802" y="3504072"/>
            <a:ext cx="1656499" cy="2361974"/>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DEB875C1-3EA0-8650-19B5-31D34FF561A2}"/>
              </a:ext>
            </a:extLst>
          </p:cNvPr>
          <p:cNvCxnSpPr>
            <a:stCxn id="28" idx="3"/>
            <a:endCxn id="31" idx="1"/>
          </p:cNvCxnSpPr>
          <p:nvPr/>
        </p:nvCxnSpPr>
        <p:spPr>
          <a:xfrm flipV="1">
            <a:off x="2775802" y="5177324"/>
            <a:ext cx="1665838" cy="688722"/>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622EFB02-024A-F5A2-465F-253DC8C87EEC}"/>
              </a:ext>
            </a:extLst>
          </p:cNvPr>
          <p:cNvCxnSpPr>
            <a:stCxn id="28" idx="3"/>
            <a:endCxn id="32" idx="1"/>
          </p:cNvCxnSpPr>
          <p:nvPr/>
        </p:nvCxnSpPr>
        <p:spPr>
          <a:xfrm>
            <a:off x="2775802" y="5866046"/>
            <a:ext cx="1645616" cy="1020329"/>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AA7D79EA-0D9F-1216-DF37-60EAA4F3F687}"/>
              </a:ext>
            </a:extLst>
          </p:cNvPr>
          <p:cNvCxnSpPr>
            <a:stCxn id="28" idx="3"/>
            <a:endCxn id="43" idx="1"/>
          </p:cNvCxnSpPr>
          <p:nvPr/>
        </p:nvCxnSpPr>
        <p:spPr>
          <a:xfrm>
            <a:off x="2775802" y="5866046"/>
            <a:ext cx="1665838" cy="2191861"/>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1752D69E-FC01-20EB-CE7D-D7FF5100047D}"/>
              </a:ext>
            </a:extLst>
          </p:cNvPr>
          <p:cNvCxnSpPr>
            <a:stCxn id="28" idx="3"/>
            <a:endCxn id="14" idx="1"/>
          </p:cNvCxnSpPr>
          <p:nvPr/>
        </p:nvCxnSpPr>
        <p:spPr>
          <a:xfrm>
            <a:off x="2775802" y="5866046"/>
            <a:ext cx="1630065" cy="3363393"/>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4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170"/>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D3580BB-40B5-0196-265D-FBAFBD531288}"/>
              </a:ext>
            </a:extLst>
          </p:cNvPr>
          <p:cNvSpPr/>
          <p:nvPr/>
        </p:nvSpPr>
        <p:spPr>
          <a:xfrm>
            <a:off x="5152598" y="988269"/>
            <a:ext cx="7982804" cy="1116454"/>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Về</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cách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trình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bày</a:t>
            </a:r>
            <a:endParaRPr lang="en-US" sz="40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FD52ACF-6528-18CA-2748-77242AB356FA}"/>
              </a:ext>
            </a:extLst>
          </p:cNvPr>
          <p:cNvSpPr txBox="1"/>
          <p:nvPr/>
        </p:nvSpPr>
        <p:spPr>
          <a:xfrm>
            <a:off x="787400" y="2772748"/>
            <a:ext cx="6858000" cy="91627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ea typeface="Times New Roman" panose="02020603050405020304" pitchFamily="18" charset="0"/>
                <a:cs typeface="Arial" panose="020B0604020202020204" pitchFamily="34" charset="0"/>
              </a:rPr>
              <a:t>Nói to, rõ ràng, mạch lạc.</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A1965729-F374-A9FA-A33B-2D756D12F31C}"/>
              </a:ext>
            </a:extLst>
          </p:cNvPr>
          <p:cNvSpPr txBox="1"/>
          <p:nvPr/>
        </p:nvSpPr>
        <p:spPr>
          <a:xfrm>
            <a:off x="8839200" y="2622044"/>
            <a:ext cx="9144000" cy="368626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ea typeface="Times New Roman" panose="02020603050405020304" pitchFamily="18" charset="0"/>
                <a:cs typeface="Arial" panose="020B0604020202020204" pitchFamily="34" charset="0"/>
              </a:rPr>
              <a:t>Sử dụng các yếu tố phi ngôn ngữ (điệu bộ, cử chỉ, nét mặt, ánh mắt,...), các phương tiện hỗ trợ (tranh ảnh, video clip,...) phù hợp.</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F523A9B8-D46E-9F5F-62E8-F3E95EA784ED}"/>
              </a:ext>
            </a:extLst>
          </p:cNvPr>
          <p:cNvPicPr>
            <a:picLocks noChangeAspect="1"/>
          </p:cNvPicPr>
          <p:nvPr/>
        </p:nvPicPr>
        <p:blipFill rotWithShape="1">
          <a:blip r:embed="rId3"/>
          <a:srcRect l="36666" r="39445" b="64848"/>
          <a:stretch/>
        </p:blipFill>
        <p:spPr>
          <a:xfrm>
            <a:off x="523056" y="4391868"/>
            <a:ext cx="7122344" cy="5895132"/>
          </a:xfrm>
          <a:prstGeom prst="rect">
            <a:avLst/>
          </a:prstGeom>
        </p:spPr>
      </p:pic>
      <p:pic>
        <p:nvPicPr>
          <p:cNvPr id="16" name="Picture 15">
            <a:extLst>
              <a:ext uri="{FF2B5EF4-FFF2-40B4-BE49-F238E27FC236}">
                <a16:creationId xmlns:a16="http://schemas.microsoft.com/office/drawing/2014/main" id="{05ED3839-D7A1-FA3A-3675-E423AA6BA716}"/>
              </a:ext>
            </a:extLst>
          </p:cNvPr>
          <p:cNvPicPr>
            <a:picLocks noChangeAspect="1"/>
          </p:cNvPicPr>
          <p:nvPr/>
        </p:nvPicPr>
        <p:blipFill rotWithShape="1">
          <a:blip r:embed="rId4"/>
          <a:srcRect t="62079" r="71825"/>
          <a:stretch/>
        </p:blipFill>
        <p:spPr>
          <a:xfrm>
            <a:off x="10559103" y="6394627"/>
            <a:ext cx="5152598" cy="3900976"/>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7">
          <a:extLst>
            <a:ext uri="{FF2B5EF4-FFF2-40B4-BE49-F238E27FC236}">
              <a16:creationId xmlns:a16="http://schemas.microsoft.com/office/drawing/2014/main" id="{5313FB0F-F503-0664-186B-BEE2672FD7CF}"/>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7A7864F9-5279-18D7-65AB-6912E25E2E0E}"/>
              </a:ext>
            </a:extLst>
          </p:cNvPr>
          <p:cNvSpPr txBox="1"/>
          <p:nvPr/>
        </p:nvSpPr>
        <p:spPr>
          <a:xfrm>
            <a:off x="-2475083" y="5600700"/>
            <a:ext cx="14331440" cy="1306255"/>
          </a:xfrm>
          <a:prstGeom prst="rect">
            <a:avLst/>
          </a:prstGeom>
          <a:noFill/>
        </p:spPr>
        <p:txBody>
          <a:bodyPr wrap="square" rtlCol="0">
            <a:spAutoFit/>
          </a:bodyPr>
          <a:lstStyle/>
          <a:p>
            <a:pPr algn="ctr">
              <a:lnSpc>
                <a:spcPct val="150000"/>
              </a:lnSpc>
            </a:pPr>
            <a:r>
              <a:rPr lang="en-US" sz="6000" b="1" dirty="0">
                <a:solidFill>
                  <a:srgbClr val="002060"/>
                </a:solidFill>
                <a:latin typeface="Arial" panose="020B0604020202020204" pitchFamily="34" charset="0"/>
                <a:cs typeface="Arial" panose="020B0604020202020204" pitchFamily="34" charset="0"/>
              </a:rPr>
              <a:t>CHUẨN BỊ</a:t>
            </a:r>
          </a:p>
        </p:txBody>
      </p:sp>
      <p:grpSp>
        <p:nvGrpSpPr>
          <p:cNvPr id="27" name="Group 26">
            <a:extLst>
              <a:ext uri="{FF2B5EF4-FFF2-40B4-BE49-F238E27FC236}">
                <a16:creationId xmlns:a16="http://schemas.microsoft.com/office/drawing/2014/main" id="{A9D88790-0974-0DF1-843E-818F4ADC0E43}"/>
              </a:ext>
            </a:extLst>
          </p:cNvPr>
          <p:cNvGrpSpPr/>
          <p:nvPr/>
        </p:nvGrpSpPr>
        <p:grpSpPr>
          <a:xfrm>
            <a:off x="2432021" y="1595225"/>
            <a:ext cx="4545292" cy="3801940"/>
            <a:chOff x="224302" y="1679627"/>
            <a:chExt cx="1206940" cy="1136869"/>
          </a:xfrm>
        </p:grpSpPr>
        <p:pic>
          <p:nvPicPr>
            <p:cNvPr id="25" name="Picture 24">
              <a:extLst>
                <a:ext uri="{FF2B5EF4-FFF2-40B4-BE49-F238E27FC236}">
                  <a16:creationId xmlns:a16="http://schemas.microsoft.com/office/drawing/2014/main" id="{02F86347-EEAA-A0C7-B5FA-D9D527CA86E5}"/>
                </a:ext>
              </a:extLst>
            </p:cNvPr>
            <p:cNvPicPr>
              <a:picLocks noChangeAspect="1"/>
            </p:cNvPicPr>
            <p:nvPr/>
          </p:nvPicPr>
          <p:blipFill rotWithShape="1">
            <a:blip r:embed="rId3"/>
            <a:srcRect l="18750" t="73333" r="65326"/>
            <a:stretch/>
          </p:blipFill>
          <p:spPr>
            <a:xfrm>
              <a:off x="224302" y="1679627"/>
              <a:ext cx="1206940" cy="1136869"/>
            </a:xfrm>
            <a:prstGeom prst="rect">
              <a:avLst/>
            </a:prstGeom>
          </p:spPr>
        </p:pic>
        <p:sp>
          <p:nvSpPr>
            <p:cNvPr id="26" name="TextBox 25">
              <a:extLst>
                <a:ext uri="{FF2B5EF4-FFF2-40B4-BE49-F238E27FC236}">
                  <a16:creationId xmlns:a16="http://schemas.microsoft.com/office/drawing/2014/main" id="{9D633BC5-BB17-F314-51C3-BC4D8D7787B4}"/>
                </a:ext>
              </a:extLst>
            </p:cNvPr>
            <p:cNvSpPr txBox="1"/>
            <p:nvPr/>
          </p:nvSpPr>
          <p:spPr>
            <a:xfrm>
              <a:off x="503819" y="1958160"/>
              <a:ext cx="647905" cy="579804"/>
            </a:xfrm>
            <a:prstGeom prst="rect">
              <a:avLst/>
            </a:prstGeom>
            <a:noFill/>
          </p:spPr>
          <p:txBody>
            <a:bodyPr wrap="square" rtlCol="0">
              <a:spAutoFit/>
            </a:bodyPr>
            <a:lstStyle/>
            <a:p>
              <a:pPr algn="ctr"/>
              <a:r>
                <a:rPr lang="en-US" sz="12000" b="1" dirty="0">
                  <a:solidFill>
                    <a:srgbClr val="002060"/>
                  </a:solidFill>
                  <a:latin typeface="Arial" panose="020B0604020202020204" pitchFamily="34" charset="0"/>
                  <a:cs typeface="Arial" panose="020B0604020202020204" pitchFamily="34" charset="0"/>
                </a:rPr>
                <a:t>02</a:t>
              </a:r>
            </a:p>
          </p:txBody>
        </p:sp>
      </p:grpSp>
      <p:sp>
        <p:nvSpPr>
          <p:cNvPr id="30" name="Google Shape;1256;p50">
            <a:extLst>
              <a:ext uri="{FF2B5EF4-FFF2-40B4-BE49-F238E27FC236}">
                <a16:creationId xmlns:a16="http://schemas.microsoft.com/office/drawing/2014/main" id="{11A23A22-277B-B788-2FDC-8AF81D3F190E}"/>
              </a:ext>
            </a:extLst>
          </p:cNvPr>
          <p:cNvSpPr/>
          <p:nvPr/>
        </p:nvSpPr>
        <p:spPr>
          <a:xfrm flipH="1">
            <a:off x="14712440" y="2142351"/>
            <a:ext cx="1643968" cy="944254"/>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2" name="AutoShape 2">
            <a:extLst>
              <a:ext uri="{FF2B5EF4-FFF2-40B4-BE49-F238E27FC236}">
                <a16:creationId xmlns:a16="http://schemas.microsoft.com/office/drawing/2014/main" id="{693F6E5D-6E60-7AE6-25EE-68DF031FBAF1}"/>
              </a:ext>
            </a:extLst>
          </p:cNvPr>
          <p:cNvSpPr/>
          <p:nvPr/>
        </p:nvSpPr>
        <p:spPr>
          <a:xfrm>
            <a:off x="0" y="8944273"/>
            <a:ext cx="18288000" cy="1743695"/>
          </a:xfrm>
          <a:prstGeom prst="rect">
            <a:avLst/>
          </a:prstGeom>
          <a:solidFill>
            <a:srgbClr val="00BFA8"/>
          </a:solidFill>
        </p:spPr>
      </p:sp>
      <p:sp>
        <p:nvSpPr>
          <p:cNvPr id="7" name="Freeform 3">
            <a:extLst>
              <a:ext uri="{FF2B5EF4-FFF2-40B4-BE49-F238E27FC236}">
                <a16:creationId xmlns:a16="http://schemas.microsoft.com/office/drawing/2014/main" id="{C282B68A-FDA5-0B06-0E33-0A67EC64B05F}"/>
              </a:ext>
            </a:extLst>
          </p:cNvPr>
          <p:cNvSpPr/>
          <p:nvPr/>
        </p:nvSpPr>
        <p:spPr>
          <a:xfrm>
            <a:off x="9384384" y="2513863"/>
            <a:ext cx="7874916" cy="6901290"/>
          </a:xfrm>
          <a:custGeom>
            <a:avLst/>
            <a:gdLst/>
            <a:ahLst/>
            <a:cxnLst/>
            <a:rect l="l" t="t" r="r" b="b"/>
            <a:pathLst>
              <a:path w="7874916" h="6901290">
                <a:moveTo>
                  <a:pt x="0" y="0"/>
                </a:moveTo>
                <a:lnTo>
                  <a:pt x="7874916" y="0"/>
                </a:lnTo>
                <a:lnTo>
                  <a:pt x="7874916" y="6901290"/>
                </a:lnTo>
                <a:lnTo>
                  <a:pt x="0" y="6901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41697706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272"/>
        <p:cNvGrpSpPr/>
        <p:nvPr/>
      </p:nvGrpSpPr>
      <p:grpSpPr>
        <a:xfrm>
          <a:off x="0" y="0"/>
          <a:ext cx="0" cy="0"/>
          <a:chOff x="0" y="0"/>
          <a:chExt cx="0" cy="0"/>
        </a:xfrm>
      </p:grpSpPr>
      <p:sp>
        <p:nvSpPr>
          <p:cNvPr id="6" name="TextBox 5">
            <a:extLst>
              <a:ext uri="{FF2B5EF4-FFF2-40B4-BE49-F238E27FC236}">
                <a16:creationId xmlns:a16="http://schemas.microsoft.com/office/drawing/2014/main" id="{9D028247-AF07-EB7D-DB49-8DF0D680A778}"/>
              </a:ext>
            </a:extLst>
          </p:cNvPr>
          <p:cNvSpPr txBox="1"/>
          <p:nvPr/>
        </p:nvSpPr>
        <p:spPr>
          <a:xfrm>
            <a:off x="4568824" y="720386"/>
            <a:ext cx="8966200" cy="769441"/>
          </a:xfrm>
          <a:prstGeom prst="rect">
            <a:avLst/>
          </a:prstGeom>
          <a:noFill/>
        </p:spPr>
        <p:txBody>
          <a:bodyPr wrap="square" rtlCol="0">
            <a:spAutoFit/>
          </a:bodyPr>
          <a:lstStyle/>
          <a:p>
            <a:pPr algn="ctr"/>
            <a:r>
              <a:rPr lang="en-US" sz="4400" b="1" dirty="0">
                <a:solidFill>
                  <a:srgbClr val="002060"/>
                </a:solidFill>
                <a:latin typeface="Arial" panose="020B0604020202020204" pitchFamily="34" charset="0"/>
                <a:cs typeface="Arial" panose="020B0604020202020204" pitchFamily="34" charset="0"/>
              </a:rPr>
              <a:t>HOẠT ĐỘNG NHÓM</a:t>
            </a:r>
          </a:p>
        </p:txBody>
      </p:sp>
      <p:sp>
        <p:nvSpPr>
          <p:cNvPr id="13" name="TextBox 12">
            <a:extLst>
              <a:ext uri="{FF2B5EF4-FFF2-40B4-BE49-F238E27FC236}">
                <a16:creationId xmlns:a16="http://schemas.microsoft.com/office/drawing/2014/main" id="{C19EC0DB-58F8-8DBA-B46A-A1200305B6D1}"/>
              </a:ext>
            </a:extLst>
          </p:cNvPr>
          <p:cNvSpPr txBox="1"/>
          <p:nvPr/>
        </p:nvSpPr>
        <p:spPr>
          <a:xfrm>
            <a:off x="633415" y="1652642"/>
            <a:ext cx="17021170" cy="2762936"/>
          </a:xfrm>
          <a:prstGeom prst="rect">
            <a:avLst/>
          </a:prstGeom>
          <a:noFill/>
        </p:spPr>
        <p:txBody>
          <a:bodyPr wrap="square">
            <a:spAutoFit/>
          </a:bodyPr>
          <a:lstStyle/>
          <a:p>
            <a:pPr marL="36830" algn="just">
              <a:lnSpc>
                <a:spcPct val="150000"/>
              </a:lnSpc>
              <a:tabLst>
                <a:tab pos="397510" algn="l"/>
              </a:tabLst>
            </a:pP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Đề</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tài</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Trong buổi sinh hoạt cuối tuần, giáo viên chủ nhiệm tổ chức buổi toạ đàm Tuổi trẻ và cuộc sống hôm nay. Hãy chọn một sự việc có tính thời sự mà em quan tâm, chuẩn bị bài trình bày để tham gia buổi toạ đàm. </a:t>
            </a:r>
            <a:endParaRPr lang="en-US" sz="40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8AD90CC2-5E6F-1A00-8388-C476FE01F6C5}"/>
              </a:ext>
            </a:extLst>
          </p:cNvPr>
          <p:cNvGrpSpPr/>
          <p:nvPr/>
        </p:nvGrpSpPr>
        <p:grpSpPr>
          <a:xfrm>
            <a:off x="6858000" y="5110065"/>
            <a:ext cx="10552109" cy="4369811"/>
            <a:chOff x="6858000" y="5110065"/>
            <a:chExt cx="10552109" cy="4369811"/>
          </a:xfrm>
        </p:grpSpPr>
        <p:sp>
          <p:nvSpPr>
            <p:cNvPr id="2" name="Rectangle: Rounded Corners 1">
              <a:extLst>
                <a:ext uri="{FF2B5EF4-FFF2-40B4-BE49-F238E27FC236}">
                  <a16:creationId xmlns:a16="http://schemas.microsoft.com/office/drawing/2014/main" id="{1B927B68-4A8C-2C7E-8CF1-5109ACD30D5D}"/>
                </a:ext>
              </a:extLst>
            </p:cNvPr>
            <p:cNvSpPr/>
            <p:nvPr/>
          </p:nvSpPr>
          <p:spPr>
            <a:xfrm>
              <a:off x="7010400" y="5262465"/>
              <a:ext cx="10399709" cy="4217411"/>
            </a:xfrm>
            <a:prstGeom prst="roundRect">
              <a:avLst>
                <a:gd name="adj" fmla="val 4759"/>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830" algn="just">
                <a:lnSpc>
                  <a:spcPct val="150000"/>
                </a:lnSpc>
                <a:tabLst>
                  <a:tab pos="397510" algn="l"/>
                </a:tabLst>
              </a:pPr>
              <a:endParaRPr lang="en-US" sz="4000" dirty="0">
                <a:solidFill>
                  <a:srgbClr val="000000"/>
                </a:solidFill>
                <a:ea typeface="Times New Roman" panose="02020603050405020304" pitchFamily="18" charset="0"/>
              </a:endParaRPr>
            </a:p>
          </p:txBody>
        </p:sp>
        <p:sp>
          <p:nvSpPr>
            <p:cNvPr id="14" name="Rectangle: Rounded Corners 13">
              <a:extLst>
                <a:ext uri="{FF2B5EF4-FFF2-40B4-BE49-F238E27FC236}">
                  <a16:creationId xmlns:a16="http://schemas.microsoft.com/office/drawing/2014/main" id="{DD9C113E-8E21-207E-0408-83EB90FD2569}"/>
                </a:ext>
              </a:extLst>
            </p:cNvPr>
            <p:cNvSpPr/>
            <p:nvPr/>
          </p:nvSpPr>
          <p:spPr>
            <a:xfrm>
              <a:off x="6858000" y="5110065"/>
              <a:ext cx="10399709" cy="4217411"/>
            </a:xfrm>
            <a:prstGeom prst="roundRect">
              <a:avLst>
                <a:gd name="adj" fmla="val 475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830" algn="just">
                <a:lnSpc>
                  <a:spcPct val="150000"/>
                </a:lnSpc>
                <a:tabLst>
                  <a:tab pos="397510" algn="l"/>
                </a:tabLst>
              </a:pPr>
              <a:r>
                <a:rPr lang="vi-VN" sz="4000" dirty="0">
                  <a:solidFill>
                    <a:srgbClr val="000000"/>
                  </a:solidFill>
                  <a:ea typeface="Times New Roman" panose="02020603050405020304" pitchFamily="18" charset="0"/>
                  <a:cs typeface="Times New Roman" panose="02020603050405020304" pitchFamily="18" charset="0"/>
                </a:rPr>
                <a:t>Sau khi chọn được đề tài, em hãy xác định mục đích trình bày, đối tượng người nghe, thời gian, địa điểm, hình thức trình bày vào Phiếu học tập số 1.</a:t>
              </a:r>
              <a:endParaRPr lang="en-US" sz="4000" dirty="0">
                <a:solidFill>
                  <a:srgbClr val="000000"/>
                </a:solidFill>
                <a:ea typeface="Times New Roman" panose="02020603050405020304" pitchFamily="18" charset="0"/>
              </a:endParaRPr>
            </a:p>
          </p:txBody>
        </p:sp>
      </p:grpSp>
      <p:pic>
        <p:nvPicPr>
          <p:cNvPr id="5" name="Picture 4">
            <a:extLst>
              <a:ext uri="{FF2B5EF4-FFF2-40B4-BE49-F238E27FC236}">
                <a16:creationId xmlns:a16="http://schemas.microsoft.com/office/drawing/2014/main" id="{011137AD-45C2-F561-C6C9-4F237BBEAD55}"/>
              </a:ext>
            </a:extLst>
          </p:cNvPr>
          <p:cNvPicPr>
            <a:picLocks noChangeAspect="1"/>
          </p:cNvPicPr>
          <p:nvPr/>
        </p:nvPicPr>
        <p:blipFill>
          <a:blip r:embed="rId3">
            <a:extLst>
              <a:ext uri="{28A0092B-C50C-407E-A947-70E740481C1C}">
                <a14:useLocalDpi xmlns:a14="http://schemas.microsoft.com/office/drawing/2010/main" val="0"/>
              </a:ext>
            </a:extLst>
          </a:blip>
          <a:srcRect t="49675" r="72086"/>
          <a:stretch/>
        </p:blipFill>
        <p:spPr>
          <a:xfrm>
            <a:off x="381000" y="4567978"/>
            <a:ext cx="5638800" cy="5718379"/>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362"/>
        <p:cNvGrpSpPr/>
        <p:nvPr/>
      </p:nvGrpSpPr>
      <p:grpSpPr>
        <a:xfrm>
          <a:off x="0" y="0"/>
          <a:ext cx="0" cy="0"/>
          <a:chOff x="0" y="0"/>
          <a:chExt cx="0" cy="0"/>
        </a:xfrm>
      </p:grpSpPr>
      <p:sp>
        <p:nvSpPr>
          <p:cNvPr id="23" name="Rectangle 22">
            <a:extLst>
              <a:ext uri="{FF2B5EF4-FFF2-40B4-BE49-F238E27FC236}">
                <a16:creationId xmlns:a16="http://schemas.microsoft.com/office/drawing/2014/main" id="{C921219A-01AB-EE67-3F78-1D0B916B26F2}"/>
              </a:ext>
            </a:extLst>
          </p:cNvPr>
          <p:cNvSpPr/>
          <p:nvPr/>
        </p:nvSpPr>
        <p:spPr>
          <a:xfrm>
            <a:off x="1092200" y="2082800"/>
            <a:ext cx="16433800" cy="1046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000000"/>
                </a:solidFill>
                <a:latin typeface="Arial" panose="020B0604020202020204" pitchFamily="34" charset="0"/>
                <a:cs typeface="Arial" panose="020B0604020202020204" pitchFamily="34" charset="0"/>
              </a:rPr>
              <a:t>1. </a:t>
            </a:r>
            <a:r>
              <a:rPr lang="en-US" sz="4000" dirty="0" err="1">
                <a:solidFill>
                  <a:srgbClr val="000000"/>
                </a:solidFill>
                <a:latin typeface="Arial" panose="020B0604020202020204" pitchFamily="34" charset="0"/>
                <a:cs typeface="Arial" panose="020B0604020202020204" pitchFamily="34" charset="0"/>
              </a:rPr>
              <a:t>Vấn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đề</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trình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bày</a:t>
            </a:r>
            <a:r>
              <a:rPr lang="en-US" sz="4000" dirty="0">
                <a:solidFill>
                  <a:srgbClr val="000000"/>
                </a:solidFill>
                <a:latin typeface="Arial" panose="020B0604020202020204" pitchFamily="34" charset="0"/>
                <a:cs typeface="Arial" panose="020B0604020202020204" pitchFamily="34" charset="0"/>
              </a:rPr>
              <a:t>.</a:t>
            </a:r>
          </a:p>
        </p:txBody>
      </p:sp>
      <p:sp>
        <p:nvSpPr>
          <p:cNvPr id="24" name="Rectangle 23">
            <a:extLst>
              <a:ext uri="{FF2B5EF4-FFF2-40B4-BE49-F238E27FC236}">
                <a16:creationId xmlns:a16="http://schemas.microsoft.com/office/drawing/2014/main" id="{ED65CD67-50B2-C212-DFE3-C0C5478618BD}"/>
              </a:ext>
            </a:extLst>
          </p:cNvPr>
          <p:cNvSpPr/>
          <p:nvPr/>
        </p:nvSpPr>
        <p:spPr>
          <a:xfrm>
            <a:off x="1092200" y="3949650"/>
            <a:ext cx="16433800" cy="1046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000000"/>
                </a:solidFill>
                <a:latin typeface="Arial" panose="020B0604020202020204" pitchFamily="34" charset="0"/>
                <a:cs typeface="Arial" panose="020B0604020202020204" pitchFamily="34" charset="0"/>
              </a:rPr>
              <a:t>2. </a:t>
            </a:r>
            <a:r>
              <a:rPr lang="en-US" sz="4000" dirty="0" err="1">
                <a:solidFill>
                  <a:srgbClr val="000000"/>
                </a:solidFill>
                <a:latin typeface="Arial" panose="020B0604020202020204" pitchFamily="34" charset="0"/>
                <a:cs typeface="Arial" panose="020B0604020202020204" pitchFamily="34" charset="0"/>
              </a:rPr>
              <a:t>Mục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đích</a:t>
            </a:r>
            <a:r>
              <a:rPr lang="en-US" sz="4000" dirty="0">
                <a:solidFill>
                  <a:srgbClr val="000000"/>
                </a:solidFill>
                <a:latin typeface="Arial" panose="020B0604020202020204" pitchFamily="34" charset="0"/>
                <a:cs typeface="Arial" panose="020B0604020202020204" pitchFamily="34" charset="0"/>
              </a:rPr>
              <a:t>.</a:t>
            </a:r>
          </a:p>
        </p:txBody>
      </p:sp>
      <p:sp>
        <p:nvSpPr>
          <p:cNvPr id="25" name="Rectangle 24">
            <a:extLst>
              <a:ext uri="{FF2B5EF4-FFF2-40B4-BE49-F238E27FC236}">
                <a16:creationId xmlns:a16="http://schemas.microsoft.com/office/drawing/2014/main" id="{5F6C11E0-B82F-80D4-B0E3-C93044C48F25}"/>
              </a:ext>
            </a:extLst>
          </p:cNvPr>
          <p:cNvSpPr/>
          <p:nvPr/>
        </p:nvSpPr>
        <p:spPr>
          <a:xfrm>
            <a:off x="1092200" y="5814130"/>
            <a:ext cx="16433800" cy="1046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000000"/>
                </a:solidFill>
                <a:latin typeface="Arial" panose="020B0604020202020204" pitchFamily="34" charset="0"/>
                <a:cs typeface="Arial" panose="020B0604020202020204" pitchFamily="34" charset="0"/>
              </a:rPr>
              <a:t>3. </a:t>
            </a:r>
            <a:r>
              <a:rPr lang="en-US" sz="4000" dirty="0" err="1">
                <a:solidFill>
                  <a:srgbClr val="000000"/>
                </a:solidFill>
                <a:latin typeface="Arial" panose="020B0604020202020204" pitchFamily="34" charset="0"/>
                <a:cs typeface="Arial" panose="020B0604020202020204" pitchFamily="34" charset="0"/>
              </a:rPr>
              <a:t>Đối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tượng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người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nghe</a:t>
            </a:r>
            <a:r>
              <a:rPr lang="en-US" sz="4000" dirty="0">
                <a:solidFill>
                  <a:srgbClr val="000000"/>
                </a:solidFill>
                <a:latin typeface="Arial" panose="020B0604020202020204" pitchFamily="34" charset="0"/>
                <a:cs typeface="Arial" panose="020B0604020202020204" pitchFamily="34" charset="0"/>
              </a:rPr>
              <a:t>.</a:t>
            </a:r>
          </a:p>
        </p:txBody>
      </p:sp>
      <p:sp>
        <p:nvSpPr>
          <p:cNvPr id="26" name="Rectangle 25">
            <a:extLst>
              <a:ext uri="{FF2B5EF4-FFF2-40B4-BE49-F238E27FC236}">
                <a16:creationId xmlns:a16="http://schemas.microsoft.com/office/drawing/2014/main" id="{4616F624-F978-B048-8E87-925F875283EA}"/>
              </a:ext>
            </a:extLst>
          </p:cNvPr>
          <p:cNvSpPr/>
          <p:nvPr/>
        </p:nvSpPr>
        <p:spPr>
          <a:xfrm>
            <a:off x="1092200" y="7680980"/>
            <a:ext cx="16433800" cy="1046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000000"/>
                </a:solidFill>
                <a:latin typeface="Arial" panose="020B0604020202020204" pitchFamily="34" charset="0"/>
                <a:cs typeface="Arial" panose="020B0604020202020204" pitchFamily="34" charset="0"/>
              </a:rPr>
              <a:t>4. </a:t>
            </a:r>
            <a:r>
              <a:rPr lang="en-US" sz="4000" dirty="0" err="1">
                <a:solidFill>
                  <a:srgbClr val="000000"/>
                </a:solidFill>
                <a:latin typeface="Arial" panose="020B0604020202020204" pitchFamily="34" charset="0"/>
                <a:cs typeface="Arial" panose="020B0604020202020204" pitchFamily="34" charset="0"/>
              </a:rPr>
              <a:t>Thời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gian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địa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điểm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hình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thức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trình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bày</a:t>
            </a:r>
            <a:r>
              <a:rPr lang="en-US" sz="4000" dirty="0">
                <a:solidFill>
                  <a:srgbClr val="000000"/>
                </a:solidFill>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11D97D60-9B5A-7AB3-AAC3-CA7AC9AFC3EE}"/>
              </a:ext>
            </a:extLst>
          </p:cNvPr>
          <p:cNvSpPr txBox="1"/>
          <p:nvPr/>
        </p:nvSpPr>
        <p:spPr>
          <a:xfrm>
            <a:off x="1092200" y="3099987"/>
            <a:ext cx="164338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t>
            </a:r>
          </a:p>
        </p:txBody>
      </p:sp>
      <p:sp>
        <p:nvSpPr>
          <p:cNvPr id="28" name="TextBox 27">
            <a:extLst>
              <a:ext uri="{FF2B5EF4-FFF2-40B4-BE49-F238E27FC236}">
                <a16:creationId xmlns:a16="http://schemas.microsoft.com/office/drawing/2014/main" id="{357A7383-0AA1-F596-83E1-5F0AD99448D6}"/>
              </a:ext>
            </a:extLst>
          </p:cNvPr>
          <p:cNvSpPr txBox="1"/>
          <p:nvPr/>
        </p:nvSpPr>
        <p:spPr>
          <a:xfrm>
            <a:off x="1092200" y="4890803"/>
            <a:ext cx="164338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t>
            </a:r>
          </a:p>
        </p:txBody>
      </p:sp>
      <p:sp>
        <p:nvSpPr>
          <p:cNvPr id="29" name="TextBox 28">
            <a:extLst>
              <a:ext uri="{FF2B5EF4-FFF2-40B4-BE49-F238E27FC236}">
                <a16:creationId xmlns:a16="http://schemas.microsoft.com/office/drawing/2014/main" id="{00B8B934-CF86-49DC-32EE-B42294758B69}"/>
              </a:ext>
            </a:extLst>
          </p:cNvPr>
          <p:cNvSpPr txBox="1"/>
          <p:nvPr/>
        </p:nvSpPr>
        <p:spPr>
          <a:xfrm>
            <a:off x="927100" y="6757653"/>
            <a:ext cx="164338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10A5F030-D1C7-26EA-5B6D-D2C4495A9F11}"/>
              </a:ext>
            </a:extLst>
          </p:cNvPr>
          <p:cNvSpPr txBox="1"/>
          <p:nvPr/>
        </p:nvSpPr>
        <p:spPr>
          <a:xfrm>
            <a:off x="1092200" y="8941693"/>
            <a:ext cx="164338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t>
            </a:r>
          </a:p>
        </p:txBody>
      </p:sp>
      <p:grpSp>
        <p:nvGrpSpPr>
          <p:cNvPr id="5" name="Group 4">
            <a:extLst>
              <a:ext uri="{FF2B5EF4-FFF2-40B4-BE49-F238E27FC236}">
                <a16:creationId xmlns:a16="http://schemas.microsoft.com/office/drawing/2014/main" id="{FA62A6E3-D366-3F73-F44F-FD9ECF9A0EF1}"/>
              </a:ext>
            </a:extLst>
          </p:cNvPr>
          <p:cNvGrpSpPr/>
          <p:nvPr/>
        </p:nvGrpSpPr>
        <p:grpSpPr>
          <a:xfrm>
            <a:off x="4027001" y="230286"/>
            <a:ext cx="10238665" cy="1496316"/>
            <a:chOff x="4027001" y="230286"/>
            <a:chExt cx="10238665" cy="1496316"/>
          </a:xfrm>
        </p:grpSpPr>
        <p:sp>
          <p:nvSpPr>
            <p:cNvPr id="22" name="TextBox 21">
              <a:extLst>
                <a:ext uri="{FF2B5EF4-FFF2-40B4-BE49-F238E27FC236}">
                  <a16:creationId xmlns:a16="http://schemas.microsoft.com/office/drawing/2014/main" id="{3F807602-08A6-19F7-C816-87EA0874A666}"/>
                </a:ext>
              </a:extLst>
            </p:cNvPr>
            <p:cNvSpPr txBox="1"/>
            <p:nvPr/>
          </p:nvSpPr>
          <p:spPr>
            <a:xfrm>
              <a:off x="4660900" y="606897"/>
              <a:ext cx="8966200" cy="769441"/>
            </a:xfrm>
            <a:prstGeom prst="rect">
              <a:avLst/>
            </a:prstGeom>
            <a:noFill/>
          </p:spPr>
          <p:txBody>
            <a:bodyPr wrap="square" rtlCol="0">
              <a:spAutoFit/>
            </a:bodyPr>
            <a:lstStyle/>
            <a:p>
              <a:pPr algn="ctr"/>
              <a:r>
                <a:rPr lang="en-US" sz="4400" b="1" dirty="0">
                  <a:solidFill>
                    <a:srgbClr val="C00000"/>
                  </a:solidFill>
                  <a:latin typeface="Arial" panose="020B0604020202020204" pitchFamily="34" charset="0"/>
                  <a:cs typeface="Arial" panose="020B0604020202020204" pitchFamily="34" charset="0"/>
                </a:rPr>
                <a:t>PHIẾU HỌC TẬP SỐ 1</a:t>
              </a:r>
            </a:p>
          </p:txBody>
        </p:sp>
        <p:pic>
          <p:nvPicPr>
            <p:cNvPr id="3" name="Picture 2">
              <a:extLst>
                <a:ext uri="{FF2B5EF4-FFF2-40B4-BE49-F238E27FC236}">
                  <a16:creationId xmlns:a16="http://schemas.microsoft.com/office/drawing/2014/main" id="{1CC75F62-0090-5B07-7E67-8231BA8CCBFC}"/>
                </a:ext>
              </a:extLst>
            </p:cNvPr>
            <p:cNvPicPr>
              <a:picLocks noChangeAspect="1"/>
            </p:cNvPicPr>
            <p:nvPr/>
          </p:nvPicPr>
          <p:blipFill>
            <a:blip r:embed="rId3">
              <a:extLst>
                <a:ext uri="{28A0092B-C50C-407E-A947-70E740481C1C}">
                  <a14:useLocalDpi xmlns:a14="http://schemas.microsoft.com/office/drawing/2010/main" val="0"/>
                </a:ext>
              </a:extLst>
            </a:blip>
            <a:srcRect l="51250" t="36091" r="34165" b="33306"/>
            <a:stretch/>
          </p:blipFill>
          <p:spPr>
            <a:xfrm>
              <a:off x="4027001" y="230286"/>
              <a:ext cx="1267797" cy="1496316"/>
            </a:xfrm>
            <a:prstGeom prst="rect">
              <a:avLst/>
            </a:prstGeom>
          </p:spPr>
        </p:pic>
        <p:pic>
          <p:nvPicPr>
            <p:cNvPr id="4" name="Picture 3">
              <a:extLst>
                <a:ext uri="{FF2B5EF4-FFF2-40B4-BE49-F238E27FC236}">
                  <a16:creationId xmlns:a16="http://schemas.microsoft.com/office/drawing/2014/main" id="{8C359BBA-7CC2-65C0-E5A8-5028CDC318D7}"/>
                </a:ext>
              </a:extLst>
            </p:cNvPr>
            <p:cNvPicPr>
              <a:picLocks noChangeAspect="1"/>
            </p:cNvPicPr>
            <p:nvPr/>
          </p:nvPicPr>
          <p:blipFill>
            <a:blip r:embed="rId3">
              <a:extLst>
                <a:ext uri="{28A0092B-C50C-407E-A947-70E740481C1C}">
                  <a14:useLocalDpi xmlns:a14="http://schemas.microsoft.com/office/drawing/2010/main" val="0"/>
                </a:ext>
              </a:extLst>
            </a:blip>
            <a:srcRect l="51250" t="36091" r="34165" b="33306"/>
            <a:stretch/>
          </p:blipFill>
          <p:spPr>
            <a:xfrm>
              <a:off x="12997869" y="230286"/>
              <a:ext cx="1267797" cy="1496316"/>
            </a:xfrm>
            <a:prstGeom prst="rect">
              <a:avLst/>
            </a:prstGeom>
          </p:spPr>
        </p:pic>
      </p:grpSp>
    </p:spTree>
  </p:cSld>
  <p:clrMapOvr>
    <a:masterClrMapping/>
  </p:clrMapOvr>
  <p:transition spd="med">
    <p:split orient="vert"/>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Arrow: Pentagon 25">
            <a:extLst>
              <a:ext uri="{FF2B5EF4-FFF2-40B4-BE49-F238E27FC236}">
                <a16:creationId xmlns:a16="http://schemas.microsoft.com/office/drawing/2014/main" id="{0BE82102-62B2-1820-D39B-A60382D191CC}"/>
              </a:ext>
            </a:extLst>
          </p:cNvPr>
          <p:cNvSpPr/>
          <p:nvPr/>
        </p:nvSpPr>
        <p:spPr>
          <a:xfrm>
            <a:off x="0" y="571500"/>
            <a:ext cx="6934200" cy="1066800"/>
          </a:xfrm>
          <a:prstGeom prst="homePlat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Đề</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tài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trình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bày</a:t>
            </a:r>
            <a:endParaRPr lang="en-US" sz="4000" b="1"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55C0F9B-C63A-24A4-E573-C9C3BFB0B405}"/>
              </a:ext>
            </a:extLst>
          </p:cNvPr>
          <p:cNvSpPr txBox="1"/>
          <p:nvPr/>
        </p:nvSpPr>
        <p:spPr>
          <a:xfrm>
            <a:off x="685800" y="1782159"/>
            <a:ext cx="1095048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L</a:t>
            </a:r>
            <a:r>
              <a:rPr lang="vi-VN" sz="4000" dirty="0">
                <a:latin typeface="Arial" panose="020B0604020202020204" pitchFamily="34" charset="0"/>
                <a:cs typeface="Arial" panose="020B0604020202020204" pitchFamily="34" charset="0"/>
              </a:rPr>
              <a:t>à một sự việc có tính thời sự - những sự việc quan trọng</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X</a:t>
            </a:r>
            <a:r>
              <a:rPr lang="vi-VN" sz="4000" dirty="0">
                <a:latin typeface="Arial" panose="020B0604020202020204" pitchFamily="34" charset="0"/>
                <a:cs typeface="Arial" panose="020B0604020202020204" pitchFamily="34" charset="0"/>
              </a:rPr>
              <a:t>ảy ra trong thời gian gần nhất, thu hút sự quan tâm của em và mọi người.</a:t>
            </a:r>
            <a:endParaRPr lang="en-US" sz="4000"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FB8769CD-2EA6-5D2B-057F-D3D6B712003D}"/>
              </a:ext>
            </a:extLst>
          </p:cNvPr>
          <p:cNvSpPr/>
          <p:nvPr/>
        </p:nvSpPr>
        <p:spPr>
          <a:xfrm>
            <a:off x="914400" y="5861957"/>
            <a:ext cx="12344400" cy="12161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Có thể tìm đề tài dựa trên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sự</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a:t>
            </a:r>
          </a:p>
        </p:txBody>
      </p:sp>
      <p:sp>
        <p:nvSpPr>
          <p:cNvPr id="30" name="Rectangle: Rounded Corners 29">
            <a:extLst>
              <a:ext uri="{FF2B5EF4-FFF2-40B4-BE49-F238E27FC236}">
                <a16:creationId xmlns:a16="http://schemas.microsoft.com/office/drawing/2014/main" id="{CF29AC11-9D3E-5ED0-F9DB-178FB8920062}"/>
              </a:ext>
            </a:extLst>
          </p:cNvPr>
          <p:cNvSpPr/>
          <p:nvPr/>
        </p:nvSpPr>
        <p:spPr>
          <a:xfrm>
            <a:off x="914399" y="7483139"/>
            <a:ext cx="5813521" cy="2057399"/>
          </a:xfrm>
          <a:prstGeom prst="roundRect">
            <a:avLst>
              <a:gd name="adj" fmla="val 8741"/>
            </a:avLst>
          </a:prstGeom>
          <a:solidFill>
            <a:schemeClr val="accent6">
              <a:lumMod val="20000"/>
              <a:lumOff val="8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đài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truyền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endParaRPr lang="en-US" sz="4000" dirty="0">
              <a:solidFill>
                <a:schemeClr val="tx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1B5FCA53-7C52-6977-5474-A81C8826D8FA}"/>
              </a:ext>
            </a:extLst>
          </p:cNvPr>
          <p:cNvSpPr/>
          <p:nvPr/>
        </p:nvSpPr>
        <p:spPr>
          <a:xfrm>
            <a:off x="7162800" y="7476141"/>
            <a:ext cx="6096000" cy="2057399"/>
          </a:xfrm>
          <a:prstGeom prst="roundRect">
            <a:avLst>
              <a:gd name="adj" fmla="val 8741"/>
            </a:avLst>
          </a:prstGeom>
          <a:solidFill>
            <a:schemeClr val="accent6">
              <a:lumMod val="20000"/>
              <a:lumOff val="8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Mục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sự</a:t>
            </a:r>
            <a:r>
              <a:rPr lang="en-US" sz="4000" dirty="0">
                <a:solidFill>
                  <a:schemeClr val="tx1"/>
                </a:solidFill>
                <a:latin typeface="Arial" panose="020B0604020202020204" pitchFamily="34" charset="0"/>
                <a:cs typeface="Arial" panose="020B0604020202020204" pitchFamily="34" charset="0"/>
              </a:rPr>
              <a:t>, tin </a:t>
            </a:r>
            <a:r>
              <a:rPr lang="en-US" sz="4000" dirty="0" err="1">
                <a:solidFill>
                  <a:schemeClr val="tx1"/>
                </a:solidFill>
                <a:latin typeface="Arial" panose="020B0604020202020204" pitchFamily="34" charset="0"/>
                <a:cs typeface="Arial" panose="020B0604020202020204" pitchFamily="34" charset="0"/>
              </a:rPr>
              <a:t>tức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trên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từ</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báo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lớn</a:t>
            </a:r>
            <a:endParaRPr lang="en-US" sz="4000" dirty="0">
              <a:solidFill>
                <a:schemeClr val="tx1"/>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F12092D0-C0E2-9106-06C6-97CC89B6F597}"/>
              </a:ext>
            </a:extLst>
          </p:cNvPr>
          <p:cNvPicPr>
            <a:picLocks noChangeAspect="1"/>
          </p:cNvPicPr>
          <p:nvPr/>
        </p:nvPicPr>
        <p:blipFill>
          <a:blip r:embed="rId2">
            <a:extLst>
              <a:ext uri="{28A0092B-C50C-407E-A947-70E740481C1C}">
                <a14:useLocalDpi xmlns:a14="http://schemas.microsoft.com/office/drawing/2010/main" val="0"/>
              </a:ext>
            </a:extLst>
          </a:blip>
          <a:srcRect l="55417" t="45584" r="19163" b="-5"/>
          <a:stretch/>
        </p:blipFill>
        <p:spPr>
          <a:xfrm flipH="1">
            <a:off x="11636280" y="1782159"/>
            <a:ext cx="6651720" cy="8010341"/>
          </a:xfrm>
          <a:prstGeom prst="rect">
            <a:avLst/>
          </a:prstGeom>
        </p:spPr>
      </p:pic>
    </p:spTree>
    <p:extLst>
      <p:ext uri="{BB962C8B-B14F-4D97-AF65-F5344CB8AC3E}">
        <p14:creationId xmlns:p14="http://schemas.microsoft.com/office/powerpoint/2010/main" val="480978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barn(inVertical)">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Effect transition="in" filter="barn(inVertical)">
                                      <p:cBhvr>
                                        <p:cTn id="17" dur="500"/>
                                        <p:tgtEl>
                                          <p:spTgt spid="2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Pentagon 13">
            <a:extLst>
              <a:ext uri="{FF2B5EF4-FFF2-40B4-BE49-F238E27FC236}">
                <a16:creationId xmlns:a16="http://schemas.microsoft.com/office/drawing/2014/main" id="{9C2EE22A-B345-1700-9BA2-CD957431D080}"/>
              </a:ext>
            </a:extLst>
          </p:cNvPr>
          <p:cNvSpPr/>
          <p:nvPr/>
        </p:nvSpPr>
        <p:spPr>
          <a:xfrm>
            <a:off x="0" y="571500"/>
            <a:ext cx="6934200" cy="1066800"/>
          </a:xfrm>
          <a:prstGeom prst="homePlat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sô</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đề</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tài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gợi</a:t>
            </a:r>
            <a:r>
              <a:rPr lang="en-US" sz="4000" b="1" dirty="0">
                <a:latin typeface="Arial" panose="020B0604020202020204" pitchFamily="34" charset="0"/>
                <a:cs typeface="Arial" panose="020B0604020202020204" pitchFamily="34" charset="0"/>
              </a:rPr>
              <a:t> ý</a:t>
            </a:r>
          </a:p>
        </p:txBody>
      </p:sp>
      <p:sp>
        <p:nvSpPr>
          <p:cNvPr id="16" name="Freeform 9">
            <a:extLst>
              <a:ext uri="{FF2B5EF4-FFF2-40B4-BE49-F238E27FC236}">
                <a16:creationId xmlns:a16="http://schemas.microsoft.com/office/drawing/2014/main" id="{963DC992-C1E0-B375-D8C3-D4DAE4EA3DB4}"/>
              </a:ext>
            </a:extLst>
          </p:cNvPr>
          <p:cNvSpPr/>
          <p:nvPr/>
        </p:nvSpPr>
        <p:spPr>
          <a:xfrm>
            <a:off x="6661279" y="4914900"/>
            <a:ext cx="5400675" cy="5372100"/>
          </a:xfrm>
          <a:custGeom>
            <a:avLst/>
            <a:gdLst/>
            <a:ahLst/>
            <a:cxnLst/>
            <a:rect l="l" t="t" r="r" b="b"/>
            <a:pathLst>
              <a:path w="2215952" h="2115227">
                <a:moveTo>
                  <a:pt x="0" y="0"/>
                </a:moveTo>
                <a:lnTo>
                  <a:pt x="2215952" y="0"/>
                </a:lnTo>
                <a:lnTo>
                  <a:pt x="2215952" y="2115227"/>
                </a:lnTo>
                <a:lnTo>
                  <a:pt x="0" y="2115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Speech Bubble: Rectangle with Corners Rounded 16">
            <a:extLst>
              <a:ext uri="{FF2B5EF4-FFF2-40B4-BE49-F238E27FC236}">
                <a16:creationId xmlns:a16="http://schemas.microsoft.com/office/drawing/2014/main" id="{5577F039-4803-84AB-0B69-ED2972CF17D9}"/>
              </a:ext>
            </a:extLst>
          </p:cNvPr>
          <p:cNvSpPr/>
          <p:nvPr/>
        </p:nvSpPr>
        <p:spPr>
          <a:xfrm>
            <a:off x="533400" y="6743700"/>
            <a:ext cx="5715000" cy="1295400"/>
          </a:xfrm>
          <a:prstGeom prst="wedgeRoundRectCallout">
            <a:avLst>
              <a:gd name="adj1" fmla="val 62968"/>
              <a:gd name="adj2" fmla="val -4035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Sự việc về môi trường</a:t>
            </a:r>
            <a:endParaRPr lang="en-US" sz="4000" dirty="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C06F098F-3B67-0A1C-A641-C20C28AABBDA}"/>
              </a:ext>
            </a:extLst>
          </p:cNvPr>
          <p:cNvSpPr/>
          <p:nvPr/>
        </p:nvSpPr>
        <p:spPr>
          <a:xfrm>
            <a:off x="1020924" y="3009900"/>
            <a:ext cx="5715000" cy="3048000"/>
          </a:xfrm>
          <a:prstGeom prst="wedgeRoundRectCallout">
            <a:avLst>
              <a:gd name="adj1" fmla="val 64274"/>
              <a:gd name="adj2" fmla="val 43608"/>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Sự việc về các hiện tượng diễn ra trong học đường.</a:t>
            </a:r>
            <a:endParaRPr lang="en-US" sz="4000" dirty="0">
              <a:solidFill>
                <a:schemeClr val="tx1"/>
              </a:solidFill>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49A51014-4B8B-55BB-9F8F-9F4A72A32760}"/>
              </a:ext>
            </a:extLst>
          </p:cNvPr>
          <p:cNvSpPr/>
          <p:nvPr/>
        </p:nvSpPr>
        <p:spPr>
          <a:xfrm>
            <a:off x="6842449" y="1575707"/>
            <a:ext cx="6629400" cy="1638300"/>
          </a:xfrm>
          <a:prstGeom prst="wedgeRoundRectCallout">
            <a:avLst>
              <a:gd name="adj1" fmla="val -22110"/>
              <a:gd name="adj2" fmla="val 83149"/>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Sự việc về văn hoá, xã hội.</a:t>
            </a:r>
            <a:endParaRPr lang="en-US" sz="4000" dirty="0">
              <a:solidFill>
                <a:schemeClr val="tx1"/>
              </a:solidFill>
              <a:latin typeface="Arial" panose="020B0604020202020204" pitchFamily="34" charset="0"/>
              <a:cs typeface="Arial" panose="020B0604020202020204" pitchFamily="34" charset="0"/>
            </a:endParaRPr>
          </a:p>
        </p:txBody>
      </p:sp>
      <p:sp>
        <p:nvSpPr>
          <p:cNvPr id="20" name="Speech Bubble: Rectangle with Corners Rounded 19">
            <a:extLst>
              <a:ext uri="{FF2B5EF4-FFF2-40B4-BE49-F238E27FC236}">
                <a16:creationId xmlns:a16="http://schemas.microsoft.com/office/drawing/2014/main" id="{52FED677-848F-F186-D20F-EF04205AF70E}"/>
              </a:ext>
            </a:extLst>
          </p:cNvPr>
          <p:cNvSpPr/>
          <p:nvPr/>
        </p:nvSpPr>
        <p:spPr>
          <a:xfrm>
            <a:off x="11277600" y="3505200"/>
            <a:ext cx="6629400" cy="2019300"/>
          </a:xfrm>
          <a:prstGeom prst="wedgeRoundRectCallout">
            <a:avLst>
              <a:gd name="adj1" fmla="val -22110"/>
              <a:gd name="adj2" fmla="val 83149"/>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Sự việc về lối sống, cách ứng xử.</a:t>
            </a:r>
            <a:endParaRPr lang="en-US" sz="4000" dirty="0">
              <a:solidFill>
                <a:schemeClr val="tx1"/>
              </a:solidFill>
              <a:latin typeface="Arial" panose="020B0604020202020204" pitchFamily="34" charset="0"/>
              <a:cs typeface="Arial" panose="020B0604020202020204" pitchFamily="34" charset="0"/>
            </a:endParaRPr>
          </a:p>
        </p:txBody>
      </p:sp>
      <p:sp>
        <p:nvSpPr>
          <p:cNvPr id="23" name="Speech Bubble: Rectangle with Corners Rounded 22">
            <a:extLst>
              <a:ext uri="{FF2B5EF4-FFF2-40B4-BE49-F238E27FC236}">
                <a16:creationId xmlns:a16="http://schemas.microsoft.com/office/drawing/2014/main" id="{F334E49C-CF68-0EBA-0B95-002B2EA20033}"/>
              </a:ext>
            </a:extLst>
          </p:cNvPr>
          <p:cNvSpPr/>
          <p:nvPr/>
        </p:nvSpPr>
        <p:spPr>
          <a:xfrm>
            <a:off x="12877800" y="6553589"/>
            <a:ext cx="5184905" cy="2157704"/>
          </a:xfrm>
          <a:prstGeom prst="wedgeRoundRectCallout">
            <a:avLst>
              <a:gd name="adj1" fmla="val -61767"/>
              <a:gd name="adj2" fmla="val 15825"/>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 xu hướng của giới trẻ.</a:t>
            </a:r>
            <a:endParaRPr lang="en-US" sz="4000" dirty="0">
              <a:solidFill>
                <a:schemeClr val="tx1"/>
              </a:solidFill>
              <a:latin typeface="Arial" panose="020B0604020202020204" pitchFamily="34" charset="0"/>
              <a:cs typeface="Arial" panose="020B0604020202020204" pitchFamily="34" charset="0"/>
            </a:endParaRPr>
          </a:p>
        </p:txBody>
      </p:sp>
      <p:pic>
        <p:nvPicPr>
          <p:cNvPr id="2" name="Google Shape;236;p4">
            <a:extLst>
              <a:ext uri="{FF2B5EF4-FFF2-40B4-BE49-F238E27FC236}">
                <a16:creationId xmlns:a16="http://schemas.microsoft.com/office/drawing/2014/main" id="{5D32B6C4-7D46-81C1-7E54-CC9A3072E03E}"/>
              </a:ext>
            </a:extLst>
          </p:cNvPr>
          <p:cNvPicPr preferRelativeResize="0"/>
          <p:nvPr/>
        </p:nvPicPr>
        <p:blipFill rotWithShape="1">
          <a:blip r:embed="rId4">
            <a:alphaModFix/>
          </a:blip>
          <a:srcRect/>
          <a:stretch/>
        </p:blipFill>
        <p:spPr>
          <a:xfrm>
            <a:off x="381000" y="9392872"/>
            <a:ext cx="3264554" cy="645256"/>
          </a:xfrm>
          <a:prstGeom prst="rect">
            <a:avLst/>
          </a:prstGeom>
          <a:noFill/>
          <a:ln>
            <a:noFill/>
          </a:ln>
        </p:spPr>
      </p:pic>
    </p:spTree>
    <p:extLst>
      <p:ext uri="{BB962C8B-B14F-4D97-AF65-F5344CB8AC3E}">
        <p14:creationId xmlns:p14="http://schemas.microsoft.com/office/powerpoint/2010/main" val="26868656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7">
          <a:extLst>
            <a:ext uri="{FF2B5EF4-FFF2-40B4-BE49-F238E27FC236}">
              <a16:creationId xmlns:a16="http://schemas.microsoft.com/office/drawing/2014/main" id="{5E45C6A4-D3FC-F18A-38C8-CD6D923B135A}"/>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96D5982F-EAAF-5DB6-AB69-A6B8F7E725E3}"/>
              </a:ext>
            </a:extLst>
          </p:cNvPr>
          <p:cNvSpPr txBox="1"/>
          <p:nvPr/>
        </p:nvSpPr>
        <p:spPr>
          <a:xfrm>
            <a:off x="-2475083" y="5600700"/>
            <a:ext cx="14331440"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TÌM</a:t>
            </a:r>
            <a:r>
              <a:rPr kumimoji="0" lang="en-US" sz="6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Ý, LẬP DÀN Ý</a:t>
            </a:r>
            <a:endParaRPr kumimoji="0" 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27" name="Group 26">
            <a:extLst>
              <a:ext uri="{FF2B5EF4-FFF2-40B4-BE49-F238E27FC236}">
                <a16:creationId xmlns:a16="http://schemas.microsoft.com/office/drawing/2014/main" id="{91AA76D3-8851-56B1-F392-B69D86EAF309}"/>
              </a:ext>
            </a:extLst>
          </p:cNvPr>
          <p:cNvGrpSpPr/>
          <p:nvPr/>
        </p:nvGrpSpPr>
        <p:grpSpPr>
          <a:xfrm>
            <a:off x="2432021" y="1595225"/>
            <a:ext cx="4545292" cy="3801940"/>
            <a:chOff x="224302" y="1679627"/>
            <a:chExt cx="1206940" cy="1136869"/>
          </a:xfrm>
        </p:grpSpPr>
        <p:pic>
          <p:nvPicPr>
            <p:cNvPr id="25" name="Picture 24">
              <a:extLst>
                <a:ext uri="{FF2B5EF4-FFF2-40B4-BE49-F238E27FC236}">
                  <a16:creationId xmlns:a16="http://schemas.microsoft.com/office/drawing/2014/main" id="{D746FE0D-15E2-22DD-C3CD-88CD002421EC}"/>
                </a:ext>
              </a:extLst>
            </p:cNvPr>
            <p:cNvPicPr>
              <a:picLocks noChangeAspect="1"/>
            </p:cNvPicPr>
            <p:nvPr/>
          </p:nvPicPr>
          <p:blipFill rotWithShape="1">
            <a:blip r:embed="rId3"/>
            <a:srcRect l="18750" t="73333" r="65326"/>
            <a:stretch/>
          </p:blipFill>
          <p:spPr>
            <a:xfrm>
              <a:off x="224302" y="1679627"/>
              <a:ext cx="1206940" cy="1136869"/>
            </a:xfrm>
            <a:prstGeom prst="rect">
              <a:avLst/>
            </a:prstGeom>
          </p:spPr>
        </p:pic>
        <p:sp>
          <p:nvSpPr>
            <p:cNvPr id="26" name="TextBox 25">
              <a:extLst>
                <a:ext uri="{FF2B5EF4-FFF2-40B4-BE49-F238E27FC236}">
                  <a16:creationId xmlns:a16="http://schemas.microsoft.com/office/drawing/2014/main" id="{EE37602E-1E5A-68E6-31C1-DDAD3C0141DF}"/>
                </a:ext>
              </a:extLst>
            </p:cNvPr>
            <p:cNvSpPr txBox="1"/>
            <p:nvPr/>
          </p:nvSpPr>
          <p:spPr>
            <a:xfrm>
              <a:off x="503819" y="1958160"/>
              <a:ext cx="647905" cy="5798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03</a:t>
              </a:r>
            </a:p>
          </p:txBody>
        </p:sp>
      </p:grpSp>
      <p:sp>
        <p:nvSpPr>
          <p:cNvPr id="30" name="Google Shape;1256;p50">
            <a:extLst>
              <a:ext uri="{FF2B5EF4-FFF2-40B4-BE49-F238E27FC236}">
                <a16:creationId xmlns:a16="http://schemas.microsoft.com/office/drawing/2014/main" id="{94E396FC-EFB9-1C01-E54C-1B67F3AA2E2C}"/>
              </a:ext>
            </a:extLst>
          </p:cNvPr>
          <p:cNvSpPr/>
          <p:nvPr/>
        </p:nvSpPr>
        <p:spPr>
          <a:xfrm flipH="1">
            <a:off x="14712440" y="2142351"/>
            <a:ext cx="1643968" cy="944254"/>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 name="AutoShape 2">
            <a:extLst>
              <a:ext uri="{FF2B5EF4-FFF2-40B4-BE49-F238E27FC236}">
                <a16:creationId xmlns:a16="http://schemas.microsoft.com/office/drawing/2014/main" id="{41011146-B4FA-06E8-A949-DF1DD7719795}"/>
              </a:ext>
            </a:extLst>
          </p:cNvPr>
          <p:cNvSpPr/>
          <p:nvPr/>
        </p:nvSpPr>
        <p:spPr>
          <a:xfrm>
            <a:off x="0" y="8944273"/>
            <a:ext cx="18288000" cy="1743695"/>
          </a:xfrm>
          <a:prstGeom prst="rect">
            <a:avLst/>
          </a:prstGeom>
          <a:solidFill>
            <a:srgbClr val="00BFA8"/>
          </a:solidFill>
        </p:spPr>
      </p:sp>
      <p:sp>
        <p:nvSpPr>
          <p:cNvPr id="7" name="Freeform 3">
            <a:extLst>
              <a:ext uri="{FF2B5EF4-FFF2-40B4-BE49-F238E27FC236}">
                <a16:creationId xmlns:a16="http://schemas.microsoft.com/office/drawing/2014/main" id="{687E606D-4C16-F5BE-B14C-9D8022CE407E}"/>
              </a:ext>
            </a:extLst>
          </p:cNvPr>
          <p:cNvSpPr/>
          <p:nvPr/>
        </p:nvSpPr>
        <p:spPr>
          <a:xfrm>
            <a:off x="9384384" y="2513863"/>
            <a:ext cx="7874916" cy="6901290"/>
          </a:xfrm>
          <a:custGeom>
            <a:avLst/>
            <a:gdLst/>
            <a:ahLst/>
            <a:cxnLst/>
            <a:rect l="l" t="t" r="r" b="b"/>
            <a:pathLst>
              <a:path w="7874916" h="6901290">
                <a:moveTo>
                  <a:pt x="0" y="0"/>
                </a:moveTo>
                <a:lnTo>
                  <a:pt x="7874916" y="0"/>
                </a:lnTo>
                <a:lnTo>
                  <a:pt x="7874916" y="6901290"/>
                </a:lnTo>
                <a:lnTo>
                  <a:pt x="0" y="6901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2130667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407"/>
        <p:cNvGrpSpPr/>
        <p:nvPr/>
      </p:nvGrpSpPr>
      <p:grpSpPr>
        <a:xfrm>
          <a:off x="0" y="0"/>
          <a:ext cx="0" cy="0"/>
          <a:chOff x="0" y="0"/>
          <a:chExt cx="0" cy="0"/>
        </a:xfrm>
      </p:grpSpPr>
      <p:sp>
        <p:nvSpPr>
          <p:cNvPr id="6" name="Rectangle 5">
            <a:extLst>
              <a:ext uri="{FF2B5EF4-FFF2-40B4-BE49-F238E27FC236}">
                <a16:creationId xmlns:a16="http://schemas.microsoft.com/office/drawing/2014/main" id="{BAA7377B-1C18-49E1-950B-0C67FC47B857}"/>
              </a:ext>
            </a:extLst>
          </p:cNvPr>
          <p:cNvSpPr/>
          <p:nvPr/>
        </p:nvSpPr>
        <p:spPr>
          <a:xfrm>
            <a:off x="5661820" y="428304"/>
            <a:ext cx="6947312" cy="1290360"/>
          </a:xfrm>
          <a:prstGeom prst="rect">
            <a:avLst/>
          </a:prstGeom>
          <a:solidFill>
            <a:schemeClr val="accent2">
              <a:lumMod val="20000"/>
              <a:lumOff val="8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latin typeface="Arial" panose="020B0604020202020204" pitchFamily="34" charset="0"/>
                <a:cs typeface="Arial" panose="020B0604020202020204" pitchFamily="34" charset="0"/>
              </a:rPr>
              <a:t>LUYỆN TẬP THEO NHÓM</a:t>
            </a:r>
          </a:p>
        </p:txBody>
      </p:sp>
      <p:grpSp>
        <p:nvGrpSpPr>
          <p:cNvPr id="2" name="Group 1">
            <a:extLst>
              <a:ext uri="{FF2B5EF4-FFF2-40B4-BE49-F238E27FC236}">
                <a16:creationId xmlns:a16="http://schemas.microsoft.com/office/drawing/2014/main" id="{471A6DA8-E743-3317-65AD-6BDF51C55047}"/>
              </a:ext>
            </a:extLst>
          </p:cNvPr>
          <p:cNvGrpSpPr/>
          <p:nvPr/>
        </p:nvGrpSpPr>
        <p:grpSpPr>
          <a:xfrm>
            <a:off x="5287312" y="3156790"/>
            <a:ext cx="12698632" cy="6701906"/>
            <a:chOff x="5728785" y="3619990"/>
            <a:chExt cx="12698632" cy="6156309"/>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id="{55B88499-4A1E-4427-1F88-94380F3DF2EA}"/>
                </a:ext>
              </a:extLst>
            </p:cNvPr>
            <p:cNvSpPr/>
            <p:nvPr/>
          </p:nvSpPr>
          <p:spPr>
            <a:xfrm>
              <a:off x="5931455" y="3619990"/>
              <a:ext cx="12495962" cy="6022489"/>
            </a:xfrm>
            <a:prstGeom prst="roundRect">
              <a:avLst>
                <a:gd name="adj" fmla="val 0"/>
              </a:avLst>
            </a:prstGeom>
            <a:solidFill>
              <a:schemeClr val="accent6">
                <a:lumMod val="60000"/>
                <a:lumOff val="4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dirty="0">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D8349096-DD08-1A2A-7C94-F1B765C25338}"/>
                </a:ext>
              </a:extLst>
            </p:cNvPr>
            <p:cNvSpPr/>
            <p:nvPr/>
          </p:nvSpPr>
          <p:spPr>
            <a:xfrm>
              <a:off x="5728785" y="3753810"/>
              <a:ext cx="12532266" cy="6022489"/>
            </a:xfrm>
            <a:prstGeom prst="roundRect">
              <a:avLst>
                <a:gd name="adj" fmla="val 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indent="-742950" algn="just">
                <a:lnSpc>
                  <a:spcPct val="150000"/>
                </a:lnSpc>
                <a:buFont typeface="+mj-lt"/>
                <a:buAutoNum type="arabicPeriod"/>
              </a:pPr>
              <a:r>
                <a:rPr lang="vi-VN" sz="4000" dirty="0">
                  <a:solidFill>
                    <a:schemeClr val="tx1"/>
                  </a:solidFill>
                  <a:latin typeface="Arial" panose="020B0604020202020204" pitchFamily="34" charset="0"/>
                  <a:cs typeface="Arial" panose="020B0604020202020204" pitchFamily="34" charset="0"/>
                </a:rPr>
                <a:t>Sự việc có tính thời sự mà em sẽ trình bày là gì?</a:t>
              </a:r>
              <a:endParaRPr lang="en-US" sz="4000" dirty="0">
                <a:solidFill>
                  <a:schemeClr val="tx1"/>
                </a:solidFill>
                <a:latin typeface="Arial" panose="020B0604020202020204" pitchFamily="34" charset="0"/>
                <a:cs typeface="Arial" panose="020B0604020202020204" pitchFamily="34" charset="0"/>
              </a:endParaRPr>
            </a:p>
            <a:p>
              <a:pPr marL="742950" indent="-742950" algn="just">
                <a:lnSpc>
                  <a:spcPct val="150000"/>
                </a:lnSpc>
                <a:buFont typeface="+mj-lt"/>
                <a:buAutoNum type="arabicPeriod"/>
              </a:pPr>
              <a:r>
                <a:rPr lang="vi-VN" sz="4000" dirty="0">
                  <a:solidFill>
                    <a:schemeClr val="tx1"/>
                  </a:solidFill>
                  <a:latin typeface="Arial" panose="020B0604020202020204" pitchFamily="34" charset="0"/>
                  <a:cs typeface="Arial" panose="020B0604020202020204" pitchFamily="34" charset="0"/>
                </a:rPr>
                <a:t>Quan điểm, ý kiến của em thế nào: đồng tình hay phản đối?</a:t>
              </a:r>
              <a:endParaRPr lang="en-US" sz="4000" dirty="0">
                <a:solidFill>
                  <a:schemeClr val="tx1"/>
                </a:solidFill>
                <a:latin typeface="Arial" panose="020B0604020202020204" pitchFamily="34" charset="0"/>
                <a:cs typeface="Arial" panose="020B0604020202020204" pitchFamily="34" charset="0"/>
              </a:endParaRPr>
            </a:p>
            <a:p>
              <a:pPr marL="742950" indent="-742950" algn="just">
                <a:lnSpc>
                  <a:spcPct val="150000"/>
                </a:lnSpc>
                <a:buFont typeface="+mj-lt"/>
                <a:buAutoNum type="arabicPeriod"/>
              </a:pPr>
              <a:r>
                <a:rPr lang="vi-VN" sz="4000" dirty="0">
                  <a:solidFill>
                    <a:schemeClr val="tx1"/>
                  </a:solidFill>
                  <a:latin typeface="Arial" panose="020B0604020202020204" pitchFamily="34" charset="0"/>
                  <a:cs typeface="Arial" panose="020B0604020202020204" pitchFamily="34" charset="0"/>
                </a:rPr>
                <a:t>Em có thể rút ra bài học, giải pháp nào từ sự việc?</a:t>
              </a:r>
              <a:endParaRPr lang="en-US" sz="4000" dirty="0">
                <a:solidFill>
                  <a:schemeClr val="tx1"/>
                </a:solidFill>
                <a:latin typeface="Arial" panose="020B0604020202020204" pitchFamily="34" charset="0"/>
                <a:cs typeface="Arial" panose="020B0604020202020204" pitchFamily="34" charset="0"/>
              </a:endParaRPr>
            </a:p>
            <a:p>
              <a:pPr marL="742950" indent="-742950" algn="just">
                <a:lnSpc>
                  <a:spcPct val="150000"/>
                </a:lnSpc>
                <a:buFont typeface="+mj-lt"/>
                <a:buAutoNum type="arabicPeriod"/>
              </a:pPr>
              <a:r>
                <a:rPr lang="vi-VN" sz="4000" dirty="0">
                  <a:solidFill>
                    <a:schemeClr val="tx1"/>
                  </a:solidFill>
                  <a:latin typeface="Arial" panose="020B0604020202020204" pitchFamily="34" charset="0"/>
                  <a:cs typeface="Arial" panose="020B0604020202020204" pitchFamily="34" charset="0"/>
                </a:rPr>
                <a:t>Chọn lọc và sắp xếp các ý tìm được thành dàn ý dựa vào sơ đồ đính kèm phía dưới.</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2" name="Google Shape;833;p74">
            <a:extLst>
              <a:ext uri="{FF2B5EF4-FFF2-40B4-BE49-F238E27FC236}">
                <a16:creationId xmlns:a16="http://schemas.microsoft.com/office/drawing/2014/main" id="{E9305CFE-D21E-4781-B0B5-F0A41D51A426}"/>
              </a:ext>
            </a:extLst>
          </p:cNvPr>
          <p:cNvGrpSpPr/>
          <p:nvPr/>
        </p:nvGrpSpPr>
        <p:grpSpPr>
          <a:xfrm>
            <a:off x="10873" y="4269913"/>
            <a:ext cx="4790679" cy="4160871"/>
            <a:chOff x="6139718" y="2705893"/>
            <a:chExt cx="2284354" cy="1897535"/>
          </a:xfrm>
        </p:grpSpPr>
        <p:sp>
          <p:nvSpPr>
            <p:cNvPr id="13" name="Google Shape;834;p74">
              <a:extLst>
                <a:ext uri="{FF2B5EF4-FFF2-40B4-BE49-F238E27FC236}">
                  <a16:creationId xmlns:a16="http://schemas.microsoft.com/office/drawing/2014/main" id="{455A56DA-752A-5BAB-5E38-D7D7752EB004}"/>
                </a:ext>
              </a:extLst>
            </p:cNvPr>
            <p:cNvSpPr/>
            <p:nvPr/>
          </p:nvSpPr>
          <p:spPr>
            <a:xfrm flipH="1">
              <a:off x="6529354" y="2705893"/>
              <a:ext cx="1894719" cy="1897476"/>
            </a:xfrm>
            <a:custGeom>
              <a:avLst/>
              <a:gdLst/>
              <a:ahLst/>
              <a:cxnLst/>
              <a:rect l="l" t="t" r="r" b="b"/>
              <a:pathLst>
                <a:path w="32289" h="32336" extrusionOk="0">
                  <a:moveTo>
                    <a:pt x="28943" y="1"/>
                  </a:moveTo>
                  <a:cubicBezTo>
                    <a:pt x="28863" y="1"/>
                    <a:pt x="28818" y="4"/>
                    <a:pt x="28818" y="4"/>
                  </a:cubicBezTo>
                  <a:lnTo>
                    <a:pt x="3560" y="4"/>
                  </a:lnTo>
                  <a:cubicBezTo>
                    <a:pt x="2008" y="4"/>
                    <a:pt x="351" y="107"/>
                    <a:pt x="351" y="3213"/>
                  </a:cubicBezTo>
                  <a:cubicBezTo>
                    <a:pt x="351" y="6319"/>
                    <a:pt x="0" y="25656"/>
                    <a:pt x="312" y="28583"/>
                  </a:cubicBezTo>
                  <a:cubicBezTo>
                    <a:pt x="570" y="31015"/>
                    <a:pt x="1490" y="32198"/>
                    <a:pt x="5320" y="32302"/>
                  </a:cubicBezTo>
                  <a:cubicBezTo>
                    <a:pt x="6234" y="32327"/>
                    <a:pt x="7913" y="32336"/>
                    <a:pt x="9967" y="32336"/>
                  </a:cubicBezTo>
                  <a:cubicBezTo>
                    <a:pt x="14964" y="32336"/>
                    <a:pt x="22181" y="32284"/>
                    <a:pt x="25996" y="32284"/>
                  </a:cubicBezTo>
                  <a:cubicBezTo>
                    <a:pt x="27188" y="32284"/>
                    <a:pt x="28048" y="32289"/>
                    <a:pt x="28405" y="32302"/>
                  </a:cubicBezTo>
                  <a:cubicBezTo>
                    <a:pt x="28530" y="32307"/>
                    <a:pt x="28666" y="32311"/>
                    <a:pt x="28809" y="32311"/>
                  </a:cubicBezTo>
                  <a:cubicBezTo>
                    <a:pt x="30094" y="32311"/>
                    <a:pt x="31991" y="31979"/>
                    <a:pt x="32131" y="28679"/>
                  </a:cubicBezTo>
                  <a:cubicBezTo>
                    <a:pt x="32289" y="24943"/>
                    <a:pt x="32247" y="7094"/>
                    <a:pt x="32231" y="3731"/>
                  </a:cubicBezTo>
                  <a:cubicBezTo>
                    <a:pt x="32244" y="203"/>
                    <a:pt x="29558" y="1"/>
                    <a:pt x="28943" y="1"/>
                  </a:cubicBezTo>
                  <a:close/>
                </a:path>
              </a:pathLst>
            </a:custGeom>
            <a:solidFill>
              <a:srgbClr val="E9C1D9"/>
            </a:solidFill>
            <a:ln>
              <a:noFill/>
            </a:ln>
            <a:effectLst>
              <a:outerShdw dist="104775" dir="3000000" algn="bl" rotWithShape="0">
                <a:schemeClr val="dk1">
                  <a:alpha val="20000"/>
                </a:schemeClr>
              </a:outerShdw>
            </a:effectLst>
          </p:spPr>
          <p:txBody>
            <a:bodyPr spcFirstLastPara="1" wrap="square" lIns="182850" tIns="182850" rIns="182850" bIns="182850" anchor="ctr" anchorCtr="0">
              <a:noAutofit/>
            </a:bodyPr>
            <a:lstStyle/>
            <a:p>
              <a:endParaRPr sz="3600"/>
            </a:p>
          </p:txBody>
        </p:sp>
        <p:sp>
          <p:nvSpPr>
            <p:cNvPr id="14" name="Google Shape;835;p74">
              <a:extLst>
                <a:ext uri="{FF2B5EF4-FFF2-40B4-BE49-F238E27FC236}">
                  <a16:creationId xmlns:a16="http://schemas.microsoft.com/office/drawing/2014/main" id="{33F17CED-AACE-0610-2282-5149322C7FAF}"/>
                </a:ext>
              </a:extLst>
            </p:cNvPr>
            <p:cNvSpPr/>
            <p:nvPr/>
          </p:nvSpPr>
          <p:spPr>
            <a:xfrm flipH="1">
              <a:off x="6621657" y="3143939"/>
              <a:ext cx="352197" cy="1277640"/>
            </a:xfrm>
            <a:custGeom>
              <a:avLst/>
              <a:gdLst/>
              <a:ahLst/>
              <a:cxnLst/>
              <a:rect l="l" t="t" r="r" b="b"/>
              <a:pathLst>
                <a:path w="6002" h="21773" extrusionOk="0">
                  <a:moveTo>
                    <a:pt x="109" y="1"/>
                  </a:moveTo>
                  <a:lnTo>
                    <a:pt x="1" y="7"/>
                  </a:lnTo>
                  <a:cubicBezTo>
                    <a:pt x="69" y="1272"/>
                    <a:pt x="951" y="2258"/>
                    <a:pt x="1805" y="3212"/>
                  </a:cubicBezTo>
                  <a:cubicBezTo>
                    <a:pt x="2087" y="3526"/>
                    <a:pt x="2378" y="3851"/>
                    <a:pt x="2632" y="4180"/>
                  </a:cubicBezTo>
                  <a:cubicBezTo>
                    <a:pt x="3931" y="5854"/>
                    <a:pt x="4510" y="8018"/>
                    <a:pt x="4222" y="10116"/>
                  </a:cubicBezTo>
                  <a:cubicBezTo>
                    <a:pt x="4167" y="10519"/>
                    <a:pt x="4078" y="10928"/>
                    <a:pt x="3993" y="11324"/>
                  </a:cubicBezTo>
                  <a:cubicBezTo>
                    <a:pt x="3815" y="12155"/>
                    <a:pt x="3629" y="13014"/>
                    <a:pt x="3736" y="13870"/>
                  </a:cubicBezTo>
                  <a:cubicBezTo>
                    <a:pt x="3854" y="14836"/>
                    <a:pt x="4328" y="15714"/>
                    <a:pt x="4791" y="16567"/>
                  </a:cubicBezTo>
                  <a:cubicBezTo>
                    <a:pt x="5220" y="17359"/>
                    <a:pt x="5705" y="18255"/>
                    <a:pt x="5804" y="19235"/>
                  </a:cubicBezTo>
                  <a:cubicBezTo>
                    <a:pt x="5891" y="20106"/>
                    <a:pt x="5590" y="21199"/>
                    <a:pt x="4722" y="21677"/>
                  </a:cubicBezTo>
                  <a:lnTo>
                    <a:pt x="4774" y="21772"/>
                  </a:lnTo>
                  <a:cubicBezTo>
                    <a:pt x="5685" y="21270"/>
                    <a:pt x="6002" y="20129"/>
                    <a:pt x="5911" y="19221"/>
                  </a:cubicBezTo>
                  <a:cubicBezTo>
                    <a:pt x="5811" y="18220"/>
                    <a:pt x="5319" y="17314"/>
                    <a:pt x="4883" y="16508"/>
                  </a:cubicBezTo>
                  <a:cubicBezTo>
                    <a:pt x="4428" y="15668"/>
                    <a:pt x="3958" y="14800"/>
                    <a:pt x="3842" y="13854"/>
                  </a:cubicBezTo>
                  <a:cubicBezTo>
                    <a:pt x="3739" y="13016"/>
                    <a:pt x="3921" y="12167"/>
                    <a:pt x="4099" y="11345"/>
                  </a:cubicBezTo>
                  <a:cubicBezTo>
                    <a:pt x="4185" y="10948"/>
                    <a:pt x="4274" y="10536"/>
                    <a:pt x="4331" y="10129"/>
                  </a:cubicBezTo>
                  <a:cubicBezTo>
                    <a:pt x="4623" y="8002"/>
                    <a:pt x="4035" y="5808"/>
                    <a:pt x="2719" y="4112"/>
                  </a:cubicBezTo>
                  <a:cubicBezTo>
                    <a:pt x="2462" y="3781"/>
                    <a:pt x="2170" y="3454"/>
                    <a:pt x="1886" y="3139"/>
                  </a:cubicBezTo>
                  <a:cubicBezTo>
                    <a:pt x="1045" y="2199"/>
                    <a:pt x="177" y="1228"/>
                    <a:pt x="109"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5" name="Google Shape;836;p74">
              <a:extLst>
                <a:ext uri="{FF2B5EF4-FFF2-40B4-BE49-F238E27FC236}">
                  <a16:creationId xmlns:a16="http://schemas.microsoft.com/office/drawing/2014/main" id="{6B5A674D-0171-0004-BE3B-AA1AA47C16A6}"/>
                </a:ext>
              </a:extLst>
            </p:cNvPr>
            <p:cNvSpPr/>
            <p:nvPr/>
          </p:nvSpPr>
          <p:spPr>
            <a:xfrm flipH="1">
              <a:off x="6601589" y="3157494"/>
              <a:ext cx="1719265" cy="1394648"/>
            </a:xfrm>
            <a:custGeom>
              <a:avLst/>
              <a:gdLst/>
              <a:ahLst/>
              <a:cxnLst/>
              <a:rect l="l" t="t" r="r" b="b"/>
              <a:pathLst>
                <a:path w="29299" h="23767" extrusionOk="0">
                  <a:moveTo>
                    <a:pt x="6481" y="0"/>
                  </a:moveTo>
                  <a:cubicBezTo>
                    <a:pt x="6481" y="0"/>
                    <a:pt x="5929" y="2765"/>
                    <a:pt x="4827" y="4194"/>
                  </a:cubicBezTo>
                  <a:cubicBezTo>
                    <a:pt x="3726" y="5623"/>
                    <a:pt x="1938" y="6678"/>
                    <a:pt x="2851" y="9777"/>
                  </a:cubicBezTo>
                  <a:cubicBezTo>
                    <a:pt x="3601" y="12318"/>
                    <a:pt x="1870" y="14763"/>
                    <a:pt x="928" y="16152"/>
                  </a:cubicBezTo>
                  <a:cubicBezTo>
                    <a:pt x="0" y="17519"/>
                    <a:pt x="393" y="18964"/>
                    <a:pt x="1489" y="22316"/>
                  </a:cubicBezTo>
                  <a:cubicBezTo>
                    <a:pt x="1489" y="22316"/>
                    <a:pt x="2266" y="22801"/>
                    <a:pt x="2893" y="23142"/>
                  </a:cubicBezTo>
                  <a:lnTo>
                    <a:pt x="3147" y="21714"/>
                  </a:lnTo>
                  <a:cubicBezTo>
                    <a:pt x="3386" y="21816"/>
                    <a:pt x="3586" y="23462"/>
                    <a:pt x="3872" y="23549"/>
                  </a:cubicBezTo>
                  <a:cubicBezTo>
                    <a:pt x="4155" y="23635"/>
                    <a:pt x="4459" y="23711"/>
                    <a:pt x="4784" y="23767"/>
                  </a:cubicBezTo>
                  <a:cubicBezTo>
                    <a:pt x="4352" y="22638"/>
                    <a:pt x="4250" y="21477"/>
                    <a:pt x="4697" y="20540"/>
                  </a:cubicBezTo>
                  <a:cubicBezTo>
                    <a:pt x="6348" y="16716"/>
                    <a:pt x="7489" y="12901"/>
                    <a:pt x="6228" y="8777"/>
                  </a:cubicBezTo>
                  <a:cubicBezTo>
                    <a:pt x="5327" y="5682"/>
                    <a:pt x="7683" y="3229"/>
                    <a:pt x="10241" y="2673"/>
                  </a:cubicBezTo>
                  <a:cubicBezTo>
                    <a:pt x="10771" y="2562"/>
                    <a:pt x="11288" y="2513"/>
                    <a:pt x="11792" y="2513"/>
                  </a:cubicBezTo>
                  <a:cubicBezTo>
                    <a:pt x="14696" y="2513"/>
                    <a:pt x="17219" y="4152"/>
                    <a:pt x="19859" y="5289"/>
                  </a:cubicBezTo>
                  <a:cubicBezTo>
                    <a:pt x="20890" y="5619"/>
                    <a:pt x="22264" y="5942"/>
                    <a:pt x="22793" y="6971"/>
                  </a:cubicBezTo>
                  <a:cubicBezTo>
                    <a:pt x="23847" y="8854"/>
                    <a:pt x="22000" y="11126"/>
                    <a:pt x="22887" y="13185"/>
                  </a:cubicBezTo>
                  <a:cubicBezTo>
                    <a:pt x="23420" y="14558"/>
                    <a:pt x="24807" y="15745"/>
                    <a:pt x="25344" y="17292"/>
                  </a:cubicBezTo>
                  <a:cubicBezTo>
                    <a:pt x="25960" y="18837"/>
                    <a:pt x="26002" y="20472"/>
                    <a:pt x="25639" y="22083"/>
                  </a:cubicBezTo>
                  <a:lnTo>
                    <a:pt x="25695" y="22190"/>
                  </a:lnTo>
                  <a:cubicBezTo>
                    <a:pt x="25695" y="22190"/>
                    <a:pt x="25922" y="22245"/>
                    <a:pt x="26274" y="22245"/>
                  </a:cubicBezTo>
                  <a:cubicBezTo>
                    <a:pt x="26865" y="22245"/>
                    <a:pt x="27807" y="22089"/>
                    <a:pt x="28619" y="21254"/>
                  </a:cubicBezTo>
                  <a:cubicBezTo>
                    <a:pt x="28915" y="20948"/>
                    <a:pt x="29298" y="18863"/>
                    <a:pt x="27818" y="16407"/>
                  </a:cubicBezTo>
                  <a:cubicBezTo>
                    <a:pt x="26972" y="15008"/>
                    <a:pt x="26377" y="13322"/>
                    <a:pt x="26362" y="12310"/>
                  </a:cubicBezTo>
                  <a:cubicBezTo>
                    <a:pt x="26333" y="10435"/>
                    <a:pt x="28196" y="8137"/>
                    <a:pt x="25696" y="4648"/>
                  </a:cubicBezTo>
                  <a:cubicBezTo>
                    <a:pt x="23893" y="2132"/>
                    <a:pt x="24047" y="1222"/>
                    <a:pt x="24047" y="1222"/>
                  </a:cubicBezTo>
                  <a:lnTo>
                    <a:pt x="6481" y="0"/>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6" name="Google Shape;837;p74">
              <a:extLst>
                <a:ext uri="{FF2B5EF4-FFF2-40B4-BE49-F238E27FC236}">
                  <a16:creationId xmlns:a16="http://schemas.microsoft.com/office/drawing/2014/main" id="{54E9BF4D-92CD-AD49-5D3D-278A585B46A9}"/>
                </a:ext>
              </a:extLst>
            </p:cNvPr>
            <p:cNvSpPr/>
            <p:nvPr/>
          </p:nvSpPr>
          <p:spPr>
            <a:xfrm flipH="1">
              <a:off x="6794998" y="3304899"/>
              <a:ext cx="1276349" cy="1271830"/>
            </a:xfrm>
            <a:custGeom>
              <a:avLst/>
              <a:gdLst/>
              <a:ahLst/>
              <a:cxnLst/>
              <a:rect l="l" t="t" r="r" b="b"/>
              <a:pathLst>
                <a:path w="21751" h="21674" extrusionOk="0">
                  <a:moveTo>
                    <a:pt x="7542" y="1"/>
                  </a:moveTo>
                  <a:cubicBezTo>
                    <a:pt x="7037" y="1"/>
                    <a:pt x="6520" y="50"/>
                    <a:pt x="5990" y="161"/>
                  </a:cubicBezTo>
                  <a:cubicBezTo>
                    <a:pt x="3432" y="718"/>
                    <a:pt x="1076" y="3171"/>
                    <a:pt x="1978" y="6265"/>
                  </a:cubicBezTo>
                  <a:cubicBezTo>
                    <a:pt x="3238" y="10389"/>
                    <a:pt x="2098" y="14204"/>
                    <a:pt x="446" y="18028"/>
                  </a:cubicBezTo>
                  <a:cubicBezTo>
                    <a:pt x="0" y="18964"/>
                    <a:pt x="100" y="20126"/>
                    <a:pt x="534" y="21255"/>
                  </a:cubicBezTo>
                  <a:cubicBezTo>
                    <a:pt x="932" y="21325"/>
                    <a:pt x="1361" y="21366"/>
                    <a:pt x="1817" y="21366"/>
                  </a:cubicBezTo>
                  <a:cubicBezTo>
                    <a:pt x="1968" y="21366"/>
                    <a:pt x="2122" y="21362"/>
                    <a:pt x="2279" y="21352"/>
                  </a:cubicBezTo>
                  <a:lnTo>
                    <a:pt x="2720" y="18253"/>
                  </a:lnTo>
                  <a:lnTo>
                    <a:pt x="3546" y="21342"/>
                  </a:lnTo>
                  <a:cubicBezTo>
                    <a:pt x="3546" y="21342"/>
                    <a:pt x="4148" y="21673"/>
                    <a:pt x="5896" y="21673"/>
                  </a:cubicBezTo>
                  <a:cubicBezTo>
                    <a:pt x="7150" y="21673"/>
                    <a:pt x="8993" y="21503"/>
                    <a:pt x="11626" y="20917"/>
                  </a:cubicBezTo>
                  <a:cubicBezTo>
                    <a:pt x="17931" y="19516"/>
                    <a:pt x="19032" y="20540"/>
                    <a:pt x="19519" y="19466"/>
                  </a:cubicBezTo>
                  <a:cubicBezTo>
                    <a:pt x="20006" y="18393"/>
                    <a:pt x="18813" y="14500"/>
                    <a:pt x="18813" y="14499"/>
                  </a:cubicBezTo>
                  <a:lnTo>
                    <a:pt x="18813" y="14499"/>
                  </a:lnTo>
                  <a:lnTo>
                    <a:pt x="21389" y="19573"/>
                  </a:lnTo>
                  <a:cubicBezTo>
                    <a:pt x="21751" y="17960"/>
                    <a:pt x="21708" y="16325"/>
                    <a:pt x="21093" y="14780"/>
                  </a:cubicBezTo>
                  <a:cubicBezTo>
                    <a:pt x="20556" y="13233"/>
                    <a:pt x="19169" y="12046"/>
                    <a:pt x="18636" y="10673"/>
                  </a:cubicBezTo>
                  <a:cubicBezTo>
                    <a:pt x="17749" y="8613"/>
                    <a:pt x="19596" y="6342"/>
                    <a:pt x="18542" y="4459"/>
                  </a:cubicBezTo>
                  <a:cubicBezTo>
                    <a:pt x="18013" y="3430"/>
                    <a:pt x="16640" y="3107"/>
                    <a:pt x="15608" y="2777"/>
                  </a:cubicBezTo>
                  <a:cubicBezTo>
                    <a:pt x="12968" y="1640"/>
                    <a:pt x="10445" y="1"/>
                    <a:pt x="7542"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7" name="Google Shape;838;p74">
              <a:extLst>
                <a:ext uri="{FF2B5EF4-FFF2-40B4-BE49-F238E27FC236}">
                  <a16:creationId xmlns:a16="http://schemas.microsoft.com/office/drawing/2014/main" id="{C3059E16-A26A-892A-31DE-FD089CAEA72E}"/>
                </a:ext>
              </a:extLst>
            </p:cNvPr>
            <p:cNvSpPr/>
            <p:nvPr/>
          </p:nvSpPr>
          <p:spPr>
            <a:xfrm flipH="1">
              <a:off x="7245426" y="3767062"/>
              <a:ext cx="270163" cy="104509"/>
            </a:xfrm>
            <a:custGeom>
              <a:avLst/>
              <a:gdLst/>
              <a:ahLst/>
              <a:cxnLst/>
              <a:rect l="l" t="t" r="r" b="b"/>
              <a:pathLst>
                <a:path w="4604" h="1781" extrusionOk="0">
                  <a:moveTo>
                    <a:pt x="4526" y="0"/>
                  </a:moveTo>
                  <a:lnTo>
                    <a:pt x="75" y="229"/>
                  </a:lnTo>
                  <a:lnTo>
                    <a:pt x="0" y="1614"/>
                  </a:lnTo>
                  <a:cubicBezTo>
                    <a:pt x="644" y="1729"/>
                    <a:pt x="1287" y="1781"/>
                    <a:pt x="1930" y="1781"/>
                  </a:cubicBezTo>
                  <a:cubicBezTo>
                    <a:pt x="2821" y="1781"/>
                    <a:pt x="3713" y="1682"/>
                    <a:pt x="4604" y="1517"/>
                  </a:cubicBezTo>
                  <a:lnTo>
                    <a:pt x="4526" y="0"/>
                  </a:lnTo>
                  <a:close/>
                </a:path>
              </a:pathLst>
            </a:custGeom>
            <a:solidFill>
              <a:srgbClr val="D8A178"/>
            </a:solidFill>
            <a:ln>
              <a:noFill/>
            </a:ln>
          </p:spPr>
          <p:txBody>
            <a:bodyPr spcFirstLastPara="1" wrap="square" lIns="182850" tIns="182850" rIns="182850" bIns="182850" anchor="ctr" anchorCtr="0">
              <a:noAutofit/>
            </a:bodyPr>
            <a:lstStyle/>
            <a:p>
              <a:endParaRPr sz="3600"/>
            </a:p>
          </p:txBody>
        </p:sp>
        <p:sp>
          <p:nvSpPr>
            <p:cNvPr id="18" name="Google Shape;839;p74">
              <a:extLst>
                <a:ext uri="{FF2B5EF4-FFF2-40B4-BE49-F238E27FC236}">
                  <a16:creationId xmlns:a16="http://schemas.microsoft.com/office/drawing/2014/main" id="{B9F7D027-D9A4-1C35-FBA1-69F88ABBB860}"/>
                </a:ext>
              </a:extLst>
            </p:cNvPr>
            <p:cNvSpPr/>
            <p:nvPr/>
          </p:nvSpPr>
          <p:spPr>
            <a:xfrm flipH="1">
              <a:off x="6994862" y="3856080"/>
              <a:ext cx="656747" cy="747231"/>
            </a:xfrm>
            <a:custGeom>
              <a:avLst/>
              <a:gdLst/>
              <a:ahLst/>
              <a:cxnLst/>
              <a:rect l="l" t="t" r="r" b="b"/>
              <a:pathLst>
                <a:path w="11192" h="12734" extrusionOk="0">
                  <a:moveTo>
                    <a:pt x="6923" y="0"/>
                  </a:moveTo>
                  <a:cubicBezTo>
                    <a:pt x="6032" y="165"/>
                    <a:pt x="5141" y="263"/>
                    <a:pt x="4251" y="263"/>
                  </a:cubicBezTo>
                  <a:cubicBezTo>
                    <a:pt x="3607" y="263"/>
                    <a:pt x="2963" y="212"/>
                    <a:pt x="2319" y="97"/>
                  </a:cubicBezTo>
                  <a:lnTo>
                    <a:pt x="2269" y="1042"/>
                  </a:lnTo>
                  <a:cubicBezTo>
                    <a:pt x="2269" y="1042"/>
                    <a:pt x="784" y="1667"/>
                    <a:pt x="255" y="1798"/>
                  </a:cubicBezTo>
                  <a:cubicBezTo>
                    <a:pt x="256" y="1900"/>
                    <a:pt x="256" y="2008"/>
                    <a:pt x="255" y="2122"/>
                  </a:cubicBezTo>
                  <a:cubicBezTo>
                    <a:pt x="252" y="2315"/>
                    <a:pt x="250" y="2526"/>
                    <a:pt x="245" y="2753"/>
                  </a:cubicBezTo>
                  <a:cubicBezTo>
                    <a:pt x="244" y="2767"/>
                    <a:pt x="244" y="2782"/>
                    <a:pt x="244" y="2796"/>
                  </a:cubicBezTo>
                  <a:cubicBezTo>
                    <a:pt x="223" y="3740"/>
                    <a:pt x="174" y="4954"/>
                    <a:pt x="129" y="6235"/>
                  </a:cubicBezTo>
                  <a:lnTo>
                    <a:pt x="121" y="6443"/>
                  </a:lnTo>
                  <a:cubicBezTo>
                    <a:pt x="99" y="7089"/>
                    <a:pt x="77" y="7748"/>
                    <a:pt x="58" y="8396"/>
                  </a:cubicBezTo>
                  <a:cubicBezTo>
                    <a:pt x="20" y="9815"/>
                    <a:pt x="1" y="11180"/>
                    <a:pt x="41" y="12225"/>
                  </a:cubicBezTo>
                  <a:cubicBezTo>
                    <a:pt x="47" y="12405"/>
                    <a:pt x="54" y="12575"/>
                    <a:pt x="65" y="12734"/>
                  </a:cubicBezTo>
                  <a:cubicBezTo>
                    <a:pt x="3491" y="12727"/>
                    <a:pt x="7393" y="12712"/>
                    <a:pt x="10673" y="12701"/>
                  </a:cubicBezTo>
                  <a:cubicBezTo>
                    <a:pt x="10727" y="12193"/>
                    <a:pt x="10815" y="11390"/>
                    <a:pt x="10897" y="10659"/>
                  </a:cubicBezTo>
                  <a:cubicBezTo>
                    <a:pt x="10955" y="10132"/>
                    <a:pt x="11012" y="9642"/>
                    <a:pt x="11049" y="9325"/>
                  </a:cubicBezTo>
                  <a:cubicBezTo>
                    <a:pt x="11063" y="9213"/>
                    <a:pt x="11074" y="9096"/>
                    <a:pt x="11085" y="8980"/>
                  </a:cubicBezTo>
                  <a:cubicBezTo>
                    <a:pt x="11191" y="7747"/>
                    <a:pt x="11107" y="6379"/>
                    <a:pt x="10961" y="5155"/>
                  </a:cubicBezTo>
                  <a:cubicBezTo>
                    <a:pt x="10883" y="4515"/>
                    <a:pt x="10790" y="3913"/>
                    <a:pt x="10699" y="3391"/>
                  </a:cubicBezTo>
                  <a:cubicBezTo>
                    <a:pt x="10626" y="2977"/>
                    <a:pt x="10554" y="2613"/>
                    <a:pt x="10492" y="2319"/>
                  </a:cubicBezTo>
                  <a:cubicBezTo>
                    <a:pt x="10388" y="1818"/>
                    <a:pt x="10312" y="1517"/>
                    <a:pt x="10312" y="1517"/>
                  </a:cubicBezTo>
                  <a:lnTo>
                    <a:pt x="9676" y="1433"/>
                  </a:lnTo>
                  <a:lnTo>
                    <a:pt x="9316" y="1386"/>
                  </a:lnTo>
                  <a:lnTo>
                    <a:pt x="7280" y="1122"/>
                  </a:lnTo>
                  <a:lnTo>
                    <a:pt x="7029" y="1089"/>
                  </a:lnTo>
                  <a:lnTo>
                    <a:pt x="6923" y="0"/>
                  </a:lnTo>
                  <a:close/>
                </a:path>
              </a:pathLst>
            </a:custGeom>
            <a:solidFill>
              <a:srgbClr val="EBBC8E"/>
            </a:solidFill>
            <a:ln>
              <a:noFill/>
            </a:ln>
          </p:spPr>
          <p:txBody>
            <a:bodyPr spcFirstLastPara="1" wrap="square" lIns="182850" tIns="182850" rIns="182850" bIns="182850" anchor="ctr" anchorCtr="0">
              <a:noAutofit/>
            </a:bodyPr>
            <a:lstStyle/>
            <a:p>
              <a:endParaRPr sz="3600"/>
            </a:p>
          </p:txBody>
        </p:sp>
        <p:sp>
          <p:nvSpPr>
            <p:cNvPr id="19" name="Google Shape;840;p74">
              <a:extLst>
                <a:ext uri="{FF2B5EF4-FFF2-40B4-BE49-F238E27FC236}">
                  <a16:creationId xmlns:a16="http://schemas.microsoft.com/office/drawing/2014/main" id="{9A0E82C7-C4D9-2077-E682-BE7722916133}"/>
                </a:ext>
              </a:extLst>
            </p:cNvPr>
            <p:cNvSpPr/>
            <p:nvPr/>
          </p:nvSpPr>
          <p:spPr>
            <a:xfrm flipH="1">
              <a:off x="7636763" y="3454767"/>
              <a:ext cx="208021" cy="229145"/>
            </a:xfrm>
            <a:custGeom>
              <a:avLst/>
              <a:gdLst/>
              <a:ahLst/>
              <a:cxnLst/>
              <a:rect l="l" t="t" r="r" b="b"/>
              <a:pathLst>
                <a:path w="3545" h="3905" extrusionOk="0">
                  <a:moveTo>
                    <a:pt x="1841" y="1"/>
                  </a:moveTo>
                  <a:cubicBezTo>
                    <a:pt x="1097" y="1"/>
                    <a:pt x="1" y="283"/>
                    <a:pt x="90" y="1966"/>
                  </a:cubicBezTo>
                  <a:cubicBezTo>
                    <a:pt x="161" y="3316"/>
                    <a:pt x="951" y="3905"/>
                    <a:pt x="1773" y="3905"/>
                  </a:cubicBezTo>
                  <a:cubicBezTo>
                    <a:pt x="2492" y="3905"/>
                    <a:pt x="3236" y="3455"/>
                    <a:pt x="3544" y="2671"/>
                  </a:cubicBezTo>
                  <a:lnTo>
                    <a:pt x="2503" y="73"/>
                  </a:lnTo>
                  <a:cubicBezTo>
                    <a:pt x="2503" y="73"/>
                    <a:pt x="2217" y="1"/>
                    <a:pt x="1841" y="1"/>
                  </a:cubicBezTo>
                  <a:close/>
                </a:path>
              </a:pathLst>
            </a:custGeom>
            <a:solidFill>
              <a:srgbClr val="EBBC8E"/>
            </a:solidFill>
            <a:ln>
              <a:noFill/>
            </a:ln>
          </p:spPr>
          <p:txBody>
            <a:bodyPr spcFirstLastPara="1" wrap="square" lIns="182850" tIns="182850" rIns="182850" bIns="182850" anchor="ctr" anchorCtr="0">
              <a:noAutofit/>
            </a:bodyPr>
            <a:lstStyle/>
            <a:p>
              <a:endParaRPr sz="3600"/>
            </a:p>
          </p:txBody>
        </p:sp>
        <p:sp>
          <p:nvSpPr>
            <p:cNvPr id="20" name="Google Shape;841;p74">
              <a:extLst>
                <a:ext uri="{FF2B5EF4-FFF2-40B4-BE49-F238E27FC236}">
                  <a16:creationId xmlns:a16="http://schemas.microsoft.com/office/drawing/2014/main" id="{AD11C372-3EEF-6E7E-E785-3BA174802B5F}"/>
                </a:ext>
              </a:extLst>
            </p:cNvPr>
            <p:cNvSpPr/>
            <p:nvPr/>
          </p:nvSpPr>
          <p:spPr>
            <a:xfrm flipH="1">
              <a:off x="6887888" y="3399080"/>
              <a:ext cx="204852" cy="228969"/>
            </a:xfrm>
            <a:custGeom>
              <a:avLst/>
              <a:gdLst/>
              <a:ahLst/>
              <a:cxnLst/>
              <a:rect l="l" t="t" r="r" b="b"/>
              <a:pathLst>
                <a:path w="3491" h="3902" extrusionOk="0">
                  <a:moveTo>
                    <a:pt x="1566" y="0"/>
                  </a:moveTo>
                  <a:cubicBezTo>
                    <a:pt x="910" y="0"/>
                    <a:pt x="315" y="337"/>
                    <a:pt x="315" y="337"/>
                  </a:cubicBezTo>
                  <a:lnTo>
                    <a:pt x="0" y="3119"/>
                  </a:lnTo>
                  <a:cubicBezTo>
                    <a:pt x="394" y="3642"/>
                    <a:pt x="986" y="3901"/>
                    <a:pt x="1556" y="3901"/>
                  </a:cubicBezTo>
                  <a:cubicBezTo>
                    <a:pt x="2558" y="3901"/>
                    <a:pt x="3490" y="3099"/>
                    <a:pt x="3143" y="1521"/>
                  </a:cubicBezTo>
                  <a:cubicBezTo>
                    <a:pt x="2877" y="309"/>
                    <a:pt x="2194" y="0"/>
                    <a:pt x="1566" y="0"/>
                  </a:cubicBezTo>
                  <a:close/>
                </a:path>
              </a:pathLst>
            </a:custGeom>
            <a:solidFill>
              <a:srgbClr val="D8A178"/>
            </a:solidFill>
            <a:ln>
              <a:noFill/>
            </a:ln>
          </p:spPr>
          <p:txBody>
            <a:bodyPr spcFirstLastPara="1" wrap="square" lIns="182850" tIns="182850" rIns="182850" bIns="182850" anchor="ctr" anchorCtr="0">
              <a:noAutofit/>
            </a:bodyPr>
            <a:lstStyle/>
            <a:p>
              <a:endParaRPr sz="3600"/>
            </a:p>
          </p:txBody>
        </p:sp>
        <p:sp>
          <p:nvSpPr>
            <p:cNvPr id="21" name="Google Shape;842;p74">
              <a:extLst>
                <a:ext uri="{FF2B5EF4-FFF2-40B4-BE49-F238E27FC236}">
                  <a16:creationId xmlns:a16="http://schemas.microsoft.com/office/drawing/2014/main" id="{7C9AF7B3-F6AA-5CC9-C54E-B8938A74F84E}"/>
                </a:ext>
              </a:extLst>
            </p:cNvPr>
            <p:cNvSpPr/>
            <p:nvPr/>
          </p:nvSpPr>
          <p:spPr>
            <a:xfrm flipH="1">
              <a:off x="6933894" y="3444322"/>
              <a:ext cx="156676" cy="138015"/>
            </a:xfrm>
            <a:custGeom>
              <a:avLst/>
              <a:gdLst/>
              <a:ahLst/>
              <a:cxnLst/>
              <a:rect l="l" t="t" r="r" b="b"/>
              <a:pathLst>
                <a:path w="2670" h="2352" extrusionOk="0">
                  <a:moveTo>
                    <a:pt x="1659" y="1"/>
                  </a:moveTo>
                  <a:cubicBezTo>
                    <a:pt x="1361" y="1"/>
                    <a:pt x="1075" y="127"/>
                    <a:pt x="808" y="378"/>
                  </a:cubicBezTo>
                  <a:cubicBezTo>
                    <a:pt x="1" y="1136"/>
                    <a:pt x="783" y="2316"/>
                    <a:pt x="790" y="2328"/>
                  </a:cubicBezTo>
                  <a:cubicBezTo>
                    <a:pt x="801" y="2344"/>
                    <a:pt x="817" y="2351"/>
                    <a:pt x="835" y="2351"/>
                  </a:cubicBezTo>
                  <a:cubicBezTo>
                    <a:pt x="837" y="2351"/>
                    <a:pt x="839" y="2351"/>
                    <a:pt x="841" y="2351"/>
                  </a:cubicBezTo>
                  <a:cubicBezTo>
                    <a:pt x="847" y="2349"/>
                    <a:pt x="856" y="2347"/>
                    <a:pt x="861" y="2343"/>
                  </a:cubicBezTo>
                  <a:cubicBezTo>
                    <a:pt x="884" y="2327"/>
                    <a:pt x="889" y="2296"/>
                    <a:pt x="876" y="2273"/>
                  </a:cubicBezTo>
                  <a:cubicBezTo>
                    <a:pt x="867" y="2260"/>
                    <a:pt x="132" y="1150"/>
                    <a:pt x="877" y="452"/>
                  </a:cubicBezTo>
                  <a:cubicBezTo>
                    <a:pt x="1123" y="220"/>
                    <a:pt x="1386" y="102"/>
                    <a:pt x="1658" y="102"/>
                  </a:cubicBezTo>
                  <a:cubicBezTo>
                    <a:pt x="1674" y="102"/>
                    <a:pt x="1690" y="103"/>
                    <a:pt x="1706" y="103"/>
                  </a:cubicBezTo>
                  <a:cubicBezTo>
                    <a:pt x="2204" y="127"/>
                    <a:pt x="2570" y="538"/>
                    <a:pt x="2574" y="542"/>
                  </a:cubicBezTo>
                  <a:cubicBezTo>
                    <a:pt x="2584" y="553"/>
                    <a:pt x="2599" y="559"/>
                    <a:pt x="2613" y="559"/>
                  </a:cubicBezTo>
                  <a:cubicBezTo>
                    <a:pt x="2625" y="559"/>
                    <a:pt x="2637" y="555"/>
                    <a:pt x="2646" y="547"/>
                  </a:cubicBezTo>
                  <a:cubicBezTo>
                    <a:pt x="2667" y="529"/>
                    <a:pt x="2669" y="496"/>
                    <a:pt x="2651" y="475"/>
                  </a:cubicBezTo>
                  <a:cubicBezTo>
                    <a:pt x="2636" y="457"/>
                    <a:pt x="2255" y="29"/>
                    <a:pt x="1712" y="2"/>
                  </a:cubicBezTo>
                  <a:cubicBezTo>
                    <a:pt x="1694" y="1"/>
                    <a:pt x="1677" y="1"/>
                    <a:pt x="1659" y="1"/>
                  </a:cubicBezTo>
                  <a:close/>
                </a:path>
              </a:pathLst>
            </a:custGeom>
            <a:solidFill>
              <a:srgbClr val="683935"/>
            </a:solidFill>
            <a:ln>
              <a:noFill/>
            </a:ln>
          </p:spPr>
          <p:txBody>
            <a:bodyPr spcFirstLastPara="1" wrap="square" lIns="182850" tIns="182850" rIns="182850" bIns="182850" anchor="ctr" anchorCtr="0">
              <a:noAutofit/>
            </a:bodyPr>
            <a:lstStyle/>
            <a:p>
              <a:endParaRPr sz="3600"/>
            </a:p>
          </p:txBody>
        </p:sp>
        <p:sp>
          <p:nvSpPr>
            <p:cNvPr id="22" name="Google Shape;843;p74">
              <a:extLst>
                <a:ext uri="{FF2B5EF4-FFF2-40B4-BE49-F238E27FC236}">
                  <a16:creationId xmlns:a16="http://schemas.microsoft.com/office/drawing/2014/main" id="{9480D8DF-DAF6-A144-03F4-3822406A5253}"/>
                </a:ext>
              </a:extLst>
            </p:cNvPr>
            <p:cNvSpPr/>
            <p:nvPr/>
          </p:nvSpPr>
          <p:spPr>
            <a:xfrm flipH="1">
              <a:off x="6975615" y="3497897"/>
              <a:ext cx="89252" cy="28577"/>
            </a:xfrm>
            <a:custGeom>
              <a:avLst/>
              <a:gdLst/>
              <a:ahLst/>
              <a:cxnLst/>
              <a:rect l="l" t="t" r="r" b="b"/>
              <a:pathLst>
                <a:path w="1521" h="487" extrusionOk="0">
                  <a:moveTo>
                    <a:pt x="819" y="1"/>
                  </a:moveTo>
                  <a:cubicBezTo>
                    <a:pt x="546" y="1"/>
                    <a:pt x="241" y="91"/>
                    <a:pt x="16" y="407"/>
                  </a:cubicBezTo>
                  <a:cubicBezTo>
                    <a:pt x="0" y="428"/>
                    <a:pt x="6" y="462"/>
                    <a:pt x="27" y="477"/>
                  </a:cubicBezTo>
                  <a:cubicBezTo>
                    <a:pt x="36" y="484"/>
                    <a:pt x="46" y="486"/>
                    <a:pt x="56" y="486"/>
                  </a:cubicBezTo>
                  <a:cubicBezTo>
                    <a:pt x="72" y="486"/>
                    <a:pt x="88" y="479"/>
                    <a:pt x="97" y="465"/>
                  </a:cubicBezTo>
                  <a:cubicBezTo>
                    <a:pt x="299" y="183"/>
                    <a:pt x="575" y="102"/>
                    <a:pt x="823" y="102"/>
                  </a:cubicBezTo>
                  <a:cubicBezTo>
                    <a:pt x="1152" y="102"/>
                    <a:pt x="1434" y="243"/>
                    <a:pt x="1439" y="246"/>
                  </a:cubicBezTo>
                  <a:cubicBezTo>
                    <a:pt x="1446" y="251"/>
                    <a:pt x="1453" y="253"/>
                    <a:pt x="1460" y="253"/>
                  </a:cubicBezTo>
                  <a:cubicBezTo>
                    <a:pt x="1464" y="253"/>
                    <a:pt x="1468" y="252"/>
                    <a:pt x="1471" y="251"/>
                  </a:cubicBezTo>
                  <a:cubicBezTo>
                    <a:pt x="1487" y="249"/>
                    <a:pt x="1499" y="239"/>
                    <a:pt x="1508" y="224"/>
                  </a:cubicBezTo>
                  <a:cubicBezTo>
                    <a:pt x="1520" y="199"/>
                    <a:pt x="1510" y="167"/>
                    <a:pt x="1485" y="156"/>
                  </a:cubicBezTo>
                  <a:cubicBezTo>
                    <a:pt x="1479" y="153"/>
                    <a:pt x="1176" y="1"/>
                    <a:pt x="819" y="1"/>
                  </a:cubicBezTo>
                  <a:close/>
                </a:path>
              </a:pathLst>
            </a:custGeom>
            <a:solidFill>
              <a:srgbClr val="683935"/>
            </a:solidFill>
            <a:ln>
              <a:noFill/>
            </a:ln>
          </p:spPr>
          <p:txBody>
            <a:bodyPr spcFirstLastPara="1" wrap="square" lIns="182850" tIns="182850" rIns="182850" bIns="182850" anchor="ctr" anchorCtr="0">
              <a:noAutofit/>
            </a:bodyPr>
            <a:lstStyle/>
            <a:p>
              <a:endParaRPr sz="3600"/>
            </a:p>
          </p:txBody>
        </p:sp>
        <p:sp>
          <p:nvSpPr>
            <p:cNvPr id="23" name="Google Shape;844;p74">
              <a:extLst>
                <a:ext uri="{FF2B5EF4-FFF2-40B4-BE49-F238E27FC236}">
                  <a16:creationId xmlns:a16="http://schemas.microsoft.com/office/drawing/2014/main" id="{F92D6BBE-419B-E29A-E794-422EC17171B8}"/>
                </a:ext>
              </a:extLst>
            </p:cNvPr>
            <p:cNvSpPr/>
            <p:nvPr/>
          </p:nvSpPr>
          <p:spPr>
            <a:xfrm flipH="1">
              <a:off x="6956779" y="2904290"/>
              <a:ext cx="893344" cy="908895"/>
            </a:xfrm>
            <a:custGeom>
              <a:avLst/>
              <a:gdLst/>
              <a:ahLst/>
              <a:cxnLst/>
              <a:rect l="l" t="t" r="r" b="b"/>
              <a:pathLst>
                <a:path w="15224" h="15489" extrusionOk="0">
                  <a:moveTo>
                    <a:pt x="8759" y="1"/>
                  </a:moveTo>
                  <a:cubicBezTo>
                    <a:pt x="7681" y="1"/>
                    <a:pt x="6460" y="234"/>
                    <a:pt x="5125" y="711"/>
                  </a:cubicBezTo>
                  <a:cubicBezTo>
                    <a:pt x="1066" y="2162"/>
                    <a:pt x="1" y="5967"/>
                    <a:pt x="1495" y="10450"/>
                  </a:cubicBezTo>
                  <a:cubicBezTo>
                    <a:pt x="2746" y="14199"/>
                    <a:pt x="5423" y="15488"/>
                    <a:pt x="8166" y="15488"/>
                  </a:cubicBezTo>
                  <a:cubicBezTo>
                    <a:pt x="8704" y="15488"/>
                    <a:pt x="9245" y="15439"/>
                    <a:pt x="9778" y="15348"/>
                  </a:cubicBezTo>
                  <a:cubicBezTo>
                    <a:pt x="13236" y="14761"/>
                    <a:pt x="15224" y="11733"/>
                    <a:pt x="14928" y="8883"/>
                  </a:cubicBezTo>
                  <a:cubicBezTo>
                    <a:pt x="14548" y="5228"/>
                    <a:pt x="13334" y="2824"/>
                    <a:pt x="13334" y="2824"/>
                  </a:cubicBezTo>
                  <a:cubicBezTo>
                    <a:pt x="12566" y="972"/>
                    <a:pt x="10960" y="1"/>
                    <a:pt x="8759" y="1"/>
                  </a:cubicBezTo>
                  <a:close/>
                </a:path>
              </a:pathLst>
            </a:custGeom>
            <a:solidFill>
              <a:srgbClr val="EBBC8E"/>
            </a:solidFill>
            <a:ln>
              <a:noFill/>
            </a:ln>
          </p:spPr>
          <p:txBody>
            <a:bodyPr spcFirstLastPara="1" wrap="square" lIns="182850" tIns="182850" rIns="182850" bIns="182850" anchor="ctr" anchorCtr="0">
              <a:noAutofit/>
            </a:bodyPr>
            <a:lstStyle/>
            <a:p>
              <a:endParaRPr sz="3600"/>
            </a:p>
          </p:txBody>
        </p:sp>
        <p:sp>
          <p:nvSpPr>
            <p:cNvPr id="24" name="Google Shape;845;p74">
              <a:extLst>
                <a:ext uri="{FF2B5EF4-FFF2-40B4-BE49-F238E27FC236}">
                  <a16:creationId xmlns:a16="http://schemas.microsoft.com/office/drawing/2014/main" id="{80AA3EF9-812A-A1C4-8FAF-E33D41A8A195}"/>
                </a:ext>
              </a:extLst>
            </p:cNvPr>
            <p:cNvSpPr/>
            <p:nvPr/>
          </p:nvSpPr>
          <p:spPr>
            <a:xfrm flipH="1">
              <a:off x="7433319" y="3513506"/>
              <a:ext cx="203091" cy="109145"/>
            </a:xfrm>
            <a:custGeom>
              <a:avLst/>
              <a:gdLst/>
              <a:ahLst/>
              <a:cxnLst/>
              <a:rect l="l" t="t" r="r" b="b"/>
              <a:pathLst>
                <a:path w="3461" h="1860" extrusionOk="0">
                  <a:moveTo>
                    <a:pt x="1329" y="0"/>
                  </a:moveTo>
                  <a:cubicBezTo>
                    <a:pt x="678" y="0"/>
                    <a:pt x="168" y="234"/>
                    <a:pt x="95" y="611"/>
                  </a:cubicBezTo>
                  <a:cubicBezTo>
                    <a:pt x="1" y="1094"/>
                    <a:pt x="657" y="1627"/>
                    <a:pt x="1560" y="1803"/>
                  </a:cubicBezTo>
                  <a:cubicBezTo>
                    <a:pt x="1757" y="1842"/>
                    <a:pt x="1950" y="1860"/>
                    <a:pt x="2131" y="1860"/>
                  </a:cubicBezTo>
                  <a:cubicBezTo>
                    <a:pt x="2783" y="1860"/>
                    <a:pt x="3293" y="1626"/>
                    <a:pt x="3366" y="1248"/>
                  </a:cubicBezTo>
                  <a:cubicBezTo>
                    <a:pt x="3460" y="767"/>
                    <a:pt x="2804" y="233"/>
                    <a:pt x="1901" y="57"/>
                  </a:cubicBezTo>
                  <a:cubicBezTo>
                    <a:pt x="1703" y="18"/>
                    <a:pt x="1510" y="0"/>
                    <a:pt x="1329" y="0"/>
                  </a:cubicBezTo>
                  <a:close/>
                </a:path>
              </a:pathLst>
            </a:custGeom>
            <a:solidFill>
              <a:srgbClr val="D8A178"/>
            </a:solidFill>
            <a:ln>
              <a:noFill/>
            </a:ln>
          </p:spPr>
          <p:txBody>
            <a:bodyPr spcFirstLastPara="1" wrap="square" lIns="182850" tIns="182850" rIns="182850" bIns="182850" anchor="ctr" anchorCtr="0">
              <a:noAutofit/>
            </a:bodyPr>
            <a:lstStyle/>
            <a:p>
              <a:endParaRPr sz="3600"/>
            </a:p>
          </p:txBody>
        </p:sp>
        <p:sp>
          <p:nvSpPr>
            <p:cNvPr id="25" name="Google Shape;846;p74">
              <a:extLst>
                <a:ext uri="{FF2B5EF4-FFF2-40B4-BE49-F238E27FC236}">
                  <a16:creationId xmlns:a16="http://schemas.microsoft.com/office/drawing/2014/main" id="{40241445-0DDD-B33D-038A-1F13764B550B}"/>
                </a:ext>
              </a:extLst>
            </p:cNvPr>
            <p:cNvSpPr/>
            <p:nvPr/>
          </p:nvSpPr>
          <p:spPr>
            <a:xfrm flipH="1">
              <a:off x="7015576" y="3503296"/>
              <a:ext cx="201859" cy="109614"/>
            </a:xfrm>
            <a:custGeom>
              <a:avLst/>
              <a:gdLst/>
              <a:ahLst/>
              <a:cxnLst/>
              <a:rect l="l" t="t" r="r" b="b"/>
              <a:pathLst>
                <a:path w="3440" h="1868" extrusionOk="0">
                  <a:moveTo>
                    <a:pt x="2163" y="1"/>
                  </a:moveTo>
                  <a:cubicBezTo>
                    <a:pt x="1963" y="1"/>
                    <a:pt x="1748" y="24"/>
                    <a:pt x="1529" y="72"/>
                  </a:cubicBezTo>
                  <a:cubicBezTo>
                    <a:pt x="638" y="271"/>
                    <a:pt x="1" y="816"/>
                    <a:pt x="106" y="1292"/>
                  </a:cubicBezTo>
                  <a:cubicBezTo>
                    <a:pt x="186" y="1651"/>
                    <a:pt x="664" y="1868"/>
                    <a:pt x="1277" y="1868"/>
                  </a:cubicBezTo>
                  <a:cubicBezTo>
                    <a:pt x="1477" y="1868"/>
                    <a:pt x="1692" y="1845"/>
                    <a:pt x="1911" y="1796"/>
                  </a:cubicBezTo>
                  <a:cubicBezTo>
                    <a:pt x="2803" y="1597"/>
                    <a:pt x="3440" y="1052"/>
                    <a:pt x="3333" y="575"/>
                  </a:cubicBezTo>
                  <a:cubicBezTo>
                    <a:pt x="3254" y="217"/>
                    <a:pt x="2775" y="1"/>
                    <a:pt x="2163" y="1"/>
                  </a:cubicBezTo>
                  <a:close/>
                </a:path>
              </a:pathLst>
            </a:custGeom>
            <a:solidFill>
              <a:srgbClr val="D8A178"/>
            </a:solidFill>
            <a:ln>
              <a:noFill/>
            </a:ln>
          </p:spPr>
          <p:txBody>
            <a:bodyPr spcFirstLastPara="1" wrap="square" lIns="182850" tIns="182850" rIns="182850" bIns="182850" anchor="ctr" anchorCtr="0">
              <a:noAutofit/>
            </a:bodyPr>
            <a:lstStyle/>
            <a:p>
              <a:endParaRPr sz="3600"/>
            </a:p>
          </p:txBody>
        </p:sp>
        <p:sp>
          <p:nvSpPr>
            <p:cNvPr id="26" name="Google Shape;847;p74">
              <a:extLst>
                <a:ext uri="{FF2B5EF4-FFF2-40B4-BE49-F238E27FC236}">
                  <a16:creationId xmlns:a16="http://schemas.microsoft.com/office/drawing/2014/main" id="{0BB89AA4-CFAA-F93E-1B97-FE87CDF902F9}"/>
                </a:ext>
              </a:extLst>
            </p:cNvPr>
            <p:cNvSpPr/>
            <p:nvPr/>
          </p:nvSpPr>
          <p:spPr>
            <a:xfrm flipH="1">
              <a:off x="7446053" y="3252908"/>
              <a:ext cx="166651" cy="90778"/>
            </a:xfrm>
            <a:custGeom>
              <a:avLst/>
              <a:gdLst/>
              <a:ahLst/>
              <a:cxnLst/>
              <a:rect l="l" t="t" r="r" b="b"/>
              <a:pathLst>
                <a:path w="2840" h="1547" extrusionOk="0">
                  <a:moveTo>
                    <a:pt x="2225" y="1"/>
                  </a:moveTo>
                  <a:cubicBezTo>
                    <a:pt x="1975" y="1"/>
                    <a:pt x="1611" y="110"/>
                    <a:pt x="1066" y="399"/>
                  </a:cubicBezTo>
                  <a:cubicBezTo>
                    <a:pt x="1" y="963"/>
                    <a:pt x="507" y="1409"/>
                    <a:pt x="507" y="1409"/>
                  </a:cubicBezTo>
                  <a:cubicBezTo>
                    <a:pt x="607" y="1503"/>
                    <a:pt x="735" y="1547"/>
                    <a:pt x="892" y="1547"/>
                  </a:cubicBezTo>
                  <a:cubicBezTo>
                    <a:pt x="1167" y="1547"/>
                    <a:pt x="1530" y="1414"/>
                    <a:pt x="1991" y="1182"/>
                  </a:cubicBezTo>
                  <a:cubicBezTo>
                    <a:pt x="2595" y="876"/>
                    <a:pt x="2839" y="493"/>
                    <a:pt x="2680" y="237"/>
                  </a:cubicBezTo>
                  <a:cubicBezTo>
                    <a:pt x="2595" y="100"/>
                    <a:pt x="2462" y="1"/>
                    <a:pt x="2225"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7" name="Google Shape;848;p74">
              <a:extLst>
                <a:ext uri="{FF2B5EF4-FFF2-40B4-BE49-F238E27FC236}">
                  <a16:creationId xmlns:a16="http://schemas.microsoft.com/office/drawing/2014/main" id="{BF1FA05E-3204-C2B7-8EDF-C62024CFE958}"/>
                </a:ext>
              </a:extLst>
            </p:cNvPr>
            <p:cNvSpPr/>
            <p:nvPr/>
          </p:nvSpPr>
          <p:spPr>
            <a:xfrm flipH="1">
              <a:off x="7039752" y="3259774"/>
              <a:ext cx="168940" cy="77399"/>
            </a:xfrm>
            <a:custGeom>
              <a:avLst/>
              <a:gdLst/>
              <a:ahLst/>
              <a:cxnLst/>
              <a:rect l="l" t="t" r="r" b="b"/>
              <a:pathLst>
                <a:path w="2879" h="1319" extrusionOk="0">
                  <a:moveTo>
                    <a:pt x="641" y="0"/>
                  </a:moveTo>
                  <a:cubicBezTo>
                    <a:pt x="289" y="0"/>
                    <a:pt x="147" y="135"/>
                    <a:pt x="89" y="314"/>
                  </a:cubicBezTo>
                  <a:cubicBezTo>
                    <a:pt x="0" y="586"/>
                    <a:pt x="333" y="922"/>
                    <a:pt x="999" y="1124"/>
                  </a:cubicBezTo>
                  <a:cubicBezTo>
                    <a:pt x="1409" y="1248"/>
                    <a:pt x="1740" y="1319"/>
                    <a:pt x="1993" y="1319"/>
                  </a:cubicBezTo>
                  <a:cubicBezTo>
                    <a:pt x="2232" y="1319"/>
                    <a:pt x="2401" y="1256"/>
                    <a:pt x="2499" y="1114"/>
                  </a:cubicBezTo>
                  <a:cubicBezTo>
                    <a:pt x="2499" y="1114"/>
                    <a:pt x="2878" y="600"/>
                    <a:pt x="1700" y="219"/>
                  </a:cubicBezTo>
                  <a:cubicBezTo>
                    <a:pt x="1221" y="63"/>
                    <a:pt x="882" y="0"/>
                    <a:pt x="641"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8" name="Google Shape;849;p74">
              <a:extLst>
                <a:ext uri="{FF2B5EF4-FFF2-40B4-BE49-F238E27FC236}">
                  <a16:creationId xmlns:a16="http://schemas.microsoft.com/office/drawing/2014/main" id="{75514C3F-D4D8-74BB-87F7-8900E3B62063}"/>
                </a:ext>
              </a:extLst>
            </p:cNvPr>
            <p:cNvSpPr/>
            <p:nvPr/>
          </p:nvSpPr>
          <p:spPr>
            <a:xfrm flipH="1">
              <a:off x="7126657" y="3398963"/>
              <a:ext cx="59795" cy="72822"/>
            </a:xfrm>
            <a:custGeom>
              <a:avLst/>
              <a:gdLst/>
              <a:ahLst/>
              <a:cxnLst/>
              <a:rect l="l" t="t" r="r" b="b"/>
              <a:pathLst>
                <a:path w="1019" h="1241" extrusionOk="0">
                  <a:moveTo>
                    <a:pt x="509" y="1"/>
                  </a:moveTo>
                  <a:cubicBezTo>
                    <a:pt x="509" y="1"/>
                    <a:pt x="508" y="1"/>
                    <a:pt x="507" y="1"/>
                  </a:cubicBezTo>
                  <a:cubicBezTo>
                    <a:pt x="227" y="1"/>
                    <a:pt x="0" y="280"/>
                    <a:pt x="1" y="622"/>
                  </a:cubicBezTo>
                  <a:cubicBezTo>
                    <a:pt x="1" y="964"/>
                    <a:pt x="230" y="1241"/>
                    <a:pt x="510" y="1241"/>
                  </a:cubicBezTo>
                  <a:cubicBezTo>
                    <a:pt x="511" y="1241"/>
                    <a:pt x="511" y="1241"/>
                    <a:pt x="512" y="1241"/>
                  </a:cubicBezTo>
                  <a:cubicBezTo>
                    <a:pt x="792" y="1241"/>
                    <a:pt x="1019" y="961"/>
                    <a:pt x="1018" y="620"/>
                  </a:cubicBezTo>
                  <a:cubicBezTo>
                    <a:pt x="1017" y="278"/>
                    <a:pt x="789" y="1"/>
                    <a:pt x="50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9" name="Google Shape;850;p74">
              <a:extLst>
                <a:ext uri="{FF2B5EF4-FFF2-40B4-BE49-F238E27FC236}">
                  <a16:creationId xmlns:a16="http://schemas.microsoft.com/office/drawing/2014/main" id="{4AB1B578-3329-EDB1-60AA-71E9905E66A0}"/>
                </a:ext>
              </a:extLst>
            </p:cNvPr>
            <p:cNvSpPr/>
            <p:nvPr/>
          </p:nvSpPr>
          <p:spPr>
            <a:xfrm flipH="1">
              <a:off x="7455794" y="3398963"/>
              <a:ext cx="59854" cy="72822"/>
            </a:xfrm>
            <a:custGeom>
              <a:avLst/>
              <a:gdLst/>
              <a:ahLst/>
              <a:cxnLst/>
              <a:rect l="l" t="t" r="r" b="b"/>
              <a:pathLst>
                <a:path w="1020" h="1241" extrusionOk="0">
                  <a:moveTo>
                    <a:pt x="509" y="1"/>
                  </a:moveTo>
                  <a:cubicBezTo>
                    <a:pt x="509" y="1"/>
                    <a:pt x="508" y="1"/>
                    <a:pt x="508" y="1"/>
                  </a:cubicBezTo>
                  <a:cubicBezTo>
                    <a:pt x="228" y="1"/>
                    <a:pt x="0" y="280"/>
                    <a:pt x="1" y="622"/>
                  </a:cubicBezTo>
                  <a:cubicBezTo>
                    <a:pt x="1" y="964"/>
                    <a:pt x="230" y="1241"/>
                    <a:pt x="510" y="1241"/>
                  </a:cubicBezTo>
                  <a:cubicBezTo>
                    <a:pt x="511" y="1241"/>
                    <a:pt x="511" y="1241"/>
                    <a:pt x="512" y="1241"/>
                  </a:cubicBezTo>
                  <a:cubicBezTo>
                    <a:pt x="793" y="1241"/>
                    <a:pt x="1019" y="961"/>
                    <a:pt x="1018" y="620"/>
                  </a:cubicBezTo>
                  <a:cubicBezTo>
                    <a:pt x="1017" y="278"/>
                    <a:pt x="789" y="1"/>
                    <a:pt x="50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0" name="Google Shape;851;p74">
              <a:extLst>
                <a:ext uri="{FF2B5EF4-FFF2-40B4-BE49-F238E27FC236}">
                  <a16:creationId xmlns:a16="http://schemas.microsoft.com/office/drawing/2014/main" id="{35DDEBEE-5AA8-087F-717C-4D22F01DD853}"/>
                </a:ext>
              </a:extLst>
            </p:cNvPr>
            <p:cNvSpPr/>
            <p:nvPr/>
          </p:nvSpPr>
          <p:spPr>
            <a:xfrm flipH="1">
              <a:off x="7657535" y="3502826"/>
              <a:ext cx="161018" cy="122583"/>
            </a:xfrm>
            <a:custGeom>
              <a:avLst/>
              <a:gdLst/>
              <a:ahLst/>
              <a:cxnLst/>
              <a:rect l="l" t="t" r="r" b="b"/>
              <a:pathLst>
                <a:path w="2744" h="2089" extrusionOk="0">
                  <a:moveTo>
                    <a:pt x="1120" y="0"/>
                  </a:moveTo>
                  <a:cubicBezTo>
                    <a:pt x="1008" y="0"/>
                    <a:pt x="898" y="18"/>
                    <a:pt x="791" y="53"/>
                  </a:cubicBezTo>
                  <a:cubicBezTo>
                    <a:pt x="276" y="223"/>
                    <a:pt x="22" y="737"/>
                    <a:pt x="12" y="760"/>
                  </a:cubicBezTo>
                  <a:cubicBezTo>
                    <a:pt x="0" y="785"/>
                    <a:pt x="11" y="816"/>
                    <a:pt x="36" y="828"/>
                  </a:cubicBezTo>
                  <a:cubicBezTo>
                    <a:pt x="43" y="831"/>
                    <a:pt x="50" y="832"/>
                    <a:pt x="57" y="832"/>
                  </a:cubicBezTo>
                  <a:cubicBezTo>
                    <a:pt x="76" y="832"/>
                    <a:pt x="95" y="822"/>
                    <a:pt x="104" y="804"/>
                  </a:cubicBezTo>
                  <a:cubicBezTo>
                    <a:pt x="106" y="799"/>
                    <a:pt x="350" y="306"/>
                    <a:pt x="824" y="150"/>
                  </a:cubicBezTo>
                  <a:cubicBezTo>
                    <a:pt x="919" y="119"/>
                    <a:pt x="1018" y="103"/>
                    <a:pt x="1120" y="103"/>
                  </a:cubicBezTo>
                  <a:cubicBezTo>
                    <a:pt x="1309" y="103"/>
                    <a:pt x="1509" y="158"/>
                    <a:pt x="1714" y="266"/>
                  </a:cubicBezTo>
                  <a:cubicBezTo>
                    <a:pt x="2618" y="743"/>
                    <a:pt x="2204" y="2008"/>
                    <a:pt x="2201" y="2022"/>
                  </a:cubicBezTo>
                  <a:cubicBezTo>
                    <a:pt x="2191" y="2048"/>
                    <a:pt x="2206" y="2076"/>
                    <a:pt x="2232" y="2086"/>
                  </a:cubicBezTo>
                  <a:cubicBezTo>
                    <a:pt x="2236" y="2087"/>
                    <a:pt x="2241" y="2089"/>
                    <a:pt x="2247" y="2089"/>
                  </a:cubicBezTo>
                  <a:cubicBezTo>
                    <a:pt x="2249" y="2089"/>
                    <a:pt x="2251" y="2088"/>
                    <a:pt x="2253" y="2088"/>
                  </a:cubicBezTo>
                  <a:cubicBezTo>
                    <a:pt x="2272" y="2086"/>
                    <a:pt x="2288" y="2072"/>
                    <a:pt x="2298" y="2052"/>
                  </a:cubicBezTo>
                  <a:cubicBezTo>
                    <a:pt x="2302" y="2040"/>
                    <a:pt x="2744" y="692"/>
                    <a:pt x="1763" y="176"/>
                  </a:cubicBezTo>
                  <a:cubicBezTo>
                    <a:pt x="1541" y="59"/>
                    <a:pt x="1326" y="0"/>
                    <a:pt x="1120" y="0"/>
                  </a:cubicBezTo>
                  <a:close/>
                </a:path>
              </a:pathLst>
            </a:custGeom>
            <a:solidFill>
              <a:srgbClr val="683935"/>
            </a:solidFill>
            <a:ln>
              <a:noFill/>
            </a:ln>
          </p:spPr>
          <p:txBody>
            <a:bodyPr spcFirstLastPara="1" wrap="square" lIns="182850" tIns="182850" rIns="182850" bIns="182850" anchor="ctr" anchorCtr="0">
              <a:noAutofit/>
            </a:bodyPr>
            <a:lstStyle/>
            <a:p>
              <a:endParaRPr sz="3600"/>
            </a:p>
          </p:txBody>
        </p:sp>
        <p:sp>
          <p:nvSpPr>
            <p:cNvPr id="31" name="Google Shape;852;p74">
              <a:extLst>
                <a:ext uri="{FF2B5EF4-FFF2-40B4-BE49-F238E27FC236}">
                  <a16:creationId xmlns:a16="http://schemas.microsoft.com/office/drawing/2014/main" id="{EC690EBA-6DC0-C219-C0C5-14B6221A1DBA}"/>
                </a:ext>
              </a:extLst>
            </p:cNvPr>
            <p:cNvSpPr/>
            <p:nvPr/>
          </p:nvSpPr>
          <p:spPr>
            <a:xfrm flipH="1">
              <a:off x="7679130" y="3548303"/>
              <a:ext cx="89898" cy="26699"/>
            </a:xfrm>
            <a:custGeom>
              <a:avLst/>
              <a:gdLst/>
              <a:ahLst/>
              <a:cxnLst/>
              <a:rect l="l" t="t" r="r" b="b"/>
              <a:pathLst>
                <a:path w="1532" h="455" extrusionOk="0">
                  <a:moveTo>
                    <a:pt x="912" y="1"/>
                  </a:moveTo>
                  <a:cubicBezTo>
                    <a:pt x="431" y="1"/>
                    <a:pt x="29" y="362"/>
                    <a:pt x="23" y="367"/>
                  </a:cubicBezTo>
                  <a:cubicBezTo>
                    <a:pt x="3" y="387"/>
                    <a:pt x="1" y="418"/>
                    <a:pt x="21" y="439"/>
                  </a:cubicBezTo>
                  <a:cubicBezTo>
                    <a:pt x="31" y="450"/>
                    <a:pt x="45" y="455"/>
                    <a:pt x="59" y="455"/>
                  </a:cubicBezTo>
                  <a:cubicBezTo>
                    <a:pt x="61" y="455"/>
                    <a:pt x="62" y="455"/>
                    <a:pt x="63" y="455"/>
                  </a:cubicBezTo>
                  <a:cubicBezTo>
                    <a:pt x="74" y="454"/>
                    <a:pt x="84" y="449"/>
                    <a:pt x="92" y="443"/>
                  </a:cubicBezTo>
                  <a:cubicBezTo>
                    <a:pt x="97" y="438"/>
                    <a:pt x="468" y="103"/>
                    <a:pt x="909" y="103"/>
                  </a:cubicBezTo>
                  <a:cubicBezTo>
                    <a:pt x="1082" y="103"/>
                    <a:pt x="1266" y="154"/>
                    <a:pt x="1442" y="298"/>
                  </a:cubicBezTo>
                  <a:cubicBezTo>
                    <a:pt x="1452" y="305"/>
                    <a:pt x="1463" y="309"/>
                    <a:pt x="1474" y="309"/>
                  </a:cubicBezTo>
                  <a:cubicBezTo>
                    <a:pt x="1489" y="309"/>
                    <a:pt x="1504" y="303"/>
                    <a:pt x="1514" y="290"/>
                  </a:cubicBezTo>
                  <a:cubicBezTo>
                    <a:pt x="1531" y="268"/>
                    <a:pt x="1529" y="236"/>
                    <a:pt x="1506" y="219"/>
                  </a:cubicBezTo>
                  <a:cubicBezTo>
                    <a:pt x="1309" y="58"/>
                    <a:pt x="1104" y="1"/>
                    <a:pt x="912" y="1"/>
                  </a:cubicBezTo>
                  <a:close/>
                </a:path>
              </a:pathLst>
            </a:custGeom>
            <a:solidFill>
              <a:srgbClr val="683935"/>
            </a:solidFill>
            <a:ln>
              <a:noFill/>
            </a:ln>
          </p:spPr>
          <p:txBody>
            <a:bodyPr spcFirstLastPara="1" wrap="square" lIns="182850" tIns="182850" rIns="182850" bIns="182850" anchor="ctr" anchorCtr="0">
              <a:noAutofit/>
            </a:bodyPr>
            <a:lstStyle/>
            <a:p>
              <a:endParaRPr sz="3600"/>
            </a:p>
          </p:txBody>
        </p:sp>
        <p:sp>
          <p:nvSpPr>
            <p:cNvPr id="32" name="Google Shape;853;p74">
              <a:extLst>
                <a:ext uri="{FF2B5EF4-FFF2-40B4-BE49-F238E27FC236}">
                  <a16:creationId xmlns:a16="http://schemas.microsoft.com/office/drawing/2014/main" id="{1A6207E5-38CB-DD37-EF6F-841D11EFF8B0}"/>
                </a:ext>
              </a:extLst>
            </p:cNvPr>
            <p:cNvSpPr/>
            <p:nvPr/>
          </p:nvSpPr>
          <p:spPr>
            <a:xfrm flipH="1">
              <a:off x="7231049" y="3215118"/>
              <a:ext cx="121350" cy="303376"/>
            </a:xfrm>
            <a:custGeom>
              <a:avLst/>
              <a:gdLst/>
              <a:ahLst/>
              <a:cxnLst/>
              <a:rect l="l" t="t" r="r" b="b"/>
              <a:pathLst>
                <a:path w="2068" h="5170" extrusionOk="0">
                  <a:moveTo>
                    <a:pt x="263" y="1"/>
                  </a:moveTo>
                  <a:cubicBezTo>
                    <a:pt x="237" y="1"/>
                    <a:pt x="213" y="21"/>
                    <a:pt x="212" y="48"/>
                  </a:cubicBezTo>
                  <a:cubicBezTo>
                    <a:pt x="189" y="377"/>
                    <a:pt x="0" y="3262"/>
                    <a:pt x="231" y="3626"/>
                  </a:cubicBezTo>
                  <a:cubicBezTo>
                    <a:pt x="303" y="3739"/>
                    <a:pt x="424" y="3838"/>
                    <a:pt x="627" y="3838"/>
                  </a:cubicBezTo>
                  <a:cubicBezTo>
                    <a:pt x="783" y="3838"/>
                    <a:pt x="988" y="3780"/>
                    <a:pt x="1256" y="3623"/>
                  </a:cubicBezTo>
                  <a:cubicBezTo>
                    <a:pt x="1268" y="3616"/>
                    <a:pt x="1277" y="3611"/>
                    <a:pt x="1282" y="3607"/>
                  </a:cubicBezTo>
                  <a:cubicBezTo>
                    <a:pt x="1363" y="3564"/>
                    <a:pt x="1439" y="3543"/>
                    <a:pt x="1509" y="3543"/>
                  </a:cubicBezTo>
                  <a:cubicBezTo>
                    <a:pt x="1591" y="3543"/>
                    <a:pt x="1664" y="3573"/>
                    <a:pt x="1726" y="3633"/>
                  </a:cubicBezTo>
                  <a:cubicBezTo>
                    <a:pt x="1914" y="3815"/>
                    <a:pt x="1959" y="4240"/>
                    <a:pt x="1820" y="4523"/>
                  </a:cubicBezTo>
                  <a:cubicBezTo>
                    <a:pt x="1642" y="4885"/>
                    <a:pt x="1240" y="5073"/>
                    <a:pt x="1236" y="5074"/>
                  </a:cubicBezTo>
                  <a:cubicBezTo>
                    <a:pt x="1211" y="5086"/>
                    <a:pt x="1200" y="5116"/>
                    <a:pt x="1211" y="5141"/>
                  </a:cubicBezTo>
                  <a:cubicBezTo>
                    <a:pt x="1220" y="5159"/>
                    <a:pt x="1237" y="5169"/>
                    <a:pt x="1257" y="5169"/>
                  </a:cubicBezTo>
                  <a:cubicBezTo>
                    <a:pt x="1264" y="5169"/>
                    <a:pt x="1272" y="5168"/>
                    <a:pt x="1278" y="5167"/>
                  </a:cubicBezTo>
                  <a:cubicBezTo>
                    <a:pt x="1295" y="5159"/>
                    <a:pt x="1716" y="4963"/>
                    <a:pt x="1910" y="4569"/>
                  </a:cubicBezTo>
                  <a:cubicBezTo>
                    <a:pt x="2067" y="4245"/>
                    <a:pt x="2014" y="3774"/>
                    <a:pt x="1795" y="3560"/>
                  </a:cubicBezTo>
                  <a:cubicBezTo>
                    <a:pt x="1714" y="3482"/>
                    <a:pt x="1617" y="3443"/>
                    <a:pt x="1509" y="3443"/>
                  </a:cubicBezTo>
                  <a:cubicBezTo>
                    <a:pt x="1423" y="3443"/>
                    <a:pt x="1331" y="3468"/>
                    <a:pt x="1235" y="3519"/>
                  </a:cubicBezTo>
                  <a:cubicBezTo>
                    <a:pt x="1228" y="3521"/>
                    <a:pt x="1217" y="3528"/>
                    <a:pt x="1205" y="3535"/>
                  </a:cubicBezTo>
                  <a:cubicBezTo>
                    <a:pt x="974" y="3671"/>
                    <a:pt x="782" y="3739"/>
                    <a:pt x="630" y="3739"/>
                  </a:cubicBezTo>
                  <a:cubicBezTo>
                    <a:pt x="492" y="3739"/>
                    <a:pt x="387" y="3683"/>
                    <a:pt x="317" y="3571"/>
                  </a:cubicBezTo>
                  <a:cubicBezTo>
                    <a:pt x="136" y="3287"/>
                    <a:pt x="252" y="936"/>
                    <a:pt x="312" y="54"/>
                  </a:cubicBezTo>
                  <a:cubicBezTo>
                    <a:pt x="313" y="27"/>
                    <a:pt x="293" y="2"/>
                    <a:pt x="265" y="1"/>
                  </a:cubicBezTo>
                  <a:cubicBezTo>
                    <a:pt x="265" y="1"/>
                    <a:pt x="264" y="1"/>
                    <a:pt x="263"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3" name="Google Shape;854;p74">
              <a:extLst>
                <a:ext uri="{FF2B5EF4-FFF2-40B4-BE49-F238E27FC236}">
                  <a16:creationId xmlns:a16="http://schemas.microsoft.com/office/drawing/2014/main" id="{D6D29767-9609-7F49-857B-CD6734033178}"/>
                </a:ext>
              </a:extLst>
            </p:cNvPr>
            <p:cNvSpPr/>
            <p:nvPr/>
          </p:nvSpPr>
          <p:spPr>
            <a:xfrm flipH="1">
              <a:off x="7281866" y="3571717"/>
              <a:ext cx="84323" cy="52284"/>
            </a:xfrm>
            <a:custGeom>
              <a:avLst/>
              <a:gdLst/>
              <a:ahLst/>
              <a:cxnLst/>
              <a:rect l="l" t="t" r="r" b="b"/>
              <a:pathLst>
                <a:path w="1437" h="891" extrusionOk="0">
                  <a:moveTo>
                    <a:pt x="0" y="0"/>
                  </a:moveTo>
                  <a:lnTo>
                    <a:pt x="0" y="0"/>
                  </a:lnTo>
                  <a:cubicBezTo>
                    <a:pt x="80" y="311"/>
                    <a:pt x="260" y="724"/>
                    <a:pt x="672" y="858"/>
                  </a:cubicBezTo>
                  <a:cubicBezTo>
                    <a:pt x="740" y="880"/>
                    <a:pt x="805" y="890"/>
                    <a:pt x="866" y="890"/>
                  </a:cubicBezTo>
                  <a:cubicBezTo>
                    <a:pt x="1103" y="890"/>
                    <a:pt x="1294" y="745"/>
                    <a:pt x="1437" y="577"/>
                  </a:cubicBezTo>
                  <a:cubicBezTo>
                    <a:pt x="1006" y="284"/>
                    <a:pt x="478" y="112"/>
                    <a:pt x="0"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34" name="Google Shape;855;p74">
              <a:extLst>
                <a:ext uri="{FF2B5EF4-FFF2-40B4-BE49-F238E27FC236}">
                  <a16:creationId xmlns:a16="http://schemas.microsoft.com/office/drawing/2014/main" id="{A147854F-F9A3-7E59-5915-824C3DAE0008}"/>
                </a:ext>
              </a:extLst>
            </p:cNvPr>
            <p:cNvSpPr/>
            <p:nvPr/>
          </p:nvSpPr>
          <p:spPr>
            <a:xfrm flipH="1">
              <a:off x="7264086" y="3549653"/>
              <a:ext cx="105741" cy="55922"/>
            </a:xfrm>
            <a:custGeom>
              <a:avLst/>
              <a:gdLst/>
              <a:ahLst/>
              <a:cxnLst/>
              <a:rect l="l" t="t" r="r" b="b"/>
              <a:pathLst>
                <a:path w="1802" h="953" extrusionOk="0">
                  <a:moveTo>
                    <a:pt x="1" y="1"/>
                  </a:moveTo>
                  <a:cubicBezTo>
                    <a:pt x="1" y="1"/>
                    <a:pt x="1" y="1"/>
                    <a:pt x="1" y="1"/>
                  </a:cubicBezTo>
                  <a:cubicBezTo>
                    <a:pt x="1" y="1"/>
                    <a:pt x="9" y="165"/>
                    <a:pt x="62" y="376"/>
                  </a:cubicBezTo>
                  <a:cubicBezTo>
                    <a:pt x="540" y="489"/>
                    <a:pt x="1068" y="660"/>
                    <a:pt x="1499" y="953"/>
                  </a:cubicBezTo>
                  <a:cubicBezTo>
                    <a:pt x="1697" y="719"/>
                    <a:pt x="1801" y="439"/>
                    <a:pt x="1801" y="439"/>
                  </a:cubicBezTo>
                  <a:cubicBezTo>
                    <a:pt x="1197" y="4"/>
                    <a:pt x="34" y="1"/>
                    <a:pt x="1"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5" name="Google Shape;856;p74">
              <a:extLst>
                <a:ext uri="{FF2B5EF4-FFF2-40B4-BE49-F238E27FC236}">
                  <a16:creationId xmlns:a16="http://schemas.microsoft.com/office/drawing/2014/main" id="{9359237B-A1B8-983B-0FEB-DE82A493904A}"/>
                </a:ext>
              </a:extLst>
            </p:cNvPr>
            <p:cNvSpPr/>
            <p:nvPr/>
          </p:nvSpPr>
          <p:spPr>
            <a:xfrm flipH="1">
              <a:off x="6855497" y="2824661"/>
              <a:ext cx="1179292" cy="657216"/>
            </a:xfrm>
            <a:custGeom>
              <a:avLst/>
              <a:gdLst/>
              <a:ahLst/>
              <a:cxnLst/>
              <a:rect l="l" t="t" r="r" b="b"/>
              <a:pathLst>
                <a:path w="20097" h="11200" extrusionOk="0">
                  <a:moveTo>
                    <a:pt x="8586" y="1"/>
                  </a:moveTo>
                  <a:cubicBezTo>
                    <a:pt x="6863" y="1"/>
                    <a:pt x="5279" y="514"/>
                    <a:pt x="3096" y="2454"/>
                  </a:cubicBezTo>
                  <a:cubicBezTo>
                    <a:pt x="1" y="5208"/>
                    <a:pt x="445" y="11200"/>
                    <a:pt x="3123" y="11200"/>
                  </a:cubicBezTo>
                  <a:cubicBezTo>
                    <a:pt x="3422" y="11200"/>
                    <a:pt x="3749" y="11125"/>
                    <a:pt x="4103" y="10962"/>
                  </a:cubicBezTo>
                  <a:cubicBezTo>
                    <a:pt x="4103" y="10962"/>
                    <a:pt x="10532" y="9060"/>
                    <a:pt x="11744" y="3778"/>
                  </a:cubicBezTo>
                  <a:cubicBezTo>
                    <a:pt x="11744" y="3778"/>
                    <a:pt x="16006" y="9294"/>
                    <a:pt x="18437" y="9294"/>
                  </a:cubicBezTo>
                  <a:cubicBezTo>
                    <a:pt x="18792" y="9294"/>
                    <a:pt x="19108" y="9177"/>
                    <a:pt x="19366" y="8908"/>
                  </a:cubicBezTo>
                  <a:cubicBezTo>
                    <a:pt x="19366" y="8908"/>
                    <a:pt x="20096" y="2519"/>
                    <a:pt x="15771" y="758"/>
                  </a:cubicBezTo>
                  <a:cubicBezTo>
                    <a:pt x="14613" y="286"/>
                    <a:pt x="13583" y="166"/>
                    <a:pt x="12832" y="166"/>
                  </a:cubicBezTo>
                  <a:cubicBezTo>
                    <a:pt x="12045" y="166"/>
                    <a:pt x="11565" y="299"/>
                    <a:pt x="11565" y="299"/>
                  </a:cubicBezTo>
                  <a:cubicBezTo>
                    <a:pt x="10458" y="146"/>
                    <a:pt x="9502" y="1"/>
                    <a:pt x="8586"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36" name="Google Shape;857;p74">
              <a:extLst>
                <a:ext uri="{FF2B5EF4-FFF2-40B4-BE49-F238E27FC236}">
                  <a16:creationId xmlns:a16="http://schemas.microsoft.com/office/drawing/2014/main" id="{C60E934F-8FBB-B83B-5936-C9C45F03470A}"/>
                </a:ext>
              </a:extLst>
            </p:cNvPr>
            <p:cNvSpPr/>
            <p:nvPr/>
          </p:nvSpPr>
          <p:spPr>
            <a:xfrm flipH="1">
              <a:off x="7934564" y="3128389"/>
              <a:ext cx="386643" cy="1323821"/>
            </a:xfrm>
            <a:custGeom>
              <a:avLst/>
              <a:gdLst/>
              <a:ahLst/>
              <a:cxnLst/>
              <a:rect l="l" t="t" r="r" b="b"/>
              <a:pathLst>
                <a:path w="6589" h="22560" extrusionOk="0">
                  <a:moveTo>
                    <a:pt x="6451" y="1"/>
                  </a:moveTo>
                  <a:lnTo>
                    <a:pt x="6343" y="11"/>
                  </a:lnTo>
                  <a:cubicBezTo>
                    <a:pt x="6477" y="1348"/>
                    <a:pt x="6036" y="2759"/>
                    <a:pt x="5163" y="3782"/>
                  </a:cubicBezTo>
                  <a:cubicBezTo>
                    <a:pt x="4848" y="4154"/>
                    <a:pt x="4468" y="4489"/>
                    <a:pt x="4101" y="4813"/>
                  </a:cubicBezTo>
                  <a:cubicBezTo>
                    <a:pt x="3449" y="5389"/>
                    <a:pt x="2774" y="5987"/>
                    <a:pt x="2438" y="6802"/>
                  </a:cubicBezTo>
                  <a:cubicBezTo>
                    <a:pt x="2027" y="7793"/>
                    <a:pt x="2205" y="8880"/>
                    <a:pt x="2376" y="9930"/>
                  </a:cubicBezTo>
                  <a:cubicBezTo>
                    <a:pt x="2502" y="10707"/>
                    <a:pt x="2634" y="11510"/>
                    <a:pt x="2533" y="12278"/>
                  </a:cubicBezTo>
                  <a:cubicBezTo>
                    <a:pt x="2411" y="13206"/>
                    <a:pt x="1956" y="14054"/>
                    <a:pt x="1516" y="14875"/>
                  </a:cubicBezTo>
                  <a:cubicBezTo>
                    <a:pt x="1250" y="15373"/>
                    <a:pt x="973" y="15889"/>
                    <a:pt x="769" y="16421"/>
                  </a:cubicBezTo>
                  <a:cubicBezTo>
                    <a:pt x="0" y="18436"/>
                    <a:pt x="287" y="20789"/>
                    <a:pt x="1520" y="22559"/>
                  </a:cubicBezTo>
                  <a:lnTo>
                    <a:pt x="1608" y="22497"/>
                  </a:lnTo>
                  <a:cubicBezTo>
                    <a:pt x="396" y="20754"/>
                    <a:pt x="112" y="18441"/>
                    <a:pt x="869" y="16459"/>
                  </a:cubicBezTo>
                  <a:cubicBezTo>
                    <a:pt x="1070" y="15933"/>
                    <a:pt x="1346" y="15420"/>
                    <a:pt x="1610" y="14925"/>
                  </a:cubicBezTo>
                  <a:cubicBezTo>
                    <a:pt x="2055" y="14097"/>
                    <a:pt x="2516" y="13239"/>
                    <a:pt x="2639" y="12293"/>
                  </a:cubicBezTo>
                  <a:cubicBezTo>
                    <a:pt x="2742" y="11509"/>
                    <a:pt x="2611" y="10697"/>
                    <a:pt x="2482" y="9913"/>
                  </a:cubicBezTo>
                  <a:cubicBezTo>
                    <a:pt x="2307" y="8831"/>
                    <a:pt x="2140" y="7806"/>
                    <a:pt x="2538" y="6843"/>
                  </a:cubicBezTo>
                  <a:cubicBezTo>
                    <a:pt x="2866" y="6051"/>
                    <a:pt x="3500" y="5490"/>
                    <a:pt x="4174" y="4895"/>
                  </a:cubicBezTo>
                  <a:cubicBezTo>
                    <a:pt x="4543" y="4569"/>
                    <a:pt x="4926" y="4231"/>
                    <a:pt x="5247" y="3854"/>
                  </a:cubicBezTo>
                  <a:cubicBezTo>
                    <a:pt x="6138" y="2809"/>
                    <a:pt x="6588" y="1368"/>
                    <a:pt x="645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37" name="Google Shape;858;p74">
              <a:extLst>
                <a:ext uri="{FF2B5EF4-FFF2-40B4-BE49-F238E27FC236}">
                  <a16:creationId xmlns:a16="http://schemas.microsoft.com/office/drawing/2014/main" id="{DEA04FFA-E95C-56E8-8013-66FC6D5968A6}"/>
                </a:ext>
              </a:extLst>
            </p:cNvPr>
            <p:cNvSpPr/>
            <p:nvPr/>
          </p:nvSpPr>
          <p:spPr>
            <a:xfrm flipH="1">
              <a:off x="7326111" y="2949943"/>
              <a:ext cx="664023" cy="564384"/>
            </a:xfrm>
            <a:custGeom>
              <a:avLst/>
              <a:gdLst/>
              <a:ahLst/>
              <a:cxnLst/>
              <a:rect l="l" t="t" r="r" b="b"/>
              <a:pathLst>
                <a:path w="11316" h="9618" extrusionOk="0">
                  <a:moveTo>
                    <a:pt x="11206" y="1"/>
                  </a:moveTo>
                  <a:cubicBezTo>
                    <a:pt x="10846" y="2654"/>
                    <a:pt x="9469" y="5170"/>
                    <a:pt x="7428" y="6901"/>
                  </a:cubicBezTo>
                  <a:cubicBezTo>
                    <a:pt x="5463" y="8567"/>
                    <a:pt x="2885" y="9509"/>
                    <a:pt x="306" y="9509"/>
                  </a:cubicBezTo>
                  <a:cubicBezTo>
                    <a:pt x="205" y="9509"/>
                    <a:pt x="104" y="9507"/>
                    <a:pt x="2" y="9504"/>
                  </a:cubicBezTo>
                  <a:lnTo>
                    <a:pt x="0" y="9613"/>
                  </a:lnTo>
                  <a:cubicBezTo>
                    <a:pt x="103" y="9615"/>
                    <a:pt x="205" y="9617"/>
                    <a:pt x="308" y="9617"/>
                  </a:cubicBezTo>
                  <a:cubicBezTo>
                    <a:pt x="2910" y="9617"/>
                    <a:pt x="5514" y="8665"/>
                    <a:pt x="7498" y="6984"/>
                  </a:cubicBezTo>
                  <a:cubicBezTo>
                    <a:pt x="9559" y="5235"/>
                    <a:pt x="10951" y="2696"/>
                    <a:pt x="11315" y="15"/>
                  </a:cubicBezTo>
                  <a:lnTo>
                    <a:pt x="11206" y="1"/>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8" name="Google Shape;859;p74">
              <a:extLst>
                <a:ext uri="{FF2B5EF4-FFF2-40B4-BE49-F238E27FC236}">
                  <a16:creationId xmlns:a16="http://schemas.microsoft.com/office/drawing/2014/main" id="{92B67BDC-45AC-19A4-4A9A-408BD57E61DB}"/>
                </a:ext>
              </a:extLst>
            </p:cNvPr>
            <p:cNvSpPr/>
            <p:nvPr/>
          </p:nvSpPr>
          <p:spPr>
            <a:xfrm flipH="1">
              <a:off x="6923801" y="2865385"/>
              <a:ext cx="517675" cy="471435"/>
            </a:xfrm>
            <a:custGeom>
              <a:avLst/>
              <a:gdLst/>
              <a:ahLst/>
              <a:cxnLst/>
              <a:rect l="l" t="t" r="r" b="b"/>
              <a:pathLst>
                <a:path w="8822" h="8034" extrusionOk="0">
                  <a:moveTo>
                    <a:pt x="104" y="0"/>
                  </a:moveTo>
                  <a:lnTo>
                    <a:pt x="0" y="35"/>
                  </a:lnTo>
                  <a:cubicBezTo>
                    <a:pt x="1289" y="3987"/>
                    <a:pt x="4742" y="7128"/>
                    <a:pt x="8798" y="8034"/>
                  </a:cubicBezTo>
                  <a:lnTo>
                    <a:pt x="8821" y="7928"/>
                  </a:lnTo>
                  <a:cubicBezTo>
                    <a:pt x="4801" y="7030"/>
                    <a:pt x="1378" y="3918"/>
                    <a:pt x="104"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9" name="Google Shape;860;p74">
              <a:extLst>
                <a:ext uri="{FF2B5EF4-FFF2-40B4-BE49-F238E27FC236}">
                  <a16:creationId xmlns:a16="http://schemas.microsoft.com/office/drawing/2014/main" id="{703F66F0-872B-82DA-EBD7-C8A328B0EDDE}"/>
                </a:ext>
              </a:extLst>
            </p:cNvPr>
            <p:cNvSpPr/>
            <p:nvPr/>
          </p:nvSpPr>
          <p:spPr>
            <a:xfrm flipH="1">
              <a:off x="6416981" y="3853733"/>
              <a:ext cx="773637" cy="698292"/>
            </a:xfrm>
            <a:custGeom>
              <a:avLst/>
              <a:gdLst/>
              <a:ahLst/>
              <a:cxnLst/>
              <a:rect l="l" t="t" r="r" b="b"/>
              <a:pathLst>
                <a:path w="13184" h="11900" extrusionOk="0">
                  <a:moveTo>
                    <a:pt x="11794" y="1"/>
                  </a:moveTo>
                  <a:cubicBezTo>
                    <a:pt x="11385" y="1"/>
                    <a:pt x="10059" y="1355"/>
                    <a:pt x="10059" y="1355"/>
                  </a:cubicBezTo>
                  <a:cubicBezTo>
                    <a:pt x="10059" y="1355"/>
                    <a:pt x="10507" y="469"/>
                    <a:pt x="10076" y="469"/>
                  </a:cubicBezTo>
                  <a:cubicBezTo>
                    <a:pt x="10068" y="469"/>
                    <a:pt x="10061" y="470"/>
                    <a:pt x="10053" y="470"/>
                  </a:cubicBezTo>
                  <a:cubicBezTo>
                    <a:pt x="9583" y="502"/>
                    <a:pt x="8633" y="2452"/>
                    <a:pt x="8633" y="2452"/>
                  </a:cubicBezTo>
                  <a:lnTo>
                    <a:pt x="6882" y="7812"/>
                  </a:lnTo>
                  <a:cubicBezTo>
                    <a:pt x="6882" y="7812"/>
                    <a:pt x="5204" y="5480"/>
                    <a:pt x="3928" y="3435"/>
                  </a:cubicBezTo>
                  <a:cubicBezTo>
                    <a:pt x="3069" y="2329"/>
                    <a:pt x="1549" y="1760"/>
                    <a:pt x="0" y="1479"/>
                  </a:cubicBezTo>
                  <a:lnTo>
                    <a:pt x="0" y="1479"/>
                  </a:lnTo>
                  <a:lnTo>
                    <a:pt x="1882" y="6531"/>
                  </a:lnTo>
                  <a:cubicBezTo>
                    <a:pt x="2438" y="7749"/>
                    <a:pt x="4496" y="11900"/>
                    <a:pt x="6710" y="11900"/>
                  </a:cubicBezTo>
                  <a:cubicBezTo>
                    <a:pt x="6970" y="11900"/>
                    <a:pt x="7232" y="11843"/>
                    <a:pt x="7493" y="11717"/>
                  </a:cubicBezTo>
                  <a:cubicBezTo>
                    <a:pt x="9848" y="10587"/>
                    <a:pt x="10527" y="5620"/>
                    <a:pt x="10695" y="3856"/>
                  </a:cubicBezTo>
                  <a:cubicBezTo>
                    <a:pt x="11617" y="3464"/>
                    <a:pt x="13141" y="2606"/>
                    <a:pt x="13052" y="2329"/>
                  </a:cubicBezTo>
                  <a:cubicBezTo>
                    <a:pt x="13027" y="2253"/>
                    <a:pt x="12931" y="2223"/>
                    <a:pt x="12799" y="2223"/>
                  </a:cubicBezTo>
                  <a:cubicBezTo>
                    <a:pt x="12371" y="2223"/>
                    <a:pt x="11567" y="2531"/>
                    <a:pt x="11567" y="2531"/>
                  </a:cubicBezTo>
                  <a:cubicBezTo>
                    <a:pt x="11567" y="2531"/>
                    <a:pt x="13183" y="1773"/>
                    <a:pt x="13060" y="1463"/>
                  </a:cubicBezTo>
                  <a:cubicBezTo>
                    <a:pt x="13042" y="1416"/>
                    <a:pt x="12988" y="1396"/>
                    <a:pt x="12910" y="1396"/>
                  </a:cubicBezTo>
                  <a:cubicBezTo>
                    <a:pt x="12475" y="1396"/>
                    <a:pt x="11289" y="2016"/>
                    <a:pt x="11289" y="2016"/>
                  </a:cubicBezTo>
                  <a:cubicBezTo>
                    <a:pt x="11289" y="2016"/>
                    <a:pt x="12866" y="1045"/>
                    <a:pt x="12768" y="748"/>
                  </a:cubicBezTo>
                  <a:cubicBezTo>
                    <a:pt x="12739" y="669"/>
                    <a:pt x="12671" y="636"/>
                    <a:pt x="12578" y="636"/>
                  </a:cubicBezTo>
                  <a:cubicBezTo>
                    <a:pt x="12082" y="636"/>
                    <a:pt x="10861" y="1577"/>
                    <a:pt x="10861" y="1577"/>
                  </a:cubicBezTo>
                  <a:cubicBezTo>
                    <a:pt x="10861" y="1577"/>
                    <a:pt x="12115" y="349"/>
                    <a:pt x="11884" y="40"/>
                  </a:cubicBezTo>
                  <a:cubicBezTo>
                    <a:pt x="11864" y="13"/>
                    <a:pt x="11833" y="1"/>
                    <a:pt x="11794" y="1"/>
                  </a:cubicBezTo>
                  <a:close/>
                </a:path>
              </a:pathLst>
            </a:custGeom>
            <a:solidFill>
              <a:srgbClr val="EBBC8E"/>
            </a:solidFill>
            <a:ln>
              <a:noFill/>
            </a:ln>
          </p:spPr>
          <p:txBody>
            <a:bodyPr spcFirstLastPara="1" wrap="square" lIns="182850" tIns="182850" rIns="182850" bIns="182850" anchor="ctr" anchorCtr="0">
              <a:noAutofit/>
            </a:bodyPr>
            <a:lstStyle/>
            <a:p>
              <a:endParaRPr sz="3600"/>
            </a:p>
          </p:txBody>
        </p:sp>
        <p:sp>
          <p:nvSpPr>
            <p:cNvPr id="40" name="Google Shape;861;p74">
              <a:extLst>
                <a:ext uri="{FF2B5EF4-FFF2-40B4-BE49-F238E27FC236}">
                  <a16:creationId xmlns:a16="http://schemas.microsoft.com/office/drawing/2014/main" id="{AC437526-83D2-65CF-1B86-8B479F25A7B0}"/>
                </a:ext>
              </a:extLst>
            </p:cNvPr>
            <p:cNvSpPr/>
            <p:nvPr/>
          </p:nvSpPr>
          <p:spPr>
            <a:xfrm flipH="1">
              <a:off x="6763370" y="4246361"/>
              <a:ext cx="42250" cy="103688"/>
            </a:xfrm>
            <a:custGeom>
              <a:avLst/>
              <a:gdLst/>
              <a:ahLst/>
              <a:cxnLst/>
              <a:rect l="l" t="t" r="r" b="b"/>
              <a:pathLst>
                <a:path w="720" h="1767" extrusionOk="0">
                  <a:moveTo>
                    <a:pt x="675" y="0"/>
                  </a:moveTo>
                  <a:cubicBezTo>
                    <a:pt x="658" y="0"/>
                    <a:pt x="641" y="11"/>
                    <a:pt x="636" y="28"/>
                  </a:cubicBezTo>
                  <a:cubicBezTo>
                    <a:pt x="442" y="625"/>
                    <a:pt x="14" y="1701"/>
                    <a:pt x="9" y="1712"/>
                  </a:cubicBezTo>
                  <a:cubicBezTo>
                    <a:pt x="0" y="1733"/>
                    <a:pt x="10" y="1756"/>
                    <a:pt x="31" y="1764"/>
                  </a:cubicBezTo>
                  <a:cubicBezTo>
                    <a:pt x="36" y="1765"/>
                    <a:pt x="41" y="1766"/>
                    <a:pt x="46" y="1766"/>
                  </a:cubicBezTo>
                  <a:cubicBezTo>
                    <a:pt x="62" y="1766"/>
                    <a:pt x="77" y="1756"/>
                    <a:pt x="84" y="1741"/>
                  </a:cubicBezTo>
                  <a:cubicBezTo>
                    <a:pt x="89" y="1731"/>
                    <a:pt x="517" y="650"/>
                    <a:pt x="713" y="53"/>
                  </a:cubicBezTo>
                  <a:cubicBezTo>
                    <a:pt x="719" y="32"/>
                    <a:pt x="708" y="8"/>
                    <a:pt x="687" y="2"/>
                  </a:cubicBezTo>
                  <a:cubicBezTo>
                    <a:pt x="683" y="1"/>
                    <a:pt x="679" y="0"/>
                    <a:pt x="675" y="0"/>
                  </a:cubicBezTo>
                  <a:close/>
                </a:path>
              </a:pathLst>
            </a:custGeom>
            <a:solidFill>
              <a:srgbClr val="683935"/>
            </a:solidFill>
            <a:ln>
              <a:noFill/>
            </a:ln>
          </p:spPr>
          <p:txBody>
            <a:bodyPr spcFirstLastPara="1" wrap="square" lIns="182850" tIns="182850" rIns="182850" bIns="182850" anchor="ctr" anchorCtr="0">
              <a:noAutofit/>
            </a:bodyPr>
            <a:lstStyle/>
            <a:p>
              <a:endParaRPr sz="3600"/>
            </a:p>
          </p:txBody>
        </p:sp>
        <p:sp>
          <p:nvSpPr>
            <p:cNvPr id="41" name="Google Shape;862;p74">
              <a:extLst>
                <a:ext uri="{FF2B5EF4-FFF2-40B4-BE49-F238E27FC236}">
                  <a16:creationId xmlns:a16="http://schemas.microsoft.com/office/drawing/2014/main" id="{990137CF-DDF5-2DA1-6D1F-6187887CA105}"/>
                </a:ext>
              </a:extLst>
            </p:cNvPr>
            <p:cNvSpPr/>
            <p:nvPr/>
          </p:nvSpPr>
          <p:spPr>
            <a:xfrm flipH="1">
              <a:off x="6936417" y="3890173"/>
              <a:ext cx="169527" cy="329371"/>
            </a:xfrm>
            <a:custGeom>
              <a:avLst/>
              <a:gdLst/>
              <a:ahLst/>
              <a:cxnLst/>
              <a:rect l="l" t="t" r="r" b="b"/>
              <a:pathLst>
                <a:path w="2889" h="5613" extrusionOk="0">
                  <a:moveTo>
                    <a:pt x="1140" y="1"/>
                  </a:moveTo>
                  <a:cubicBezTo>
                    <a:pt x="733" y="1"/>
                    <a:pt x="1" y="773"/>
                    <a:pt x="1" y="773"/>
                  </a:cubicBezTo>
                  <a:lnTo>
                    <a:pt x="2116" y="5613"/>
                  </a:lnTo>
                  <a:cubicBezTo>
                    <a:pt x="2116" y="5613"/>
                    <a:pt x="2319" y="4881"/>
                    <a:pt x="2604" y="4433"/>
                  </a:cubicBezTo>
                  <a:cubicBezTo>
                    <a:pt x="2888" y="3986"/>
                    <a:pt x="2360" y="3782"/>
                    <a:pt x="1872" y="3294"/>
                  </a:cubicBezTo>
                  <a:cubicBezTo>
                    <a:pt x="1384" y="2806"/>
                    <a:pt x="2033" y="2522"/>
                    <a:pt x="1994" y="1993"/>
                  </a:cubicBezTo>
                  <a:cubicBezTo>
                    <a:pt x="1953" y="1464"/>
                    <a:pt x="1384" y="1707"/>
                    <a:pt x="1180" y="1342"/>
                  </a:cubicBezTo>
                  <a:cubicBezTo>
                    <a:pt x="977" y="977"/>
                    <a:pt x="1547" y="1"/>
                    <a:pt x="1140"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2" name="Google Shape;863;p74">
              <a:extLst>
                <a:ext uri="{FF2B5EF4-FFF2-40B4-BE49-F238E27FC236}">
                  <a16:creationId xmlns:a16="http://schemas.microsoft.com/office/drawing/2014/main" id="{768284A5-7198-3110-8192-F38CBAFE7F15}"/>
                </a:ext>
              </a:extLst>
            </p:cNvPr>
            <p:cNvSpPr/>
            <p:nvPr/>
          </p:nvSpPr>
          <p:spPr>
            <a:xfrm flipH="1">
              <a:off x="7516586" y="3969684"/>
              <a:ext cx="473254" cy="633744"/>
            </a:xfrm>
            <a:custGeom>
              <a:avLst/>
              <a:gdLst/>
              <a:ahLst/>
              <a:cxnLst/>
              <a:rect l="l" t="t" r="r" b="b"/>
              <a:pathLst>
                <a:path w="8065" h="10800" extrusionOk="0">
                  <a:moveTo>
                    <a:pt x="5305" y="0"/>
                  </a:moveTo>
                  <a:cubicBezTo>
                    <a:pt x="5124" y="0"/>
                    <a:pt x="4931" y="32"/>
                    <a:pt x="4734" y="101"/>
                  </a:cubicBezTo>
                  <a:cubicBezTo>
                    <a:pt x="4219" y="277"/>
                    <a:pt x="3676" y="700"/>
                    <a:pt x="3252" y="1442"/>
                  </a:cubicBezTo>
                  <a:cubicBezTo>
                    <a:pt x="1834" y="4063"/>
                    <a:pt x="848" y="7199"/>
                    <a:pt x="175" y="10030"/>
                  </a:cubicBezTo>
                  <a:cubicBezTo>
                    <a:pt x="115" y="10288"/>
                    <a:pt x="57" y="10541"/>
                    <a:pt x="0" y="10791"/>
                  </a:cubicBezTo>
                  <a:cubicBezTo>
                    <a:pt x="932" y="10797"/>
                    <a:pt x="2058" y="10800"/>
                    <a:pt x="3307" y="10800"/>
                  </a:cubicBezTo>
                  <a:cubicBezTo>
                    <a:pt x="3489" y="10800"/>
                    <a:pt x="3673" y="10800"/>
                    <a:pt x="3860" y="10800"/>
                  </a:cubicBezTo>
                  <a:cubicBezTo>
                    <a:pt x="3921" y="10641"/>
                    <a:pt x="3984" y="10486"/>
                    <a:pt x="4046" y="10333"/>
                  </a:cubicBezTo>
                  <a:cubicBezTo>
                    <a:pt x="4403" y="9445"/>
                    <a:pt x="4750" y="8654"/>
                    <a:pt x="5080" y="7951"/>
                  </a:cubicBezTo>
                  <a:cubicBezTo>
                    <a:pt x="5339" y="7402"/>
                    <a:pt x="5586" y="6906"/>
                    <a:pt x="5821" y="6459"/>
                  </a:cubicBezTo>
                  <a:cubicBezTo>
                    <a:pt x="7152" y="3934"/>
                    <a:pt x="8065" y="3019"/>
                    <a:pt x="8065" y="3019"/>
                  </a:cubicBezTo>
                  <a:lnTo>
                    <a:pt x="6635" y="768"/>
                  </a:lnTo>
                  <a:cubicBezTo>
                    <a:pt x="6529" y="599"/>
                    <a:pt x="6394" y="453"/>
                    <a:pt x="6240" y="335"/>
                  </a:cubicBezTo>
                  <a:cubicBezTo>
                    <a:pt x="6170" y="279"/>
                    <a:pt x="6094" y="231"/>
                    <a:pt x="6015" y="188"/>
                  </a:cubicBezTo>
                  <a:cubicBezTo>
                    <a:pt x="5921" y="137"/>
                    <a:pt x="5824" y="96"/>
                    <a:pt x="5721" y="63"/>
                  </a:cubicBezTo>
                  <a:cubicBezTo>
                    <a:pt x="5705" y="58"/>
                    <a:pt x="5690" y="53"/>
                    <a:pt x="5674" y="49"/>
                  </a:cubicBezTo>
                  <a:cubicBezTo>
                    <a:pt x="5665" y="45"/>
                    <a:pt x="5654" y="43"/>
                    <a:pt x="5645" y="40"/>
                  </a:cubicBezTo>
                  <a:cubicBezTo>
                    <a:pt x="5539" y="14"/>
                    <a:pt x="5425" y="0"/>
                    <a:pt x="5305" y="0"/>
                  </a:cubicBezTo>
                  <a:close/>
                </a:path>
              </a:pathLst>
            </a:custGeom>
            <a:solidFill>
              <a:srgbClr val="EBBC8E"/>
            </a:solidFill>
            <a:ln>
              <a:noFill/>
            </a:ln>
          </p:spPr>
          <p:txBody>
            <a:bodyPr spcFirstLastPara="1" wrap="square" lIns="182850" tIns="182850" rIns="182850" bIns="182850" anchor="ctr" anchorCtr="0">
              <a:noAutofit/>
            </a:bodyPr>
            <a:lstStyle/>
            <a:p>
              <a:endParaRPr sz="3600"/>
            </a:p>
          </p:txBody>
        </p:sp>
        <p:sp>
          <p:nvSpPr>
            <p:cNvPr id="43" name="Google Shape;864;p74">
              <a:extLst>
                <a:ext uri="{FF2B5EF4-FFF2-40B4-BE49-F238E27FC236}">
                  <a16:creationId xmlns:a16="http://schemas.microsoft.com/office/drawing/2014/main" id="{EFCF6C6B-49B9-5909-C0AB-98F17B361B90}"/>
                </a:ext>
              </a:extLst>
            </p:cNvPr>
            <p:cNvSpPr/>
            <p:nvPr/>
          </p:nvSpPr>
          <p:spPr>
            <a:xfrm flipH="1">
              <a:off x="6971097" y="3914408"/>
              <a:ext cx="757676" cy="688903"/>
            </a:xfrm>
            <a:custGeom>
              <a:avLst/>
              <a:gdLst/>
              <a:ahLst/>
              <a:cxnLst/>
              <a:rect l="l" t="t" r="r" b="b"/>
              <a:pathLst>
                <a:path w="12912" h="11740" extrusionOk="0">
                  <a:moveTo>
                    <a:pt x="2732" y="1"/>
                  </a:moveTo>
                  <a:cubicBezTo>
                    <a:pt x="1556" y="1"/>
                    <a:pt x="716" y="264"/>
                    <a:pt x="716" y="264"/>
                  </a:cubicBezTo>
                  <a:lnTo>
                    <a:pt x="718" y="265"/>
                  </a:lnTo>
                  <a:lnTo>
                    <a:pt x="719" y="266"/>
                  </a:lnTo>
                  <a:cubicBezTo>
                    <a:pt x="742" y="290"/>
                    <a:pt x="977" y="531"/>
                    <a:pt x="1225" y="990"/>
                  </a:cubicBezTo>
                  <a:cubicBezTo>
                    <a:pt x="1339" y="1199"/>
                    <a:pt x="1456" y="1456"/>
                    <a:pt x="1556" y="1758"/>
                  </a:cubicBezTo>
                  <a:cubicBezTo>
                    <a:pt x="1618" y="1941"/>
                    <a:pt x="1673" y="2140"/>
                    <a:pt x="1717" y="2355"/>
                  </a:cubicBezTo>
                  <a:cubicBezTo>
                    <a:pt x="1801" y="2762"/>
                    <a:pt x="1848" y="3230"/>
                    <a:pt x="1831" y="3756"/>
                  </a:cubicBezTo>
                  <a:cubicBezTo>
                    <a:pt x="1809" y="4408"/>
                    <a:pt x="1653" y="4888"/>
                    <a:pt x="1443" y="5240"/>
                  </a:cubicBezTo>
                  <a:cubicBezTo>
                    <a:pt x="904" y="6143"/>
                    <a:pt x="1" y="6216"/>
                    <a:pt x="1" y="6216"/>
                  </a:cubicBezTo>
                  <a:lnTo>
                    <a:pt x="631" y="8893"/>
                  </a:lnTo>
                  <a:lnTo>
                    <a:pt x="1185" y="11243"/>
                  </a:lnTo>
                  <a:lnTo>
                    <a:pt x="1303" y="11740"/>
                  </a:lnTo>
                  <a:lnTo>
                    <a:pt x="1381" y="11740"/>
                  </a:lnTo>
                  <a:cubicBezTo>
                    <a:pt x="4806" y="11733"/>
                    <a:pt x="8709" y="11718"/>
                    <a:pt x="11988" y="11707"/>
                  </a:cubicBezTo>
                  <a:lnTo>
                    <a:pt x="12052" y="11707"/>
                  </a:lnTo>
                  <a:cubicBezTo>
                    <a:pt x="12162" y="11230"/>
                    <a:pt x="12329" y="10473"/>
                    <a:pt x="12486" y="9650"/>
                  </a:cubicBezTo>
                  <a:cubicBezTo>
                    <a:pt x="12562" y="9253"/>
                    <a:pt x="12635" y="8840"/>
                    <a:pt x="12698" y="8435"/>
                  </a:cubicBezTo>
                  <a:cubicBezTo>
                    <a:pt x="12824" y="7637"/>
                    <a:pt x="12911" y="6872"/>
                    <a:pt x="12902" y="6319"/>
                  </a:cubicBezTo>
                  <a:cubicBezTo>
                    <a:pt x="12896" y="5906"/>
                    <a:pt x="12850" y="5476"/>
                    <a:pt x="12776" y="5045"/>
                  </a:cubicBezTo>
                  <a:cubicBezTo>
                    <a:pt x="12616" y="4123"/>
                    <a:pt x="12328" y="3192"/>
                    <a:pt x="12013" y="2397"/>
                  </a:cubicBezTo>
                  <a:cubicBezTo>
                    <a:pt x="11821" y="1913"/>
                    <a:pt x="11618" y="1480"/>
                    <a:pt x="11429" y="1131"/>
                  </a:cubicBezTo>
                  <a:cubicBezTo>
                    <a:pt x="11267" y="833"/>
                    <a:pt x="11115" y="595"/>
                    <a:pt x="10988" y="441"/>
                  </a:cubicBezTo>
                  <a:cubicBezTo>
                    <a:pt x="10885" y="316"/>
                    <a:pt x="10799" y="244"/>
                    <a:pt x="10736" y="239"/>
                  </a:cubicBezTo>
                  <a:cubicBezTo>
                    <a:pt x="10288" y="198"/>
                    <a:pt x="8601" y="126"/>
                    <a:pt x="8601" y="126"/>
                  </a:cubicBezTo>
                  <a:cubicBezTo>
                    <a:pt x="8597" y="128"/>
                    <a:pt x="8595" y="128"/>
                    <a:pt x="8592" y="129"/>
                  </a:cubicBezTo>
                  <a:cubicBezTo>
                    <a:pt x="7714" y="342"/>
                    <a:pt x="6900" y="415"/>
                    <a:pt x="6195" y="415"/>
                  </a:cubicBezTo>
                  <a:cubicBezTo>
                    <a:pt x="4617" y="415"/>
                    <a:pt x="3581" y="48"/>
                    <a:pt x="3581" y="48"/>
                  </a:cubicBezTo>
                  <a:cubicBezTo>
                    <a:pt x="3285" y="14"/>
                    <a:pt x="2999" y="1"/>
                    <a:pt x="2732"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4" name="Google Shape;865;p74">
              <a:extLst>
                <a:ext uri="{FF2B5EF4-FFF2-40B4-BE49-F238E27FC236}">
                  <a16:creationId xmlns:a16="http://schemas.microsoft.com/office/drawing/2014/main" id="{AD4241E7-4A6D-032E-9D31-C724DCAD1662}"/>
                </a:ext>
              </a:extLst>
            </p:cNvPr>
            <p:cNvSpPr/>
            <p:nvPr/>
          </p:nvSpPr>
          <p:spPr>
            <a:xfrm flipH="1">
              <a:off x="7195020" y="4232747"/>
              <a:ext cx="223747" cy="255727"/>
            </a:xfrm>
            <a:custGeom>
              <a:avLst/>
              <a:gdLst/>
              <a:ahLst/>
              <a:cxnLst/>
              <a:rect l="l" t="t" r="r" b="b"/>
              <a:pathLst>
                <a:path w="3813" h="4358" extrusionOk="0">
                  <a:moveTo>
                    <a:pt x="3759" y="0"/>
                  </a:moveTo>
                  <a:cubicBezTo>
                    <a:pt x="3740" y="0"/>
                    <a:pt x="3722" y="12"/>
                    <a:pt x="3714" y="30"/>
                  </a:cubicBezTo>
                  <a:cubicBezTo>
                    <a:pt x="3006" y="1813"/>
                    <a:pt x="1699" y="3319"/>
                    <a:pt x="32" y="4267"/>
                  </a:cubicBezTo>
                  <a:cubicBezTo>
                    <a:pt x="9" y="4281"/>
                    <a:pt x="1" y="4309"/>
                    <a:pt x="14" y="4333"/>
                  </a:cubicBezTo>
                  <a:cubicBezTo>
                    <a:pt x="24" y="4349"/>
                    <a:pt x="39" y="4357"/>
                    <a:pt x="56" y="4357"/>
                  </a:cubicBezTo>
                  <a:cubicBezTo>
                    <a:pt x="64" y="4357"/>
                    <a:pt x="72" y="4356"/>
                    <a:pt x="81" y="4351"/>
                  </a:cubicBezTo>
                  <a:cubicBezTo>
                    <a:pt x="1767" y="3391"/>
                    <a:pt x="3089" y="1870"/>
                    <a:pt x="3804" y="66"/>
                  </a:cubicBezTo>
                  <a:cubicBezTo>
                    <a:pt x="3813" y="41"/>
                    <a:pt x="3800" y="14"/>
                    <a:pt x="3776" y="3"/>
                  </a:cubicBezTo>
                  <a:cubicBezTo>
                    <a:pt x="3771" y="1"/>
                    <a:pt x="3765" y="0"/>
                    <a:pt x="3759"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45" name="Google Shape;866;p74">
              <a:extLst>
                <a:ext uri="{FF2B5EF4-FFF2-40B4-BE49-F238E27FC236}">
                  <a16:creationId xmlns:a16="http://schemas.microsoft.com/office/drawing/2014/main" id="{6ED7ED4E-9DE1-010D-E39C-00CD2DDCC5D5}"/>
                </a:ext>
              </a:extLst>
            </p:cNvPr>
            <p:cNvSpPr/>
            <p:nvPr/>
          </p:nvSpPr>
          <p:spPr>
            <a:xfrm flipH="1">
              <a:off x="7183694" y="4357500"/>
              <a:ext cx="135375" cy="229908"/>
            </a:xfrm>
            <a:custGeom>
              <a:avLst/>
              <a:gdLst/>
              <a:ahLst/>
              <a:cxnLst/>
              <a:rect l="l" t="t" r="r" b="b"/>
              <a:pathLst>
                <a:path w="2307" h="3918" extrusionOk="0">
                  <a:moveTo>
                    <a:pt x="2252" y="1"/>
                  </a:moveTo>
                  <a:cubicBezTo>
                    <a:pt x="2231" y="1"/>
                    <a:pt x="2212" y="14"/>
                    <a:pt x="2205" y="36"/>
                  </a:cubicBezTo>
                  <a:cubicBezTo>
                    <a:pt x="1792" y="1453"/>
                    <a:pt x="1036" y="2767"/>
                    <a:pt x="18" y="3837"/>
                  </a:cubicBezTo>
                  <a:cubicBezTo>
                    <a:pt x="0" y="3855"/>
                    <a:pt x="0" y="3886"/>
                    <a:pt x="20" y="3905"/>
                  </a:cubicBezTo>
                  <a:cubicBezTo>
                    <a:pt x="28" y="3914"/>
                    <a:pt x="41" y="3917"/>
                    <a:pt x="52" y="3917"/>
                  </a:cubicBezTo>
                  <a:cubicBezTo>
                    <a:pt x="64" y="3917"/>
                    <a:pt x="77" y="3914"/>
                    <a:pt x="88" y="3904"/>
                  </a:cubicBezTo>
                  <a:cubicBezTo>
                    <a:pt x="1116" y="2823"/>
                    <a:pt x="1880" y="1494"/>
                    <a:pt x="2298" y="63"/>
                  </a:cubicBezTo>
                  <a:cubicBezTo>
                    <a:pt x="2306" y="37"/>
                    <a:pt x="2291" y="11"/>
                    <a:pt x="2265" y="3"/>
                  </a:cubicBezTo>
                  <a:cubicBezTo>
                    <a:pt x="2261" y="1"/>
                    <a:pt x="2256" y="1"/>
                    <a:pt x="2252"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46" name="Google Shape;867;p74">
              <a:extLst>
                <a:ext uri="{FF2B5EF4-FFF2-40B4-BE49-F238E27FC236}">
                  <a16:creationId xmlns:a16="http://schemas.microsoft.com/office/drawing/2014/main" id="{F69BE24F-C30A-877B-4A69-47AE8A51F949}"/>
                </a:ext>
              </a:extLst>
            </p:cNvPr>
            <p:cNvSpPr/>
            <p:nvPr/>
          </p:nvSpPr>
          <p:spPr>
            <a:xfrm flipH="1">
              <a:off x="7614171" y="3913469"/>
              <a:ext cx="145585" cy="365694"/>
            </a:xfrm>
            <a:custGeom>
              <a:avLst/>
              <a:gdLst/>
              <a:ahLst/>
              <a:cxnLst/>
              <a:rect l="l" t="t" r="r" b="b"/>
              <a:pathLst>
                <a:path w="2481" h="6232" extrusionOk="0">
                  <a:moveTo>
                    <a:pt x="520" y="1"/>
                  </a:moveTo>
                  <a:cubicBezTo>
                    <a:pt x="408" y="1"/>
                    <a:pt x="309" y="36"/>
                    <a:pt x="245" y="132"/>
                  </a:cubicBezTo>
                  <a:cubicBezTo>
                    <a:pt x="0" y="497"/>
                    <a:pt x="976" y="1149"/>
                    <a:pt x="1180" y="1393"/>
                  </a:cubicBezTo>
                  <a:cubicBezTo>
                    <a:pt x="1384" y="1637"/>
                    <a:pt x="448" y="1962"/>
                    <a:pt x="570" y="2410"/>
                  </a:cubicBezTo>
                  <a:cubicBezTo>
                    <a:pt x="694" y="2856"/>
                    <a:pt x="1507" y="3101"/>
                    <a:pt x="1424" y="3670"/>
                  </a:cubicBezTo>
                  <a:cubicBezTo>
                    <a:pt x="1343" y="4238"/>
                    <a:pt x="529" y="4565"/>
                    <a:pt x="529" y="4970"/>
                  </a:cubicBezTo>
                  <a:lnTo>
                    <a:pt x="529" y="6231"/>
                  </a:lnTo>
                  <a:cubicBezTo>
                    <a:pt x="529" y="6231"/>
                    <a:pt x="531" y="6231"/>
                    <a:pt x="535" y="6231"/>
                  </a:cubicBezTo>
                  <a:cubicBezTo>
                    <a:pt x="648" y="6231"/>
                    <a:pt x="2321" y="6193"/>
                    <a:pt x="2400" y="3955"/>
                  </a:cubicBezTo>
                  <a:cubicBezTo>
                    <a:pt x="2481" y="1638"/>
                    <a:pt x="1246" y="280"/>
                    <a:pt x="1246" y="280"/>
                  </a:cubicBezTo>
                  <a:cubicBezTo>
                    <a:pt x="1246" y="280"/>
                    <a:pt x="834" y="1"/>
                    <a:pt x="520"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7" name="Google Shape;868;p74">
              <a:extLst>
                <a:ext uri="{FF2B5EF4-FFF2-40B4-BE49-F238E27FC236}">
                  <a16:creationId xmlns:a16="http://schemas.microsoft.com/office/drawing/2014/main" id="{24226679-AE33-33BA-1B52-434B8B4070C4}"/>
                </a:ext>
              </a:extLst>
            </p:cNvPr>
            <p:cNvSpPr/>
            <p:nvPr/>
          </p:nvSpPr>
          <p:spPr>
            <a:xfrm flipH="1">
              <a:off x="6587975" y="3961352"/>
              <a:ext cx="21242" cy="103688"/>
            </a:xfrm>
            <a:custGeom>
              <a:avLst/>
              <a:gdLst/>
              <a:ahLst/>
              <a:cxnLst/>
              <a:rect l="l" t="t" r="r" b="b"/>
              <a:pathLst>
                <a:path w="362" h="1767" extrusionOk="0">
                  <a:moveTo>
                    <a:pt x="48" y="0"/>
                  </a:moveTo>
                  <a:cubicBezTo>
                    <a:pt x="43" y="0"/>
                    <a:pt x="37" y="1"/>
                    <a:pt x="32" y="4"/>
                  </a:cubicBezTo>
                  <a:cubicBezTo>
                    <a:pt x="11" y="12"/>
                    <a:pt x="1" y="35"/>
                    <a:pt x="8" y="56"/>
                  </a:cubicBezTo>
                  <a:cubicBezTo>
                    <a:pt x="216" y="584"/>
                    <a:pt x="280" y="1160"/>
                    <a:pt x="194" y="1721"/>
                  </a:cubicBezTo>
                  <a:cubicBezTo>
                    <a:pt x="190" y="1743"/>
                    <a:pt x="205" y="1763"/>
                    <a:pt x="227" y="1767"/>
                  </a:cubicBezTo>
                  <a:lnTo>
                    <a:pt x="234" y="1767"/>
                  </a:lnTo>
                  <a:cubicBezTo>
                    <a:pt x="253" y="1767"/>
                    <a:pt x="270" y="1753"/>
                    <a:pt x="273" y="1734"/>
                  </a:cubicBezTo>
                  <a:cubicBezTo>
                    <a:pt x="362" y="1158"/>
                    <a:pt x="296" y="567"/>
                    <a:pt x="84" y="26"/>
                  </a:cubicBezTo>
                  <a:cubicBezTo>
                    <a:pt x="78" y="10"/>
                    <a:pt x="64" y="0"/>
                    <a:pt x="48" y="0"/>
                  </a:cubicBezTo>
                  <a:close/>
                </a:path>
              </a:pathLst>
            </a:custGeom>
            <a:solidFill>
              <a:srgbClr val="683935"/>
            </a:solidFill>
            <a:ln>
              <a:noFill/>
            </a:ln>
          </p:spPr>
          <p:txBody>
            <a:bodyPr spcFirstLastPara="1" wrap="square" lIns="182850" tIns="182850" rIns="182850" bIns="182850" anchor="ctr" anchorCtr="0">
              <a:noAutofit/>
            </a:bodyPr>
            <a:lstStyle/>
            <a:p>
              <a:endParaRPr sz="3600"/>
            </a:p>
          </p:txBody>
        </p:sp>
        <p:sp>
          <p:nvSpPr>
            <p:cNvPr id="48" name="Google Shape;869;p74">
              <a:extLst>
                <a:ext uri="{FF2B5EF4-FFF2-40B4-BE49-F238E27FC236}">
                  <a16:creationId xmlns:a16="http://schemas.microsoft.com/office/drawing/2014/main" id="{44894BD9-30B2-8F3C-4B5F-E1BE920B182A}"/>
                </a:ext>
              </a:extLst>
            </p:cNvPr>
            <p:cNvSpPr/>
            <p:nvPr/>
          </p:nvSpPr>
          <p:spPr>
            <a:xfrm flipH="1">
              <a:off x="6139718" y="2910041"/>
              <a:ext cx="633920" cy="462164"/>
            </a:xfrm>
            <a:custGeom>
              <a:avLst/>
              <a:gdLst/>
              <a:ahLst/>
              <a:cxnLst/>
              <a:rect l="l" t="t" r="r" b="b"/>
              <a:pathLst>
                <a:path w="10803" h="7876" extrusionOk="0">
                  <a:moveTo>
                    <a:pt x="9683" y="0"/>
                  </a:moveTo>
                  <a:cubicBezTo>
                    <a:pt x="9656" y="0"/>
                    <a:pt x="9641" y="1"/>
                    <a:pt x="9641" y="1"/>
                  </a:cubicBezTo>
                  <a:lnTo>
                    <a:pt x="1192" y="1"/>
                  </a:lnTo>
                  <a:cubicBezTo>
                    <a:pt x="673" y="1"/>
                    <a:pt x="118" y="26"/>
                    <a:pt x="118" y="783"/>
                  </a:cubicBezTo>
                  <a:cubicBezTo>
                    <a:pt x="118" y="1540"/>
                    <a:pt x="1" y="6249"/>
                    <a:pt x="105" y="6962"/>
                  </a:cubicBezTo>
                  <a:cubicBezTo>
                    <a:pt x="191" y="7554"/>
                    <a:pt x="499" y="7842"/>
                    <a:pt x="1781" y="7867"/>
                  </a:cubicBezTo>
                  <a:cubicBezTo>
                    <a:pt x="2086" y="7873"/>
                    <a:pt x="2647" y="7875"/>
                    <a:pt x="3334" y="7875"/>
                  </a:cubicBezTo>
                  <a:cubicBezTo>
                    <a:pt x="5005" y="7875"/>
                    <a:pt x="7419" y="7863"/>
                    <a:pt x="8696" y="7863"/>
                  </a:cubicBezTo>
                  <a:cubicBezTo>
                    <a:pt x="9095" y="7863"/>
                    <a:pt x="9383" y="7864"/>
                    <a:pt x="9503" y="7867"/>
                  </a:cubicBezTo>
                  <a:cubicBezTo>
                    <a:pt x="9545" y="7868"/>
                    <a:pt x="9591" y="7869"/>
                    <a:pt x="9640" y="7869"/>
                  </a:cubicBezTo>
                  <a:cubicBezTo>
                    <a:pt x="10069" y="7869"/>
                    <a:pt x="10703" y="7787"/>
                    <a:pt x="10749" y="6985"/>
                  </a:cubicBezTo>
                  <a:cubicBezTo>
                    <a:pt x="10802" y="6076"/>
                    <a:pt x="10789" y="1729"/>
                    <a:pt x="10781" y="909"/>
                  </a:cubicBezTo>
                  <a:cubicBezTo>
                    <a:pt x="10788" y="50"/>
                    <a:pt x="9888" y="0"/>
                    <a:pt x="9683"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49" name="Google Shape;870;p74">
              <a:extLst>
                <a:ext uri="{FF2B5EF4-FFF2-40B4-BE49-F238E27FC236}">
                  <a16:creationId xmlns:a16="http://schemas.microsoft.com/office/drawing/2014/main" id="{3C12B393-5842-69D4-1018-D5E83D1B9950}"/>
                </a:ext>
              </a:extLst>
            </p:cNvPr>
            <p:cNvSpPr/>
            <p:nvPr/>
          </p:nvSpPr>
          <p:spPr>
            <a:xfrm flipH="1">
              <a:off x="6348737" y="3332185"/>
              <a:ext cx="132617" cy="152392"/>
            </a:xfrm>
            <a:custGeom>
              <a:avLst/>
              <a:gdLst/>
              <a:ahLst/>
              <a:cxnLst/>
              <a:rect l="l" t="t" r="r" b="b"/>
              <a:pathLst>
                <a:path w="2260" h="2597" extrusionOk="0">
                  <a:moveTo>
                    <a:pt x="2259" y="1"/>
                  </a:moveTo>
                  <a:lnTo>
                    <a:pt x="607" y="238"/>
                  </a:lnTo>
                  <a:cubicBezTo>
                    <a:pt x="607" y="238"/>
                    <a:pt x="539" y="1585"/>
                    <a:pt x="0" y="2597"/>
                  </a:cubicBezTo>
                  <a:cubicBezTo>
                    <a:pt x="0" y="2597"/>
                    <a:pt x="1719" y="2294"/>
                    <a:pt x="2259"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50" name="Google Shape;871;p74">
              <a:extLst>
                <a:ext uri="{FF2B5EF4-FFF2-40B4-BE49-F238E27FC236}">
                  <a16:creationId xmlns:a16="http://schemas.microsoft.com/office/drawing/2014/main" id="{498E88AB-0545-8719-1808-6FC770F95E59}"/>
                </a:ext>
              </a:extLst>
            </p:cNvPr>
            <p:cNvSpPr/>
            <p:nvPr/>
          </p:nvSpPr>
          <p:spPr>
            <a:xfrm flipH="1">
              <a:off x="6233254" y="3020007"/>
              <a:ext cx="444208" cy="30279"/>
            </a:xfrm>
            <a:custGeom>
              <a:avLst/>
              <a:gdLst/>
              <a:ahLst/>
              <a:cxnLst/>
              <a:rect l="l" t="t" r="r" b="b"/>
              <a:pathLst>
                <a:path w="7570" h="516" extrusionOk="0">
                  <a:moveTo>
                    <a:pt x="7460" y="1"/>
                  </a:moveTo>
                  <a:cubicBezTo>
                    <a:pt x="7457" y="1"/>
                    <a:pt x="7455" y="1"/>
                    <a:pt x="7455" y="1"/>
                  </a:cubicBezTo>
                  <a:lnTo>
                    <a:pt x="116" y="1"/>
                  </a:lnTo>
                  <a:cubicBezTo>
                    <a:pt x="66" y="1"/>
                    <a:pt x="12" y="2"/>
                    <a:pt x="12" y="52"/>
                  </a:cubicBezTo>
                  <a:cubicBezTo>
                    <a:pt x="12" y="101"/>
                    <a:pt x="1" y="409"/>
                    <a:pt x="11" y="456"/>
                  </a:cubicBezTo>
                  <a:cubicBezTo>
                    <a:pt x="19" y="496"/>
                    <a:pt x="49" y="514"/>
                    <a:pt x="173" y="516"/>
                  </a:cubicBezTo>
                  <a:cubicBezTo>
                    <a:pt x="192" y="516"/>
                    <a:pt x="368" y="516"/>
                    <a:pt x="654" y="516"/>
                  </a:cubicBezTo>
                  <a:cubicBezTo>
                    <a:pt x="1772" y="516"/>
                    <a:pt x="4569" y="515"/>
                    <a:pt x="6203" y="515"/>
                  </a:cubicBezTo>
                  <a:cubicBezTo>
                    <a:pt x="6930" y="515"/>
                    <a:pt x="7427" y="515"/>
                    <a:pt x="7444" y="516"/>
                  </a:cubicBezTo>
                  <a:cubicBezTo>
                    <a:pt x="7449" y="516"/>
                    <a:pt x="7454" y="516"/>
                    <a:pt x="7459" y="516"/>
                  </a:cubicBezTo>
                  <a:cubicBezTo>
                    <a:pt x="7501" y="516"/>
                    <a:pt x="7559" y="510"/>
                    <a:pt x="7564" y="458"/>
                  </a:cubicBezTo>
                  <a:cubicBezTo>
                    <a:pt x="7569" y="398"/>
                    <a:pt x="7568" y="114"/>
                    <a:pt x="7566" y="59"/>
                  </a:cubicBezTo>
                  <a:cubicBezTo>
                    <a:pt x="7566" y="4"/>
                    <a:pt x="7480" y="1"/>
                    <a:pt x="746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51" name="Google Shape;872;p74">
              <a:extLst>
                <a:ext uri="{FF2B5EF4-FFF2-40B4-BE49-F238E27FC236}">
                  <a16:creationId xmlns:a16="http://schemas.microsoft.com/office/drawing/2014/main" id="{4C3C6BDD-EDDA-1DE9-DBC5-538FDE1660C0}"/>
                </a:ext>
              </a:extLst>
            </p:cNvPr>
            <p:cNvSpPr/>
            <p:nvPr/>
          </p:nvSpPr>
          <p:spPr>
            <a:xfrm flipH="1">
              <a:off x="6233254" y="3134961"/>
              <a:ext cx="444208" cy="30279"/>
            </a:xfrm>
            <a:custGeom>
              <a:avLst/>
              <a:gdLst/>
              <a:ahLst/>
              <a:cxnLst/>
              <a:rect l="l" t="t" r="r" b="b"/>
              <a:pathLst>
                <a:path w="7570" h="516" extrusionOk="0">
                  <a:moveTo>
                    <a:pt x="7458" y="0"/>
                  </a:moveTo>
                  <a:cubicBezTo>
                    <a:pt x="7456" y="0"/>
                    <a:pt x="7455" y="0"/>
                    <a:pt x="7455" y="0"/>
                  </a:cubicBezTo>
                  <a:lnTo>
                    <a:pt x="116" y="0"/>
                  </a:lnTo>
                  <a:cubicBezTo>
                    <a:pt x="66" y="0"/>
                    <a:pt x="12" y="2"/>
                    <a:pt x="12" y="51"/>
                  </a:cubicBezTo>
                  <a:cubicBezTo>
                    <a:pt x="12" y="102"/>
                    <a:pt x="1" y="410"/>
                    <a:pt x="11" y="457"/>
                  </a:cubicBezTo>
                  <a:cubicBezTo>
                    <a:pt x="19" y="495"/>
                    <a:pt x="49" y="514"/>
                    <a:pt x="173" y="515"/>
                  </a:cubicBezTo>
                  <a:cubicBezTo>
                    <a:pt x="199" y="515"/>
                    <a:pt x="536" y="515"/>
                    <a:pt x="1052" y="515"/>
                  </a:cubicBezTo>
                  <a:cubicBezTo>
                    <a:pt x="2462" y="515"/>
                    <a:pt x="5206" y="515"/>
                    <a:pt x="6595" y="515"/>
                  </a:cubicBezTo>
                  <a:cubicBezTo>
                    <a:pt x="7103" y="515"/>
                    <a:pt x="7430" y="515"/>
                    <a:pt x="7444" y="515"/>
                  </a:cubicBezTo>
                  <a:cubicBezTo>
                    <a:pt x="7449" y="515"/>
                    <a:pt x="7454" y="515"/>
                    <a:pt x="7459" y="515"/>
                  </a:cubicBezTo>
                  <a:cubicBezTo>
                    <a:pt x="7501" y="515"/>
                    <a:pt x="7559" y="509"/>
                    <a:pt x="7564" y="458"/>
                  </a:cubicBezTo>
                  <a:cubicBezTo>
                    <a:pt x="7569" y="397"/>
                    <a:pt x="7568" y="113"/>
                    <a:pt x="7566" y="60"/>
                  </a:cubicBezTo>
                  <a:cubicBezTo>
                    <a:pt x="7566" y="3"/>
                    <a:pt x="7475" y="0"/>
                    <a:pt x="7458"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52" name="Google Shape;873;p74">
              <a:extLst>
                <a:ext uri="{FF2B5EF4-FFF2-40B4-BE49-F238E27FC236}">
                  <a16:creationId xmlns:a16="http://schemas.microsoft.com/office/drawing/2014/main" id="{808C62A5-2736-C384-055A-DD46777349D7}"/>
                </a:ext>
              </a:extLst>
            </p:cNvPr>
            <p:cNvSpPr/>
            <p:nvPr/>
          </p:nvSpPr>
          <p:spPr>
            <a:xfrm flipH="1">
              <a:off x="6233254" y="3255138"/>
              <a:ext cx="444208" cy="30220"/>
            </a:xfrm>
            <a:custGeom>
              <a:avLst/>
              <a:gdLst/>
              <a:ahLst/>
              <a:cxnLst/>
              <a:rect l="l" t="t" r="r" b="b"/>
              <a:pathLst>
                <a:path w="7570" h="515" extrusionOk="0">
                  <a:moveTo>
                    <a:pt x="7460" y="0"/>
                  </a:moveTo>
                  <a:cubicBezTo>
                    <a:pt x="7457" y="0"/>
                    <a:pt x="7455" y="0"/>
                    <a:pt x="7455" y="0"/>
                  </a:cubicBezTo>
                  <a:lnTo>
                    <a:pt x="116" y="0"/>
                  </a:lnTo>
                  <a:cubicBezTo>
                    <a:pt x="66" y="0"/>
                    <a:pt x="12" y="2"/>
                    <a:pt x="12" y="51"/>
                  </a:cubicBezTo>
                  <a:cubicBezTo>
                    <a:pt x="12" y="101"/>
                    <a:pt x="1" y="409"/>
                    <a:pt x="11" y="456"/>
                  </a:cubicBezTo>
                  <a:cubicBezTo>
                    <a:pt x="19" y="494"/>
                    <a:pt x="49" y="513"/>
                    <a:pt x="173" y="514"/>
                  </a:cubicBezTo>
                  <a:cubicBezTo>
                    <a:pt x="199" y="514"/>
                    <a:pt x="536" y="514"/>
                    <a:pt x="1052" y="514"/>
                  </a:cubicBezTo>
                  <a:cubicBezTo>
                    <a:pt x="2462" y="514"/>
                    <a:pt x="5206" y="514"/>
                    <a:pt x="6595" y="514"/>
                  </a:cubicBezTo>
                  <a:cubicBezTo>
                    <a:pt x="7103" y="514"/>
                    <a:pt x="7430" y="514"/>
                    <a:pt x="7444" y="514"/>
                  </a:cubicBezTo>
                  <a:cubicBezTo>
                    <a:pt x="7449" y="514"/>
                    <a:pt x="7454" y="514"/>
                    <a:pt x="7459" y="514"/>
                  </a:cubicBezTo>
                  <a:cubicBezTo>
                    <a:pt x="7501" y="514"/>
                    <a:pt x="7559" y="508"/>
                    <a:pt x="7564" y="457"/>
                  </a:cubicBezTo>
                  <a:cubicBezTo>
                    <a:pt x="7569" y="397"/>
                    <a:pt x="7568" y="112"/>
                    <a:pt x="7566" y="59"/>
                  </a:cubicBezTo>
                  <a:cubicBezTo>
                    <a:pt x="7566" y="4"/>
                    <a:pt x="7480" y="0"/>
                    <a:pt x="746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grpSp>
        <p:nvGrpSpPr>
          <p:cNvPr id="8" name="Group 7">
            <a:extLst>
              <a:ext uri="{FF2B5EF4-FFF2-40B4-BE49-F238E27FC236}">
                <a16:creationId xmlns:a16="http://schemas.microsoft.com/office/drawing/2014/main" id="{40DAD54F-96C3-F1A4-F114-E738826D0BD9}"/>
              </a:ext>
            </a:extLst>
          </p:cNvPr>
          <p:cNvGrpSpPr/>
          <p:nvPr/>
        </p:nvGrpSpPr>
        <p:grpSpPr>
          <a:xfrm>
            <a:off x="1780900" y="1850212"/>
            <a:ext cx="14477553" cy="1144395"/>
            <a:chOff x="1304872" y="2094628"/>
            <a:chExt cx="14477553" cy="1144395"/>
          </a:xfrm>
        </p:grpSpPr>
        <p:sp>
          <p:nvSpPr>
            <p:cNvPr id="4" name="TextBox 3">
              <a:extLst>
                <a:ext uri="{FF2B5EF4-FFF2-40B4-BE49-F238E27FC236}">
                  <a16:creationId xmlns:a16="http://schemas.microsoft.com/office/drawing/2014/main" id="{21AD26B8-EB0E-002D-D9F1-ECA6C56EA4CB}"/>
                </a:ext>
              </a:extLst>
            </p:cNvPr>
            <p:cNvSpPr txBox="1"/>
            <p:nvPr/>
          </p:nvSpPr>
          <p:spPr>
            <a:xfrm>
              <a:off x="1304872" y="2100632"/>
              <a:ext cx="14477553" cy="901593"/>
            </a:xfrm>
            <a:prstGeom prst="rect">
              <a:avLst/>
            </a:prstGeom>
            <a:noFill/>
          </p:spPr>
          <p:txBody>
            <a:bodyPr wrap="square">
              <a:spAutoFit/>
            </a:bodyPr>
            <a:lstStyle/>
            <a:p>
              <a:pPr algn="ctr">
                <a:lnSpc>
                  <a:spcPct val="150000"/>
                </a:lnSpc>
                <a:tabLst>
                  <a:tab pos="8347075" algn="l"/>
                </a:tabLst>
              </a:pP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D33C7881-8DC8-2D49-0991-79EA395A771F}"/>
                </a:ext>
              </a:extLst>
            </p:cNvPr>
            <p:cNvPicPr>
              <a:picLocks noChangeAspect="1"/>
            </p:cNvPicPr>
            <p:nvPr/>
          </p:nvPicPr>
          <p:blipFill>
            <a:blip r:embed="rId3" cstate="print">
              <a:extLst>
                <a:ext uri="{28A0092B-C50C-407E-A947-70E740481C1C}">
                  <a14:useLocalDpi xmlns:a14="http://schemas.microsoft.com/office/drawing/2010/main" val="0"/>
                </a:ext>
              </a:extLst>
            </a:blip>
            <a:srcRect l="32238" t="-6" r="43333" b="57618"/>
            <a:stretch/>
          </p:blipFill>
          <p:spPr>
            <a:xfrm>
              <a:off x="2025207" y="2094628"/>
              <a:ext cx="1172497" cy="1144395"/>
            </a:xfrm>
            <a:prstGeom prst="rect">
              <a:avLst/>
            </a:prstGeom>
          </p:spPr>
        </p:pic>
      </p:grpSp>
      <p:pic>
        <p:nvPicPr>
          <p:cNvPr id="3" name="Google Shape;236;p4">
            <a:extLst>
              <a:ext uri="{FF2B5EF4-FFF2-40B4-BE49-F238E27FC236}">
                <a16:creationId xmlns:a16="http://schemas.microsoft.com/office/drawing/2014/main" id="{AA073386-8B45-6BB1-47CB-2B834A003965}"/>
              </a:ext>
            </a:extLst>
          </p:cNvPr>
          <p:cNvPicPr preferRelativeResize="0"/>
          <p:nvPr/>
        </p:nvPicPr>
        <p:blipFill rotWithShape="1">
          <a:blip r:embed="rId4">
            <a:alphaModFix/>
          </a:blip>
          <a:srcRect/>
          <a:stretch/>
        </p:blipFill>
        <p:spPr>
          <a:xfrm>
            <a:off x="302056" y="9421373"/>
            <a:ext cx="3264554" cy="645256"/>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1DC19E54-85F1-2646-DA1E-FCED2F22FCC1}"/>
              </a:ext>
            </a:extLst>
          </p:cNvPr>
          <p:cNvSpPr/>
          <p:nvPr/>
        </p:nvSpPr>
        <p:spPr>
          <a:xfrm>
            <a:off x="0" y="462642"/>
            <a:ext cx="9525000" cy="1066800"/>
          </a:xfrm>
          <a:prstGeom prst="homePlate">
            <a:avLst/>
          </a:prstGeom>
          <a:solidFill>
            <a:srgbClr val="76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Sơ</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đồ</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dàn</a:t>
            </a:r>
            <a:r>
              <a:rPr lang="en-US" sz="4000" b="1" dirty="0">
                <a:latin typeface="Arial" panose="020B0604020202020204" pitchFamily="34" charset="0"/>
                <a:cs typeface="Arial" panose="020B0604020202020204" pitchFamily="34" charset="0"/>
              </a:rPr>
              <a:t> ý </a:t>
            </a: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nói</a:t>
            </a:r>
            <a:endParaRPr lang="en-US" sz="40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A160A9C1-085B-0CDF-159B-1A39FBBD2753}"/>
              </a:ext>
            </a:extLst>
          </p:cNvPr>
          <p:cNvSpPr/>
          <p:nvPr/>
        </p:nvSpPr>
        <p:spPr>
          <a:xfrm>
            <a:off x="1181100" y="1866900"/>
            <a:ext cx="15925800" cy="2819400"/>
          </a:xfrm>
          <a:prstGeom prst="roundRect">
            <a:avLst>
              <a:gd name="adj" fmla="val 17329"/>
            </a:avLst>
          </a:prstGeom>
          <a:solidFill>
            <a:schemeClr val="accent2">
              <a:lumMod val="20000"/>
              <a:lumOff val="80000"/>
            </a:schemeClr>
          </a:solid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Nêu</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tóm</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tắt</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sự</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việc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cần</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trình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bày</a:t>
            </a:r>
            <a:endParaRPr lang="en-US" sz="4000" b="1" dirty="0">
              <a:solidFill>
                <a:schemeClr val="tx1"/>
              </a:solidFill>
              <a:latin typeface="Arial" panose="020B0604020202020204" pitchFamily="34" charset="0"/>
              <a:cs typeface="Arial" panose="020B0604020202020204" pitchFamily="34" charset="0"/>
            </a:endParaRPr>
          </a:p>
          <a:p>
            <a:pPr algn="ctr">
              <a:lnSpc>
                <a:spcPct val="150000"/>
              </a:lnSpc>
            </a:pPr>
            <a:r>
              <a:rPr lang="en-US" sz="4000" dirty="0">
                <a:solidFill>
                  <a:schemeClr val="tx1"/>
                </a:solidFill>
                <a:latin typeface="Arial" panose="020B0604020202020204" pitchFamily="34" charset="0"/>
                <a:cs typeface="Arial" panose="020B0604020202020204" pitchFamily="34" charset="0"/>
              </a:rPr>
              <a:t>(</a:t>
            </a:r>
            <a:r>
              <a:rPr lang="en-US" sz="4000" i="1" dirty="0" err="1">
                <a:solidFill>
                  <a:schemeClr val="tx1"/>
                </a:solidFill>
                <a:latin typeface="Arial" panose="020B0604020202020204" pitchFamily="34" charset="0"/>
                <a:cs typeface="Arial" panose="020B0604020202020204" pitchFamily="34" charset="0"/>
              </a:rPr>
              <a:t>Sự</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việc</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gì</a:t>
            </a:r>
            <a:r>
              <a:rPr lang="en-US" sz="4000" i="1" dirty="0">
                <a:solidFill>
                  <a:schemeClr val="tx1"/>
                </a:solidFill>
                <a:latin typeface="Arial" panose="020B0604020202020204" pitchFamily="34" charset="0"/>
                <a:cs typeface="Arial" panose="020B0604020202020204" pitchFamily="34" charset="0"/>
              </a:rPr>
              <a:t>? Liên </a:t>
            </a:r>
            <a:r>
              <a:rPr lang="en-US" sz="4000" i="1" dirty="0" err="1">
                <a:solidFill>
                  <a:schemeClr val="tx1"/>
                </a:solidFill>
                <a:latin typeface="Arial" panose="020B0604020202020204" pitchFamily="34" charset="0"/>
                <a:cs typeface="Arial" panose="020B0604020202020204" pitchFamily="34" charset="0"/>
              </a:rPr>
              <a:t>quan</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đến</a:t>
            </a:r>
            <a:r>
              <a:rPr lang="en-US" sz="4000" i="1" dirty="0">
                <a:solidFill>
                  <a:schemeClr val="tx1"/>
                </a:solidFill>
                <a:latin typeface="Arial" panose="020B0604020202020204" pitchFamily="34" charset="0"/>
                <a:cs typeface="Arial" panose="020B0604020202020204" pitchFamily="34" charset="0"/>
              </a:rPr>
              <a:t> ai? Ở </a:t>
            </a:r>
            <a:r>
              <a:rPr lang="en-US" sz="4000" i="1" dirty="0" err="1">
                <a:solidFill>
                  <a:schemeClr val="tx1"/>
                </a:solidFill>
                <a:latin typeface="Arial" panose="020B0604020202020204" pitchFamily="34" charset="0"/>
                <a:cs typeface="Arial" panose="020B0604020202020204" pitchFamily="34" charset="0"/>
              </a:rPr>
              <a:t>đâu</a:t>
            </a:r>
            <a:r>
              <a:rPr lang="en-US" sz="4000" i="1" dirty="0">
                <a:solidFill>
                  <a:schemeClr val="tx1"/>
                </a:solidFill>
                <a:latin typeface="Arial" panose="020B0604020202020204" pitchFamily="34" charset="0"/>
                <a:cs typeface="Arial" panose="020B0604020202020204" pitchFamily="34" charset="0"/>
              </a:rPr>
              <a:t>? Khi </a:t>
            </a:r>
            <a:r>
              <a:rPr lang="en-US" sz="4000" i="1" dirty="0" err="1">
                <a:solidFill>
                  <a:schemeClr val="tx1"/>
                </a:solidFill>
                <a:latin typeface="Arial" panose="020B0604020202020204" pitchFamily="34" charset="0"/>
                <a:cs typeface="Arial" panose="020B0604020202020204" pitchFamily="34" charset="0"/>
              </a:rPr>
              <a:t>nào</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Xảy</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ra</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như</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thế</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nào</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Nguyên</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nhân</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là</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gì</a:t>
            </a:r>
            <a:r>
              <a:rPr lang="en-US" sz="4000" i="1" dirty="0">
                <a:solidFill>
                  <a:schemeClr val="tx1"/>
                </a:solidFill>
                <a:latin typeface="Arial" panose="020B0604020202020204" pitchFamily="34" charset="0"/>
                <a:cs typeface="Arial" panose="020B0604020202020204" pitchFamily="34" charset="0"/>
              </a:rPr>
              <a:t>?</a:t>
            </a:r>
          </a:p>
        </p:txBody>
      </p:sp>
      <p:sp>
        <p:nvSpPr>
          <p:cNvPr id="4" name="Rectangle: Rounded Corners 3">
            <a:extLst>
              <a:ext uri="{FF2B5EF4-FFF2-40B4-BE49-F238E27FC236}">
                <a16:creationId xmlns:a16="http://schemas.microsoft.com/office/drawing/2014/main" id="{B8609406-FF0A-FA52-D0D6-B914DCF67CF1}"/>
              </a:ext>
            </a:extLst>
          </p:cNvPr>
          <p:cNvSpPr/>
          <p:nvPr/>
        </p:nvSpPr>
        <p:spPr>
          <a:xfrm>
            <a:off x="1066800" y="5514392"/>
            <a:ext cx="15925800" cy="1915108"/>
          </a:xfrm>
          <a:prstGeom prst="roundRect">
            <a:avLst/>
          </a:prstGeom>
          <a:solidFill>
            <a:schemeClr val="accent2">
              <a:lumMod val="20000"/>
              <a:lumOff val="80000"/>
            </a:schemeClr>
          </a:solid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Trình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bày</a:t>
            </a:r>
            <a:r>
              <a:rPr lang="en-US" sz="4000" b="1" dirty="0">
                <a:solidFill>
                  <a:schemeClr val="tx1"/>
                </a:solidFill>
                <a:latin typeface="Arial" panose="020B0604020202020204" pitchFamily="34" charset="0"/>
                <a:cs typeface="Arial" panose="020B0604020202020204" pitchFamily="34" charset="0"/>
              </a:rPr>
              <a:t> ý </a:t>
            </a:r>
            <a:r>
              <a:rPr lang="en-US" sz="4000" b="1" dirty="0" err="1">
                <a:solidFill>
                  <a:schemeClr val="tx1"/>
                </a:solidFill>
                <a:latin typeface="Arial" panose="020B0604020202020204" pitchFamily="34" charset="0"/>
                <a:cs typeface="Arial" panose="020B0604020202020204" pitchFamily="34" charset="0"/>
              </a:rPr>
              <a:t>kiến</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về</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sự</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việc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đồng</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tình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phản</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đối</a:t>
            </a:r>
            <a:r>
              <a:rPr lang="en-US" sz="4000" b="1" dirty="0">
                <a:solidFill>
                  <a:schemeClr val="tx1"/>
                </a:solidFill>
                <a:latin typeface="Arial" panose="020B0604020202020204" pitchFamily="34" charset="0"/>
                <a:cs typeface="Arial" panose="020B0604020202020204" pitchFamily="34" charset="0"/>
              </a:rPr>
              <a:t>)</a:t>
            </a:r>
          </a:p>
          <a:p>
            <a:pPr algn="ctr">
              <a:lnSpc>
                <a:spcPct val="150000"/>
              </a:lnSpc>
            </a:pPr>
            <a:r>
              <a:rPr lang="en-US" sz="4000" i="1" dirty="0">
                <a:solidFill>
                  <a:schemeClr val="tx1"/>
                </a:solidFill>
                <a:latin typeface="Arial" panose="020B0604020202020204" pitchFamily="34" charset="0"/>
                <a:cs typeface="Arial" panose="020B0604020202020204" pitchFamily="34" charset="0"/>
              </a:rPr>
              <a:t>(</a:t>
            </a:r>
            <a:r>
              <a:rPr lang="en-US" sz="4000" i="1" dirty="0" err="1">
                <a:solidFill>
                  <a:schemeClr val="tx1"/>
                </a:solidFill>
                <a:latin typeface="Arial" panose="020B0604020202020204" pitchFamily="34" charset="0"/>
                <a:cs typeface="Arial" panose="020B0604020202020204" pitchFamily="34" charset="0"/>
              </a:rPr>
              <a:t>đưa</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ra</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lí</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lẽ</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và</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bằng</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chứng</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để</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làm</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sáng</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tỏ</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luận</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điểm</a:t>
            </a:r>
            <a:endParaRPr lang="en-US" sz="4000" i="1"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E715DE8-BC9E-1174-CA85-77DCA32D63E8}"/>
              </a:ext>
            </a:extLst>
          </p:cNvPr>
          <p:cNvSpPr/>
          <p:nvPr/>
        </p:nvSpPr>
        <p:spPr>
          <a:xfrm>
            <a:off x="1181100" y="8300358"/>
            <a:ext cx="15925800" cy="1772816"/>
          </a:xfrm>
          <a:prstGeom prst="roundRect">
            <a:avLst/>
          </a:prstGeom>
          <a:solidFill>
            <a:schemeClr val="accent2">
              <a:lumMod val="20000"/>
              <a:lumOff val="80000"/>
            </a:schemeClr>
          </a:solid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Nêu</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bài</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học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rút</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ra</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từ</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sự</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việc</a:t>
            </a:r>
            <a:endParaRPr lang="en-US" sz="4000" b="1" dirty="0">
              <a:solidFill>
                <a:schemeClr val="tx1"/>
              </a:solidFill>
              <a:latin typeface="Arial" panose="020B0604020202020204" pitchFamily="34" charset="0"/>
              <a:cs typeface="Arial" panose="020B0604020202020204" pitchFamily="34" charset="0"/>
            </a:endParaRPr>
          </a:p>
          <a:p>
            <a:pPr algn="ctr">
              <a:lnSpc>
                <a:spcPct val="150000"/>
              </a:lnSpc>
            </a:pPr>
            <a:r>
              <a:rPr lang="en-US" sz="4000" i="1" dirty="0">
                <a:solidFill>
                  <a:schemeClr val="tx1"/>
                </a:solidFill>
                <a:latin typeface="Arial" panose="020B0604020202020204" pitchFamily="34" charset="0"/>
                <a:cs typeface="Arial" panose="020B0604020202020204" pitchFamily="34" charset="0"/>
              </a:rPr>
              <a:t>(</a:t>
            </a:r>
            <a:r>
              <a:rPr lang="en-US" sz="4000" i="1" dirty="0" err="1">
                <a:solidFill>
                  <a:schemeClr val="tx1"/>
                </a:solidFill>
                <a:latin typeface="Arial" panose="020B0604020202020204" pitchFamily="34" charset="0"/>
                <a:cs typeface="Arial" panose="020B0604020202020204" pitchFamily="34" charset="0"/>
              </a:rPr>
              <a:t>Bài</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học</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nhận</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thức</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hành</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động</a:t>
            </a:r>
            <a:r>
              <a:rPr lang="en-US" sz="4000" i="1" dirty="0">
                <a:solidFill>
                  <a:schemeClr val="tx1"/>
                </a:solidFill>
                <a:latin typeface="Arial" panose="020B0604020202020204" pitchFamily="34" charset="0"/>
                <a:cs typeface="Arial" panose="020B0604020202020204" pitchFamily="34" charset="0"/>
              </a:rPr>
              <a:t>,…)</a:t>
            </a:r>
          </a:p>
        </p:txBody>
      </p:sp>
      <p:sp>
        <p:nvSpPr>
          <p:cNvPr id="6" name="Arrow: Down 5">
            <a:extLst>
              <a:ext uri="{FF2B5EF4-FFF2-40B4-BE49-F238E27FC236}">
                <a16:creationId xmlns:a16="http://schemas.microsoft.com/office/drawing/2014/main" id="{593E4C4C-6227-F32C-5718-93E3A4FDF759}"/>
              </a:ext>
            </a:extLst>
          </p:cNvPr>
          <p:cNvSpPr/>
          <p:nvPr/>
        </p:nvSpPr>
        <p:spPr>
          <a:xfrm>
            <a:off x="8648700" y="4707682"/>
            <a:ext cx="762000" cy="806709"/>
          </a:xfrm>
          <a:prstGeom prst="down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7150E5C1-AEED-51C6-3503-98103CBE53A6}"/>
              </a:ext>
            </a:extLst>
          </p:cNvPr>
          <p:cNvSpPr/>
          <p:nvPr/>
        </p:nvSpPr>
        <p:spPr>
          <a:xfrm>
            <a:off x="8763000" y="7450883"/>
            <a:ext cx="762000" cy="828092"/>
          </a:xfrm>
          <a:prstGeom prst="down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4725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4" name="TextBox 3">
            <a:extLst>
              <a:ext uri="{FF2B5EF4-FFF2-40B4-BE49-F238E27FC236}">
                <a16:creationId xmlns:a16="http://schemas.microsoft.com/office/drawing/2014/main" id="{032A6EBE-68E5-149F-6407-CE3DCF6F4F4D}"/>
              </a:ext>
            </a:extLst>
          </p:cNvPr>
          <p:cNvSpPr txBox="1"/>
          <p:nvPr/>
        </p:nvSpPr>
        <p:spPr>
          <a:xfrm>
            <a:off x="4267200" y="732139"/>
            <a:ext cx="9753600" cy="954107"/>
          </a:xfrm>
          <a:prstGeom prst="rect">
            <a:avLst/>
          </a:prstGeom>
          <a:noFill/>
        </p:spPr>
        <p:txBody>
          <a:bodyPr wrap="square" rtlCol="0">
            <a:spAutoFit/>
          </a:bodyPr>
          <a:lstStyle/>
          <a:p>
            <a:pPr algn="ctr"/>
            <a:r>
              <a:rPr lang="en-US" sz="5600" b="1" dirty="0">
                <a:solidFill>
                  <a:srgbClr val="002060"/>
                </a:solidFill>
                <a:latin typeface="Arial" panose="020B0604020202020204" pitchFamily="34" charset="0"/>
                <a:cs typeface="Arial" panose="020B0604020202020204" pitchFamily="34" charset="0"/>
              </a:rPr>
              <a:t>KHỞI ĐỘNG</a:t>
            </a:r>
          </a:p>
        </p:txBody>
      </p:sp>
      <p:grpSp>
        <p:nvGrpSpPr>
          <p:cNvPr id="2" name="Group 1">
            <a:extLst>
              <a:ext uri="{FF2B5EF4-FFF2-40B4-BE49-F238E27FC236}">
                <a16:creationId xmlns:a16="http://schemas.microsoft.com/office/drawing/2014/main" id="{0C4062D7-0667-0E0C-8BCF-1C63169564F5}"/>
              </a:ext>
            </a:extLst>
          </p:cNvPr>
          <p:cNvGrpSpPr/>
          <p:nvPr/>
        </p:nvGrpSpPr>
        <p:grpSpPr>
          <a:xfrm>
            <a:off x="459287" y="3419213"/>
            <a:ext cx="8151313" cy="5444534"/>
            <a:chOff x="459287" y="3575778"/>
            <a:chExt cx="8634608" cy="5444534"/>
          </a:xfrm>
        </p:grpSpPr>
        <p:sp>
          <p:nvSpPr>
            <p:cNvPr id="7" name="Rectangle: Rounded Corners 6">
              <a:extLst>
                <a:ext uri="{FF2B5EF4-FFF2-40B4-BE49-F238E27FC236}">
                  <a16:creationId xmlns:a16="http://schemas.microsoft.com/office/drawing/2014/main" id="{35353EFE-8BDF-166E-C5BA-030236047B43}"/>
                </a:ext>
              </a:extLst>
            </p:cNvPr>
            <p:cNvSpPr/>
            <p:nvPr/>
          </p:nvSpPr>
          <p:spPr>
            <a:xfrm>
              <a:off x="634649" y="3575778"/>
              <a:ext cx="8459246" cy="5262504"/>
            </a:xfrm>
            <a:prstGeom prst="roundRect">
              <a:avLst/>
            </a:prstGeom>
            <a:solidFill>
              <a:schemeClr val="accent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dirty="0">
                <a:solidFill>
                  <a:schemeClr val="tx1"/>
                </a:solidFill>
              </a:endParaRPr>
            </a:p>
          </p:txBody>
        </p:sp>
        <p:sp>
          <p:nvSpPr>
            <p:cNvPr id="5" name="Rectangle: Rounded Corners 4">
              <a:extLst>
                <a:ext uri="{FF2B5EF4-FFF2-40B4-BE49-F238E27FC236}">
                  <a16:creationId xmlns:a16="http://schemas.microsoft.com/office/drawing/2014/main" id="{88C99D4A-E422-B3BE-D708-7B7861785A5A}"/>
                </a:ext>
              </a:extLst>
            </p:cNvPr>
            <p:cNvSpPr/>
            <p:nvPr/>
          </p:nvSpPr>
          <p:spPr>
            <a:xfrm>
              <a:off x="459287" y="3757808"/>
              <a:ext cx="8459246" cy="526250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Nhiệm</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vụ</a:t>
              </a:r>
              <a:r>
                <a:rPr lang="en-US" sz="4000" b="1" dirty="0">
                  <a:solidFill>
                    <a:schemeClr val="tx1"/>
                  </a:solidFill>
                  <a:latin typeface="Arial" panose="020B0604020202020204" pitchFamily="34" charset="0"/>
                  <a:cs typeface="Arial" panose="020B0604020202020204" pitchFamily="34" charset="0"/>
                </a:rPr>
                <a:t>: </a:t>
              </a:r>
            </a:p>
            <a:p>
              <a:pPr algn="just">
                <a:lnSpc>
                  <a:spcPct val="150000"/>
                </a:lnSpc>
              </a:pP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T</a:t>
              </a:r>
              <a:r>
                <a:rPr lang="vi-VN" sz="4000" dirty="0">
                  <a:solidFill>
                    <a:schemeClr val="tx1"/>
                  </a:solidFill>
                  <a:latin typeface="Arial" panose="020B0604020202020204" pitchFamily="34" charset="0"/>
                  <a:ea typeface="Times New Roman" panose="02020603050405020304" pitchFamily="18" charset="0"/>
                  <a:cs typeface="Arial" panose="020B0604020202020204" pitchFamily="34" charset="0"/>
                </a:rPr>
                <a:t>heo dõi video Dự án “Nuôi em Mộc Châu” và chia sẻ cảm nghĩ của em sau khi xem video.</a:t>
              </a:r>
              <a:endParaRPr lang="en-US" sz="4000" dirty="0">
                <a:solidFill>
                  <a:schemeClr val="tx1"/>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6FDB3C51-CF72-62C7-60E6-A8CE89A0C2B9}"/>
              </a:ext>
            </a:extLst>
          </p:cNvPr>
          <p:cNvSpPr txBox="1"/>
          <p:nvPr/>
        </p:nvSpPr>
        <p:spPr>
          <a:xfrm>
            <a:off x="4864270" y="2099768"/>
            <a:ext cx="8684712" cy="830997"/>
          </a:xfrm>
          <a:prstGeom prst="rect">
            <a:avLst/>
          </a:prstGeom>
          <a:no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HOẠT ĐỘNG CÁ NHÂN</a:t>
            </a:r>
          </a:p>
        </p:txBody>
      </p:sp>
      <p:pic>
        <p:nvPicPr>
          <p:cNvPr id="3" name="Dự án Nuôi em Mộc Châu - VTV4">
            <a:hlinkClick r:id="" action="ppaction://media"/>
            <a:extLst>
              <a:ext uri="{FF2B5EF4-FFF2-40B4-BE49-F238E27FC236}">
                <a16:creationId xmlns:a16="http://schemas.microsoft.com/office/drawing/2014/main" id="{EB55389F-CBA6-0C59-BCB4-CBCF7F4DF1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53435" y="3757808"/>
            <a:ext cx="8475278" cy="4767344"/>
          </a:xfrm>
          <a:prstGeom prst="rect">
            <a:avLst/>
          </a:prstGeom>
        </p:spPr>
      </p:pic>
      <p:pic>
        <p:nvPicPr>
          <p:cNvPr id="11" name="Picture 10">
            <a:extLst>
              <a:ext uri="{FF2B5EF4-FFF2-40B4-BE49-F238E27FC236}">
                <a16:creationId xmlns:a16="http://schemas.microsoft.com/office/drawing/2014/main" id="{62867A36-1821-CC4B-16BE-BAE327EAC460}"/>
              </a:ext>
            </a:extLst>
          </p:cNvPr>
          <p:cNvPicPr>
            <a:picLocks noChangeAspect="1"/>
          </p:cNvPicPr>
          <p:nvPr/>
        </p:nvPicPr>
        <p:blipFill>
          <a:blip r:embed="rId6">
            <a:extLst>
              <a:ext uri="{28A0092B-C50C-407E-A947-70E740481C1C}">
                <a14:useLocalDpi xmlns:a14="http://schemas.microsoft.com/office/drawing/2010/main" val="0"/>
              </a:ext>
            </a:extLst>
          </a:blip>
          <a:srcRect t="65557" r="84171"/>
          <a:stretch/>
        </p:blipFill>
        <p:spPr>
          <a:xfrm>
            <a:off x="-152400" y="-96144"/>
            <a:ext cx="2133600" cy="2611410"/>
          </a:xfrm>
          <a:prstGeom prst="rect">
            <a:avLst/>
          </a:prstGeom>
        </p:spPr>
      </p:pic>
      <p:pic>
        <p:nvPicPr>
          <p:cNvPr id="13" name="Picture 12">
            <a:extLst>
              <a:ext uri="{FF2B5EF4-FFF2-40B4-BE49-F238E27FC236}">
                <a16:creationId xmlns:a16="http://schemas.microsoft.com/office/drawing/2014/main" id="{7700FF3A-0396-614F-0719-2F7841772763}"/>
              </a:ext>
            </a:extLst>
          </p:cNvPr>
          <p:cNvPicPr>
            <a:picLocks noChangeAspect="1"/>
          </p:cNvPicPr>
          <p:nvPr/>
        </p:nvPicPr>
        <p:blipFill>
          <a:blip r:embed="rId7">
            <a:extLst>
              <a:ext uri="{28A0092B-C50C-407E-A947-70E740481C1C}">
                <a14:useLocalDpi xmlns:a14="http://schemas.microsoft.com/office/drawing/2010/main" val="0"/>
              </a:ext>
            </a:extLst>
          </a:blip>
          <a:srcRect l="13386" t="68426" r="74577" b="2468"/>
          <a:stretch/>
        </p:blipFill>
        <p:spPr>
          <a:xfrm>
            <a:off x="-382172" y="7830398"/>
            <a:ext cx="2133599" cy="2527719"/>
          </a:xfrm>
          <a:prstGeom prst="rect">
            <a:avLst/>
          </a:prstGeom>
        </p:spPr>
      </p:pic>
      <p:pic>
        <p:nvPicPr>
          <p:cNvPr id="8" name="Google Shape;236;p4">
            <a:extLst>
              <a:ext uri="{FF2B5EF4-FFF2-40B4-BE49-F238E27FC236}">
                <a16:creationId xmlns:a16="http://schemas.microsoft.com/office/drawing/2014/main" id="{D5C57066-8519-107B-38D9-4B536C08240B}"/>
              </a:ext>
            </a:extLst>
          </p:cNvPr>
          <p:cNvPicPr preferRelativeResize="0"/>
          <p:nvPr/>
        </p:nvPicPr>
        <p:blipFill rotWithShape="1">
          <a:blip r:embed="rId8">
            <a:alphaModFix/>
          </a:blip>
          <a:srcRect/>
          <a:stretch/>
        </p:blipFill>
        <p:spPr>
          <a:xfrm>
            <a:off x="14556785" y="9486900"/>
            <a:ext cx="3264554" cy="645256"/>
          </a:xfrm>
          <a:prstGeom prst="rect">
            <a:avLst/>
          </a:prstGeom>
          <a:noFill/>
          <a:ln>
            <a:noFill/>
          </a:ln>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3"/>
                </p:tgtEl>
              </p:cMediaNode>
            </p:video>
          </p:childTnLst>
        </p:cTn>
      </p:par>
    </p:tnLst>
    <p:bldLst>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Arrow: Pentagon 44">
            <a:extLst>
              <a:ext uri="{FF2B5EF4-FFF2-40B4-BE49-F238E27FC236}">
                <a16:creationId xmlns:a16="http://schemas.microsoft.com/office/drawing/2014/main" id="{99F69377-5DA2-7A60-8055-444EEA4FB6BD}"/>
              </a:ext>
            </a:extLst>
          </p:cNvPr>
          <p:cNvSpPr/>
          <p:nvPr/>
        </p:nvSpPr>
        <p:spPr>
          <a:xfrm>
            <a:off x="0" y="571500"/>
            <a:ext cx="4114800" cy="1066800"/>
          </a:xfrm>
          <a:prstGeom prst="homePlate">
            <a:avLst/>
          </a:prstGeom>
          <a:solidFill>
            <a:srgbClr val="76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Lưu</a:t>
            </a:r>
            <a:r>
              <a:rPr lang="en-US" sz="4000" b="1" dirty="0">
                <a:latin typeface="Arial" panose="020B0604020202020204" pitchFamily="34" charset="0"/>
                <a:cs typeface="Arial" panose="020B0604020202020204" pitchFamily="34" charset="0"/>
              </a:rPr>
              <a:t> ý</a:t>
            </a:r>
          </a:p>
        </p:txBody>
      </p:sp>
      <p:grpSp>
        <p:nvGrpSpPr>
          <p:cNvPr id="51" name="Group 50">
            <a:extLst>
              <a:ext uri="{FF2B5EF4-FFF2-40B4-BE49-F238E27FC236}">
                <a16:creationId xmlns:a16="http://schemas.microsoft.com/office/drawing/2014/main" id="{9A36299E-C303-CC27-8CE0-A710D7BAAEEE}"/>
              </a:ext>
            </a:extLst>
          </p:cNvPr>
          <p:cNvGrpSpPr/>
          <p:nvPr/>
        </p:nvGrpSpPr>
        <p:grpSpPr>
          <a:xfrm>
            <a:off x="6324600" y="1866900"/>
            <a:ext cx="5638800" cy="5372100"/>
            <a:chOff x="6324600" y="1866900"/>
            <a:chExt cx="5638800" cy="5372100"/>
          </a:xfrm>
        </p:grpSpPr>
        <p:sp>
          <p:nvSpPr>
            <p:cNvPr id="47" name="Rectangle 46">
              <a:extLst>
                <a:ext uri="{FF2B5EF4-FFF2-40B4-BE49-F238E27FC236}">
                  <a16:creationId xmlns:a16="http://schemas.microsoft.com/office/drawing/2014/main" id="{9094925E-1C61-AFC6-AE2A-B117D6957B28}"/>
                </a:ext>
              </a:extLst>
            </p:cNvPr>
            <p:cNvSpPr/>
            <p:nvPr/>
          </p:nvSpPr>
          <p:spPr>
            <a:xfrm>
              <a:off x="6324600" y="3581400"/>
              <a:ext cx="5638800" cy="3657600"/>
            </a:xfrm>
            <a:prstGeom prst="rect">
              <a:avLst/>
            </a:prstGeom>
            <a:solidFill>
              <a:schemeClr val="bg1"/>
            </a:solidFill>
            <a:ln w="3810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Chuẩn bị phần mở đầu và kết thúc </a:t>
              </a:r>
              <a:r>
                <a:rPr lang="en-US" sz="4000" dirty="0" err="1">
                  <a:solidFill>
                    <a:schemeClr val="tx1"/>
                  </a:solidFill>
                  <a:latin typeface="Arial" panose="020B0604020202020204" pitchFamily="34" charset="0"/>
                  <a:cs typeface="Arial" panose="020B0604020202020204" pitchFamily="34" charset="0"/>
                </a:rPr>
                <a:t>hấp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dẫn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thuyết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phục</a:t>
              </a:r>
              <a:endParaRPr lang="en-US" sz="4000" dirty="0">
                <a:solidFill>
                  <a:schemeClr val="tx1"/>
                </a:solidFill>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B00CD408-1D66-05FB-58BA-69B0CF3845DD}"/>
                </a:ext>
              </a:extLst>
            </p:cNvPr>
            <p:cNvPicPr>
              <a:picLocks noChangeAspect="1"/>
            </p:cNvPicPr>
            <p:nvPr/>
          </p:nvPicPr>
          <p:blipFill>
            <a:blip r:embed="rId2">
              <a:extLst>
                <a:ext uri="{28A0092B-C50C-407E-A947-70E740481C1C}">
                  <a14:useLocalDpi xmlns:a14="http://schemas.microsoft.com/office/drawing/2010/main" val="0"/>
                </a:ext>
              </a:extLst>
            </a:blip>
            <a:srcRect t="55927" r="77503"/>
            <a:stretch/>
          </p:blipFill>
          <p:spPr>
            <a:xfrm>
              <a:off x="7467600" y="1866900"/>
              <a:ext cx="2284857" cy="2517916"/>
            </a:xfrm>
            <a:prstGeom prst="rect">
              <a:avLst/>
            </a:prstGeom>
          </p:spPr>
        </p:pic>
      </p:grpSp>
      <p:grpSp>
        <p:nvGrpSpPr>
          <p:cNvPr id="54" name="Group 53">
            <a:extLst>
              <a:ext uri="{FF2B5EF4-FFF2-40B4-BE49-F238E27FC236}">
                <a16:creationId xmlns:a16="http://schemas.microsoft.com/office/drawing/2014/main" id="{3566A1B0-8FD3-FFE0-4D7C-4D286A88B03B}"/>
              </a:ext>
            </a:extLst>
          </p:cNvPr>
          <p:cNvGrpSpPr/>
          <p:nvPr/>
        </p:nvGrpSpPr>
        <p:grpSpPr>
          <a:xfrm>
            <a:off x="12268200" y="4138466"/>
            <a:ext cx="5638800" cy="5043634"/>
            <a:chOff x="12268200" y="4138466"/>
            <a:chExt cx="5638800" cy="5043634"/>
          </a:xfrm>
        </p:grpSpPr>
        <p:sp>
          <p:nvSpPr>
            <p:cNvPr id="48" name="Rectangle 47">
              <a:extLst>
                <a:ext uri="{FF2B5EF4-FFF2-40B4-BE49-F238E27FC236}">
                  <a16:creationId xmlns:a16="http://schemas.microsoft.com/office/drawing/2014/main" id="{BFDE2A5C-33B1-0B7A-3109-FE7867A0A6F0}"/>
                </a:ext>
              </a:extLst>
            </p:cNvPr>
            <p:cNvSpPr/>
            <p:nvPr/>
          </p:nvSpPr>
          <p:spPr>
            <a:xfrm>
              <a:off x="12268200" y="5295900"/>
              <a:ext cx="5638800" cy="3886200"/>
            </a:xfrm>
            <a:prstGeom prst="rect">
              <a:avLst/>
            </a:prstGeom>
            <a:solidFill>
              <a:schemeClr val="bg1"/>
            </a:solidFill>
            <a:ln w="3810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Dự kiến trước phần phản biện của người nghe và chuẩn bị câu trả lời</a:t>
              </a:r>
              <a:endParaRPr lang="en-US" sz="4000" dirty="0">
                <a:solidFill>
                  <a:schemeClr val="tx1"/>
                </a:solidFill>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5C37A844-86B1-2ECE-F1C7-257D02A89182}"/>
                </a:ext>
              </a:extLst>
            </p:cNvPr>
            <p:cNvPicPr>
              <a:picLocks noChangeAspect="1"/>
            </p:cNvPicPr>
            <p:nvPr/>
          </p:nvPicPr>
          <p:blipFill>
            <a:blip r:embed="rId3" cstate="print">
              <a:extLst>
                <a:ext uri="{28A0092B-C50C-407E-A947-70E740481C1C}">
                  <a14:useLocalDpi xmlns:a14="http://schemas.microsoft.com/office/drawing/2010/main" val="0"/>
                </a:ext>
              </a:extLst>
            </a:blip>
            <a:srcRect t="65557" r="80004" b="-6"/>
            <a:stretch/>
          </p:blipFill>
          <p:spPr>
            <a:xfrm>
              <a:off x="14478000" y="4138466"/>
              <a:ext cx="1522857" cy="1475728"/>
            </a:xfrm>
            <a:prstGeom prst="rect">
              <a:avLst/>
            </a:prstGeom>
          </p:spPr>
        </p:pic>
      </p:grpSp>
      <p:grpSp>
        <p:nvGrpSpPr>
          <p:cNvPr id="57" name="Group 56">
            <a:extLst>
              <a:ext uri="{FF2B5EF4-FFF2-40B4-BE49-F238E27FC236}">
                <a16:creationId xmlns:a16="http://schemas.microsoft.com/office/drawing/2014/main" id="{B00A5DF0-75A6-8D68-7930-F26BC6369ECC}"/>
              </a:ext>
            </a:extLst>
          </p:cNvPr>
          <p:cNvGrpSpPr/>
          <p:nvPr/>
        </p:nvGrpSpPr>
        <p:grpSpPr>
          <a:xfrm>
            <a:off x="533400" y="4572082"/>
            <a:ext cx="5486400" cy="4610018"/>
            <a:chOff x="533400" y="4572082"/>
            <a:chExt cx="5486400" cy="4610018"/>
          </a:xfrm>
        </p:grpSpPr>
        <p:sp>
          <p:nvSpPr>
            <p:cNvPr id="46" name="Rectangle 45">
              <a:extLst>
                <a:ext uri="{FF2B5EF4-FFF2-40B4-BE49-F238E27FC236}">
                  <a16:creationId xmlns:a16="http://schemas.microsoft.com/office/drawing/2014/main" id="{8B9E0386-6F10-4E3B-AE38-C4125F4B5DD4}"/>
                </a:ext>
              </a:extLst>
            </p:cNvPr>
            <p:cNvSpPr/>
            <p:nvPr/>
          </p:nvSpPr>
          <p:spPr>
            <a:xfrm>
              <a:off x="533400" y="5295900"/>
              <a:ext cx="5486400" cy="3886200"/>
            </a:xfrm>
            <a:prstGeom prst="rect">
              <a:avLst/>
            </a:prstGeom>
            <a:solidFill>
              <a:schemeClr val="bg1"/>
            </a:solidFill>
            <a:ln w="3810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Chuẩn bị phương tiện phi ngôn ngữ</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hỗ</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trợ</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bài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bày</a:t>
              </a:r>
              <a:endParaRPr lang="en-US" sz="4000" dirty="0">
                <a:solidFill>
                  <a:schemeClr val="tx1"/>
                </a:solidFill>
                <a:latin typeface="Arial" panose="020B060402020202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id="{12C3C413-8324-98EA-B308-1648A1180A1E}"/>
                </a:ext>
              </a:extLst>
            </p:cNvPr>
            <p:cNvPicPr>
              <a:picLocks noChangeAspect="1"/>
            </p:cNvPicPr>
            <p:nvPr/>
          </p:nvPicPr>
          <p:blipFill>
            <a:blip r:embed="rId4" cstate="print">
              <a:extLst>
                <a:ext uri="{28A0092B-C50C-407E-A947-70E740481C1C}">
                  <a14:useLocalDpi xmlns:a14="http://schemas.microsoft.com/office/drawing/2010/main" val="0"/>
                </a:ext>
              </a:extLst>
            </a:blip>
            <a:srcRect t="15922" r="75843" b="45424"/>
            <a:stretch/>
          </p:blipFill>
          <p:spPr>
            <a:xfrm>
              <a:off x="2629471" y="4572082"/>
              <a:ext cx="1485329" cy="1336901"/>
            </a:xfrm>
            <a:prstGeom prst="rect">
              <a:avLst/>
            </a:prstGeom>
          </p:spPr>
        </p:pic>
      </p:grpSp>
      <p:pic>
        <p:nvPicPr>
          <p:cNvPr id="2" name="Google Shape;236;p4">
            <a:extLst>
              <a:ext uri="{FF2B5EF4-FFF2-40B4-BE49-F238E27FC236}">
                <a16:creationId xmlns:a16="http://schemas.microsoft.com/office/drawing/2014/main" id="{BCB7F241-0428-82AE-77A6-C3C06D81BA84}"/>
              </a:ext>
            </a:extLst>
          </p:cNvPr>
          <p:cNvPicPr preferRelativeResize="0"/>
          <p:nvPr/>
        </p:nvPicPr>
        <p:blipFill rotWithShape="1">
          <a:blip r:embed="rId5">
            <a:alphaModFix/>
          </a:blip>
          <a:srcRect/>
          <a:stretch/>
        </p:blipFill>
        <p:spPr>
          <a:xfrm>
            <a:off x="14642446" y="247932"/>
            <a:ext cx="3264554" cy="645256"/>
          </a:xfrm>
          <a:prstGeom prst="rect">
            <a:avLst/>
          </a:prstGeom>
          <a:noFill/>
          <a:ln>
            <a:noFill/>
          </a:ln>
        </p:spPr>
      </p:pic>
    </p:spTree>
    <p:extLst>
      <p:ext uri="{BB962C8B-B14F-4D97-AF65-F5344CB8AC3E}">
        <p14:creationId xmlns:p14="http://schemas.microsoft.com/office/powerpoint/2010/main" val="24586091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arn(inVertical)">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arn(inVertical)">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arn(inVertical)">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7">
          <a:extLst>
            <a:ext uri="{FF2B5EF4-FFF2-40B4-BE49-F238E27FC236}">
              <a16:creationId xmlns:a16="http://schemas.microsoft.com/office/drawing/2014/main" id="{CB3055E8-8E20-B4F9-54DE-4134EE4FAF9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C5084E8F-9837-0DA3-9F82-B2D5EF7F83B4}"/>
              </a:ext>
            </a:extLst>
          </p:cNvPr>
          <p:cNvSpPr txBox="1"/>
          <p:nvPr/>
        </p:nvSpPr>
        <p:spPr>
          <a:xfrm>
            <a:off x="-2475083" y="5600700"/>
            <a:ext cx="14331440"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LUYỆN</a:t>
            </a:r>
            <a:r>
              <a:rPr kumimoji="0" lang="en-US" sz="6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TẬP, TRÌNH BÀY</a:t>
            </a:r>
            <a:endParaRPr kumimoji="0" 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27" name="Group 26">
            <a:extLst>
              <a:ext uri="{FF2B5EF4-FFF2-40B4-BE49-F238E27FC236}">
                <a16:creationId xmlns:a16="http://schemas.microsoft.com/office/drawing/2014/main" id="{E88AEA76-17A6-AD1F-F03C-BB91A0B8A2A5}"/>
              </a:ext>
            </a:extLst>
          </p:cNvPr>
          <p:cNvGrpSpPr/>
          <p:nvPr/>
        </p:nvGrpSpPr>
        <p:grpSpPr>
          <a:xfrm>
            <a:off x="2432021" y="1595225"/>
            <a:ext cx="4545292" cy="3801940"/>
            <a:chOff x="224302" y="1679627"/>
            <a:chExt cx="1206940" cy="1136869"/>
          </a:xfrm>
        </p:grpSpPr>
        <p:pic>
          <p:nvPicPr>
            <p:cNvPr id="25" name="Picture 24">
              <a:extLst>
                <a:ext uri="{FF2B5EF4-FFF2-40B4-BE49-F238E27FC236}">
                  <a16:creationId xmlns:a16="http://schemas.microsoft.com/office/drawing/2014/main" id="{4CB5537E-4C62-FDD6-C56A-65326085BF1C}"/>
                </a:ext>
              </a:extLst>
            </p:cNvPr>
            <p:cNvPicPr>
              <a:picLocks noChangeAspect="1"/>
            </p:cNvPicPr>
            <p:nvPr/>
          </p:nvPicPr>
          <p:blipFill rotWithShape="1">
            <a:blip r:embed="rId3"/>
            <a:srcRect l="18750" t="73333" r="65326"/>
            <a:stretch/>
          </p:blipFill>
          <p:spPr>
            <a:xfrm>
              <a:off x="224302" y="1679627"/>
              <a:ext cx="1206940" cy="1136869"/>
            </a:xfrm>
            <a:prstGeom prst="rect">
              <a:avLst/>
            </a:prstGeom>
          </p:spPr>
        </p:pic>
        <p:sp>
          <p:nvSpPr>
            <p:cNvPr id="26" name="TextBox 25">
              <a:extLst>
                <a:ext uri="{FF2B5EF4-FFF2-40B4-BE49-F238E27FC236}">
                  <a16:creationId xmlns:a16="http://schemas.microsoft.com/office/drawing/2014/main" id="{6206EA10-84C1-94E5-9906-9C7A92771D6F}"/>
                </a:ext>
              </a:extLst>
            </p:cNvPr>
            <p:cNvSpPr txBox="1"/>
            <p:nvPr/>
          </p:nvSpPr>
          <p:spPr>
            <a:xfrm>
              <a:off x="503819" y="1958160"/>
              <a:ext cx="647905" cy="5798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0</a:t>
              </a:r>
              <a:r>
                <a:rPr lang="en-US" sz="12000" b="1" dirty="0">
                  <a:solidFill>
                    <a:srgbClr val="002060"/>
                  </a:solidFill>
                  <a:latin typeface="Arial" panose="020B0604020202020204" pitchFamily="34" charset="0"/>
                  <a:cs typeface="Arial" panose="020B0604020202020204" pitchFamily="34" charset="0"/>
                </a:rPr>
                <a:t>4</a:t>
              </a:r>
              <a:endParaRPr kumimoji="0" lang="en-US" sz="1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30" name="Google Shape;1256;p50">
            <a:extLst>
              <a:ext uri="{FF2B5EF4-FFF2-40B4-BE49-F238E27FC236}">
                <a16:creationId xmlns:a16="http://schemas.microsoft.com/office/drawing/2014/main" id="{27122DFE-BFD8-8A2B-0E11-285F43DA08B3}"/>
              </a:ext>
            </a:extLst>
          </p:cNvPr>
          <p:cNvSpPr/>
          <p:nvPr/>
        </p:nvSpPr>
        <p:spPr>
          <a:xfrm flipH="1">
            <a:off x="14712440" y="2142351"/>
            <a:ext cx="1643968" cy="944254"/>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 name="AutoShape 2">
            <a:extLst>
              <a:ext uri="{FF2B5EF4-FFF2-40B4-BE49-F238E27FC236}">
                <a16:creationId xmlns:a16="http://schemas.microsoft.com/office/drawing/2014/main" id="{96130DDA-3E7D-77E6-20DA-96F415BADF06}"/>
              </a:ext>
            </a:extLst>
          </p:cNvPr>
          <p:cNvSpPr/>
          <p:nvPr/>
        </p:nvSpPr>
        <p:spPr>
          <a:xfrm>
            <a:off x="0" y="8944273"/>
            <a:ext cx="18288000" cy="1743695"/>
          </a:xfrm>
          <a:prstGeom prst="rect">
            <a:avLst/>
          </a:prstGeom>
          <a:solidFill>
            <a:srgbClr val="00BFA8"/>
          </a:solidFill>
        </p:spPr>
      </p:sp>
      <p:sp>
        <p:nvSpPr>
          <p:cNvPr id="7" name="Freeform 3">
            <a:extLst>
              <a:ext uri="{FF2B5EF4-FFF2-40B4-BE49-F238E27FC236}">
                <a16:creationId xmlns:a16="http://schemas.microsoft.com/office/drawing/2014/main" id="{D82BAAF4-EC28-D57B-C81C-3530EB4174A6}"/>
              </a:ext>
            </a:extLst>
          </p:cNvPr>
          <p:cNvSpPr/>
          <p:nvPr/>
        </p:nvSpPr>
        <p:spPr>
          <a:xfrm>
            <a:off x="9384384" y="2513863"/>
            <a:ext cx="7874916" cy="6901290"/>
          </a:xfrm>
          <a:custGeom>
            <a:avLst/>
            <a:gdLst/>
            <a:ahLst/>
            <a:cxnLst/>
            <a:rect l="l" t="t" r="r" b="b"/>
            <a:pathLst>
              <a:path w="7874916" h="6901290">
                <a:moveTo>
                  <a:pt x="0" y="0"/>
                </a:moveTo>
                <a:lnTo>
                  <a:pt x="7874916" y="0"/>
                </a:lnTo>
                <a:lnTo>
                  <a:pt x="7874916" y="6901290"/>
                </a:lnTo>
                <a:lnTo>
                  <a:pt x="0" y="6901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71141340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252EC0-1EED-0B64-157D-02754EB7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Box 1">
            <a:extLst>
              <a:ext uri="{FF2B5EF4-FFF2-40B4-BE49-F238E27FC236}">
                <a16:creationId xmlns:a16="http://schemas.microsoft.com/office/drawing/2014/main" id="{94F94403-4FBB-91E4-00FD-75D0CA31ACF1}"/>
              </a:ext>
            </a:extLst>
          </p:cNvPr>
          <p:cNvSpPr txBox="1"/>
          <p:nvPr/>
        </p:nvSpPr>
        <p:spPr>
          <a:xfrm>
            <a:off x="728547" y="3696950"/>
            <a:ext cx="16086254" cy="2800767"/>
          </a:xfrm>
          <a:prstGeom prst="rect">
            <a:avLst/>
          </a:prstGeom>
          <a:noFill/>
        </p:spPr>
        <p:txBody>
          <a:bodyPr wrap="square" rtlCol="0">
            <a:spAutoFit/>
          </a:bodyPr>
          <a:lstStyle/>
          <a:p>
            <a:pPr algn="ctr" defTabSz="1828800">
              <a:buClr>
                <a:srgbClr val="000000"/>
              </a:buClr>
            </a:pPr>
            <a:r>
              <a:rPr lang="en-US" sz="17600" b="1" kern="0" dirty="0">
                <a:solidFill>
                  <a:srgbClr val="FFFFFF"/>
                </a:solidFill>
                <a:latin typeface="Bahnschrift SemiBold" panose="020B0502040204020203" pitchFamily="34" charset="0"/>
                <a:cs typeface="Arial"/>
                <a:sym typeface="Arial"/>
              </a:rPr>
              <a:t>THUYẾT TRÌNH</a:t>
            </a:r>
          </a:p>
        </p:txBody>
      </p:sp>
    </p:spTree>
    <p:extLst>
      <p:ext uri="{BB962C8B-B14F-4D97-AF65-F5344CB8AC3E}">
        <p14:creationId xmlns:p14="http://schemas.microsoft.com/office/powerpoint/2010/main" val="564293620"/>
      </p:ext>
    </p:extLst>
  </p:cSld>
  <p:clrMapOvr>
    <a:masterClrMapping/>
  </p:clrMapOvr>
  <p:transition spd="med">
    <p:split orient="vert"/>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566"/>
        <p:cNvGrpSpPr/>
        <p:nvPr/>
      </p:nvGrpSpPr>
      <p:grpSpPr>
        <a:xfrm>
          <a:off x="0" y="0"/>
          <a:ext cx="0" cy="0"/>
          <a:chOff x="0" y="0"/>
          <a:chExt cx="0" cy="0"/>
        </a:xfrm>
      </p:grpSpPr>
      <p:grpSp>
        <p:nvGrpSpPr>
          <p:cNvPr id="4" name="Group 3">
            <a:extLst>
              <a:ext uri="{FF2B5EF4-FFF2-40B4-BE49-F238E27FC236}">
                <a16:creationId xmlns:a16="http://schemas.microsoft.com/office/drawing/2014/main" id="{C24C994D-B6A0-A572-74E4-84A4282B58F0}"/>
              </a:ext>
            </a:extLst>
          </p:cNvPr>
          <p:cNvGrpSpPr/>
          <p:nvPr/>
        </p:nvGrpSpPr>
        <p:grpSpPr>
          <a:xfrm>
            <a:off x="379863" y="1065862"/>
            <a:ext cx="16993736" cy="1334438"/>
            <a:chOff x="379863" y="1065862"/>
            <a:chExt cx="16993736" cy="1334438"/>
          </a:xfrm>
        </p:grpSpPr>
        <p:sp>
          <p:nvSpPr>
            <p:cNvPr id="3" name="Rectangle: Rounded Corners 2">
              <a:extLst>
                <a:ext uri="{FF2B5EF4-FFF2-40B4-BE49-F238E27FC236}">
                  <a16:creationId xmlns:a16="http://schemas.microsoft.com/office/drawing/2014/main" id="{6EA9EA68-51B8-A054-3DCA-C0856950AE6B}"/>
                </a:ext>
              </a:extLst>
            </p:cNvPr>
            <p:cNvSpPr/>
            <p:nvPr/>
          </p:nvSpPr>
          <p:spPr>
            <a:xfrm>
              <a:off x="379863" y="1065862"/>
              <a:ext cx="16993736" cy="1334438"/>
            </a:xfrm>
            <a:prstGeom prst="roundRect">
              <a:avLst>
                <a:gd name="adj" fmla="val 1188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dirty="0">
                <a:solidFill>
                  <a:srgbClr val="0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44674E-16C7-B085-8651-ED94770224F2}"/>
                </a:ext>
              </a:extLst>
            </p:cNvPr>
            <p:cNvSpPr txBox="1"/>
            <p:nvPr/>
          </p:nvSpPr>
          <p:spPr>
            <a:xfrm>
              <a:off x="1574800" y="1181100"/>
              <a:ext cx="15138400" cy="916276"/>
            </a:xfrm>
            <a:prstGeom prst="rect">
              <a:avLst/>
            </a:prstGeom>
            <a:noFill/>
          </p:spPr>
          <p:txBody>
            <a:bodyPr wrap="square">
              <a:spAutoFit/>
            </a:bodyPr>
            <a:lstStyle/>
            <a:p>
              <a:pPr algn="ctr">
                <a:lnSpc>
                  <a:spcPct val="150000"/>
                </a:lnSpc>
              </a:pPr>
              <a:r>
                <a:rPr lang="en-US" sz="4000" b="1" dirty="0" err="1">
                  <a:solidFill>
                    <a:srgbClr val="C00000"/>
                  </a:solidFill>
                  <a:latin typeface="Arial" panose="020B0604020202020204" pitchFamily="34" charset="0"/>
                  <a:cs typeface="Arial" panose="020B0604020202020204" pitchFamily="34" charset="0"/>
                </a:rPr>
                <a:t>Một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lưu</a:t>
              </a:r>
              <a:r>
                <a:rPr lang="en-US" sz="4000" b="1" dirty="0">
                  <a:solidFill>
                    <a:srgbClr val="C00000"/>
                  </a:solidFill>
                  <a:latin typeface="Arial" panose="020B0604020202020204" pitchFamily="34" charset="0"/>
                  <a:cs typeface="Arial" panose="020B0604020202020204" pitchFamily="34" charset="0"/>
                </a:rPr>
                <a:t> ý </a:t>
              </a:r>
              <a:r>
                <a:rPr lang="en-US" sz="4000" b="1" dirty="0" err="1">
                  <a:solidFill>
                    <a:srgbClr val="C00000"/>
                  </a:solidFill>
                  <a:latin typeface="Arial" panose="020B0604020202020204" pitchFamily="34" charset="0"/>
                  <a:cs typeface="Arial" panose="020B0604020202020204" pitchFamily="34" charset="0"/>
                </a:rPr>
                <a:t>khi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trình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bày</a:t>
              </a:r>
              <a:r>
                <a:rPr lang="en-US" sz="4000" b="1" dirty="0">
                  <a:solidFill>
                    <a:srgbClr val="C00000"/>
                  </a:solidFill>
                  <a:latin typeface="Arial" panose="020B0604020202020204" pitchFamily="34" charset="0"/>
                  <a:cs typeface="Arial" panose="020B0604020202020204" pitchFamily="34" charset="0"/>
                </a:rPr>
                <a:t>:</a:t>
              </a:r>
            </a:p>
          </p:txBody>
        </p:sp>
      </p:grpSp>
      <p:grpSp>
        <p:nvGrpSpPr>
          <p:cNvPr id="17" name="Group 16">
            <a:extLst>
              <a:ext uri="{FF2B5EF4-FFF2-40B4-BE49-F238E27FC236}">
                <a16:creationId xmlns:a16="http://schemas.microsoft.com/office/drawing/2014/main" id="{6B75EFEE-D2DB-29C6-4E6D-40B8C3B84591}"/>
              </a:ext>
            </a:extLst>
          </p:cNvPr>
          <p:cNvGrpSpPr/>
          <p:nvPr/>
        </p:nvGrpSpPr>
        <p:grpSpPr>
          <a:xfrm>
            <a:off x="304800" y="2705100"/>
            <a:ext cx="3650225" cy="6997927"/>
            <a:chOff x="304800" y="2705100"/>
            <a:chExt cx="3650225" cy="6997927"/>
          </a:xfrm>
        </p:grpSpPr>
        <p:sp>
          <p:nvSpPr>
            <p:cNvPr id="7" name="Rectangle: Rounded Corners 6">
              <a:extLst>
                <a:ext uri="{FF2B5EF4-FFF2-40B4-BE49-F238E27FC236}">
                  <a16:creationId xmlns:a16="http://schemas.microsoft.com/office/drawing/2014/main" id="{385992DE-DD6E-1537-6D05-854E8191ED6A}"/>
                </a:ext>
              </a:extLst>
            </p:cNvPr>
            <p:cNvSpPr/>
            <p:nvPr/>
          </p:nvSpPr>
          <p:spPr>
            <a:xfrm>
              <a:off x="304800" y="3787972"/>
              <a:ext cx="3650225" cy="5915055"/>
            </a:xfrm>
            <a:prstGeom prst="roundRect">
              <a:avLst>
                <a:gd name="adj" fmla="val 933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rgbClr val="000000"/>
                  </a:solidFill>
                  <a:ea typeface="Times New Roman" panose="02020603050405020304" pitchFamily="18" charset="0"/>
                  <a:cs typeface="Arial" panose="020B0604020202020204" pitchFamily="34" charset="0"/>
                </a:rPr>
                <a:t>Chào hỏi người nghe, tự giới thiệu về bản thân.</a:t>
              </a:r>
              <a:endParaRPr lang="en-US" sz="4000" dirty="0">
                <a:solidFill>
                  <a:srgbClr val="000000"/>
                </a:solidFill>
                <a:latin typeface="Arial" panose="020B0604020202020204" pitchFamily="34" charset="0"/>
                <a:cs typeface="Arial" panose="020B0604020202020204" pitchFamily="34" charset="0"/>
              </a:endParaRPr>
            </a:p>
          </p:txBody>
        </p:sp>
        <p:sp>
          <p:nvSpPr>
            <p:cNvPr id="8" name="Arrow: Down 7">
              <a:extLst>
                <a:ext uri="{FF2B5EF4-FFF2-40B4-BE49-F238E27FC236}">
                  <a16:creationId xmlns:a16="http://schemas.microsoft.com/office/drawing/2014/main" id="{613939E8-A1E5-91CD-AEED-81D7DE260EEC}"/>
                </a:ext>
              </a:extLst>
            </p:cNvPr>
            <p:cNvSpPr/>
            <p:nvPr/>
          </p:nvSpPr>
          <p:spPr>
            <a:xfrm>
              <a:off x="1574800" y="2705100"/>
              <a:ext cx="939800" cy="779948"/>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3CFDC80E-BDDB-D734-709F-5EB94F716DAA}"/>
              </a:ext>
            </a:extLst>
          </p:cNvPr>
          <p:cNvGrpSpPr/>
          <p:nvPr/>
        </p:nvGrpSpPr>
        <p:grpSpPr>
          <a:xfrm>
            <a:off x="4218333" y="2704162"/>
            <a:ext cx="4531967" cy="6998865"/>
            <a:chOff x="4218333" y="2704162"/>
            <a:chExt cx="4531967" cy="6998865"/>
          </a:xfrm>
        </p:grpSpPr>
        <p:sp>
          <p:nvSpPr>
            <p:cNvPr id="2" name="Rectangle: Rounded Corners 1">
              <a:extLst>
                <a:ext uri="{FF2B5EF4-FFF2-40B4-BE49-F238E27FC236}">
                  <a16:creationId xmlns:a16="http://schemas.microsoft.com/office/drawing/2014/main" id="{B7486B44-44E2-5FF4-4FBB-AA9C4B83415D}"/>
                </a:ext>
              </a:extLst>
            </p:cNvPr>
            <p:cNvSpPr/>
            <p:nvPr/>
          </p:nvSpPr>
          <p:spPr>
            <a:xfrm>
              <a:off x="4218333" y="3848101"/>
              <a:ext cx="4531967" cy="5854926"/>
            </a:xfrm>
            <a:prstGeom prst="roundRect">
              <a:avLst>
                <a:gd name="adj" fmla="val 653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ea typeface="Times New Roman" panose="02020603050405020304" pitchFamily="18" charset="0"/>
                  <a:cs typeface="Arial" panose="020B0604020202020204" pitchFamily="34" charset="0"/>
                </a:rPr>
                <a:t>Giới thiệu ý chính của bài nói để người nghe dễ theo dõi.</a:t>
              </a:r>
              <a:endParaRPr lang="en-US" sz="4000" dirty="0">
                <a:solidFill>
                  <a:schemeClr val="tx1"/>
                </a:solidFill>
                <a:latin typeface="Arial" panose="020B0604020202020204" pitchFamily="34" charset="0"/>
                <a:cs typeface="Arial" panose="020B0604020202020204" pitchFamily="34" charset="0"/>
              </a:endParaRPr>
            </a:p>
          </p:txBody>
        </p:sp>
        <p:sp>
          <p:nvSpPr>
            <p:cNvPr id="9" name="Arrow: Down 8">
              <a:extLst>
                <a:ext uri="{FF2B5EF4-FFF2-40B4-BE49-F238E27FC236}">
                  <a16:creationId xmlns:a16="http://schemas.microsoft.com/office/drawing/2014/main" id="{6A054FFC-4F07-E065-2D35-B269809E07DC}"/>
                </a:ext>
              </a:extLst>
            </p:cNvPr>
            <p:cNvSpPr/>
            <p:nvPr/>
          </p:nvSpPr>
          <p:spPr>
            <a:xfrm>
              <a:off x="6014416" y="2704162"/>
              <a:ext cx="939800" cy="779948"/>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0D14FDFC-9C17-F0B3-D0AC-4B186B4AB8CD}"/>
              </a:ext>
            </a:extLst>
          </p:cNvPr>
          <p:cNvGrpSpPr/>
          <p:nvPr/>
        </p:nvGrpSpPr>
        <p:grpSpPr>
          <a:xfrm>
            <a:off x="9021504" y="2734226"/>
            <a:ext cx="3551496" cy="6968799"/>
            <a:chOff x="9021504" y="2734226"/>
            <a:chExt cx="3551496" cy="6968799"/>
          </a:xfrm>
        </p:grpSpPr>
        <p:sp>
          <p:nvSpPr>
            <p:cNvPr id="11" name="Rectangle: Rounded Corners 10">
              <a:extLst>
                <a:ext uri="{FF2B5EF4-FFF2-40B4-BE49-F238E27FC236}">
                  <a16:creationId xmlns:a16="http://schemas.microsoft.com/office/drawing/2014/main" id="{C032EE9C-7790-7379-D07A-502ABDE2B162}"/>
                </a:ext>
              </a:extLst>
            </p:cNvPr>
            <p:cNvSpPr/>
            <p:nvPr/>
          </p:nvSpPr>
          <p:spPr>
            <a:xfrm>
              <a:off x="9021504" y="3848100"/>
              <a:ext cx="3551496" cy="5854925"/>
            </a:xfrm>
            <a:prstGeom prst="roundRect">
              <a:avLst>
                <a:gd name="adj" fmla="val 610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ea typeface="Times New Roman" panose="02020603050405020304" pitchFamily="18" charset="0"/>
                  <a:cs typeface="Arial" panose="020B0604020202020204" pitchFamily="34" charset="0"/>
                </a:rPr>
                <a:t>Lựa chọn ngôn ngữ phù hợp với văn nói.</a:t>
              </a:r>
              <a:endParaRPr lang="en-US" sz="4000" dirty="0">
                <a:solidFill>
                  <a:schemeClr val="tx1"/>
                </a:solidFill>
                <a:latin typeface="Arial" panose="020B0604020202020204" pitchFamily="34" charset="0"/>
                <a:cs typeface="Arial" panose="020B0604020202020204" pitchFamily="34" charset="0"/>
              </a:endParaRPr>
            </a:p>
          </p:txBody>
        </p:sp>
        <p:sp>
          <p:nvSpPr>
            <p:cNvPr id="10" name="Arrow: Down 9">
              <a:extLst>
                <a:ext uri="{FF2B5EF4-FFF2-40B4-BE49-F238E27FC236}">
                  <a16:creationId xmlns:a16="http://schemas.microsoft.com/office/drawing/2014/main" id="{8143B0B1-2509-A610-95EF-3BB7F05EF334}"/>
                </a:ext>
              </a:extLst>
            </p:cNvPr>
            <p:cNvSpPr/>
            <p:nvPr/>
          </p:nvSpPr>
          <p:spPr>
            <a:xfrm>
              <a:off x="10327352" y="2734226"/>
              <a:ext cx="939800" cy="779948"/>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1443BD6-DFEB-4399-A7FE-EE6340D99BF2}"/>
              </a:ext>
            </a:extLst>
          </p:cNvPr>
          <p:cNvGrpSpPr/>
          <p:nvPr/>
        </p:nvGrpSpPr>
        <p:grpSpPr>
          <a:xfrm>
            <a:off x="12949490" y="2734226"/>
            <a:ext cx="4424109" cy="6968799"/>
            <a:chOff x="12949490" y="2734226"/>
            <a:chExt cx="4424109" cy="6968799"/>
          </a:xfrm>
        </p:grpSpPr>
        <p:sp>
          <p:nvSpPr>
            <p:cNvPr id="15" name="Rectangle: Rounded Corners 14">
              <a:extLst>
                <a:ext uri="{FF2B5EF4-FFF2-40B4-BE49-F238E27FC236}">
                  <a16:creationId xmlns:a16="http://schemas.microsoft.com/office/drawing/2014/main" id="{79BFB679-EA0F-10B0-A2CC-78DA187F098C}"/>
                </a:ext>
              </a:extLst>
            </p:cNvPr>
            <p:cNvSpPr/>
            <p:nvPr/>
          </p:nvSpPr>
          <p:spPr>
            <a:xfrm>
              <a:off x="12949490" y="3848100"/>
              <a:ext cx="4424109" cy="5854925"/>
            </a:xfrm>
            <a:prstGeom prst="roundRect">
              <a:avLst>
                <a:gd name="adj" fmla="val 724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ea typeface="Times New Roman" panose="02020603050405020304" pitchFamily="18" charset="0"/>
                  <a:cs typeface="Arial" panose="020B0604020202020204" pitchFamily="34" charset="0"/>
                </a:rPr>
                <a:t>Tương tác tích cục với người nghe</a:t>
              </a:r>
              <a:endParaRPr lang="en-US" sz="4000" dirty="0">
                <a:solidFill>
                  <a:schemeClr val="tx1"/>
                </a:solidFill>
                <a:latin typeface="Arial" panose="020B0604020202020204" pitchFamily="34" charset="0"/>
                <a:cs typeface="Arial" panose="020B0604020202020204" pitchFamily="34" charset="0"/>
              </a:endParaRPr>
            </a:p>
          </p:txBody>
        </p:sp>
        <p:sp>
          <p:nvSpPr>
            <p:cNvPr id="13" name="Arrow: Down 12">
              <a:extLst>
                <a:ext uri="{FF2B5EF4-FFF2-40B4-BE49-F238E27FC236}">
                  <a16:creationId xmlns:a16="http://schemas.microsoft.com/office/drawing/2014/main" id="{4FA07EB3-8971-6461-5831-A47EB787264F}"/>
                </a:ext>
              </a:extLst>
            </p:cNvPr>
            <p:cNvSpPr/>
            <p:nvPr/>
          </p:nvSpPr>
          <p:spPr>
            <a:xfrm>
              <a:off x="14691644" y="2734226"/>
              <a:ext cx="939800" cy="779948"/>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7">
          <a:extLst>
            <a:ext uri="{FF2B5EF4-FFF2-40B4-BE49-F238E27FC236}">
              <a16:creationId xmlns:a16="http://schemas.microsoft.com/office/drawing/2014/main" id="{2BEDBA1D-F4EC-4C1F-607E-80BA4D564243}"/>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462D857A-AA06-9DA8-0F00-3A482C5B5418}"/>
              </a:ext>
            </a:extLst>
          </p:cNvPr>
          <p:cNvSpPr txBox="1"/>
          <p:nvPr/>
        </p:nvSpPr>
        <p:spPr>
          <a:xfrm>
            <a:off x="-2475083" y="5600700"/>
            <a:ext cx="14331440"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TRAO</a:t>
            </a:r>
            <a:r>
              <a:rPr kumimoji="0" lang="en-US" sz="6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ĐỔI, ĐÁNH GIÁ</a:t>
            </a:r>
            <a:endParaRPr kumimoji="0" lang="en-US" sz="6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27" name="Group 26">
            <a:extLst>
              <a:ext uri="{FF2B5EF4-FFF2-40B4-BE49-F238E27FC236}">
                <a16:creationId xmlns:a16="http://schemas.microsoft.com/office/drawing/2014/main" id="{AAF711D1-B5DD-8DD8-0DED-2E50E9208F77}"/>
              </a:ext>
            </a:extLst>
          </p:cNvPr>
          <p:cNvGrpSpPr/>
          <p:nvPr/>
        </p:nvGrpSpPr>
        <p:grpSpPr>
          <a:xfrm>
            <a:off x="2432021" y="1595225"/>
            <a:ext cx="4545292" cy="3801940"/>
            <a:chOff x="224302" y="1679627"/>
            <a:chExt cx="1206940" cy="1136869"/>
          </a:xfrm>
        </p:grpSpPr>
        <p:pic>
          <p:nvPicPr>
            <p:cNvPr id="25" name="Picture 24">
              <a:extLst>
                <a:ext uri="{FF2B5EF4-FFF2-40B4-BE49-F238E27FC236}">
                  <a16:creationId xmlns:a16="http://schemas.microsoft.com/office/drawing/2014/main" id="{B2343F7C-DB61-B0A6-E4FE-BB6B80833E54}"/>
                </a:ext>
              </a:extLst>
            </p:cNvPr>
            <p:cNvPicPr>
              <a:picLocks noChangeAspect="1"/>
            </p:cNvPicPr>
            <p:nvPr/>
          </p:nvPicPr>
          <p:blipFill rotWithShape="1">
            <a:blip r:embed="rId3"/>
            <a:srcRect l="18750" t="73333" r="65326"/>
            <a:stretch/>
          </p:blipFill>
          <p:spPr>
            <a:xfrm>
              <a:off x="224302" y="1679627"/>
              <a:ext cx="1206940" cy="1136869"/>
            </a:xfrm>
            <a:prstGeom prst="rect">
              <a:avLst/>
            </a:prstGeom>
          </p:spPr>
        </p:pic>
        <p:sp>
          <p:nvSpPr>
            <p:cNvPr id="26" name="TextBox 25">
              <a:extLst>
                <a:ext uri="{FF2B5EF4-FFF2-40B4-BE49-F238E27FC236}">
                  <a16:creationId xmlns:a16="http://schemas.microsoft.com/office/drawing/2014/main" id="{A2658D79-A3D1-DBD8-8774-56A056E39AB8}"/>
                </a:ext>
              </a:extLst>
            </p:cNvPr>
            <p:cNvSpPr txBox="1"/>
            <p:nvPr/>
          </p:nvSpPr>
          <p:spPr>
            <a:xfrm>
              <a:off x="503819" y="1958160"/>
              <a:ext cx="647905" cy="5798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05</a:t>
              </a:r>
            </a:p>
          </p:txBody>
        </p:sp>
      </p:grpSp>
      <p:sp>
        <p:nvSpPr>
          <p:cNvPr id="30" name="Google Shape;1256;p50">
            <a:extLst>
              <a:ext uri="{FF2B5EF4-FFF2-40B4-BE49-F238E27FC236}">
                <a16:creationId xmlns:a16="http://schemas.microsoft.com/office/drawing/2014/main" id="{DB84FC8E-CE48-A9A3-00C5-DE7C14E23224}"/>
              </a:ext>
            </a:extLst>
          </p:cNvPr>
          <p:cNvSpPr/>
          <p:nvPr/>
        </p:nvSpPr>
        <p:spPr>
          <a:xfrm flipH="1">
            <a:off x="14712440" y="2142351"/>
            <a:ext cx="1643968" cy="944254"/>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 name="AutoShape 2">
            <a:extLst>
              <a:ext uri="{FF2B5EF4-FFF2-40B4-BE49-F238E27FC236}">
                <a16:creationId xmlns:a16="http://schemas.microsoft.com/office/drawing/2014/main" id="{509D41B6-316D-4093-281D-3A124319892B}"/>
              </a:ext>
            </a:extLst>
          </p:cNvPr>
          <p:cNvSpPr/>
          <p:nvPr/>
        </p:nvSpPr>
        <p:spPr>
          <a:xfrm>
            <a:off x="0" y="8944273"/>
            <a:ext cx="18288000" cy="1743695"/>
          </a:xfrm>
          <a:prstGeom prst="rect">
            <a:avLst/>
          </a:prstGeom>
          <a:solidFill>
            <a:srgbClr val="00BFA8"/>
          </a:solidFill>
        </p:spPr>
      </p:sp>
      <p:sp>
        <p:nvSpPr>
          <p:cNvPr id="7" name="Freeform 3">
            <a:extLst>
              <a:ext uri="{FF2B5EF4-FFF2-40B4-BE49-F238E27FC236}">
                <a16:creationId xmlns:a16="http://schemas.microsoft.com/office/drawing/2014/main" id="{E48E1B44-8C9E-6C28-C390-06797E1E4721}"/>
              </a:ext>
            </a:extLst>
          </p:cNvPr>
          <p:cNvSpPr/>
          <p:nvPr/>
        </p:nvSpPr>
        <p:spPr>
          <a:xfrm>
            <a:off x="9384384" y="2513863"/>
            <a:ext cx="7874916" cy="6901290"/>
          </a:xfrm>
          <a:custGeom>
            <a:avLst/>
            <a:gdLst/>
            <a:ahLst/>
            <a:cxnLst/>
            <a:rect l="l" t="t" r="r" b="b"/>
            <a:pathLst>
              <a:path w="7874916" h="6901290">
                <a:moveTo>
                  <a:pt x="0" y="0"/>
                </a:moveTo>
                <a:lnTo>
                  <a:pt x="7874916" y="0"/>
                </a:lnTo>
                <a:lnTo>
                  <a:pt x="7874916" y="6901290"/>
                </a:lnTo>
                <a:lnTo>
                  <a:pt x="0" y="6901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6956705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A7B0D7-52B8-7C83-30E9-ADF760F47EE1}"/>
              </a:ext>
            </a:extLst>
          </p:cNvPr>
          <p:cNvPicPr>
            <a:picLocks noChangeAspect="1"/>
          </p:cNvPicPr>
          <p:nvPr/>
        </p:nvPicPr>
        <p:blipFill>
          <a:blip r:embed="rId2">
            <a:extLst>
              <a:ext uri="{28A0092B-C50C-407E-A947-70E740481C1C}">
                <a14:useLocalDpi xmlns:a14="http://schemas.microsoft.com/office/drawing/2010/main" val="0"/>
              </a:ext>
            </a:extLst>
          </a:blip>
          <a:srcRect t="45555" r="77087"/>
          <a:stretch/>
        </p:blipFill>
        <p:spPr>
          <a:xfrm>
            <a:off x="12749115" y="2324100"/>
            <a:ext cx="5173545" cy="6914829"/>
          </a:xfrm>
          <a:prstGeom prst="rect">
            <a:avLst/>
          </a:prstGeom>
        </p:spPr>
      </p:pic>
      <p:sp>
        <p:nvSpPr>
          <p:cNvPr id="15" name="Rectangle: Rounded Corners 14">
            <a:extLst>
              <a:ext uri="{FF2B5EF4-FFF2-40B4-BE49-F238E27FC236}">
                <a16:creationId xmlns:a16="http://schemas.microsoft.com/office/drawing/2014/main" id="{7C782D67-8FFC-A861-5B05-1559563F2642}"/>
              </a:ext>
            </a:extLst>
          </p:cNvPr>
          <p:cNvSpPr/>
          <p:nvPr/>
        </p:nvSpPr>
        <p:spPr>
          <a:xfrm>
            <a:off x="5543550" y="800100"/>
            <a:ext cx="7200900" cy="1276029"/>
          </a:xfrm>
          <a:prstGeom prst="roundRect">
            <a:avLst/>
          </a:prstGeom>
          <a:solidFill>
            <a:schemeClr val="accent3">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HOẠT ĐỘNG CÁ NHÂN</a:t>
            </a:r>
          </a:p>
        </p:txBody>
      </p:sp>
      <p:grpSp>
        <p:nvGrpSpPr>
          <p:cNvPr id="18" name="Group 17">
            <a:extLst>
              <a:ext uri="{FF2B5EF4-FFF2-40B4-BE49-F238E27FC236}">
                <a16:creationId xmlns:a16="http://schemas.microsoft.com/office/drawing/2014/main" id="{4670EAEF-55E5-1382-3DDA-660717ECFD35}"/>
              </a:ext>
            </a:extLst>
          </p:cNvPr>
          <p:cNvGrpSpPr/>
          <p:nvPr/>
        </p:nvGrpSpPr>
        <p:grpSpPr>
          <a:xfrm>
            <a:off x="914400" y="2733514"/>
            <a:ext cx="10972800" cy="6248400"/>
            <a:chOff x="914400" y="2733514"/>
            <a:chExt cx="10972800" cy="6248400"/>
          </a:xfrm>
        </p:grpSpPr>
        <p:sp>
          <p:nvSpPr>
            <p:cNvPr id="17" name="Rectangle: Rounded Corners 16">
              <a:extLst>
                <a:ext uri="{FF2B5EF4-FFF2-40B4-BE49-F238E27FC236}">
                  <a16:creationId xmlns:a16="http://schemas.microsoft.com/office/drawing/2014/main" id="{1A10DA60-772E-3364-709A-9DC1B63EDE48}"/>
                </a:ext>
              </a:extLst>
            </p:cNvPr>
            <p:cNvSpPr/>
            <p:nvPr/>
          </p:nvSpPr>
          <p:spPr>
            <a:xfrm>
              <a:off x="1066800" y="2885914"/>
              <a:ext cx="10820400" cy="6096000"/>
            </a:xfrm>
            <a:prstGeom prst="roundRect">
              <a:avLst>
                <a:gd name="adj" fmla="val 11463"/>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415" algn="ctr">
                <a:lnSpc>
                  <a:spcPct val="150000"/>
                </a:lnSpc>
                <a:tabLst>
                  <a:tab pos="198755" algn="l"/>
                </a:tabLst>
              </a:pP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2E6E495-E709-4EE3-306F-CECDD5F80F7E}"/>
                </a:ext>
              </a:extLst>
            </p:cNvPr>
            <p:cNvSpPr/>
            <p:nvPr/>
          </p:nvSpPr>
          <p:spPr>
            <a:xfrm>
              <a:off x="914400" y="2733514"/>
              <a:ext cx="10820400" cy="6096000"/>
            </a:xfrm>
            <a:prstGeom prst="roundRect">
              <a:avLst>
                <a:gd name="adj" fmla="val 11463"/>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415" algn="ctr">
                <a:lnSpc>
                  <a:spcPct val="150000"/>
                </a:lnSpc>
                <a:tabLst>
                  <a:tab pos="198755" algn="l"/>
                </a:tabLst>
              </a:pPr>
              <a:r>
                <a:rPr lang="en-US" sz="40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Yêu</a:t>
              </a:r>
              <a:r>
                <a:rPr lang="en-US" sz="40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cầu</a:t>
              </a:r>
              <a:r>
                <a:rPr lang="en-US" sz="40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p>
            <a:p>
              <a:pPr marL="761365" indent="-742950" algn="just">
                <a:lnSpc>
                  <a:spcPct val="150000"/>
                </a:lnSpc>
                <a:buFont typeface="+mj-lt"/>
                <a:buAutoNum type="arabicPeriod"/>
                <a:tabLst>
                  <a:tab pos="198755" algn="l"/>
                </a:tabLst>
              </a:pP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S</a:t>
              </a: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ử dụng bảng kiểm để đánh giá kĩ năng trình bày của bản thân và đánh giá bài trình bày của bạn.</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761365" indent="-742950" algn="just">
                <a:lnSpc>
                  <a:spcPct val="150000"/>
                </a:lnSpc>
                <a:buFont typeface="+mj-lt"/>
                <a:buAutoNum type="arabicPeriod"/>
                <a:tabLst>
                  <a:tab pos="198755" algn="l"/>
                </a:tabLst>
              </a:pP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Rút kinh nghiệm về bài nói (người nói, người nghe).</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 name="Google Shape;236;p4">
            <a:extLst>
              <a:ext uri="{FF2B5EF4-FFF2-40B4-BE49-F238E27FC236}">
                <a16:creationId xmlns:a16="http://schemas.microsoft.com/office/drawing/2014/main" id="{E3E45308-5E44-6199-414A-04C398C5F966}"/>
              </a:ext>
            </a:extLst>
          </p:cNvPr>
          <p:cNvPicPr preferRelativeResize="0"/>
          <p:nvPr/>
        </p:nvPicPr>
        <p:blipFill rotWithShape="1">
          <a:blip r:embed="rId3">
            <a:alphaModFix/>
          </a:blip>
          <a:srcRect/>
          <a:stretch/>
        </p:blipFill>
        <p:spPr>
          <a:xfrm>
            <a:off x="14478000" y="9453716"/>
            <a:ext cx="3264554" cy="645256"/>
          </a:xfrm>
          <a:prstGeom prst="rect">
            <a:avLst/>
          </a:prstGeom>
          <a:noFill/>
          <a:ln>
            <a:noFill/>
          </a:ln>
        </p:spPr>
      </p:pic>
    </p:spTree>
    <p:extLst>
      <p:ext uri="{BB962C8B-B14F-4D97-AF65-F5344CB8AC3E}">
        <p14:creationId xmlns:p14="http://schemas.microsoft.com/office/powerpoint/2010/main" val="17857154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438"/>
        <p:cNvGrpSpPr/>
        <p:nvPr/>
      </p:nvGrpSpPr>
      <p:grpSpPr>
        <a:xfrm>
          <a:off x="0" y="0"/>
          <a:ext cx="0" cy="0"/>
          <a:chOff x="0" y="0"/>
          <a:chExt cx="0" cy="0"/>
        </a:xfrm>
      </p:grpSpPr>
      <p:sp>
        <p:nvSpPr>
          <p:cNvPr id="17" name="TextBox 16">
            <a:extLst>
              <a:ext uri="{FF2B5EF4-FFF2-40B4-BE49-F238E27FC236}">
                <a16:creationId xmlns:a16="http://schemas.microsoft.com/office/drawing/2014/main" id="{930BACCF-80E3-B129-6DD0-5E47BF870B67}"/>
              </a:ext>
            </a:extLst>
          </p:cNvPr>
          <p:cNvSpPr txBox="1"/>
          <p:nvPr/>
        </p:nvSpPr>
        <p:spPr>
          <a:xfrm>
            <a:off x="584200" y="524867"/>
            <a:ext cx="17475200" cy="982513"/>
          </a:xfrm>
          <a:prstGeom prst="rect">
            <a:avLst/>
          </a:prstGeom>
          <a:noFill/>
        </p:spPr>
        <p:txBody>
          <a:bodyPr wrap="square">
            <a:spAutoFit/>
          </a:bodyPr>
          <a:lstStyle/>
          <a:p>
            <a:pPr algn="ctr">
              <a:lnSpc>
                <a:spcPct val="150000"/>
              </a:lnSpc>
            </a:pPr>
            <a:r>
              <a:rPr lang="vi-VN" sz="4400" b="1" dirty="0">
                <a:latin typeface="Arial" panose="020B0604020202020204" pitchFamily="34" charset="0"/>
                <a:ea typeface="Times New Roman" panose="02020603050405020304" pitchFamily="18" charset="0"/>
                <a:cs typeface="Arial" panose="020B0604020202020204" pitchFamily="34" charset="0"/>
              </a:rPr>
              <a:t>Một số gợi ý để trao đổi, rút kinh nghi</a:t>
            </a:r>
            <a:r>
              <a:rPr lang="en-US" sz="4400" b="1" dirty="0">
                <a:latin typeface="Arial" panose="020B0604020202020204" pitchFamily="34" charset="0"/>
                <a:ea typeface="Times New Roman" panose="02020603050405020304" pitchFamily="18" charset="0"/>
                <a:cs typeface="Arial" panose="020B0604020202020204" pitchFamily="34" charset="0"/>
              </a:rPr>
              <a:t>ệ</a:t>
            </a:r>
            <a:r>
              <a:rPr lang="vi-VN" sz="4400" b="1" dirty="0">
                <a:latin typeface="Arial" panose="020B0604020202020204" pitchFamily="34" charset="0"/>
                <a:ea typeface="Times New Roman" panose="02020603050405020304" pitchFamily="18" charset="0"/>
                <a:cs typeface="Arial" panose="020B0604020202020204" pitchFamily="34" charset="0"/>
              </a:rPr>
              <a:t>m về bài trình bày: </a:t>
            </a:r>
            <a:endParaRPr lang="en-US" sz="4400" b="1" dirty="0">
              <a:latin typeface="Arial" panose="020B0604020202020204" pitchFamily="34" charset="0"/>
              <a:ea typeface="Times New Roman" panose="02020603050405020304" pitchFamily="18" charset="0"/>
              <a:cs typeface="Arial" panose="020B0604020202020204" pitchFamily="34" charset="0"/>
            </a:endParaRPr>
          </a:p>
        </p:txBody>
      </p:sp>
      <p:sp>
        <p:nvSpPr>
          <p:cNvPr id="18" name="Arrow: Pentagon 17">
            <a:extLst>
              <a:ext uri="{FF2B5EF4-FFF2-40B4-BE49-F238E27FC236}">
                <a16:creationId xmlns:a16="http://schemas.microsoft.com/office/drawing/2014/main" id="{B4257950-96C4-4A9C-9501-61653DB257AC}"/>
              </a:ext>
            </a:extLst>
          </p:cNvPr>
          <p:cNvSpPr/>
          <p:nvPr/>
        </p:nvSpPr>
        <p:spPr>
          <a:xfrm>
            <a:off x="0" y="1943100"/>
            <a:ext cx="4724400" cy="1155700"/>
          </a:xfrm>
          <a:prstGeom prst="homePlate">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Người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nói</a:t>
            </a:r>
            <a:endParaRPr lang="en-US" sz="4000" b="1" dirty="0">
              <a:latin typeface="Arial" panose="020B0604020202020204" pitchFamily="34" charset="0"/>
              <a:cs typeface="Arial" panose="020B0604020202020204" pitchFamily="34" charset="0"/>
            </a:endParaRPr>
          </a:p>
        </p:txBody>
      </p:sp>
      <p:pic>
        <p:nvPicPr>
          <p:cNvPr id="2" name="Google Shape;236;p4">
            <a:extLst>
              <a:ext uri="{FF2B5EF4-FFF2-40B4-BE49-F238E27FC236}">
                <a16:creationId xmlns:a16="http://schemas.microsoft.com/office/drawing/2014/main" id="{6284BDC6-E185-69FB-1E24-1FB01541229D}"/>
              </a:ext>
            </a:extLst>
          </p:cNvPr>
          <p:cNvPicPr preferRelativeResize="0"/>
          <p:nvPr/>
        </p:nvPicPr>
        <p:blipFill rotWithShape="1">
          <a:blip r:embed="rId3">
            <a:alphaModFix/>
          </a:blip>
          <a:srcRect/>
          <a:stretch/>
        </p:blipFill>
        <p:spPr>
          <a:xfrm>
            <a:off x="286157" y="9294620"/>
            <a:ext cx="3264554" cy="645256"/>
          </a:xfrm>
          <a:prstGeom prst="rect">
            <a:avLst/>
          </a:prstGeom>
          <a:noFill/>
          <a:ln>
            <a:noFill/>
          </a:ln>
        </p:spPr>
      </p:pic>
      <p:sp>
        <p:nvSpPr>
          <p:cNvPr id="3" name="Rectangle: Rounded Corners 2">
            <a:extLst>
              <a:ext uri="{FF2B5EF4-FFF2-40B4-BE49-F238E27FC236}">
                <a16:creationId xmlns:a16="http://schemas.microsoft.com/office/drawing/2014/main" id="{8C690D22-F0BE-6A9D-A811-2B0446FE9CC6}"/>
              </a:ext>
            </a:extLst>
          </p:cNvPr>
          <p:cNvSpPr/>
          <p:nvPr/>
        </p:nvSpPr>
        <p:spPr>
          <a:xfrm>
            <a:off x="5257800" y="2889250"/>
            <a:ext cx="12268200" cy="200556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Vấn đề được nói tới có sát hợp với cuộc sống của con người trong xã hội hiện nay không?</a:t>
            </a:r>
            <a:endParaRPr lang="en-US" sz="40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EE618D-F9B2-AE9A-7B6C-4F7BC4350529}"/>
              </a:ext>
            </a:extLst>
          </p:cNvPr>
          <p:cNvPicPr>
            <a:picLocks noChangeAspect="1"/>
          </p:cNvPicPr>
          <p:nvPr/>
        </p:nvPicPr>
        <p:blipFill>
          <a:blip r:embed="rId4">
            <a:extLst>
              <a:ext uri="{28A0092B-C50C-407E-A947-70E740481C1C}">
                <a14:useLocalDpi xmlns:a14="http://schemas.microsoft.com/office/drawing/2010/main" val="0"/>
              </a:ext>
            </a:extLst>
          </a:blip>
          <a:srcRect l="51667" t="2587" r="33331" b="56667"/>
          <a:stretch/>
        </p:blipFill>
        <p:spPr>
          <a:xfrm>
            <a:off x="514633" y="4055869"/>
            <a:ext cx="3429001" cy="5238751"/>
          </a:xfrm>
          <a:prstGeom prst="rect">
            <a:avLst/>
          </a:prstGeom>
        </p:spPr>
      </p:pic>
      <p:sp>
        <p:nvSpPr>
          <p:cNvPr id="6" name="Rectangle: Rounded Corners 5">
            <a:extLst>
              <a:ext uri="{FF2B5EF4-FFF2-40B4-BE49-F238E27FC236}">
                <a16:creationId xmlns:a16="http://schemas.microsoft.com/office/drawing/2014/main" id="{2C67DD9F-E977-E251-9D7D-DC1FA4398EBF}"/>
              </a:ext>
            </a:extLst>
          </p:cNvPr>
          <p:cNvSpPr/>
          <p:nvPr/>
        </p:nvSpPr>
        <p:spPr>
          <a:xfrm>
            <a:off x="5257800" y="5143500"/>
            <a:ext cx="12268200" cy="113318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Ý nghĩa thiết thực của vấn đề được trình bày là gì?</a:t>
            </a:r>
            <a:endParaRPr lang="en-US" sz="4000" dirty="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A2320A92-1739-2C65-F607-87D030D7696C}"/>
              </a:ext>
            </a:extLst>
          </p:cNvPr>
          <p:cNvSpPr/>
          <p:nvPr/>
        </p:nvSpPr>
        <p:spPr>
          <a:xfrm>
            <a:off x="5245359" y="6525369"/>
            <a:ext cx="12268200" cy="32367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Nội dung và cách trình bày của người nói (thái độ, giọng nói, các phương tiện hỗ trợ, khả năng tương tác với người nghe,…) có thuyết phục không?</a:t>
            </a:r>
            <a:endParaRPr lang="en-US" sz="40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2"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6DAE8A1-5FC4-3F70-87E5-C51CCB04CE17}"/>
              </a:ext>
            </a:extLst>
          </p:cNvPr>
          <p:cNvSpPr txBox="1"/>
          <p:nvPr/>
        </p:nvSpPr>
        <p:spPr>
          <a:xfrm>
            <a:off x="406400" y="420543"/>
            <a:ext cx="17475200" cy="982513"/>
          </a:xfrm>
          <a:prstGeom prst="rect">
            <a:avLst/>
          </a:prstGeom>
          <a:noFill/>
        </p:spPr>
        <p:txBody>
          <a:bodyPr wrap="square">
            <a:spAutoFit/>
          </a:bodyPr>
          <a:lstStyle/>
          <a:p>
            <a:pPr algn="ctr">
              <a:lnSpc>
                <a:spcPct val="150000"/>
              </a:lnSpc>
            </a:pPr>
            <a:r>
              <a:rPr lang="vi-VN" sz="4400" b="1" dirty="0">
                <a:latin typeface="Arial" panose="020B0604020202020204" pitchFamily="34" charset="0"/>
                <a:ea typeface="Times New Roman" panose="02020603050405020304" pitchFamily="18" charset="0"/>
                <a:cs typeface="Arial" panose="020B0604020202020204" pitchFamily="34" charset="0"/>
              </a:rPr>
              <a:t>Một số gợi ý để trao đổi, rút kinh nghi</a:t>
            </a:r>
            <a:r>
              <a:rPr lang="en-US" sz="4400" b="1" dirty="0">
                <a:latin typeface="Arial" panose="020B0604020202020204" pitchFamily="34" charset="0"/>
                <a:ea typeface="Times New Roman" panose="02020603050405020304" pitchFamily="18" charset="0"/>
                <a:cs typeface="Arial" panose="020B0604020202020204" pitchFamily="34" charset="0"/>
              </a:rPr>
              <a:t>ệ</a:t>
            </a:r>
            <a:r>
              <a:rPr lang="vi-VN" sz="4400" b="1" dirty="0">
                <a:latin typeface="Arial" panose="020B0604020202020204" pitchFamily="34" charset="0"/>
                <a:ea typeface="Times New Roman" panose="02020603050405020304" pitchFamily="18" charset="0"/>
                <a:cs typeface="Arial" panose="020B0604020202020204" pitchFamily="34" charset="0"/>
              </a:rPr>
              <a:t>m về bài trình bày: </a:t>
            </a:r>
            <a:endParaRPr lang="en-US" sz="4400" b="1" dirty="0">
              <a:latin typeface="Arial" panose="020B0604020202020204" pitchFamily="34" charset="0"/>
              <a:ea typeface="Times New Roman" panose="02020603050405020304" pitchFamily="18" charset="0"/>
              <a:cs typeface="Arial" panose="020B0604020202020204" pitchFamily="34" charset="0"/>
            </a:endParaRPr>
          </a:p>
        </p:txBody>
      </p:sp>
      <p:sp>
        <p:nvSpPr>
          <p:cNvPr id="16" name="Arrow: Pentagon 15">
            <a:extLst>
              <a:ext uri="{FF2B5EF4-FFF2-40B4-BE49-F238E27FC236}">
                <a16:creationId xmlns:a16="http://schemas.microsoft.com/office/drawing/2014/main" id="{074A91FE-75BC-5F49-6E98-DE3C1F6A481D}"/>
              </a:ext>
            </a:extLst>
          </p:cNvPr>
          <p:cNvSpPr/>
          <p:nvPr/>
        </p:nvSpPr>
        <p:spPr>
          <a:xfrm>
            <a:off x="-21771" y="1545833"/>
            <a:ext cx="4724400" cy="1155700"/>
          </a:xfrm>
          <a:prstGeom prst="homePlate">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Người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nghe</a:t>
            </a:r>
            <a:endParaRPr lang="en-US" sz="4000" b="1" dirty="0">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9572EA9E-FE3E-5DDC-D198-6B001EA612FC}"/>
              </a:ext>
            </a:extLst>
          </p:cNvPr>
          <p:cNvGrpSpPr/>
          <p:nvPr/>
        </p:nvGrpSpPr>
        <p:grpSpPr>
          <a:xfrm>
            <a:off x="7391400" y="1533256"/>
            <a:ext cx="10363201" cy="5106893"/>
            <a:chOff x="7391400" y="1459041"/>
            <a:chExt cx="10363201" cy="5106893"/>
          </a:xfrm>
        </p:grpSpPr>
        <p:sp>
          <p:nvSpPr>
            <p:cNvPr id="23" name="Rectangle: Rounded Corners 22">
              <a:extLst>
                <a:ext uri="{FF2B5EF4-FFF2-40B4-BE49-F238E27FC236}">
                  <a16:creationId xmlns:a16="http://schemas.microsoft.com/office/drawing/2014/main" id="{EE9BF057-2417-C76E-386F-483AEB2B84AF}"/>
                </a:ext>
              </a:extLst>
            </p:cNvPr>
            <p:cNvSpPr/>
            <p:nvPr/>
          </p:nvSpPr>
          <p:spPr>
            <a:xfrm>
              <a:off x="8001000" y="2523766"/>
              <a:ext cx="9753601" cy="4042168"/>
            </a:xfrm>
            <a:prstGeom prst="roundRect">
              <a:avLst>
                <a:gd name="adj" fmla="val 7948"/>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rPr>
                <a:t>Người nghe có thái độ như thế nào khi người nói trình bày? Có thể hiện được sự chủ động, tích cực khi tiếp nhận thông tin và tương tác với người nói không</a:t>
              </a:r>
              <a:r>
                <a:rPr lang="en-US" sz="4000" dirty="0">
                  <a:solidFill>
                    <a:schemeClr val="tx1"/>
                  </a:solidFill>
                </a:rPr>
                <a:t>?</a:t>
              </a:r>
            </a:p>
          </p:txBody>
        </p:sp>
        <p:pic>
          <p:nvPicPr>
            <p:cNvPr id="18" name="Picture 17">
              <a:extLst>
                <a:ext uri="{FF2B5EF4-FFF2-40B4-BE49-F238E27FC236}">
                  <a16:creationId xmlns:a16="http://schemas.microsoft.com/office/drawing/2014/main" id="{E6AE91F8-3955-1A34-41B7-90A22E824507}"/>
                </a:ext>
              </a:extLst>
            </p:cNvPr>
            <p:cNvPicPr>
              <a:picLocks noChangeAspect="1"/>
            </p:cNvPicPr>
            <p:nvPr/>
          </p:nvPicPr>
          <p:blipFill>
            <a:blip r:embed="rId2" cstate="print">
              <a:extLst>
                <a:ext uri="{28A0092B-C50C-407E-A947-70E740481C1C}">
                  <a14:useLocalDpi xmlns:a14="http://schemas.microsoft.com/office/drawing/2010/main" val="0"/>
                </a:ext>
              </a:extLst>
            </a:blip>
            <a:srcRect l="75837" t="-6" b="59631"/>
            <a:stretch/>
          </p:blipFill>
          <p:spPr>
            <a:xfrm>
              <a:off x="7391400" y="1459041"/>
              <a:ext cx="1576448" cy="1481701"/>
            </a:xfrm>
            <a:prstGeom prst="rect">
              <a:avLst/>
            </a:prstGeom>
          </p:spPr>
        </p:pic>
      </p:grpSp>
      <p:grpSp>
        <p:nvGrpSpPr>
          <p:cNvPr id="30" name="Group 29">
            <a:extLst>
              <a:ext uri="{FF2B5EF4-FFF2-40B4-BE49-F238E27FC236}">
                <a16:creationId xmlns:a16="http://schemas.microsoft.com/office/drawing/2014/main" id="{31888C9B-E83A-C323-3FE9-378DB3F64F7A}"/>
              </a:ext>
            </a:extLst>
          </p:cNvPr>
          <p:cNvGrpSpPr/>
          <p:nvPr/>
        </p:nvGrpSpPr>
        <p:grpSpPr>
          <a:xfrm>
            <a:off x="406400" y="3340811"/>
            <a:ext cx="6985000" cy="6146089"/>
            <a:chOff x="406400" y="3340811"/>
            <a:chExt cx="6985000" cy="6146089"/>
          </a:xfrm>
        </p:grpSpPr>
        <p:sp>
          <p:nvSpPr>
            <p:cNvPr id="19" name="Rectangle: Rounded Corners 18">
              <a:extLst>
                <a:ext uri="{FF2B5EF4-FFF2-40B4-BE49-F238E27FC236}">
                  <a16:creationId xmlns:a16="http://schemas.microsoft.com/office/drawing/2014/main" id="{22095E2C-6C83-234F-2F86-EFCF7D992D28}"/>
                </a:ext>
              </a:extLst>
            </p:cNvPr>
            <p:cNvSpPr/>
            <p:nvPr/>
          </p:nvSpPr>
          <p:spPr>
            <a:xfrm>
              <a:off x="761999" y="4086703"/>
              <a:ext cx="6629401" cy="5400197"/>
            </a:xfrm>
            <a:prstGeom prst="roundRect">
              <a:avLst>
                <a:gd name="adj" fmla="val 11712"/>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rPr>
                <a:t>Ý kiến trao đổi của người nghe có tác dụng làm rõ hơn vấn đề hoặc bổ sung cho vấn đề người nói trình bày không?</a:t>
              </a:r>
              <a:endParaRPr lang="en-US" sz="4000" dirty="0">
                <a:solidFill>
                  <a:schemeClr val="tx1"/>
                </a:solidFill>
              </a:endParaRPr>
            </a:p>
          </p:txBody>
        </p:sp>
        <p:pic>
          <p:nvPicPr>
            <p:cNvPr id="29" name="Picture 28">
              <a:extLst>
                <a:ext uri="{FF2B5EF4-FFF2-40B4-BE49-F238E27FC236}">
                  <a16:creationId xmlns:a16="http://schemas.microsoft.com/office/drawing/2014/main" id="{D613106F-90BE-35C2-E9CD-6EFF54845074}"/>
                </a:ext>
              </a:extLst>
            </p:cNvPr>
            <p:cNvPicPr>
              <a:picLocks noChangeAspect="1"/>
            </p:cNvPicPr>
            <p:nvPr/>
          </p:nvPicPr>
          <p:blipFill>
            <a:blip r:embed="rId3">
              <a:extLst>
                <a:ext uri="{28A0092B-C50C-407E-A947-70E740481C1C}">
                  <a14:useLocalDpi xmlns:a14="http://schemas.microsoft.com/office/drawing/2010/main" val="0"/>
                </a:ext>
              </a:extLst>
            </a:blip>
            <a:srcRect l="13281" r="72134" b="75464"/>
            <a:stretch/>
          </p:blipFill>
          <p:spPr>
            <a:xfrm>
              <a:off x="406400" y="3340811"/>
              <a:ext cx="1576449" cy="1491784"/>
            </a:xfrm>
            <a:prstGeom prst="rect">
              <a:avLst/>
            </a:prstGeom>
          </p:spPr>
        </p:pic>
      </p:grpSp>
      <p:grpSp>
        <p:nvGrpSpPr>
          <p:cNvPr id="33" name="Group 32">
            <a:extLst>
              <a:ext uri="{FF2B5EF4-FFF2-40B4-BE49-F238E27FC236}">
                <a16:creationId xmlns:a16="http://schemas.microsoft.com/office/drawing/2014/main" id="{9940EEBD-ED11-8CBA-091B-0F1B63F3D541}"/>
              </a:ext>
            </a:extLst>
          </p:cNvPr>
          <p:cNvGrpSpPr/>
          <p:nvPr/>
        </p:nvGrpSpPr>
        <p:grpSpPr>
          <a:xfrm>
            <a:off x="7683239" y="7074196"/>
            <a:ext cx="10071362" cy="2708283"/>
            <a:chOff x="7683239" y="7074196"/>
            <a:chExt cx="10071362" cy="2708283"/>
          </a:xfrm>
        </p:grpSpPr>
        <p:sp>
          <p:nvSpPr>
            <p:cNvPr id="26" name="Rectangle: Rounded Corners 25">
              <a:extLst>
                <a:ext uri="{FF2B5EF4-FFF2-40B4-BE49-F238E27FC236}">
                  <a16:creationId xmlns:a16="http://schemas.microsoft.com/office/drawing/2014/main" id="{5C63FBB1-0EC3-8007-A68D-3B528167DBB1}"/>
                </a:ext>
              </a:extLst>
            </p:cNvPr>
            <p:cNvSpPr/>
            <p:nvPr/>
          </p:nvSpPr>
          <p:spPr>
            <a:xfrm>
              <a:off x="8001000" y="7570177"/>
              <a:ext cx="9753601" cy="2212302"/>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rPr>
                <a:t>Nhận biết và đánh giá như thế nào về mức độ thuyết phục của bài nói?</a:t>
              </a:r>
              <a:endParaRPr lang="en-US" sz="4000" dirty="0">
                <a:solidFill>
                  <a:schemeClr val="tx1"/>
                </a:solidFill>
              </a:endParaRPr>
            </a:p>
          </p:txBody>
        </p:sp>
        <p:pic>
          <p:nvPicPr>
            <p:cNvPr id="32" name="Picture 31">
              <a:extLst>
                <a:ext uri="{FF2B5EF4-FFF2-40B4-BE49-F238E27FC236}">
                  <a16:creationId xmlns:a16="http://schemas.microsoft.com/office/drawing/2014/main" id="{AA215FFB-8415-7FF1-26F3-B58C65EF6C0C}"/>
                </a:ext>
              </a:extLst>
            </p:cNvPr>
            <p:cNvPicPr>
              <a:picLocks noChangeAspect="1"/>
            </p:cNvPicPr>
            <p:nvPr/>
          </p:nvPicPr>
          <p:blipFill>
            <a:blip r:embed="rId4" cstate="print">
              <a:extLst>
                <a:ext uri="{28A0092B-C50C-407E-A947-70E740481C1C}">
                  <a14:useLocalDpi xmlns:a14="http://schemas.microsoft.com/office/drawing/2010/main" val="0"/>
                </a:ext>
              </a:extLst>
            </a:blip>
            <a:srcRect r="74163" b="62594"/>
            <a:stretch/>
          </p:blipFill>
          <p:spPr>
            <a:xfrm>
              <a:off x="7683239" y="7074196"/>
              <a:ext cx="1218057" cy="991961"/>
            </a:xfrm>
            <a:prstGeom prst="rect">
              <a:avLst/>
            </a:prstGeom>
          </p:spPr>
        </p:pic>
      </p:grpSp>
    </p:spTree>
    <p:extLst>
      <p:ext uri="{BB962C8B-B14F-4D97-AF65-F5344CB8AC3E}">
        <p14:creationId xmlns:p14="http://schemas.microsoft.com/office/powerpoint/2010/main" val="38156464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FF8D4B-A5F6-C21B-7DBA-3AE92FC27662}"/>
              </a:ext>
            </a:extLst>
          </p:cNvPr>
          <p:cNvSpPr txBox="1"/>
          <p:nvPr/>
        </p:nvSpPr>
        <p:spPr>
          <a:xfrm>
            <a:off x="876300" y="266700"/>
            <a:ext cx="16535400" cy="1824923"/>
          </a:xfrm>
          <a:prstGeom prst="rect">
            <a:avLst/>
          </a:prstGeom>
          <a:noFill/>
        </p:spPr>
        <p:txBody>
          <a:bodyPr wrap="square">
            <a:spAutoFit/>
          </a:bodyPr>
          <a:lstStyle/>
          <a:p>
            <a:pPr algn="ctr">
              <a:lnSpc>
                <a:spcPct val="150000"/>
              </a:lnSpc>
            </a:pPr>
            <a:r>
              <a:rPr lang="vi-VN" sz="4000" b="1" dirty="0">
                <a:solidFill>
                  <a:srgbClr val="C00000"/>
                </a:solidFill>
                <a:latin typeface="Arial" panose="020B0604020202020204" pitchFamily="34" charset="0"/>
                <a:cs typeface="Arial" panose="020B0604020202020204" pitchFamily="34" charset="0"/>
              </a:rPr>
              <a:t>Bảng kiểm đánh giá kĩ năng trình bày ý kiến về một vấn đề có tính thời sự (trong đời sống của cộng đồng, đất nước, nhân loại)</a:t>
            </a:r>
            <a:endParaRPr lang="en-US" sz="4000" b="1" dirty="0">
              <a:solidFill>
                <a:srgbClr val="C0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A5674551-8476-8B86-2763-0BDD9019D0AA}"/>
              </a:ext>
            </a:extLst>
          </p:cNvPr>
          <p:cNvGraphicFramePr>
            <a:graphicFrameLocks noGrp="1"/>
          </p:cNvGraphicFramePr>
          <p:nvPr>
            <p:extLst>
              <p:ext uri="{D42A27DB-BD31-4B8C-83A1-F6EECF244321}">
                <p14:modId xmlns:p14="http://schemas.microsoft.com/office/powerpoint/2010/main" val="1713964151"/>
              </p:ext>
            </p:extLst>
          </p:nvPr>
        </p:nvGraphicFramePr>
        <p:xfrm>
          <a:off x="1066800" y="2400300"/>
          <a:ext cx="16344900" cy="7438838"/>
        </p:xfrm>
        <a:graphic>
          <a:graphicData uri="http://schemas.openxmlformats.org/drawingml/2006/table">
            <a:tbl>
              <a:tblPr firstRow="1" firstCol="1" bandRow="1">
                <a:tableStyleId>{5C22544A-7EE6-4342-B048-85BDC9FD1C3A}</a:tableStyleId>
              </a:tblPr>
              <a:tblGrid>
                <a:gridCol w="11875229">
                  <a:extLst>
                    <a:ext uri="{9D8B030D-6E8A-4147-A177-3AD203B41FA5}">
                      <a16:colId xmlns:a16="http://schemas.microsoft.com/office/drawing/2014/main" val="51243732"/>
                    </a:ext>
                  </a:extLst>
                </a:gridCol>
                <a:gridCol w="1576440">
                  <a:extLst>
                    <a:ext uri="{9D8B030D-6E8A-4147-A177-3AD203B41FA5}">
                      <a16:colId xmlns:a16="http://schemas.microsoft.com/office/drawing/2014/main" val="589793258"/>
                    </a:ext>
                  </a:extLst>
                </a:gridCol>
                <a:gridCol w="2893231">
                  <a:extLst>
                    <a:ext uri="{9D8B030D-6E8A-4147-A177-3AD203B41FA5}">
                      <a16:colId xmlns:a16="http://schemas.microsoft.com/office/drawing/2014/main" val="1084217198"/>
                    </a:ext>
                  </a:extLst>
                </a:gridCol>
              </a:tblGrid>
              <a:tr h="412115">
                <a:tc>
                  <a:txBody>
                    <a:bodyPr/>
                    <a:lstStyle/>
                    <a:p>
                      <a:pPr algn="ctr">
                        <a:lnSpc>
                          <a:spcPct val="150000"/>
                        </a:lnSpc>
                      </a:pPr>
                      <a:r>
                        <a:rPr lang="en-US" sz="4000" b="1" dirty="0" err="1">
                          <a:solidFill>
                            <a:schemeClr val="tx1"/>
                          </a:solidFill>
                          <a:effectLst/>
                          <a:latin typeface="Arial" panose="020B0604020202020204" pitchFamily="34" charset="0"/>
                          <a:cs typeface="Arial" panose="020B0604020202020204" pitchFamily="34" charset="0"/>
                        </a:rPr>
                        <a:t>Yêu</a:t>
                      </a:r>
                      <a:r>
                        <a:rPr lang="vi-VN" sz="4000" b="1" dirty="0">
                          <a:solidFill>
                            <a:schemeClr val="tx1"/>
                          </a:solidFill>
                          <a:effectLst/>
                          <a:latin typeface="Arial" panose="020B0604020202020204" pitchFamily="34" charset="0"/>
                          <a:cs typeface="Arial" panose="020B0604020202020204" pitchFamily="34" charset="0"/>
                        </a:rPr>
                        <a:t> cầu</a:t>
                      </a:r>
                      <a:endParaRPr lang="en-US"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pPr>
                      <a:r>
                        <a:rPr lang="en-US" sz="4000" b="1" dirty="0" err="1">
                          <a:solidFill>
                            <a:schemeClr val="tx1"/>
                          </a:solidFill>
                          <a:effectLst/>
                          <a:latin typeface="Arial" panose="020B0604020202020204" pitchFamily="34" charset="0"/>
                          <a:cs typeface="Arial" panose="020B0604020202020204" pitchFamily="34" charset="0"/>
                        </a:rPr>
                        <a:t>Đạt</a:t>
                      </a:r>
                      <a:endParaRPr lang="en-US"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pPr>
                      <a:r>
                        <a:rPr lang="en-US" sz="4000" b="1" dirty="0" err="1">
                          <a:solidFill>
                            <a:schemeClr val="tx1"/>
                          </a:solidFill>
                          <a:effectLst/>
                          <a:latin typeface="Arial" panose="020B0604020202020204" pitchFamily="34" charset="0"/>
                          <a:cs typeface="Arial" panose="020B0604020202020204" pitchFamily="34" charset="0"/>
                        </a:rPr>
                        <a:t>Chưa</a:t>
                      </a:r>
                      <a:r>
                        <a:rPr lang="vi-VN" sz="4000" b="1" dirty="0">
                          <a:solidFill>
                            <a:schemeClr val="tx1"/>
                          </a:solidFill>
                          <a:effectLst/>
                          <a:latin typeface="Arial" panose="020B0604020202020204" pitchFamily="34" charset="0"/>
                          <a:cs typeface="Arial" panose="020B0604020202020204" pitchFamily="34" charset="0"/>
                        </a:rPr>
                        <a:t> đạt</a:t>
                      </a:r>
                      <a:endParaRPr lang="en-US"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046468020"/>
                  </a:ext>
                </a:extLst>
              </a:tr>
              <a:tr h="0">
                <a:tc>
                  <a:txBody>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Bài trình bày có đủ các phần mở đầu, nội dung chính, kết thúc</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4000" b="0">
                          <a:solidFill>
                            <a:schemeClr val="tx1"/>
                          </a:solidFill>
                          <a:effectLst/>
                          <a:latin typeface="Arial" panose="020B0604020202020204" pitchFamily="34"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4000" b="0">
                          <a:solidFill>
                            <a:schemeClr val="tx1"/>
                          </a:solidFill>
                          <a:effectLst/>
                          <a:latin typeface="Arial" panose="020B0604020202020204" pitchFamily="34"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46983089"/>
                  </a:ext>
                </a:extLst>
              </a:tr>
              <a:tr h="0">
                <a:tc>
                  <a:txBody>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Mở đầu thu hút</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4000" b="0">
                          <a:solidFill>
                            <a:schemeClr val="tx1"/>
                          </a:solidFill>
                          <a:effectLst/>
                          <a:latin typeface="Arial" panose="020B0604020202020204" pitchFamily="34"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4000" b="0">
                          <a:solidFill>
                            <a:schemeClr val="tx1"/>
                          </a:solidFill>
                          <a:effectLst/>
                          <a:latin typeface="Arial" panose="020B0604020202020204" pitchFamily="34"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86844874"/>
                  </a:ext>
                </a:extLst>
              </a:tr>
              <a:tr h="0">
                <a:tc>
                  <a:txBody>
                    <a:bodyPr/>
                    <a:lstStyle/>
                    <a:p>
                      <a:pPr algn="just">
                        <a:lnSpc>
                          <a:spcPct val="150000"/>
                        </a:lnSpc>
                      </a:pPr>
                      <a:r>
                        <a:rPr lang="vi-VN" sz="4000" b="0">
                          <a:solidFill>
                            <a:schemeClr val="tx1"/>
                          </a:solidFill>
                          <a:effectLst/>
                          <a:latin typeface="Arial" panose="020B0604020202020204" pitchFamily="34" charset="0"/>
                          <a:cs typeface="Arial" panose="020B0604020202020204" pitchFamily="34" charset="0"/>
                        </a:rPr>
                        <a:t>Kết thúc ấn tượng</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4000" b="0">
                          <a:solidFill>
                            <a:schemeClr val="tx1"/>
                          </a:solidFill>
                          <a:effectLst/>
                          <a:latin typeface="Arial" panose="020B0604020202020204" pitchFamily="34"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4000" b="0">
                          <a:solidFill>
                            <a:schemeClr val="tx1"/>
                          </a:solidFill>
                          <a:effectLst/>
                          <a:latin typeface="Arial" panose="020B0604020202020204" pitchFamily="34"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12067455"/>
                  </a:ext>
                </a:extLst>
              </a:tr>
              <a:tr h="0">
                <a:tc>
                  <a:txBody>
                    <a:bodyPr/>
                    <a:lstStyle/>
                    <a:p>
                      <a:pPr algn="just">
                        <a:lnSpc>
                          <a:spcPct val="150000"/>
                        </a:lnSpc>
                      </a:pPr>
                      <a:r>
                        <a:rPr lang="vi-VN" sz="4000" b="0">
                          <a:solidFill>
                            <a:schemeClr val="tx1"/>
                          </a:solidFill>
                          <a:effectLst/>
                          <a:latin typeface="Arial" panose="020B0604020202020204" pitchFamily="34" charset="0"/>
                          <a:cs typeface="Arial" panose="020B0604020202020204" pitchFamily="34" charset="0"/>
                        </a:rPr>
                        <a:t>Chọn sự việc có tính thời sự để trình bày</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4000" b="0">
                          <a:solidFill>
                            <a:schemeClr val="tx1"/>
                          </a:solidFill>
                          <a:effectLst/>
                          <a:latin typeface="Arial" panose="020B0604020202020204" pitchFamily="34"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 </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36668907"/>
                  </a:ext>
                </a:extLst>
              </a:tr>
              <a:tr h="0">
                <a:tc>
                  <a:txBody>
                    <a:bodyPr/>
                    <a:lstStyle/>
                    <a:p>
                      <a:pPr algn="just">
                        <a:lnSpc>
                          <a:spcPct val="150000"/>
                        </a:lnSpc>
                      </a:pPr>
                      <a:r>
                        <a:rPr lang="vi-VN" sz="4000" b="0">
                          <a:solidFill>
                            <a:schemeClr val="tx1"/>
                          </a:solidFill>
                          <a:effectLst/>
                          <a:latin typeface="Arial" panose="020B0604020202020204" pitchFamily="34" charset="0"/>
                          <a:cs typeface="Arial" panose="020B0604020202020204" pitchFamily="34" charset="0"/>
                        </a:rPr>
                        <a:t>Nêu rõ ý kiến đồng tình/ phản đối về sự việc</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4000" b="0">
                          <a:solidFill>
                            <a:schemeClr val="tx1"/>
                          </a:solidFill>
                          <a:effectLst/>
                          <a:latin typeface="Arial" panose="020B0604020202020204" pitchFamily="34"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 </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83789452"/>
                  </a:ext>
                </a:extLst>
              </a:tr>
              <a:tr h="0">
                <a:tc>
                  <a:txBody>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Đưa ra lí lẽ, bằng chứng phù hợp, thuyết phục để làm sáng tỏ ý kiến</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4000" b="0">
                          <a:solidFill>
                            <a:schemeClr val="tx1"/>
                          </a:solidFill>
                          <a:effectLst/>
                          <a:latin typeface="Arial" panose="020B0604020202020204" pitchFamily="34"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 </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61000107"/>
                  </a:ext>
                </a:extLst>
              </a:tr>
            </a:tbl>
          </a:graphicData>
        </a:graphic>
      </p:graphicFrame>
    </p:spTree>
    <p:extLst>
      <p:ext uri="{BB962C8B-B14F-4D97-AF65-F5344CB8AC3E}">
        <p14:creationId xmlns:p14="http://schemas.microsoft.com/office/powerpoint/2010/main" val="1165617571"/>
      </p:ext>
    </p:extLst>
  </p:cSld>
  <p:clrMapOvr>
    <a:masterClrMapping/>
  </p:clrMapOvr>
  <p:transition spd="med">
    <p:check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695AAF7-6609-98DA-958B-78BCE54D3A49}"/>
              </a:ext>
            </a:extLst>
          </p:cNvPr>
          <p:cNvGraphicFramePr>
            <a:graphicFrameLocks noGrp="1"/>
          </p:cNvGraphicFramePr>
          <p:nvPr>
            <p:extLst>
              <p:ext uri="{D42A27DB-BD31-4B8C-83A1-F6EECF244321}">
                <p14:modId xmlns:p14="http://schemas.microsoft.com/office/powerpoint/2010/main" val="1865258680"/>
              </p:ext>
            </p:extLst>
          </p:nvPr>
        </p:nvGraphicFramePr>
        <p:xfrm>
          <a:off x="1066800" y="647700"/>
          <a:ext cx="16344900" cy="8839203"/>
        </p:xfrm>
        <a:graphic>
          <a:graphicData uri="http://schemas.openxmlformats.org/drawingml/2006/table">
            <a:tbl>
              <a:tblPr firstRow="1" firstCol="1" bandRow="1">
                <a:tableStyleId>{5C22544A-7EE6-4342-B048-85BDC9FD1C3A}</a:tableStyleId>
              </a:tblPr>
              <a:tblGrid>
                <a:gridCol w="11875229">
                  <a:extLst>
                    <a:ext uri="{9D8B030D-6E8A-4147-A177-3AD203B41FA5}">
                      <a16:colId xmlns:a16="http://schemas.microsoft.com/office/drawing/2014/main" val="51243732"/>
                    </a:ext>
                  </a:extLst>
                </a:gridCol>
                <a:gridCol w="1576440">
                  <a:extLst>
                    <a:ext uri="{9D8B030D-6E8A-4147-A177-3AD203B41FA5}">
                      <a16:colId xmlns:a16="http://schemas.microsoft.com/office/drawing/2014/main" val="589793258"/>
                    </a:ext>
                  </a:extLst>
                </a:gridCol>
                <a:gridCol w="2893231">
                  <a:extLst>
                    <a:ext uri="{9D8B030D-6E8A-4147-A177-3AD203B41FA5}">
                      <a16:colId xmlns:a16="http://schemas.microsoft.com/office/drawing/2014/main" val="1084217198"/>
                    </a:ext>
                  </a:extLst>
                </a:gridCol>
              </a:tblGrid>
              <a:tr h="1085770">
                <a:tc>
                  <a:txBody>
                    <a:bodyPr/>
                    <a:lstStyle/>
                    <a:p>
                      <a:pPr algn="ctr">
                        <a:lnSpc>
                          <a:spcPct val="150000"/>
                        </a:lnSpc>
                      </a:pPr>
                      <a:r>
                        <a:rPr lang="en-US" sz="4000" b="1" dirty="0" err="1">
                          <a:solidFill>
                            <a:schemeClr val="tx1"/>
                          </a:solidFill>
                          <a:effectLst/>
                          <a:latin typeface="Arial" panose="020B0604020202020204" pitchFamily="34" charset="0"/>
                          <a:cs typeface="Arial" panose="020B0604020202020204" pitchFamily="34" charset="0"/>
                        </a:rPr>
                        <a:t>Yêu</a:t>
                      </a:r>
                      <a:r>
                        <a:rPr lang="vi-VN" sz="4000" b="1" dirty="0">
                          <a:solidFill>
                            <a:schemeClr val="tx1"/>
                          </a:solidFill>
                          <a:effectLst/>
                          <a:latin typeface="Arial" panose="020B0604020202020204" pitchFamily="34" charset="0"/>
                          <a:cs typeface="Arial" panose="020B0604020202020204" pitchFamily="34" charset="0"/>
                        </a:rPr>
                        <a:t> cầu</a:t>
                      </a:r>
                      <a:endParaRPr lang="en-US"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pPr>
                      <a:r>
                        <a:rPr lang="en-US" sz="4000" b="1" dirty="0" err="1">
                          <a:solidFill>
                            <a:schemeClr val="tx1"/>
                          </a:solidFill>
                          <a:effectLst/>
                          <a:latin typeface="Arial" panose="020B0604020202020204" pitchFamily="34" charset="0"/>
                          <a:cs typeface="Arial" panose="020B0604020202020204" pitchFamily="34" charset="0"/>
                        </a:rPr>
                        <a:t>Đạt</a:t>
                      </a:r>
                      <a:endParaRPr lang="en-US"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pPr>
                      <a:r>
                        <a:rPr lang="en-US" sz="4000" b="1" dirty="0" err="1">
                          <a:solidFill>
                            <a:schemeClr val="tx1"/>
                          </a:solidFill>
                          <a:effectLst/>
                          <a:latin typeface="Arial" panose="020B0604020202020204" pitchFamily="34" charset="0"/>
                          <a:cs typeface="Arial" panose="020B0604020202020204" pitchFamily="34" charset="0"/>
                        </a:rPr>
                        <a:t>Chưa</a:t>
                      </a:r>
                      <a:r>
                        <a:rPr lang="vi-VN" sz="4000" b="1" dirty="0">
                          <a:solidFill>
                            <a:schemeClr val="tx1"/>
                          </a:solidFill>
                          <a:effectLst/>
                          <a:latin typeface="Arial" panose="020B0604020202020204" pitchFamily="34" charset="0"/>
                          <a:cs typeface="Arial" panose="020B0604020202020204" pitchFamily="34" charset="0"/>
                        </a:rPr>
                        <a:t> đạt</a:t>
                      </a:r>
                      <a:endParaRPr lang="en-US"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046468020"/>
                  </a:ext>
                </a:extLst>
              </a:tr>
              <a:tr h="1085770">
                <a:tc>
                  <a:txBody>
                    <a:bodyPr/>
                    <a:lstStyle/>
                    <a:p>
                      <a:pPr algn="just">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Nêu bài học rút ra từ sự việc một cách thuyết phục</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46983089"/>
                  </a:ext>
                </a:extLst>
              </a:tr>
              <a:tr h="1085770">
                <a:tc>
                  <a:txBody>
                    <a:bodyPr/>
                    <a:lstStyle/>
                    <a:p>
                      <a:pPr algn="just">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Kết hợp hiệu quả các phương tiện phi ngôn ngữ</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86844874"/>
                  </a:ext>
                </a:extLst>
              </a:tr>
              <a:tr h="2324583">
                <a:tc>
                  <a:txBody>
                    <a:bodyPr/>
                    <a:lstStyle/>
                    <a:p>
                      <a:pPr algn="just">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Trả lời lịch sự, thoả đáng câu hỏi và các ý kiến phản biện của người nghe</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12067455"/>
                  </a:ext>
                </a:extLst>
              </a:tr>
              <a:tr h="1085770">
                <a:tc>
                  <a:txBody>
                    <a:bodyPr/>
                    <a:lstStyle/>
                    <a:p>
                      <a:pPr algn="just">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Trình bày tự tin, nói năng lưu loát</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36668907"/>
                  </a:ext>
                </a:extLst>
              </a:tr>
              <a:tr h="1085770">
                <a:tc>
                  <a:txBody>
                    <a:bodyPr/>
                    <a:lstStyle/>
                    <a:p>
                      <a:pPr algn="just">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Đảm bảo thời gian quy định</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83789452"/>
                  </a:ext>
                </a:extLst>
              </a:tr>
              <a:tr h="1085770">
                <a:tc>
                  <a:txBody>
                    <a:bodyPr/>
                    <a:lstStyle/>
                    <a:p>
                      <a:pPr algn="just">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Nêu bài học rút ra từ sự việc một cách thuyết phục</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vi-VN"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vi-VN"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61000107"/>
                  </a:ext>
                </a:extLst>
              </a:tr>
            </a:tbl>
          </a:graphicData>
        </a:graphic>
      </p:graphicFrame>
    </p:spTree>
    <p:extLst>
      <p:ext uri="{BB962C8B-B14F-4D97-AF65-F5344CB8AC3E}">
        <p14:creationId xmlns:p14="http://schemas.microsoft.com/office/powerpoint/2010/main" val="1709520455"/>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919"/>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663E390E-65E2-941A-09F4-4B403E71DCEE}"/>
              </a:ext>
            </a:extLst>
          </p:cNvPr>
          <p:cNvSpPr/>
          <p:nvPr/>
        </p:nvSpPr>
        <p:spPr>
          <a:xfrm>
            <a:off x="660820" y="688299"/>
            <a:ext cx="6663848" cy="192587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Từ</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khoá</a:t>
            </a:r>
            <a:r>
              <a:rPr lang="en-US" sz="4000"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Nuôi</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em</a:t>
            </a:r>
            <a:r>
              <a:rPr lang="en-US" sz="4000" dirty="0">
                <a:solidFill>
                  <a:schemeClr val="tx1"/>
                </a:solidFill>
                <a:latin typeface="Arial" panose="020B0604020202020204" pitchFamily="34" charset="0"/>
                <a:cs typeface="Arial" panose="020B0604020202020204" pitchFamily="34" charset="0"/>
              </a:rPr>
              <a:t>”</a:t>
            </a:r>
          </a:p>
        </p:txBody>
      </p:sp>
      <p:sp>
        <p:nvSpPr>
          <p:cNvPr id="24" name="Rectangle: Rounded Corners 23">
            <a:extLst>
              <a:ext uri="{FF2B5EF4-FFF2-40B4-BE49-F238E27FC236}">
                <a16:creationId xmlns:a16="http://schemas.microsoft.com/office/drawing/2014/main" id="{B82996F3-EB12-D0FD-1860-342D5E24AAED}"/>
              </a:ext>
            </a:extLst>
          </p:cNvPr>
          <p:cNvSpPr/>
          <p:nvPr/>
        </p:nvSpPr>
        <p:spPr>
          <a:xfrm>
            <a:off x="9190714" y="688299"/>
            <a:ext cx="7791190" cy="192587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Xuất</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liên</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tục</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trang</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mạng</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xã</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hội</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đặc</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biệt</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Tiktok</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26" name="Arrow: Up 25">
            <a:extLst>
              <a:ext uri="{FF2B5EF4-FFF2-40B4-BE49-F238E27FC236}">
                <a16:creationId xmlns:a16="http://schemas.microsoft.com/office/drawing/2014/main" id="{5CA2D1BF-E26F-520B-E185-50386DC40329}"/>
              </a:ext>
            </a:extLst>
          </p:cNvPr>
          <p:cNvSpPr/>
          <p:nvPr/>
        </p:nvSpPr>
        <p:spPr>
          <a:xfrm flipV="1">
            <a:off x="12538554" y="2813820"/>
            <a:ext cx="1002082" cy="901874"/>
          </a:xfrm>
          <a:prstGeom prst="up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7" name="Arrow: Up 26">
            <a:extLst>
              <a:ext uri="{FF2B5EF4-FFF2-40B4-BE49-F238E27FC236}">
                <a16:creationId xmlns:a16="http://schemas.microsoft.com/office/drawing/2014/main" id="{ED3E9461-1F37-D987-4F3E-A9A12386E9C7}"/>
              </a:ext>
            </a:extLst>
          </p:cNvPr>
          <p:cNvSpPr/>
          <p:nvPr/>
        </p:nvSpPr>
        <p:spPr>
          <a:xfrm rot="5400000">
            <a:off x="7756650" y="1200300"/>
            <a:ext cx="1002082" cy="901874"/>
          </a:xfrm>
          <a:prstGeom prst="upArrow">
            <a:avLst/>
          </a:prstGeom>
          <a:solidFill>
            <a:schemeClr val="accent2"/>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Rectangle: Rounded Corners 1">
            <a:extLst>
              <a:ext uri="{FF2B5EF4-FFF2-40B4-BE49-F238E27FC236}">
                <a16:creationId xmlns:a16="http://schemas.microsoft.com/office/drawing/2014/main" id="{0EA05DC3-234E-AB5D-884A-C2AF1084D0D9}"/>
              </a:ext>
            </a:extLst>
          </p:cNvPr>
          <p:cNvSpPr/>
          <p:nvPr/>
        </p:nvSpPr>
        <p:spPr>
          <a:xfrm>
            <a:off x="8635645" y="3915339"/>
            <a:ext cx="8963509" cy="207538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T</a:t>
            </a:r>
            <a:r>
              <a:rPr lang="vi-VN" sz="4000" dirty="0">
                <a:solidFill>
                  <a:schemeClr val="tx1"/>
                </a:solidFill>
                <a:latin typeface="Arial" panose="020B0604020202020204" pitchFamily="34" charset="0"/>
                <a:cs typeface="Arial" panose="020B0604020202020204" pitchFamily="34" charset="0"/>
              </a:rPr>
              <a:t>hu hút sự quan tâm của cộng đồng nói chung và giới trẻ nói riêng</a:t>
            </a:r>
            <a:endParaRPr lang="en-US" sz="40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D4C7FA2-5BA1-6E3E-B722-BBEA633C8252}"/>
              </a:ext>
            </a:extLst>
          </p:cNvPr>
          <p:cNvPicPr>
            <a:picLocks noChangeAspect="1"/>
          </p:cNvPicPr>
          <p:nvPr/>
        </p:nvPicPr>
        <p:blipFill>
          <a:blip r:embed="rId3"/>
          <a:stretch>
            <a:fillRect/>
          </a:stretch>
        </p:blipFill>
        <p:spPr>
          <a:xfrm>
            <a:off x="895351" y="3055465"/>
            <a:ext cx="6421541" cy="6020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2AF63729-4CC3-C8EE-77A9-5D04C0B04E4A}"/>
              </a:ext>
            </a:extLst>
          </p:cNvPr>
          <p:cNvSpPr txBox="1"/>
          <p:nvPr/>
        </p:nvSpPr>
        <p:spPr>
          <a:xfrm>
            <a:off x="8467595" y="7297198"/>
            <a:ext cx="9144000" cy="1839606"/>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D</a:t>
            </a:r>
            <a:r>
              <a:rPr lang="vi-VN" sz="4000" dirty="0">
                <a:latin typeface="Arial" panose="020B0604020202020204" pitchFamily="34" charset="0"/>
                <a:cs typeface="Arial" panose="020B0604020202020204" pitchFamily="34" charset="0"/>
              </a:rPr>
              <a:t>ự án “Nuôi em” đang ngày càng được lan toả và nhân rộng trên khắp cả nước</a:t>
            </a:r>
            <a:endParaRPr lang="en-US" sz="4000" dirty="0">
              <a:latin typeface="Arial" panose="020B0604020202020204" pitchFamily="34" charset="0"/>
              <a:cs typeface="Arial" panose="020B0604020202020204" pitchFamily="34" charset="0"/>
            </a:endParaRPr>
          </a:p>
        </p:txBody>
      </p:sp>
      <p:sp>
        <p:nvSpPr>
          <p:cNvPr id="6" name="Arrow: Up 5">
            <a:extLst>
              <a:ext uri="{FF2B5EF4-FFF2-40B4-BE49-F238E27FC236}">
                <a16:creationId xmlns:a16="http://schemas.microsoft.com/office/drawing/2014/main" id="{103A58FB-265F-50D3-57D4-F94702DF410D}"/>
              </a:ext>
            </a:extLst>
          </p:cNvPr>
          <p:cNvSpPr/>
          <p:nvPr/>
        </p:nvSpPr>
        <p:spPr>
          <a:xfrm flipV="1">
            <a:off x="12538554" y="6190366"/>
            <a:ext cx="1002082" cy="901874"/>
          </a:xfrm>
          <a:prstGeom prst="up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7" grpId="0" animBg="1"/>
      <p:bldP spid="2" grpId="0" animBg="1"/>
      <p:bldP spid="5"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alpha val="38000"/>
          </a:schemeClr>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5829300" y="1"/>
            <a:ext cx="6629400" cy="2182762"/>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9" y="7234941"/>
            <a:ext cx="9573358"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cs typeface="Arial"/>
                  <a:sym typeface="Arial"/>
                  <a:hlinkClick r:id="rId3">
                    <a:extLst>
                      <a:ext uri="{A12FA001-AC4F-418D-AE19-62706E023703}">
                        <ahyp:hlinkClr xmlns:ahyp="http://schemas.microsoft.com/office/drawing/2018/hyperlinkcolor" val="tx"/>
                      </a:ext>
                    </a:extLst>
                  </a:hlinkClick>
                </a:rPr>
                <a:t>https://kenhgiaovien.com/</a:t>
              </a:r>
              <a:r>
                <a:rPr lang="en-US" sz="3600" kern="0">
                  <a:solidFill>
                    <a:srgbClr val="000000"/>
                  </a:solidFill>
                  <a:latin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6" y="2694921"/>
            <a:ext cx="12269540" cy="4293422"/>
          </a:xfrm>
          <a:prstGeom prst="rect">
            <a:avLst/>
          </a:prstGeom>
          <a:noFill/>
          <a:ln>
            <a:noFill/>
          </a:ln>
        </p:spPr>
        <p:txBody>
          <a:bodyPr spcFirstLastPara="1" wrap="square" lIns="137138" tIns="68550" rIns="137138" bIns="68550" anchor="t" anchorCtr="0">
            <a:spAutoFit/>
          </a:bodyPr>
          <a:lstStyle/>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Bài giảng và giáo án này chỉ có duy nhất trên </a:t>
            </a:r>
            <a:r>
              <a:rPr lang="en-US" sz="3600" b="1" kern="0">
                <a:solidFill>
                  <a:srgbClr val="000000"/>
                </a:solidFill>
                <a:latin typeface="Arial"/>
                <a:cs typeface="Arial"/>
                <a:sym typeface="Arial"/>
              </a:rPr>
              <a:t>kenhgiaovien.com </a:t>
            </a:r>
            <a:endParaRPr sz="3600" b="1" kern="0">
              <a:solidFill>
                <a:srgbClr val="000000"/>
              </a:solidFill>
              <a:latin typeface="Arial"/>
              <a:cs typeface="Arial"/>
              <a:sym typeface="Arial"/>
            </a:endParaRPr>
          </a:p>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706571" y="8566590"/>
            <a:ext cx="6507754"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0" cy="7077616"/>
          </a:xfrm>
          <a:prstGeom prst="rect">
            <a:avLst/>
          </a:prstGeom>
          <a:noFill/>
          <a:ln>
            <a:noFill/>
          </a:ln>
        </p:spPr>
      </p:pic>
    </p:spTree>
  </p:cSld>
  <p:clrMapOvr>
    <a:masterClrMapping/>
  </p:clrMapOvr>
  <p:transition spd="med">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4" name="TextBox 3">
            <a:extLst>
              <a:ext uri="{FF2B5EF4-FFF2-40B4-BE49-F238E27FC236}">
                <a16:creationId xmlns:a16="http://schemas.microsoft.com/office/drawing/2014/main" id="{7DA90351-1986-546D-8E6C-11DBE15DA221}"/>
              </a:ext>
            </a:extLst>
          </p:cNvPr>
          <p:cNvSpPr txBox="1"/>
          <p:nvPr/>
        </p:nvSpPr>
        <p:spPr>
          <a:xfrm>
            <a:off x="4267200" y="894227"/>
            <a:ext cx="9753600" cy="954107"/>
          </a:xfrm>
          <a:prstGeom prst="rect">
            <a:avLst/>
          </a:prstGeom>
          <a:noFill/>
        </p:spPr>
        <p:txBody>
          <a:bodyPr wrap="square" rtlCol="0">
            <a:spAutoFit/>
          </a:bodyPr>
          <a:lstStyle/>
          <a:p>
            <a:pPr algn="ctr"/>
            <a:r>
              <a:rPr lang="en-US" sz="5600" b="1" dirty="0">
                <a:solidFill>
                  <a:srgbClr val="002060"/>
                </a:solidFill>
              </a:rPr>
              <a:t>VẬN DỤNG</a:t>
            </a:r>
          </a:p>
        </p:txBody>
      </p:sp>
      <p:sp>
        <p:nvSpPr>
          <p:cNvPr id="5" name="Rectangle: Rounded Corners 4">
            <a:extLst>
              <a:ext uri="{FF2B5EF4-FFF2-40B4-BE49-F238E27FC236}">
                <a16:creationId xmlns:a16="http://schemas.microsoft.com/office/drawing/2014/main" id="{A94DEC48-5A7C-A8AE-04C0-E5678D645DB4}"/>
              </a:ext>
            </a:extLst>
          </p:cNvPr>
          <p:cNvSpPr/>
          <p:nvPr/>
        </p:nvSpPr>
        <p:spPr>
          <a:xfrm>
            <a:off x="762000" y="2216283"/>
            <a:ext cx="16764000" cy="123433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C00000"/>
                </a:solidFill>
                <a:ea typeface="Times New Roman" panose="02020603050405020304" pitchFamily="18" charset="0"/>
              </a:rPr>
              <a:t>HS làm việc cá nhân thực hiện nhiệm vụ (thực hiện ở nhà</a:t>
            </a:r>
            <a:endParaRPr lang="en-US" sz="4000" b="1" dirty="0">
              <a:solidFill>
                <a:srgbClr val="C00000"/>
              </a:solidFill>
            </a:endParaRPr>
          </a:p>
        </p:txBody>
      </p:sp>
      <p:pic>
        <p:nvPicPr>
          <p:cNvPr id="7" name="Picture 6">
            <a:extLst>
              <a:ext uri="{FF2B5EF4-FFF2-40B4-BE49-F238E27FC236}">
                <a16:creationId xmlns:a16="http://schemas.microsoft.com/office/drawing/2014/main" id="{82EEE8F2-F734-B4D9-693E-41EE03E2AC61}"/>
              </a:ext>
            </a:extLst>
          </p:cNvPr>
          <p:cNvPicPr>
            <a:picLocks noChangeAspect="1"/>
          </p:cNvPicPr>
          <p:nvPr/>
        </p:nvPicPr>
        <p:blipFill rotWithShape="1">
          <a:blip r:embed="rId3"/>
          <a:srcRect l="44306" t="54568" r="28889"/>
          <a:stretch/>
        </p:blipFill>
        <p:spPr>
          <a:xfrm>
            <a:off x="1066800" y="2961705"/>
            <a:ext cx="7035800" cy="6707706"/>
          </a:xfrm>
          <a:prstGeom prst="rect">
            <a:avLst/>
          </a:prstGeom>
        </p:spPr>
      </p:pic>
      <p:sp>
        <p:nvSpPr>
          <p:cNvPr id="8" name="Speech Bubble: Rectangle with Corners Rounded 7">
            <a:extLst>
              <a:ext uri="{FF2B5EF4-FFF2-40B4-BE49-F238E27FC236}">
                <a16:creationId xmlns:a16="http://schemas.microsoft.com/office/drawing/2014/main" id="{AC388C46-A743-5E21-174B-A6251C86E9CE}"/>
              </a:ext>
            </a:extLst>
          </p:cNvPr>
          <p:cNvSpPr/>
          <p:nvPr/>
        </p:nvSpPr>
        <p:spPr>
          <a:xfrm>
            <a:off x="8686800" y="3961137"/>
            <a:ext cx="9144000" cy="5708274"/>
          </a:xfrm>
          <a:prstGeom prst="wedgeRoundRectCallout">
            <a:avLst>
              <a:gd name="adj1" fmla="val -62364"/>
              <a:gd name="adj2" fmla="val -1967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830" algn="just">
              <a:lnSpc>
                <a:spcPct val="150000"/>
              </a:lnSpc>
              <a:tabLst>
                <a:tab pos="397510" algn="l"/>
              </a:tabLst>
            </a:pPr>
            <a:r>
              <a:rPr lang="vi-VN" sz="4000" dirty="0">
                <a:solidFill>
                  <a:schemeClr val="tx1"/>
                </a:solidFill>
                <a:ea typeface="Times New Roman" panose="02020603050405020304" pitchFamily="18" charset="0"/>
                <a:cs typeface="Times New Roman" panose="02020603050405020304" pitchFamily="18" charset="0"/>
              </a:rPr>
              <a:t>Tạo một video clip ngắn (từ 5 – 7 phút) phỏng vấn một số người bạn của em để thu thập những ý kiến khác nhau về một vấn đề mang tính thời sự trong đời sống của lứa tuổi học sinh hiện nay.</a:t>
            </a:r>
            <a:endParaRPr lang="en-US" sz="4000" dirty="0">
              <a:solidFill>
                <a:schemeClr val="tx1"/>
              </a:solidFill>
              <a:ea typeface="Times New Roman" panose="02020603050405020304" pitchFamily="18" charset="0"/>
            </a:endParaRPr>
          </a:p>
        </p:txBody>
      </p:sp>
      <p:pic>
        <p:nvPicPr>
          <p:cNvPr id="2" name="Google Shape;236;p4">
            <a:extLst>
              <a:ext uri="{FF2B5EF4-FFF2-40B4-BE49-F238E27FC236}">
                <a16:creationId xmlns:a16="http://schemas.microsoft.com/office/drawing/2014/main" id="{7DCBDC80-A4E2-A21D-635A-E52ADAD8A7D1}"/>
              </a:ext>
            </a:extLst>
          </p:cNvPr>
          <p:cNvPicPr preferRelativeResize="0"/>
          <p:nvPr/>
        </p:nvPicPr>
        <p:blipFill rotWithShape="1">
          <a:blip r:embed="rId4">
            <a:alphaModFix/>
          </a:blip>
          <a:srcRect/>
          <a:stretch/>
        </p:blipFill>
        <p:spPr>
          <a:xfrm>
            <a:off x="482600" y="9346783"/>
            <a:ext cx="3264554" cy="645256"/>
          </a:xfrm>
          <a:prstGeom prst="rect">
            <a:avLst/>
          </a:prstGeom>
          <a:noFill/>
          <a:ln>
            <a:noFill/>
          </a:ln>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572"/>
        <p:cNvGrpSpPr/>
        <p:nvPr/>
      </p:nvGrpSpPr>
      <p:grpSpPr>
        <a:xfrm>
          <a:off x="0" y="0"/>
          <a:ext cx="0" cy="0"/>
          <a:chOff x="0" y="0"/>
          <a:chExt cx="0" cy="0"/>
        </a:xfrm>
      </p:grpSpPr>
      <p:grpSp>
        <p:nvGrpSpPr>
          <p:cNvPr id="3" name="Group 2">
            <a:extLst>
              <a:ext uri="{FF2B5EF4-FFF2-40B4-BE49-F238E27FC236}">
                <a16:creationId xmlns:a16="http://schemas.microsoft.com/office/drawing/2014/main" id="{01C57492-B1EC-40A8-B670-82A0F8CB4D13}"/>
              </a:ext>
            </a:extLst>
          </p:cNvPr>
          <p:cNvGrpSpPr/>
          <p:nvPr/>
        </p:nvGrpSpPr>
        <p:grpSpPr>
          <a:xfrm>
            <a:off x="630594" y="894226"/>
            <a:ext cx="16573500" cy="8610600"/>
            <a:chOff x="0" y="0"/>
            <a:chExt cx="4897496" cy="2783840"/>
          </a:xfrm>
        </p:grpSpPr>
        <p:sp>
          <p:nvSpPr>
            <p:cNvPr id="7" name="Freeform 3">
              <a:extLst>
                <a:ext uri="{FF2B5EF4-FFF2-40B4-BE49-F238E27FC236}">
                  <a16:creationId xmlns:a16="http://schemas.microsoft.com/office/drawing/2014/main" id="{8BA3CA3A-5B4E-04C7-32BA-0260B7B81658}"/>
                </a:ext>
              </a:extLst>
            </p:cNvPr>
            <p:cNvSpPr/>
            <p:nvPr/>
          </p:nvSpPr>
          <p:spPr>
            <a:xfrm>
              <a:off x="0" y="0"/>
              <a:ext cx="4897496" cy="2783840"/>
            </a:xfrm>
            <a:custGeom>
              <a:avLst/>
              <a:gdLst/>
              <a:ahLst/>
              <a:cxnLst/>
              <a:rect l="l" t="t" r="r" b="b"/>
              <a:pathLst>
                <a:path w="4897496" h="2783840">
                  <a:moveTo>
                    <a:pt x="4773036" y="2783840"/>
                  </a:moveTo>
                  <a:lnTo>
                    <a:pt x="124460" y="2783840"/>
                  </a:lnTo>
                  <a:cubicBezTo>
                    <a:pt x="55880" y="2783840"/>
                    <a:pt x="0" y="2727960"/>
                    <a:pt x="0" y="2659380"/>
                  </a:cubicBezTo>
                  <a:lnTo>
                    <a:pt x="0" y="124460"/>
                  </a:lnTo>
                  <a:cubicBezTo>
                    <a:pt x="0" y="55880"/>
                    <a:pt x="55880" y="0"/>
                    <a:pt x="124460" y="0"/>
                  </a:cubicBezTo>
                  <a:lnTo>
                    <a:pt x="4773037" y="0"/>
                  </a:lnTo>
                  <a:cubicBezTo>
                    <a:pt x="4841616" y="0"/>
                    <a:pt x="4897496" y="55880"/>
                    <a:pt x="4897496" y="124460"/>
                  </a:cubicBezTo>
                  <a:lnTo>
                    <a:pt x="4897496" y="2659380"/>
                  </a:lnTo>
                  <a:cubicBezTo>
                    <a:pt x="4897496" y="2727960"/>
                    <a:pt x="4841616" y="2783840"/>
                    <a:pt x="4773037" y="2783840"/>
                  </a:cubicBezTo>
                  <a:close/>
                </a:path>
              </a:pathLst>
            </a:custGeom>
            <a:solidFill>
              <a:srgbClr val="F6F6F6"/>
            </a:solidFill>
          </p:spPr>
        </p:sp>
      </p:grpSp>
      <p:sp>
        <p:nvSpPr>
          <p:cNvPr id="4" name="TextBox 3">
            <a:extLst>
              <a:ext uri="{FF2B5EF4-FFF2-40B4-BE49-F238E27FC236}">
                <a16:creationId xmlns:a16="http://schemas.microsoft.com/office/drawing/2014/main" id="{32720C54-4EBB-2DAB-6EAB-D89BC69FBDE3}"/>
              </a:ext>
            </a:extLst>
          </p:cNvPr>
          <p:cNvSpPr txBox="1"/>
          <p:nvPr/>
        </p:nvSpPr>
        <p:spPr>
          <a:xfrm>
            <a:off x="4267200" y="1322851"/>
            <a:ext cx="9753600" cy="954107"/>
          </a:xfrm>
          <a:prstGeom prst="rect">
            <a:avLst/>
          </a:prstGeom>
          <a:noFill/>
        </p:spPr>
        <p:txBody>
          <a:bodyPr wrap="square" rtlCol="0">
            <a:spAutoFit/>
          </a:bodyPr>
          <a:lstStyle/>
          <a:p>
            <a:pPr algn="ctr"/>
            <a:r>
              <a:rPr lang="en-US" sz="5600" b="1" dirty="0">
                <a:solidFill>
                  <a:srgbClr val="002060"/>
                </a:solidFill>
                <a:latin typeface="Arial" panose="020B0604020202020204" pitchFamily="34" charset="0"/>
                <a:cs typeface="Arial" panose="020B0604020202020204" pitchFamily="34" charset="0"/>
              </a:rPr>
              <a:t>HƯỚNG DẪN VỀ NHÀ</a:t>
            </a:r>
          </a:p>
        </p:txBody>
      </p:sp>
      <p:sp>
        <p:nvSpPr>
          <p:cNvPr id="5" name="Rectangle: Rounded Corners 4">
            <a:extLst>
              <a:ext uri="{FF2B5EF4-FFF2-40B4-BE49-F238E27FC236}">
                <a16:creationId xmlns:a16="http://schemas.microsoft.com/office/drawing/2014/main" id="{21B73B83-99FD-CB98-0D8E-72855E71CF5E}"/>
              </a:ext>
            </a:extLst>
          </p:cNvPr>
          <p:cNvSpPr/>
          <p:nvPr/>
        </p:nvSpPr>
        <p:spPr>
          <a:xfrm>
            <a:off x="889000" y="2819400"/>
            <a:ext cx="10671628" cy="2413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tx1"/>
                </a:solidFill>
                <a:ea typeface="Times New Roman" panose="02020603050405020304" pitchFamily="18" charset="0"/>
              </a:rPr>
              <a:t>Ôn tập </a:t>
            </a:r>
            <a:r>
              <a:rPr lang="vi-VN" sz="4000" dirty="0">
                <a:solidFill>
                  <a:schemeClr val="tx1"/>
                </a:solidFill>
                <a:ea typeface="Times New Roman" panose="02020603050405020304" pitchFamily="18" charset="0"/>
              </a:rPr>
              <a:t>kiến thức đã học</a:t>
            </a:r>
            <a:endParaRPr lang="en-US" sz="4000" dirty="0">
              <a:solidFill>
                <a:schemeClr val="tx1"/>
              </a:solidFill>
            </a:endParaRPr>
          </a:p>
        </p:txBody>
      </p:sp>
      <p:sp>
        <p:nvSpPr>
          <p:cNvPr id="6" name="Rectangle: Rounded Corners 5">
            <a:extLst>
              <a:ext uri="{FF2B5EF4-FFF2-40B4-BE49-F238E27FC236}">
                <a16:creationId xmlns:a16="http://schemas.microsoft.com/office/drawing/2014/main" id="{BBCCCC69-50E7-C372-3A23-3B4EE53D5EB1}"/>
              </a:ext>
            </a:extLst>
          </p:cNvPr>
          <p:cNvSpPr/>
          <p:nvPr/>
        </p:nvSpPr>
        <p:spPr>
          <a:xfrm>
            <a:off x="873449" y="5591916"/>
            <a:ext cx="10671628" cy="24130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latin typeface="Arial" panose="020B0604020202020204" pitchFamily="34" charset="0"/>
                <a:ea typeface="Times New Roman" panose="02020603050405020304" pitchFamily="18" charset="0"/>
                <a:cs typeface="Arial" panose="020B0604020202020204" pitchFamily="34" charset="0"/>
              </a:rPr>
              <a:t>Chuẩn bị</a:t>
            </a:r>
            <a:r>
              <a:rPr lang="en-US" sz="40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Ôn</a:t>
            </a:r>
            <a:r>
              <a:rPr lang="en-US" sz="4000"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tập</a:t>
            </a:r>
            <a:endParaRPr lang="en-US" sz="4000" i="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FD4F09ED-C572-0764-94EE-D579A8CD30E6}"/>
              </a:ext>
            </a:extLst>
          </p:cNvPr>
          <p:cNvPicPr>
            <a:picLocks noChangeAspect="1"/>
          </p:cNvPicPr>
          <p:nvPr/>
        </p:nvPicPr>
        <p:blipFill rotWithShape="1">
          <a:blip r:embed="rId3"/>
          <a:srcRect l="45001" t="48148" r="24999"/>
          <a:stretch/>
        </p:blipFill>
        <p:spPr>
          <a:xfrm flipH="1">
            <a:off x="10439400" y="2933217"/>
            <a:ext cx="6727372" cy="6540500"/>
          </a:xfrm>
          <a:prstGeom prst="rect">
            <a:avLst/>
          </a:prstGeom>
        </p:spPr>
      </p:pic>
      <p:pic>
        <p:nvPicPr>
          <p:cNvPr id="2" name="Google Shape;236;p4">
            <a:extLst>
              <a:ext uri="{FF2B5EF4-FFF2-40B4-BE49-F238E27FC236}">
                <a16:creationId xmlns:a16="http://schemas.microsoft.com/office/drawing/2014/main" id="{BE452CDC-6612-4D48-70B9-38FB404F10E3}"/>
              </a:ext>
            </a:extLst>
          </p:cNvPr>
          <p:cNvPicPr preferRelativeResize="0"/>
          <p:nvPr/>
        </p:nvPicPr>
        <p:blipFill rotWithShape="1">
          <a:blip r:embed="rId4">
            <a:alphaModFix/>
          </a:blip>
          <a:srcRect/>
          <a:stretch/>
        </p:blipFill>
        <p:spPr>
          <a:xfrm>
            <a:off x="14839921" y="248970"/>
            <a:ext cx="3264554" cy="645256"/>
          </a:xfrm>
          <a:prstGeom prst="rect">
            <a:avLst/>
          </a:prstGeom>
          <a:noFill/>
          <a:ln>
            <a:noFill/>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482" y="8543305"/>
            <a:ext cx="18288000" cy="1743695"/>
          </a:xfrm>
          <a:prstGeom prst="rect">
            <a:avLst/>
          </a:prstGeom>
          <a:solidFill>
            <a:srgbClr val="BECCF1"/>
          </a:solidFill>
        </p:spPr>
      </p:sp>
      <p:sp>
        <p:nvSpPr>
          <p:cNvPr id="6" name="Freeform 6"/>
          <p:cNvSpPr/>
          <p:nvPr/>
        </p:nvSpPr>
        <p:spPr>
          <a:xfrm>
            <a:off x="4801999" y="3912643"/>
            <a:ext cx="8684002" cy="5999856"/>
          </a:xfrm>
          <a:custGeom>
            <a:avLst/>
            <a:gdLst/>
            <a:ahLst/>
            <a:cxnLst/>
            <a:rect l="l" t="t" r="r" b="b"/>
            <a:pathLst>
              <a:path w="8684002" h="5999856">
                <a:moveTo>
                  <a:pt x="0" y="0"/>
                </a:moveTo>
                <a:lnTo>
                  <a:pt x="8684002" y="0"/>
                </a:lnTo>
                <a:lnTo>
                  <a:pt x="8684002" y="5999856"/>
                </a:lnTo>
                <a:lnTo>
                  <a:pt x="0" y="59998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6">
            <a:extLst>
              <a:ext uri="{FF2B5EF4-FFF2-40B4-BE49-F238E27FC236}">
                <a16:creationId xmlns:a16="http://schemas.microsoft.com/office/drawing/2014/main" id="{1491552A-B923-2F50-E49E-9AE184693EF4}"/>
              </a:ext>
            </a:extLst>
          </p:cNvPr>
          <p:cNvSpPr txBox="1"/>
          <p:nvPr/>
        </p:nvSpPr>
        <p:spPr>
          <a:xfrm>
            <a:off x="687387" y="701636"/>
            <a:ext cx="16913225" cy="3211007"/>
          </a:xfrm>
          <a:prstGeom prst="rect">
            <a:avLst/>
          </a:prstGeom>
          <a:noFill/>
        </p:spPr>
        <p:txBody>
          <a:bodyPr wrap="square">
            <a:spAutoFit/>
          </a:bodyPr>
          <a:lstStyle/>
          <a:p>
            <a:pPr lvl="0" algn="ctr">
              <a:lnSpc>
                <a:spcPct val="150000"/>
              </a:lnSpc>
              <a:spcAft>
                <a:spcPts val="1000"/>
              </a:spcAft>
            </a:pPr>
            <a:r>
              <a:rPr lang="en-US" sz="72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CẢM ƠN CÁC EM ĐÃ LẮNG NGHE, HẸN GẶP LẠI!</a:t>
            </a:r>
          </a:p>
        </p:txBody>
      </p:sp>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885"/>
        <p:cNvGrpSpPr/>
        <p:nvPr/>
      </p:nvGrpSpPr>
      <p:grpSpPr>
        <a:xfrm>
          <a:off x="0" y="0"/>
          <a:ext cx="0" cy="0"/>
          <a:chOff x="0" y="0"/>
          <a:chExt cx="0" cy="0"/>
        </a:xfrm>
      </p:grpSpPr>
      <p:sp>
        <p:nvSpPr>
          <p:cNvPr id="2" name="AutoShape 2">
            <a:extLst>
              <a:ext uri="{FF2B5EF4-FFF2-40B4-BE49-F238E27FC236}">
                <a16:creationId xmlns:a16="http://schemas.microsoft.com/office/drawing/2014/main" id="{1B592E4A-A86F-B455-ABFC-7EF237953A52}"/>
              </a:ext>
            </a:extLst>
          </p:cNvPr>
          <p:cNvSpPr/>
          <p:nvPr/>
        </p:nvSpPr>
        <p:spPr>
          <a:xfrm>
            <a:off x="0" y="8543305"/>
            <a:ext cx="18288000" cy="1743695"/>
          </a:xfrm>
          <a:prstGeom prst="rect">
            <a:avLst/>
          </a:prstGeom>
          <a:solidFill>
            <a:srgbClr val="00BFA8"/>
          </a:solidFill>
        </p:spPr>
      </p:sp>
      <p:sp>
        <p:nvSpPr>
          <p:cNvPr id="3" name="Freeform 5">
            <a:extLst>
              <a:ext uri="{FF2B5EF4-FFF2-40B4-BE49-F238E27FC236}">
                <a16:creationId xmlns:a16="http://schemas.microsoft.com/office/drawing/2014/main" id="{E542A2EB-856F-6723-0BA5-A66280C66C82}"/>
              </a:ext>
            </a:extLst>
          </p:cNvPr>
          <p:cNvSpPr/>
          <p:nvPr/>
        </p:nvSpPr>
        <p:spPr>
          <a:xfrm>
            <a:off x="457200" y="5600700"/>
            <a:ext cx="2560536" cy="3505200"/>
          </a:xfrm>
          <a:custGeom>
            <a:avLst/>
            <a:gdLst/>
            <a:ahLst/>
            <a:cxnLst/>
            <a:rect l="l" t="t" r="r" b="b"/>
            <a:pathLst>
              <a:path w="4740073" h="6148680">
                <a:moveTo>
                  <a:pt x="0" y="0"/>
                </a:moveTo>
                <a:lnTo>
                  <a:pt x="4740072" y="0"/>
                </a:lnTo>
                <a:lnTo>
                  <a:pt x="4740072" y="6148680"/>
                </a:lnTo>
                <a:lnTo>
                  <a:pt x="0" y="61486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19">
            <a:extLst>
              <a:ext uri="{FF2B5EF4-FFF2-40B4-BE49-F238E27FC236}">
                <a16:creationId xmlns:a16="http://schemas.microsoft.com/office/drawing/2014/main" id="{746AF8F1-24B6-9F5C-6FD4-D2E6820305D5}"/>
              </a:ext>
            </a:extLst>
          </p:cNvPr>
          <p:cNvSpPr/>
          <p:nvPr/>
        </p:nvSpPr>
        <p:spPr>
          <a:xfrm>
            <a:off x="16313600" y="6210300"/>
            <a:ext cx="1517199" cy="2895600"/>
          </a:xfrm>
          <a:custGeom>
            <a:avLst/>
            <a:gdLst/>
            <a:ahLst/>
            <a:cxnLst/>
            <a:rect l="l" t="t" r="r" b="b"/>
            <a:pathLst>
              <a:path w="2199548" h="4114800">
                <a:moveTo>
                  <a:pt x="0" y="0"/>
                </a:moveTo>
                <a:lnTo>
                  <a:pt x="2199548" y="0"/>
                </a:lnTo>
                <a:lnTo>
                  <a:pt x="21995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15">
            <a:extLst>
              <a:ext uri="{FF2B5EF4-FFF2-40B4-BE49-F238E27FC236}">
                <a16:creationId xmlns:a16="http://schemas.microsoft.com/office/drawing/2014/main" id="{E59BEE76-495F-5C61-83B8-5BAF72B51C49}"/>
              </a:ext>
            </a:extLst>
          </p:cNvPr>
          <p:cNvSpPr txBox="1"/>
          <p:nvPr/>
        </p:nvSpPr>
        <p:spPr>
          <a:xfrm>
            <a:off x="657225" y="2858160"/>
            <a:ext cx="16973550" cy="1416991"/>
          </a:xfrm>
          <a:prstGeom prst="rect">
            <a:avLst/>
          </a:prstGeom>
          <a:noFill/>
        </p:spPr>
        <p:txBody>
          <a:bodyPr wrap="square">
            <a:spAutoFit/>
          </a:bodyPr>
          <a:lstStyle/>
          <a:p>
            <a:pPr algn="ctr">
              <a:lnSpc>
                <a:spcPct val="150000"/>
              </a:lnSpc>
              <a:spcBef>
                <a:spcPts val="400"/>
              </a:spcBef>
            </a:pPr>
            <a:r>
              <a:rPr lang="en-US" sz="6600" b="1" dirty="0">
                <a:solidFill>
                  <a:srgbClr val="C00000"/>
                </a:solidFill>
                <a:latin typeface="Arial" panose="020B0604020202020204" pitchFamily="34" charset="0"/>
                <a:cs typeface="Arial" panose="020B0604020202020204" pitchFamily="34" charset="0"/>
              </a:rPr>
              <a:t>NÓI VÀ NGHE:</a:t>
            </a:r>
          </a:p>
        </p:txBody>
      </p:sp>
      <p:sp>
        <p:nvSpPr>
          <p:cNvPr id="17" name="Rectangle: Rounded Corners 16">
            <a:extLst>
              <a:ext uri="{FF2B5EF4-FFF2-40B4-BE49-F238E27FC236}">
                <a16:creationId xmlns:a16="http://schemas.microsoft.com/office/drawing/2014/main" id="{AF816D21-68F2-9EC5-D768-F54691875468}"/>
              </a:ext>
            </a:extLst>
          </p:cNvPr>
          <p:cNvSpPr/>
          <p:nvPr/>
        </p:nvSpPr>
        <p:spPr>
          <a:xfrm>
            <a:off x="1365333" y="1043814"/>
            <a:ext cx="15557326" cy="1520418"/>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5600" b="1" dirty="0" err="1">
                <a:solidFill>
                  <a:srgbClr val="00B050"/>
                </a:solidFill>
                <a:latin typeface="Arial" panose="020B0604020202020204" pitchFamily="34" charset="0"/>
                <a:cs typeface="Arial" panose="020B0604020202020204" pitchFamily="34" charset="0"/>
              </a:rPr>
              <a:t>Bài</a:t>
            </a:r>
            <a:r>
              <a:rPr lang="en-US" sz="5600" b="1" dirty="0">
                <a:solidFill>
                  <a:srgbClr val="00B050"/>
                </a:solidFill>
                <a:latin typeface="Arial" panose="020B0604020202020204" pitchFamily="34" charset="0"/>
                <a:cs typeface="Arial" panose="020B0604020202020204" pitchFamily="34" charset="0"/>
              </a:rPr>
              <a:t> 6: </a:t>
            </a:r>
            <a:r>
              <a:rPr lang="en-US" sz="5600" b="1" dirty="0" err="1">
                <a:solidFill>
                  <a:srgbClr val="00B050"/>
                </a:solidFill>
                <a:latin typeface="Arial" panose="020B0604020202020204" pitchFamily="34" charset="0"/>
                <a:cs typeface="Arial" panose="020B0604020202020204" pitchFamily="34" charset="0"/>
              </a:rPr>
              <a:t>Những</a:t>
            </a:r>
            <a:r>
              <a:rPr lang="en-US" sz="5600" b="1" dirty="0">
                <a:solidFill>
                  <a:srgbClr val="00B050"/>
                </a:solidFill>
                <a:latin typeface="Arial" panose="020B0604020202020204" pitchFamily="34" charset="0"/>
                <a:cs typeface="Arial" panose="020B0604020202020204" pitchFamily="34" charset="0"/>
              </a:rPr>
              <a:t> </a:t>
            </a:r>
            <a:r>
              <a:rPr lang="en-US" sz="5600" b="1" dirty="0" err="1">
                <a:solidFill>
                  <a:srgbClr val="00B050"/>
                </a:solidFill>
                <a:latin typeface="Arial" panose="020B0604020202020204" pitchFamily="34" charset="0"/>
                <a:cs typeface="Arial" panose="020B0604020202020204" pitchFamily="34" charset="0"/>
              </a:rPr>
              <a:t>vấn</a:t>
            </a:r>
            <a:r>
              <a:rPr lang="en-US" sz="5600" b="1" dirty="0">
                <a:solidFill>
                  <a:srgbClr val="00B050"/>
                </a:solidFill>
                <a:latin typeface="Arial" panose="020B0604020202020204" pitchFamily="34" charset="0"/>
                <a:cs typeface="Arial" panose="020B0604020202020204" pitchFamily="34" charset="0"/>
              </a:rPr>
              <a:t> </a:t>
            </a:r>
            <a:r>
              <a:rPr lang="en-US" sz="5600" b="1" dirty="0" err="1">
                <a:solidFill>
                  <a:srgbClr val="00B050"/>
                </a:solidFill>
                <a:latin typeface="Arial" panose="020B0604020202020204" pitchFamily="34" charset="0"/>
                <a:cs typeface="Arial" panose="020B0604020202020204" pitchFamily="34" charset="0"/>
              </a:rPr>
              <a:t>đề</a:t>
            </a:r>
            <a:r>
              <a:rPr lang="en-US" sz="5600" b="1" dirty="0">
                <a:solidFill>
                  <a:srgbClr val="00B050"/>
                </a:solidFill>
                <a:latin typeface="Arial" panose="020B0604020202020204" pitchFamily="34" charset="0"/>
                <a:cs typeface="Arial" panose="020B0604020202020204" pitchFamily="34" charset="0"/>
              </a:rPr>
              <a:t> </a:t>
            </a:r>
            <a:r>
              <a:rPr lang="en-US" sz="5600" b="1" dirty="0" err="1">
                <a:solidFill>
                  <a:srgbClr val="00B050"/>
                </a:solidFill>
                <a:latin typeface="Arial" panose="020B0604020202020204" pitchFamily="34" charset="0"/>
                <a:cs typeface="Arial" panose="020B0604020202020204" pitchFamily="34" charset="0"/>
              </a:rPr>
              <a:t>toàn</a:t>
            </a:r>
            <a:r>
              <a:rPr lang="en-US" sz="5600" b="1" dirty="0">
                <a:solidFill>
                  <a:srgbClr val="00B050"/>
                </a:solidFill>
                <a:latin typeface="Arial" panose="020B0604020202020204" pitchFamily="34" charset="0"/>
                <a:cs typeface="Arial" panose="020B0604020202020204" pitchFamily="34" charset="0"/>
              </a:rPr>
              <a:t> </a:t>
            </a:r>
            <a:r>
              <a:rPr lang="en-US" sz="5600" b="1">
                <a:solidFill>
                  <a:srgbClr val="00B050"/>
                </a:solidFill>
                <a:latin typeface="Arial" panose="020B0604020202020204" pitchFamily="34" charset="0"/>
                <a:cs typeface="Arial" panose="020B0604020202020204" pitchFamily="34" charset="0"/>
              </a:rPr>
              <a:t>cầu</a:t>
            </a:r>
            <a:endParaRPr lang="en-US" sz="5600" b="1" dirty="0">
              <a:solidFill>
                <a:srgbClr val="00B05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830B709-84FB-C4C8-8F8E-1D6A14B70ADA}"/>
              </a:ext>
            </a:extLst>
          </p:cNvPr>
          <p:cNvSpPr txBox="1"/>
          <p:nvPr/>
        </p:nvSpPr>
        <p:spPr>
          <a:xfrm>
            <a:off x="458643" y="4406346"/>
            <a:ext cx="17372156" cy="3211007"/>
          </a:xfrm>
          <a:prstGeom prst="rect">
            <a:avLst/>
          </a:prstGeom>
          <a:noFill/>
        </p:spPr>
        <p:txBody>
          <a:bodyPr wrap="square">
            <a:spAutoFit/>
          </a:bodyPr>
          <a:lstStyle/>
          <a:p>
            <a:pPr algn="ctr">
              <a:lnSpc>
                <a:spcPct val="150000"/>
              </a:lnSpc>
              <a:spcBef>
                <a:spcPts val="400"/>
              </a:spcBef>
            </a:pPr>
            <a:r>
              <a:rPr lang="vi-VN" sz="7200" b="1" dirty="0">
                <a:solidFill>
                  <a:srgbClr val="002060"/>
                </a:solidFill>
                <a:cs typeface="Arial" panose="020B0604020202020204" pitchFamily="34" charset="0"/>
              </a:rPr>
              <a:t>TRÌNH BÀY Ý KIẾN VỀ MỘT VẤN ĐỀ CÓ TÍNH THỜI SỰ </a:t>
            </a:r>
            <a:endParaRPr lang="en-US" sz="7200" b="1" dirty="0">
              <a:solidFill>
                <a:srgbClr val="00206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AutoShape 2">
            <a:extLst>
              <a:ext uri="{FF2B5EF4-FFF2-40B4-BE49-F238E27FC236}">
                <a16:creationId xmlns:a16="http://schemas.microsoft.com/office/drawing/2014/main" id="{0A6DC30C-88D1-8C55-B0F6-712BACAAE2BA}"/>
              </a:ext>
            </a:extLst>
          </p:cNvPr>
          <p:cNvSpPr/>
          <p:nvPr/>
        </p:nvSpPr>
        <p:spPr>
          <a:xfrm>
            <a:off x="0" y="9141885"/>
            <a:ext cx="18288000" cy="1743695"/>
          </a:xfrm>
          <a:prstGeom prst="rect">
            <a:avLst/>
          </a:prstGeom>
          <a:solidFill>
            <a:srgbClr val="00BFA8"/>
          </a:solidFill>
        </p:spPr>
      </p:sp>
      <p:sp>
        <p:nvSpPr>
          <p:cNvPr id="15" name="TextBox 14">
            <a:extLst>
              <a:ext uri="{FF2B5EF4-FFF2-40B4-BE49-F238E27FC236}">
                <a16:creationId xmlns:a16="http://schemas.microsoft.com/office/drawing/2014/main" id="{B6931BD5-4527-69ED-14B9-AEE0FC5E8C54}"/>
              </a:ext>
            </a:extLst>
          </p:cNvPr>
          <p:cNvSpPr txBox="1"/>
          <p:nvPr/>
        </p:nvSpPr>
        <p:spPr>
          <a:xfrm>
            <a:off x="4011557" y="836512"/>
            <a:ext cx="10264886" cy="1015663"/>
          </a:xfrm>
          <a:prstGeom prst="rect">
            <a:avLst/>
          </a:prstGeom>
          <a:noFill/>
        </p:spPr>
        <p:txBody>
          <a:bodyPr wrap="square" rtlCol="0">
            <a:spAutoFit/>
          </a:bodyPr>
          <a:lstStyle/>
          <a:p>
            <a:pPr algn="ctr"/>
            <a:r>
              <a:rPr lang="en-US" sz="6000" b="1" dirty="0">
                <a:solidFill>
                  <a:schemeClr val="accent2">
                    <a:lumMod val="50000"/>
                  </a:schemeClr>
                </a:solidFill>
                <a:latin typeface="Arial" panose="020B0604020202020204" pitchFamily="34" charset="0"/>
                <a:cs typeface="Arial" panose="020B0604020202020204" pitchFamily="34" charset="0"/>
              </a:rPr>
              <a:t>NỘI DUNG BÀI HỌC</a:t>
            </a:r>
          </a:p>
        </p:txBody>
      </p:sp>
      <p:grpSp>
        <p:nvGrpSpPr>
          <p:cNvPr id="33" name="Group 32">
            <a:extLst>
              <a:ext uri="{FF2B5EF4-FFF2-40B4-BE49-F238E27FC236}">
                <a16:creationId xmlns:a16="http://schemas.microsoft.com/office/drawing/2014/main" id="{544625EB-8056-D681-74AC-B9F4F7872C13}"/>
              </a:ext>
            </a:extLst>
          </p:cNvPr>
          <p:cNvGrpSpPr/>
          <p:nvPr/>
        </p:nvGrpSpPr>
        <p:grpSpPr>
          <a:xfrm>
            <a:off x="190901" y="2598040"/>
            <a:ext cx="9413521" cy="1987644"/>
            <a:chOff x="190901" y="2598040"/>
            <a:chExt cx="9413521" cy="1987644"/>
          </a:xfrm>
        </p:grpSpPr>
        <p:sp>
          <p:nvSpPr>
            <p:cNvPr id="16" name="TextBox 15">
              <a:extLst>
                <a:ext uri="{FF2B5EF4-FFF2-40B4-BE49-F238E27FC236}">
                  <a16:creationId xmlns:a16="http://schemas.microsoft.com/office/drawing/2014/main" id="{43C25ADC-E5D4-DE5B-1D55-C0E770D61AE7}"/>
                </a:ext>
              </a:extLst>
            </p:cNvPr>
            <p:cNvSpPr txBox="1"/>
            <p:nvPr/>
          </p:nvSpPr>
          <p:spPr>
            <a:xfrm>
              <a:off x="2389361" y="2616198"/>
              <a:ext cx="7215061" cy="1824923"/>
            </a:xfrm>
            <a:prstGeom prst="rect">
              <a:avLst/>
            </a:prstGeom>
            <a:noFill/>
          </p:spPr>
          <p:txBody>
            <a:bodyPr wrap="square" rtlCol="0">
              <a:spAutoFit/>
            </a:bodyPr>
            <a:lstStyle/>
            <a:p>
              <a:pPr algn="just">
                <a:lnSpc>
                  <a:spcPct val="150000"/>
                </a:lnSpc>
              </a:pPr>
              <a:r>
                <a:rPr lang="vi-VN" sz="4000" dirty="0">
                  <a:latin typeface="Arial" panose="020B0604020202020204" pitchFamily="34" charset="0"/>
                  <a:ea typeface="Times New Roman" panose="02020603050405020304" pitchFamily="18" charset="0"/>
                  <a:cs typeface="Arial" panose="020B0604020202020204" pitchFamily="34" charset="0"/>
                </a:rPr>
                <a:t>Tìm hiểu </a:t>
              </a:r>
              <a:r>
                <a:rPr lang="vi-VN" sz="4000" kern="100" dirty="0">
                  <a:latin typeface="Arial" panose="020B0604020202020204" pitchFamily="34" charset="0"/>
                  <a:ea typeface="Arial" panose="020B0604020202020204" pitchFamily="34" charset="0"/>
                  <a:cs typeface="Arial" panose="020B0604020202020204" pitchFamily="34" charset="0"/>
                </a:rPr>
                <a:t>cách thức </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thảo luận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vấn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endParaRPr lang="en-US" sz="4000"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4C292EF4-BBC2-05A1-B502-AE11188BD5DD}"/>
                </a:ext>
              </a:extLst>
            </p:cNvPr>
            <p:cNvGrpSpPr/>
            <p:nvPr/>
          </p:nvGrpSpPr>
          <p:grpSpPr>
            <a:xfrm>
              <a:off x="190901" y="2598040"/>
              <a:ext cx="2110153" cy="1987644"/>
              <a:chOff x="190901" y="2598040"/>
              <a:chExt cx="2110153" cy="1987644"/>
            </a:xfrm>
          </p:grpSpPr>
          <p:pic>
            <p:nvPicPr>
              <p:cNvPr id="20" name="Picture 19">
                <a:extLst>
                  <a:ext uri="{FF2B5EF4-FFF2-40B4-BE49-F238E27FC236}">
                    <a16:creationId xmlns:a16="http://schemas.microsoft.com/office/drawing/2014/main" id="{4AD59D76-D9F0-8818-4125-2BF2F12A75E6}"/>
                  </a:ext>
                </a:extLst>
              </p:cNvPr>
              <p:cNvPicPr>
                <a:picLocks noChangeAspect="1"/>
              </p:cNvPicPr>
              <p:nvPr/>
            </p:nvPicPr>
            <p:blipFill rotWithShape="1">
              <a:blip r:embed="rId2"/>
              <a:srcRect l="18750" t="73333" r="65326"/>
              <a:stretch/>
            </p:blipFill>
            <p:spPr>
              <a:xfrm>
                <a:off x="190901" y="2598040"/>
                <a:ext cx="2110153" cy="1987644"/>
              </a:xfrm>
              <a:prstGeom prst="rect">
                <a:avLst/>
              </a:prstGeom>
            </p:spPr>
          </p:pic>
          <p:sp>
            <p:nvSpPr>
              <p:cNvPr id="21" name="TextBox 20">
                <a:extLst>
                  <a:ext uri="{FF2B5EF4-FFF2-40B4-BE49-F238E27FC236}">
                    <a16:creationId xmlns:a16="http://schemas.microsoft.com/office/drawing/2014/main" id="{88E80E28-4086-FBD3-DC56-79352D6AE628}"/>
                  </a:ext>
                </a:extLst>
              </p:cNvPr>
              <p:cNvSpPr txBox="1"/>
              <p:nvPr/>
            </p:nvSpPr>
            <p:spPr>
              <a:xfrm>
                <a:off x="722973" y="3086885"/>
                <a:ext cx="129581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01</a:t>
                </a:r>
              </a:p>
            </p:txBody>
          </p:sp>
        </p:grpSp>
      </p:grpSp>
      <p:pic>
        <p:nvPicPr>
          <p:cNvPr id="2" name="Google Shape;236;p4">
            <a:extLst>
              <a:ext uri="{FF2B5EF4-FFF2-40B4-BE49-F238E27FC236}">
                <a16:creationId xmlns:a16="http://schemas.microsoft.com/office/drawing/2014/main" id="{DDBCDDE6-DAA2-43BD-C30D-56E90AD37DD6}"/>
              </a:ext>
            </a:extLst>
          </p:cNvPr>
          <p:cNvPicPr preferRelativeResize="0"/>
          <p:nvPr/>
        </p:nvPicPr>
        <p:blipFill rotWithShape="1">
          <a:blip r:embed="rId3">
            <a:alphaModFix/>
          </a:blip>
          <a:srcRect/>
          <a:stretch/>
        </p:blipFill>
        <p:spPr>
          <a:xfrm>
            <a:off x="109177" y="9471600"/>
            <a:ext cx="3264554" cy="645256"/>
          </a:xfrm>
          <a:prstGeom prst="rect">
            <a:avLst/>
          </a:prstGeom>
          <a:noFill/>
          <a:ln>
            <a:noFill/>
          </a:ln>
        </p:spPr>
      </p:pic>
      <p:grpSp>
        <p:nvGrpSpPr>
          <p:cNvPr id="34" name="Group 33">
            <a:extLst>
              <a:ext uri="{FF2B5EF4-FFF2-40B4-BE49-F238E27FC236}">
                <a16:creationId xmlns:a16="http://schemas.microsoft.com/office/drawing/2014/main" id="{AF6F05C2-740D-521E-0BA2-F0C28054D751}"/>
              </a:ext>
            </a:extLst>
          </p:cNvPr>
          <p:cNvGrpSpPr/>
          <p:nvPr/>
        </p:nvGrpSpPr>
        <p:grpSpPr>
          <a:xfrm>
            <a:off x="10243743" y="2616198"/>
            <a:ext cx="7853355" cy="1987644"/>
            <a:chOff x="10243743" y="2616198"/>
            <a:chExt cx="7853355" cy="1987644"/>
          </a:xfrm>
        </p:grpSpPr>
        <p:sp>
          <p:nvSpPr>
            <p:cNvPr id="17" name="TextBox 16">
              <a:extLst>
                <a:ext uri="{FF2B5EF4-FFF2-40B4-BE49-F238E27FC236}">
                  <a16:creationId xmlns:a16="http://schemas.microsoft.com/office/drawing/2014/main" id="{9EEE54AF-7141-2C3A-F95B-D15EF792A917}"/>
                </a:ext>
              </a:extLst>
            </p:cNvPr>
            <p:cNvSpPr txBox="1"/>
            <p:nvPr/>
          </p:nvSpPr>
          <p:spPr>
            <a:xfrm>
              <a:off x="12426067" y="3194539"/>
              <a:ext cx="5671031" cy="90159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Chuẩn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endParaRPr lang="en-US" sz="40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0E2AEC5-9F09-39A3-EE6C-BE466D601617}"/>
                </a:ext>
              </a:extLst>
            </p:cNvPr>
            <p:cNvGrpSpPr/>
            <p:nvPr/>
          </p:nvGrpSpPr>
          <p:grpSpPr>
            <a:xfrm>
              <a:off x="10243743" y="2616198"/>
              <a:ext cx="2110153" cy="1987644"/>
              <a:chOff x="10406529" y="4684364"/>
              <a:chExt cx="2110153" cy="1987644"/>
            </a:xfrm>
          </p:grpSpPr>
          <p:pic>
            <p:nvPicPr>
              <p:cNvPr id="3" name="Picture 2">
                <a:extLst>
                  <a:ext uri="{FF2B5EF4-FFF2-40B4-BE49-F238E27FC236}">
                    <a16:creationId xmlns:a16="http://schemas.microsoft.com/office/drawing/2014/main" id="{8E052C82-8A8E-BB3C-EE08-FE57EA50B719}"/>
                  </a:ext>
                </a:extLst>
              </p:cNvPr>
              <p:cNvPicPr>
                <a:picLocks noChangeAspect="1"/>
              </p:cNvPicPr>
              <p:nvPr/>
            </p:nvPicPr>
            <p:blipFill rotWithShape="1">
              <a:blip r:embed="rId2"/>
              <a:srcRect l="18750" t="73333" r="65326"/>
              <a:stretch/>
            </p:blipFill>
            <p:spPr>
              <a:xfrm>
                <a:off x="10406529" y="4684364"/>
                <a:ext cx="2110153" cy="1987644"/>
              </a:xfrm>
              <a:prstGeom prst="rect">
                <a:avLst/>
              </a:prstGeom>
            </p:spPr>
          </p:pic>
          <p:sp>
            <p:nvSpPr>
              <p:cNvPr id="4" name="TextBox 3">
                <a:extLst>
                  <a:ext uri="{FF2B5EF4-FFF2-40B4-BE49-F238E27FC236}">
                    <a16:creationId xmlns:a16="http://schemas.microsoft.com/office/drawing/2014/main" id="{9025FBD8-317C-886A-5834-404DD4B9164F}"/>
                  </a:ext>
                </a:extLst>
              </p:cNvPr>
              <p:cNvSpPr txBox="1"/>
              <p:nvPr/>
            </p:nvSpPr>
            <p:spPr>
              <a:xfrm>
                <a:off x="10938601" y="5173209"/>
                <a:ext cx="129581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02</a:t>
                </a:r>
              </a:p>
            </p:txBody>
          </p:sp>
        </p:grpSp>
      </p:grpSp>
      <p:grpSp>
        <p:nvGrpSpPr>
          <p:cNvPr id="32" name="Group 31">
            <a:extLst>
              <a:ext uri="{FF2B5EF4-FFF2-40B4-BE49-F238E27FC236}">
                <a16:creationId xmlns:a16="http://schemas.microsoft.com/office/drawing/2014/main" id="{D5BE5C49-FC01-C442-9147-00CB161A3E69}"/>
              </a:ext>
            </a:extLst>
          </p:cNvPr>
          <p:cNvGrpSpPr/>
          <p:nvPr/>
        </p:nvGrpSpPr>
        <p:grpSpPr>
          <a:xfrm>
            <a:off x="190901" y="5099346"/>
            <a:ext cx="9562699" cy="1987644"/>
            <a:chOff x="190901" y="5099346"/>
            <a:chExt cx="9562699" cy="1987644"/>
          </a:xfrm>
        </p:grpSpPr>
        <p:sp>
          <p:nvSpPr>
            <p:cNvPr id="18" name="TextBox 17">
              <a:extLst>
                <a:ext uri="{FF2B5EF4-FFF2-40B4-BE49-F238E27FC236}">
                  <a16:creationId xmlns:a16="http://schemas.microsoft.com/office/drawing/2014/main" id="{1AF3B821-93F5-07F0-66EF-1D7527E7C48E}"/>
                </a:ext>
              </a:extLst>
            </p:cNvPr>
            <p:cNvSpPr txBox="1"/>
            <p:nvPr/>
          </p:nvSpPr>
          <p:spPr>
            <a:xfrm>
              <a:off x="2301054" y="5475469"/>
              <a:ext cx="7452546" cy="90159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dàn</a:t>
              </a:r>
              <a:r>
                <a:rPr lang="en-US" sz="4000" dirty="0">
                  <a:latin typeface="Arial" panose="020B0604020202020204" pitchFamily="34" charset="0"/>
                  <a:cs typeface="Arial" panose="020B0604020202020204" pitchFamily="34" charset="0"/>
                </a:rPr>
                <a:t> ý</a:t>
              </a:r>
            </a:p>
          </p:txBody>
        </p:sp>
        <p:grpSp>
          <p:nvGrpSpPr>
            <p:cNvPr id="31" name="Group 30">
              <a:extLst>
                <a:ext uri="{FF2B5EF4-FFF2-40B4-BE49-F238E27FC236}">
                  <a16:creationId xmlns:a16="http://schemas.microsoft.com/office/drawing/2014/main" id="{F7356BA8-A0F3-17CD-C337-6BBE730F53E5}"/>
                </a:ext>
              </a:extLst>
            </p:cNvPr>
            <p:cNvGrpSpPr/>
            <p:nvPr/>
          </p:nvGrpSpPr>
          <p:grpSpPr>
            <a:xfrm>
              <a:off x="190901" y="5099346"/>
              <a:ext cx="2110153" cy="1987644"/>
              <a:chOff x="190901" y="5099346"/>
              <a:chExt cx="2110153" cy="1987644"/>
            </a:xfrm>
          </p:grpSpPr>
          <p:pic>
            <p:nvPicPr>
              <p:cNvPr id="6" name="Picture 5">
                <a:extLst>
                  <a:ext uri="{FF2B5EF4-FFF2-40B4-BE49-F238E27FC236}">
                    <a16:creationId xmlns:a16="http://schemas.microsoft.com/office/drawing/2014/main" id="{35C3776C-1BEF-71C4-235B-A5D7DEA1A073}"/>
                  </a:ext>
                </a:extLst>
              </p:cNvPr>
              <p:cNvPicPr>
                <a:picLocks noChangeAspect="1"/>
              </p:cNvPicPr>
              <p:nvPr/>
            </p:nvPicPr>
            <p:blipFill rotWithShape="1">
              <a:blip r:embed="rId2"/>
              <a:srcRect l="18750" t="73333" r="65326"/>
              <a:stretch/>
            </p:blipFill>
            <p:spPr>
              <a:xfrm>
                <a:off x="190901" y="5099346"/>
                <a:ext cx="2110153" cy="1987644"/>
              </a:xfrm>
              <a:prstGeom prst="rect">
                <a:avLst/>
              </a:prstGeom>
            </p:spPr>
          </p:pic>
          <p:sp>
            <p:nvSpPr>
              <p:cNvPr id="7" name="TextBox 6">
                <a:extLst>
                  <a:ext uri="{FF2B5EF4-FFF2-40B4-BE49-F238E27FC236}">
                    <a16:creationId xmlns:a16="http://schemas.microsoft.com/office/drawing/2014/main" id="{A5C6D9D8-1936-4AB2-8503-44F3CA38BC8A}"/>
                  </a:ext>
                </a:extLst>
              </p:cNvPr>
              <p:cNvSpPr txBox="1"/>
              <p:nvPr/>
            </p:nvSpPr>
            <p:spPr>
              <a:xfrm>
                <a:off x="722973" y="5568496"/>
                <a:ext cx="129581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03</a:t>
                </a:r>
              </a:p>
            </p:txBody>
          </p:sp>
        </p:grpSp>
      </p:grpSp>
      <p:grpSp>
        <p:nvGrpSpPr>
          <p:cNvPr id="35" name="Group 34">
            <a:extLst>
              <a:ext uri="{FF2B5EF4-FFF2-40B4-BE49-F238E27FC236}">
                <a16:creationId xmlns:a16="http://schemas.microsoft.com/office/drawing/2014/main" id="{2F40EEC1-B705-F76F-2F62-2528F1131A3A}"/>
              </a:ext>
            </a:extLst>
          </p:cNvPr>
          <p:cNvGrpSpPr/>
          <p:nvPr/>
        </p:nvGrpSpPr>
        <p:grpSpPr>
          <a:xfrm>
            <a:off x="10243742" y="4943503"/>
            <a:ext cx="8044258" cy="1987644"/>
            <a:chOff x="10243742" y="4943503"/>
            <a:chExt cx="8044258" cy="1987644"/>
          </a:xfrm>
        </p:grpSpPr>
        <p:sp>
          <p:nvSpPr>
            <p:cNvPr id="19" name="TextBox 18">
              <a:extLst>
                <a:ext uri="{FF2B5EF4-FFF2-40B4-BE49-F238E27FC236}">
                  <a16:creationId xmlns:a16="http://schemas.microsoft.com/office/drawing/2014/main" id="{C683ED15-C7FA-E476-2AB5-DECE5F7A5A99}"/>
                </a:ext>
              </a:extLst>
            </p:cNvPr>
            <p:cNvSpPr txBox="1"/>
            <p:nvPr/>
          </p:nvSpPr>
          <p:spPr>
            <a:xfrm>
              <a:off x="12353896" y="5521844"/>
              <a:ext cx="5934104" cy="90159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Luyện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bày</a:t>
              </a:r>
              <a:endParaRPr lang="en-US" sz="40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A3A31BAE-F7E3-0619-81A4-20E71E3ED03F}"/>
                </a:ext>
              </a:extLst>
            </p:cNvPr>
            <p:cNvGrpSpPr/>
            <p:nvPr/>
          </p:nvGrpSpPr>
          <p:grpSpPr>
            <a:xfrm>
              <a:off x="10243742" y="4943503"/>
              <a:ext cx="2110153" cy="1987644"/>
              <a:chOff x="10406529" y="4684364"/>
              <a:chExt cx="2110153" cy="1987644"/>
            </a:xfrm>
          </p:grpSpPr>
          <p:pic>
            <p:nvPicPr>
              <p:cNvPr id="9" name="Picture 8">
                <a:extLst>
                  <a:ext uri="{FF2B5EF4-FFF2-40B4-BE49-F238E27FC236}">
                    <a16:creationId xmlns:a16="http://schemas.microsoft.com/office/drawing/2014/main" id="{70D305C9-9F85-45AE-EE5C-9FEF11158F5F}"/>
                  </a:ext>
                </a:extLst>
              </p:cNvPr>
              <p:cNvPicPr>
                <a:picLocks noChangeAspect="1"/>
              </p:cNvPicPr>
              <p:nvPr/>
            </p:nvPicPr>
            <p:blipFill rotWithShape="1">
              <a:blip r:embed="rId2"/>
              <a:srcRect l="18750" t="73333" r="65326"/>
              <a:stretch/>
            </p:blipFill>
            <p:spPr>
              <a:xfrm>
                <a:off x="10406529" y="4684364"/>
                <a:ext cx="2110153" cy="1987644"/>
              </a:xfrm>
              <a:prstGeom prst="rect">
                <a:avLst/>
              </a:prstGeom>
            </p:spPr>
          </p:pic>
          <p:sp>
            <p:nvSpPr>
              <p:cNvPr id="10" name="TextBox 9">
                <a:extLst>
                  <a:ext uri="{FF2B5EF4-FFF2-40B4-BE49-F238E27FC236}">
                    <a16:creationId xmlns:a16="http://schemas.microsoft.com/office/drawing/2014/main" id="{9E9A5E30-B419-89C9-2AE5-99E30E6F9BCE}"/>
                  </a:ext>
                </a:extLst>
              </p:cNvPr>
              <p:cNvSpPr txBox="1"/>
              <p:nvPr/>
            </p:nvSpPr>
            <p:spPr>
              <a:xfrm>
                <a:off x="10938601" y="5173209"/>
                <a:ext cx="129581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04</a:t>
                </a:r>
              </a:p>
            </p:txBody>
          </p:sp>
        </p:grpSp>
      </p:grpSp>
      <p:grpSp>
        <p:nvGrpSpPr>
          <p:cNvPr id="30" name="Group 29">
            <a:extLst>
              <a:ext uri="{FF2B5EF4-FFF2-40B4-BE49-F238E27FC236}">
                <a16:creationId xmlns:a16="http://schemas.microsoft.com/office/drawing/2014/main" id="{58B84321-0529-1E8D-BD00-A10DF5FC2B40}"/>
              </a:ext>
            </a:extLst>
          </p:cNvPr>
          <p:cNvGrpSpPr/>
          <p:nvPr/>
        </p:nvGrpSpPr>
        <p:grpSpPr>
          <a:xfrm>
            <a:off x="5552032" y="7265007"/>
            <a:ext cx="6801863" cy="1987644"/>
            <a:chOff x="5555934" y="7171994"/>
            <a:chExt cx="6801863" cy="1987644"/>
          </a:xfrm>
        </p:grpSpPr>
        <p:grpSp>
          <p:nvGrpSpPr>
            <p:cNvPr id="12" name="Group 11">
              <a:extLst>
                <a:ext uri="{FF2B5EF4-FFF2-40B4-BE49-F238E27FC236}">
                  <a16:creationId xmlns:a16="http://schemas.microsoft.com/office/drawing/2014/main" id="{744CF422-5047-6DB8-A4D9-791D3F0DB1AC}"/>
                </a:ext>
              </a:extLst>
            </p:cNvPr>
            <p:cNvGrpSpPr/>
            <p:nvPr/>
          </p:nvGrpSpPr>
          <p:grpSpPr>
            <a:xfrm>
              <a:off x="5555934" y="7171994"/>
              <a:ext cx="2110153" cy="1987644"/>
              <a:chOff x="10406529" y="4684364"/>
              <a:chExt cx="2110153" cy="1987644"/>
            </a:xfrm>
          </p:grpSpPr>
          <p:pic>
            <p:nvPicPr>
              <p:cNvPr id="13" name="Picture 12">
                <a:extLst>
                  <a:ext uri="{FF2B5EF4-FFF2-40B4-BE49-F238E27FC236}">
                    <a16:creationId xmlns:a16="http://schemas.microsoft.com/office/drawing/2014/main" id="{A98A990F-BB01-C911-6413-C1A8395D2425}"/>
                  </a:ext>
                </a:extLst>
              </p:cNvPr>
              <p:cNvPicPr>
                <a:picLocks noChangeAspect="1"/>
              </p:cNvPicPr>
              <p:nvPr/>
            </p:nvPicPr>
            <p:blipFill rotWithShape="1">
              <a:blip r:embed="rId2"/>
              <a:srcRect l="18750" t="73333" r="65326"/>
              <a:stretch/>
            </p:blipFill>
            <p:spPr>
              <a:xfrm>
                <a:off x="10406529" y="4684364"/>
                <a:ext cx="2110153" cy="1987644"/>
              </a:xfrm>
              <a:prstGeom prst="rect">
                <a:avLst/>
              </a:prstGeom>
            </p:spPr>
          </p:pic>
          <p:sp>
            <p:nvSpPr>
              <p:cNvPr id="14" name="TextBox 13">
                <a:extLst>
                  <a:ext uri="{FF2B5EF4-FFF2-40B4-BE49-F238E27FC236}">
                    <a16:creationId xmlns:a16="http://schemas.microsoft.com/office/drawing/2014/main" id="{F8E8FE4F-CFD5-CDE7-C1E8-576BA10E1CD8}"/>
                  </a:ext>
                </a:extLst>
              </p:cNvPr>
              <p:cNvSpPr txBox="1"/>
              <p:nvPr/>
            </p:nvSpPr>
            <p:spPr>
              <a:xfrm>
                <a:off x="10938601" y="5173209"/>
                <a:ext cx="129581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05</a:t>
                </a:r>
              </a:p>
            </p:txBody>
          </p:sp>
        </p:grpSp>
        <p:sp>
          <p:nvSpPr>
            <p:cNvPr id="28" name="TextBox 27">
              <a:extLst>
                <a:ext uri="{FF2B5EF4-FFF2-40B4-BE49-F238E27FC236}">
                  <a16:creationId xmlns:a16="http://schemas.microsoft.com/office/drawing/2014/main" id="{77B5B96E-37B7-B4BA-55EA-5C9C5D610FA6}"/>
                </a:ext>
              </a:extLst>
            </p:cNvPr>
            <p:cNvSpPr txBox="1"/>
            <p:nvPr/>
          </p:nvSpPr>
          <p:spPr>
            <a:xfrm>
              <a:off x="7533816" y="7683299"/>
              <a:ext cx="4823981" cy="901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Trao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4577166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ppt_x"/>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ppt_x"/>
                                          </p:val>
                                        </p:tav>
                                        <p:tav tm="100000">
                                          <p:val>
                                            <p:strVal val="#ppt_x"/>
                                          </p:val>
                                        </p:tav>
                                      </p:tavLst>
                                    </p:anim>
                                    <p:anim calcmode="lin" valueType="num">
                                      <p:cBhvr additive="base">
                                        <p:cTn id="2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795"/>
        <p:cNvGrpSpPr/>
        <p:nvPr/>
      </p:nvGrpSpPr>
      <p:grpSpPr>
        <a:xfrm>
          <a:off x="0" y="0"/>
          <a:ext cx="0" cy="0"/>
          <a:chOff x="0" y="0"/>
          <a:chExt cx="0" cy="0"/>
        </a:xfrm>
      </p:grpSpPr>
      <p:sp>
        <p:nvSpPr>
          <p:cNvPr id="6" name="Rectangle 5">
            <a:extLst>
              <a:ext uri="{FF2B5EF4-FFF2-40B4-BE49-F238E27FC236}">
                <a16:creationId xmlns:a16="http://schemas.microsoft.com/office/drawing/2014/main" id="{D5A6D331-34A2-5096-BD1B-E0E4BDC88ED9}"/>
              </a:ext>
            </a:extLst>
          </p:cNvPr>
          <p:cNvSpPr/>
          <p:nvPr/>
        </p:nvSpPr>
        <p:spPr>
          <a:xfrm>
            <a:off x="1451956" y="1303020"/>
            <a:ext cx="15384088" cy="7680960"/>
          </a:xfrm>
          <a:prstGeom prst="rect">
            <a:avLst/>
          </a:prstGeom>
          <a:solidFill>
            <a:srgbClr val="324D1F"/>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6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Đề</a:t>
            </a:r>
            <a:r>
              <a:rPr lang="en-US" sz="56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56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bài</a:t>
            </a:r>
            <a:r>
              <a:rPr lang="en-US" sz="56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algn="ctr">
              <a:lnSpc>
                <a:spcPct val="150000"/>
              </a:lnSpc>
            </a:pPr>
            <a:r>
              <a:rPr lang="vi-VN" sz="5600" dirty="0"/>
              <a:t>Trình bày ý kiến về một vấn đề có tính thời sự </a:t>
            </a:r>
            <a:r>
              <a:rPr lang="en-US" sz="5600" dirty="0"/>
              <a:t>.</a:t>
            </a:r>
            <a:r>
              <a:rPr lang="vi-VN" sz="5600" dirty="0"/>
              <a:t> </a:t>
            </a:r>
            <a:endParaRPr lang="en-US" sz="5600" dirty="0">
              <a:solidFill>
                <a:schemeClr val="bg1"/>
              </a:solidFill>
              <a:cs typeface="Arial" panose="020B0604020202020204" pitchFamily="34" charset="0"/>
            </a:endParaRPr>
          </a:p>
        </p:txBody>
      </p:sp>
      <p:pic>
        <p:nvPicPr>
          <p:cNvPr id="9" name="Picture 8">
            <a:extLst>
              <a:ext uri="{FF2B5EF4-FFF2-40B4-BE49-F238E27FC236}">
                <a16:creationId xmlns:a16="http://schemas.microsoft.com/office/drawing/2014/main" id="{1E48734F-A2E2-9201-2F57-A4FCAA543BEB}"/>
              </a:ext>
            </a:extLst>
          </p:cNvPr>
          <p:cNvPicPr>
            <a:picLocks noChangeAspect="1"/>
          </p:cNvPicPr>
          <p:nvPr/>
        </p:nvPicPr>
        <p:blipFill rotWithShape="1">
          <a:blip r:embed="rId3"/>
          <a:srcRect l="86389" t="80988"/>
          <a:stretch/>
        </p:blipFill>
        <p:spPr>
          <a:xfrm>
            <a:off x="14859000" y="7366000"/>
            <a:ext cx="2489200" cy="1955800"/>
          </a:xfrm>
          <a:prstGeom prst="rect">
            <a:avLst/>
          </a:prstGeom>
        </p:spPr>
      </p:pic>
      <p:pic>
        <p:nvPicPr>
          <p:cNvPr id="11" name="Picture 10">
            <a:extLst>
              <a:ext uri="{FF2B5EF4-FFF2-40B4-BE49-F238E27FC236}">
                <a16:creationId xmlns:a16="http://schemas.microsoft.com/office/drawing/2014/main" id="{D903FC70-E102-366F-25A7-4888F2FD8B4F}"/>
              </a:ext>
            </a:extLst>
          </p:cNvPr>
          <p:cNvPicPr>
            <a:picLocks noChangeAspect="1"/>
          </p:cNvPicPr>
          <p:nvPr/>
        </p:nvPicPr>
        <p:blipFill rotWithShape="1">
          <a:blip r:embed="rId3"/>
          <a:srcRect l="87500" t="56296" b="24691"/>
          <a:stretch/>
        </p:blipFill>
        <p:spPr>
          <a:xfrm>
            <a:off x="508000" y="7756172"/>
            <a:ext cx="2870200" cy="2455616"/>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E9FB217-F21A-0A6E-21C7-F3AB8BD7FA07}"/>
              </a:ext>
            </a:extLst>
          </p:cNvPr>
          <p:cNvSpPr/>
          <p:nvPr/>
        </p:nvSpPr>
        <p:spPr>
          <a:xfrm>
            <a:off x="6353633" y="771059"/>
            <a:ext cx="5580734" cy="1785194"/>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dirty="0">
                <a:latin typeface="Arial" panose="020B0604020202020204" pitchFamily="34" charset="0"/>
                <a:cs typeface="Arial" panose="020B0604020202020204" pitchFamily="34" charset="0"/>
              </a:rPr>
              <a:t>BỐ CỤC BÀI NÓI</a:t>
            </a:r>
          </a:p>
        </p:txBody>
      </p:sp>
      <p:sp>
        <p:nvSpPr>
          <p:cNvPr id="5" name="Rectangle: Rounded Corners 4">
            <a:extLst>
              <a:ext uri="{FF2B5EF4-FFF2-40B4-BE49-F238E27FC236}">
                <a16:creationId xmlns:a16="http://schemas.microsoft.com/office/drawing/2014/main" id="{0C273406-7E33-F986-4A92-F9904E6D7F68}"/>
              </a:ext>
            </a:extLst>
          </p:cNvPr>
          <p:cNvSpPr/>
          <p:nvPr/>
        </p:nvSpPr>
        <p:spPr>
          <a:xfrm>
            <a:off x="728131" y="4468280"/>
            <a:ext cx="4936070" cy="4373040"/>
          </a:xfrm>
          <a:prstGeom prst="roundRect">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Mở</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bài</a:t>
            </a:r>
            <a:r>
              <a:rPr lang="en-US" sz="4800" dirty="0">
                <a:solidFill>
                  <a:schemeClr val="tx1"/>
                </a:solidFill>
                <a:latin typeface="Arial" panose="020B0604020202020204" pitchFamily="34" charset="0"/>
                <a:cs typeface="Arial" panose="020B0604020202020204" pitchFamily="34" charset="0"/>
              </a:rPr>
              <a:t>.</a:t>
            </a:r>
          </a:p>
        </p:txBody>
      </p:sp>
      <p:sp>
        <p:nvSpPr>
          <p:cNvPr id="6" name="Rectangle: Rounded Corners 5">
            <a:extLst>
              <a:ext uri="{FF2B5EF4-FFF2-40B4-BE49-F238E27FC236}">
                <a16:creationId xmlns:a16="http://schemas.microsoft.com/office/drawing/2014/main" id="{40ACB2C4-D4A2-3B3B-9B22-549CD3748649}"/>
              </a:ext>
            </a:extLst>
          </p:cNvPr>
          <p:cNvSpPr/>
          <p:nvPr/>
        </p:nvSpPr>
        <p:spPr>
          <a:xfrm>
            <a:off x="6675964" y="4468280"/>
            <a:ext cx="4936072" cy="4373040"/>
          </a:xfrm>
          <a:prstGeom prst="roundRect">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Thân</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bài</a:t>
            </a:r>
            <a:r>
              <a:rPr lang="en-US" sz="4800" dirty="0">
                <a:solidFill>
                  <a:schemeClr val="tx1"/>
                </a:solidFill>
                <a:latin typeface="Arial" panose="020B0604020202020204" pitchFamily="34" charset="0"/>
                <a:cs typeface="Arial" panose="020B0604020202020204" pitchFamily="34" charset="0"/>
              </a:rPr>
              <a:t>.</a:t>
            </a:r>
          </a:p>
        </p:txBody>
      </p:sp>
      <p:sp>
        <p:nvSpPr>
          <p:cNvPr id="7" name="Rectangle: Rounded Corners 6">
            <a:extLst>
              <a:ext uri="{FF2B5EF4-FFF2-40B4-BE49-F238E27FC236}">
                <a16:creationId xmlns:a16="http://schemas.microsoft.com/office/drawing/2014/main" id="{EDCAC56E-52C5-3E73-54E4-D8A9AAA887DB}"/>
              </a:ext>
            </a:extLst>
          </p:cNvPr>
          <p:cNvSpPr/>
          <p:nvPr/>
        </p:nvSpPr>
        <p:spPr>
          <a:xfrm>
            <a:off x="12751402" y="4468280"/>
            <a:ext cx="4936072" cy="4373040"/>
          </a:xfrm>
          <a:prstGeom prst="roundRect">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Kết</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bài</a:t>
            </a:r>
            <a:r>
              <a:rPr lang="en-US" sz="4800" dirty="0">
                <a:solidFill>
                  <a:schemeClr val="tx1"/>
                </a:solidFill>
                <a:latin typeface="Arial" panose="020B0604020202020204" pitchFamily="34" charset="0"/>
                <a:cs typeface="Arial" panose="020B0604020202020204" pitchFamily="34" charset="0"/>
              </a:rPr>
              <a:t>.</a:t>
            </a:r>
          </a:p>
        </p:txBody>
      </p:sp>
      <p:cxnSp>
        <p:nvCxnSpPr>
          <p:cNvPr id="35" name="Straight Arrow Connector 34">
            <a:extLst>
              <a:ext uri="{FF2B5EF4-FFF2-40B4-BE49-F238E27FC236}">
                <a16:creationId xmlns:a16="http://schemas.microsoft.com/office/drawing/2014/main" id="{539B16FB-C9EE-E2A8-E173-70DA11FAEA06}"/>
              </a:ext>
            </a:extLst>
          </p:cNvPr>
          <p:cNvCxnSpPr>
            <a:stCxn id="4" idx="2"/>
            <a:endCxn id="6" idx="0"/>
          </p:cNvCxnSpPr>
          <p:nvPr/>
        </p:nvCxnSpPr>
        <p:spPr>
          <a:xfrm>
            <a:off x="9144000" y="2556252"/>
            <a:ext cx="0" cy="19120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A5D3C1E-49CD-6F62-6F68-AA2DB5DF39BE}"/>
              </a:ext>
            </a:extLst>
          </p:cNvPr>
          <p:cNvCxnSpPr>
            <a:stCxn id="4" idx="2"/>
            <a:endCxn id="5" idx="0"/>
          </p:cNvCxnSpPr>
          <p:nvPr/>
        </p:nvCxnSpPr>
        <p:spPr>
          <a:xfrm flipH="1">
            <a:off x="3196167" y="2556252"/>
            <a:ext cx="5947834" cy="19120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BA6F24C-B3E4-E92C-8103-0560984F3367}"/>
              </a:ext>
            </a:extLst>
          </p:cNvPr>
          <p:cNvCxnSpPr>
            <a:stCxn id="4" idx="2"/>
            <a:endCxn id="7" idx="0"/>
          </p:cNvCxnSpPr>
          <p:nvPr/>
        </p:nvCxnSpPr>
        <p:spPr>
          <a:xfrm>
            <a:off x="9144001" y="2556252"/>
            <a:ext cx="6075438" cy="19120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9237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up)">
                                      <p:cBhvr>
                                        <p:cTn id="28" dur="500"/>
                                        <p:tgtEl>
                                          <p:spTgt spid="4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997"/>
        <p:cNvGrpSpPr/>
        <p:nvPr/>
      </p:nvGrpSpPr>
      <p:grpSpPr>
        <a:xfrm>
          <a:off x="0" y="0"/>
          <a:ext cx="0" cy="0"/>
          <a:chOff x="0" y="0"/>
          <a:chExt cx="0" cy="0"/>
        </a:xfrm>
      </p:grpSpPr>
      <p:sp>
        <p:nvSpPr>
          <p:cNvPr id="24" name="TextBox 23">
            <a:extLst>
              <a:ext uri="{FF2B5EF4-FFF2-40B4-BE49-F238E27FC236}">
                <a16:creationId xmlns:a16="http://schemas.microsoft.com/office/drawing/2014/main" id="{C940F01C-6EA0-D1A3-E1F1-EFC000592CEC}"/>
              </a:ext>
            </a:extLst>
          </p:cNvPr>
          <p:cNvSpPr txBox="1"/>
          <p:nvPr/>
        </p:nvSpPr>
        <p:spPr>
          <a:xfrm>
            <a:off x="1964250" y="5105738"/>
            <a:ext cx="14331440" cy="2691250"/>
          </a:xfrm>
          <a:prstGeom prst="rect">
            <a:avLst/>
          </a:prstGeom>
          <a:noFill/>
        </p:spPr>
        <p:txBody>
          <a:bodyPr wrap="square" rtlCol="0">
            <a:spAutoFit/>
          </a:bodyPr>
          <a:lstStyle/>
          <a:p>
            <a:pPr algn="ctr">
              <a:lnSpc>
                <a:spcPct val="150000"/>
              </a:lnSpc>
            </a:pPr>
            <a:r>
              <a:rPr lang="vi-VN" sz="6000" b="1" dirty="0">
                <a:solidFill>
                  <a:srgbClr val="002060"/>
                </a:solidFill>
                <a:latin typeface="Arial" panose="020B0604020202020204" pitchFamily="34" charset="0"/>
                <a:cs typeface="Arial" panose="020B0604020202020204" pitchFamily="34" charset="0"/>
              </a:rPr>
              <a:t>TÌM HIỂU CÁCH THỨC THẢO LUẬN VỀ MỘT VẤN ĐỀ CÓ TÍNH THỜI SỰ</a:t>
            </a:r>
            <a:endParaRPr lang="en-US" sz="6000" b="1" dirty="0">
              <a:solidFill>
                <a:srgbClr val="00206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25536B21-B57A-B93B-6047-AB35FA1D40D7}"/>
              </a:ext>
            </a:extLst>
          </p:cNvPr>
          <p:cNvGrpSpPr/>
          <p:nvPr/>
        </p:nvGrpSpPr>
        <p:grpSpPr>
          <a:xfrm>
            <a:off x="6871354" y="1100263"/>
            <a:ext cx="4545292" cy="3801940"/>
            <a:chOff x="224302" y="1679627"/>
            <a:chExt cx="1206940" cy="1136869"/>
          </a:xfrm>
        </p:grpSpPr>
        <p:pic>
          <p:nvPicPr>
            <p:cNvPr id="25" name="Picture 24">
              <a:extLst>
                <a:ext uri="{FF2B5EF4-FFF2-40B4-BE49-F238E27FC236}">
                  <a16:creationId xmlns:a16="http://schemas.microsoft.com/office/drawing/2014/main" id="{9872D713-7B06-925C-C819-E36BEE9BC926}"/>
                </a:ext>
              </a:extLst>
            </p:cNvPr>
            <p:cNvPicPr>
              <a:picLocks noChangeAspect="1"/>
            </p:cNvPicPr>
            <p:nvPr/>
          </p:nvPicPr>
          <p:blipFill rotWithShape="1">
            <a:blip r:embed="rId3"/>
            <a:srcRect l="18750" t="73333" r="65326"/>
            <a:stretch/>
          </p:blipFill>
          <p:spPr>
            <a:xfrm>
              <a:off x="224302" y="1679627"/>
              <a:ext cx="1206940" cy="1136869"/>
            </a:xfrm>
            <a:prstGeom prst="rect">
              <a:avLst/>
            </a:prstGeom>
          </p:spPr>
        </p:pic>
        <p:sp>
          <p:nvSpPr>
            <p:cNvPr id="26" name="TextBox 25">
              <a:extLst>
                <a:ext uri="{FF2B5EF4-FFF2-40B4-BE49-F238E27FC236}">
                  <a16:creationId xmlns:a16="http://schemas.microsoft.com/office/drawing/2014/main" id="{098EA3BF-8121-B064-A2EA-7A658B3B0CD8}"/>
                </a:ext>
              </a:extLst>
            </p:cNvPr>
            <p:cNvSpPr txBox="1"/>
            <p:nvPr/>
          </p:nvSpPr>
          <p:spPr>
            <a:xfrm>
              <a:off x="503819" y="1958160"/>
              <a:ext cx="647905" cy="579804"/>
            </a:xfrm>
            <a:prstGeom prst="rect">
              <a:avLst/>
            </a:prstGeom>
            <a:noFill/>
          </p:spPr>
          <p:txBody>
            <a:bodyPr wrap="square" rtlCol="0">
              <a:spAutoFit/>
            </a:bodyPr>
            <a:lstStyle/>
            <a:p>
              <a:pPr algn="ctr"/>
              <a:r>
                <a:rPr lang="en-US" sz="12000" b="1" dirty="0">
                  <a:solidFill>
                    <a:srgbClr val="002060"/>
                  </a:solidFill>
                  <a:latin typeface="Arial" panose="020B0604020202020204" pitchFamily="34" charset="0"/>
                  <a:cs typeface="Arial" panose="020B0604020202020204" pitchFamily="34" charset="0"/>
                </a:rPr>
                <a:t>01</a:t>
              </a:r>
            </a:p>
          </p:txBody>
        </p:sp>
      </p:grpSp>
      <p:sp>
        <p:nvSpPr>
          <p:cNvPr id="30" name="Google Shape;1256;p50">
            <a:extLst>
              <a:ext uri="{FF2B5EF4-FFF2-40B4-BE49-F238E27FC236}">
                <a16:creationId xmlns:a16="http://schemas.microsoft.com/office/drawing/2014/main" id="{F08F391E-2F51-42CB-89A7-9140F8A32A8C}"/>
              </a:ext>
            </a:extLst>
          </p:cNvPr>
          <p:cNvSpPr/>
          <p:nvPr/>
        </p:nvSpPr>
        <p:spPr>
          <a:xfrm flipH="1">
            <a:off x="14712440" y="2142351"/>
            <a:ext cx="1643968" cy="944254"/>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2" name="AutoShape 2">
            <a:extLst>
              <a:ext uri="{FF2B5EF4-FFF2-40B4-BE49-F238E27FC236}">
                <a16:creationId xmlns:a16="http://schemas.microsoft.com/office/drawing/2014/main" id="{82436672-AE09-6E4F-963A-913B2779F571}"/>
              </a:ext>
            </a:extLst>
          </p:cNvPr>
          <p:cNvSpPr/>
          <p:nvPr/>
        </p:nvSpPr>
        <p:spPr>
          <a:xfrm>
            <a:off x="0" y="8944273"/>
            <a:ext cx="18288000" cy="1743695"/>
          </a:xfrm>
          <a:prstGeom prst="rect">
            <a:avLst/>
          </a:prstGeom>
          <a:solidFill>
            <a:srgbClr val="00BFA8"/>
          </a:solidFill>
        </p:spPr>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49"/>
        <p:cNvGrpSpPr/>
        <p:nvPr/>
      </p:nvGrpSpPr>
      <p:grpSpPr>
        <a:xfrm>
          <a:off x="0" y="0"/>
          <a:ext cx="0" cy="0"/>
          <a:chOff x="0" y="0"/>
          <a:chExt cx="0" cy="0"/>
        </a:xfrm>
      </p:grpSpPr>
      <p:sp>
        <p:nvSpPr>
          <p:cNvPr id="36" name="TextBox 35">
            <a:extLst>
              <a:ext uri="{FF2B5EF4-FFF2-40B4-BE49-F238E27FC236}">
                <a16:creationId xmlns:a16="http://schemas.microsoft.com/office/drawing/2014/main" id="{22A7DED0-4018-4F21-0A54-AF93FCA7BA31}"/>
              </a:ext>
            </a:extLst>
          </p:cNvPr>
          <p:cNvSpPr txBox="1"/>
          <p:nvPr/>
        </p:nvSpPr>
        <p:spPr>
          <a:xfrm>
            <a:off x="4011557" y="1064126"/>
            <a:ext cx="10264886" cy="830997"/>
          </a:xfrm>
          <a:prstGeom prst="rect">
            <a:avLst/>
          </a:prstGeom>
          <a:noFill/>
        </p:spPr>
        <p:txBody>
          <a:bodyPr wrap="square" rtlCol="0">
            <a:spAutoFit/>
          </a:bodyPr>
          <a:lstStyle/>
          <a:p>
            <a:pPr algn="ctr"/>
            <a:r>
              <a:rPr lang="en-US" sz="4800" b="1" dirty="0">
                <a:solidFill>
                  <a:srgbClr val="002060"/>
                </a:solidFill>
                <a:latin typeface="Arial" panose="020B0604020202020204" pitchFamily="34" charset="0"/>
                <a:cs typeface="Arial" panose="020B0604020202020204" pitchFamily="34" charset="0"/>
              </a:rPr>
              <a:t>HOẠT ĐỘNG CẶP ĐÔI</a:t>
            </a:r>
          </a:p>
        </p:txBody>
      </p:sp>
      <p:grpSp>
        <p:nvGrpSpPr>
          <p:cNvPr id="7" name="Group 6">
            <a:extLst>
              <a:ext uri="{FF2B5EF4-FFF2-40B4-BE49-F238E27FC236}">
                <a16:creationId xmlns:a16="http://schemas.microsoft.com/office/drawing/2014/main" id="{A58095BC-6412-71FC-4D47-3F3C822A65F0}"/>
              </a:ext>
            </a:extLst>
          </p:cNvPr>
          <p:cNvGrpSpPr/>
          <p:nvPr/>
        </p:nvGrpSpPr>
        <p:grpSpPr>
          <a:xfrm>
            <a:off x="10573531" y="2050835"/>
            <a:ext cx="7405824" cy="7644448"/>
            <a:chOff x="11125200" y="2109152"/>
            <a:chExt cx="7405824" cy="7644448"/>
          </a:xfrm>
        </p:grpSpPr>
        <p:pic>
          <p:nvPicPr>
            <p:cNvPr id="41" name="Picture 40">
              <a:extLst>
                <a:ext uri="{FF2B5EF4-FFF2-40B4-BE49-F238E27FC236}">
                  <a16:creationId xmlns:a16="http://schemas.microsoft.com/office/drawing/2014/main" id="{952A9A54-299C-9BBD-44CC-E67312C25E55}"/>
                </a:ext>
              </a:extLst>
            </p:cNvPr>
            <p:cNvPicPr>
              <a:picLocks noChangeAspect="1"/>
            </p:cNvPicPr>
            <p:nvPr/>
          </p:nvPicPr>
          <p:blipFill rotWithShape="1">
            <a:blip r:embed="rId3"/>
            <a:srcRect l="52361" r="18611" b="60000"/>
            <a:stretch/>
          </p:blipFill>
          <p:spPr>
            <a:xfrm>
              <a:off x="11125200" y="4013200"/>
              <a:ext cx="7405824" cy="5740400"/>
            </a:xfrm>
            <a:prstGeom prst="rect">
              <a:avLst/>
            </a:prstGeom>
          </p:spPr>
        </p:pic>
        <p:sp>
          <p:nvSpPr>
            <p:cNvPr id="42" name="Speech Bubble: Oval 41">
              <a:extLst>
                <a:ext uri="{FF2B5EF4-FFF2-40B4-BE49-F238E27FC236}">
                  <a16:creationId xmlns:a16="http://schemas.microsoft.com/office/drawing/2014/main" id="{E955CAD5-DC47-0A7F-65A1-5F7B920390CC}"/>
                </a:ext>
              </a:extLst>
            </p:cNvPr>
            <p:cNvSpPr/>
            <p:nvPr/>
          </p:nvSpPr>
          <p:spPr>
            <a:xfrm>
              <a:off x="14276443" y="2109152"/>
              <a:ext cx="3198758" cy="225964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bg1"/>
                  </a:solidFill>
                  <a:latin typeface="Arial" panose="020B0604020202020204" pitchFamily="34" charset="0"/>
                  <a:cs typeface="Arial" panose="020B0604020202020204" pitchFamily="34" charset="0"/>
                </a:rPr>
                <a:t>THẢO LUẬN</a:t>
              </a:r>
            </a:p>
          </p:txBody>
        </p:sp>
      </p:grpSp>
      <p:pic>
        <p:nvPicPr>
          <p:cNvPr id="2" name="Google Shape;236;p4">
            <a:extLst>
              <a:ext uri="{FF2B5EF4-FFF2-40B4-BE49-F238E27FC236}">
                <a16:creationId xmlns:a16="http://schemas.microsoft.com/office/drawing/2014/main" id="{B237C848-AD50-29E3-9E61-0AFA82CB222E}"/>
              </a:ext>
            </a:extLst>
          </p:cNvPr>
          <p:cNvPicPr preferRelativeResize="0"/>
          <p:nvPr/>
        </p:nvPicPr>
        <p:blipFill rotWithShape="1">
          <a:blip r:embed="rId4">
            <a:alphaModFix/>
          </a:blip>
          <a:srcRect/>
          <a:stretch/>
        </p:blipFill>
        <p:spPr>
          <a:xfrm>
            <a:off x="308645" y="9372655"/>
            <a:ext cx="3264554" cy="645256"/>
          </a:xfrm>
          <a:prstGeom prst="rect">
            <a:avLst/>
          </a:prstGeom>
          <a:noFill/>
          <a:ln>
            <a:noFill/>
          </a:ln>
        </p:spPr>
      </p:pic>
      <p:grpSp>
        <p:nvGrpSpPr>
          <p:cNvPr id="6" name="Group 5">
            <a:extLst>
              <a:ext uri="{FF2B5EF4-FFF2-40B4-BE49-F238E27FC236}">
                <a16:creationId xmlns:a16="http://schemas.microsoft.com/office/drawing/2014/main" id="{9C3E9E12-2DF8-9C7F-BE65-B6B934CD96E8}"/>
              </a:ext>
            </a:extLst>
          </p:cNvPr>
          <p:cNvGrpSpPr/>
          <p:nvPr/>
        </p:nvGrpSpPr>
        <p:grpSpPr>
          <a:xfrm>
            <a:off x="747003" y="3147224"/>
            <a:ext cx="9322374" cy="4936297"/>
            <a:chOff x="747003" y="2493203"/>
            <a:chExt cx="9322374" cy="4936297"/>
          </a:xfrm>
          <a:effectLst>
            <a:outerShdw blurRad="50800" dist="38100" dir="2700000" algn="tl" rotWithShape="0">
              <a:prstClr val="black">
                <a:alpha val="40000"/>
              </a:prstClr>
            </a:outerShdw>
          </a:effectLst>
        </p:grpSpPr>
        <p:sp>
          <p:nvSpPr>
            <p:cNvPr id="3" name="Rectangle 2">
              <a:extLst>
                <a:ext uri="{FF2B5EF4-FFF2-40B4-BE49-F238E27FC236}">
                  <a16:creationId xmlns:a16="http://schemas.microsoft.com/office/drawing/2014/main" id="{40CEB338-1001-1D09-8D99-6F7EDF4C07DE}"/>
                </a:ext>
              </a:extLst>
            </p:cNvPr>
            <p:cNvSpPr/>
            <p:nvPr/>
          </p:nvSpPr>
          <p:spPr>
            <a:xfrm>
              <a:off x="747003" y="3086100"/>
              <a:ext cx="9322374" cy="4343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2D0E045-2FF8-DBF6-13F7-898125DE5B86}"/>
                </a:ext>
              </a:extLst>
            </p:cNvPr>
            <p:cNvSpPr/>
            <p:nvPr/>
          </p:nvSpPr>
          <p:spPr>
            <a:xfrm>
              <a:off x="3429000" y="2493203"/>
              <a:ext cx="3506844" cy="129036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Arial" panose="020B0604020202020204" pitchFamily="34" charset="0"/>
                  <a:cs typeface="Arial" panose="020B0604020202020204" pitchFamily="34" charset="0"/>
                </a:rPr>
                <a:t>Nhiệm</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vụ</a:t>
              </a:r>
              <a:r>
                <a:rPr lang="en-US" sz="4000" b="1" dirty="0">
                  <a:solidFill>
                    <a:srgbClr val="C000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549E70B7-2D72-3245-8176-1DE06EFC7CD8}"/>
                </a:ext>
              </a:extLst>
            </p:cNvPr>
            <p:cNvSpPr txBox="1"/>
            <p:nvPr/>
          </p:nvSpPr>
          <p:spPr>
            <a:xfrm>
              <a:off x="1049413" y="4031495"/>
              <a:ext cx="8717554" cy="2762936"/>
            </a:xfrm>
            <a:prstGeom prst="rect">
              <a:avLst/>
            </a:prstGeom>
            <a:noFill/>
          </p:spPr>
          <p:txBody>
            <a:bodyPr wrap="square">
              <a:spAutoFit/>
            </a:bodyPr>
            <a:lstStyle/>
            <a:p>
              <a:pPr algn="just">
                <a:lnSpc>
                  <a:spcPct val="150000"/>
                </a:lnSpc>
              </a:pPr>
              <a:r>
                <a:rPr lang="vi-VN" sz="4000" dirty="0"/>
                <a:t>Theo em, khi trình bày ý kiến về một vấn đề có tính thời sự cần lưu ý những gì?</a:t>
              </a:r>
              <a:endParaRPr lang="en-US" sz="4000" dirty="0"/>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1495</Words>
  <Application>Microsoft Office PowerPoint</Application>
  <PresentationFormat>Custom</PresentationFormat>
  <Paragraphs>171</Paragraphs>
  <Slides>33</Slides>
  <Notes>20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Arial</vt:lpstr>
      <vt:lpstr>Calibri</vt:lpstr>
      <vt:lpstr>Aharoni</vt:lpstr>
      <vt:lpstr>Times New Roman</vt:lpstr>
      <vt:lpstr>Arvo</vt:lpstr>
      <vt:lpstr>Bahnschrift SemiBold</vt:lpstr>
      <vt:lpstr>Encode Sans</vt:lpstr>
      <vt:lpstr>Office Theme</vt:lpstr>
      <vt:lpstr>Community, Family &amp; Personal Services Major for College: Physical Education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Tím và Xanh lá Minh họa Xã hội và Cảm xúc Học tập SEL Khó khăn Cảm xúc Bản thuyết trình Giáo dục</dc:title>
  <cp:lastModifiedBy>Nguyen Thao</cp:lastModifiedBy>
  <cp:revision>7</cp:revision>
  <dcterms:created xsi:type="dcterms:W3CDTF">2006-08-16T00:00:00Z</dcterms:created>
  <dcterms:modified xsi:type="dcterms:W3CDTF">2024-11-15T11:08:36Z</dcterms:modified>
  <dc:identifier>DAGVOHig9DA</dc:identifier>
</cp:coreProperties>
</file>