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6" r:id="rId2"/>
    <p:sldMasterId id="2147483690" r:id="rId3"/>
  </p:sldMasterIdLst>
  <p:notesMasterIdLst>
    <p:notesMasterId r:id="rId49"/>
  </p:notesMasterIdLst>
  <p:sldIdLst>
    <p:sldId id="256" r:id="rId4"/>
    <p:sldId id="269" r:id="rId5"/>
    <p:sldId id="270" r:id="rId6"/>
    <p:sldId id="356" r:id="rId7"/>
    <p:sldId id="355" r:id="rId8"/>
    <p:sldId id="357" r:id="rId9"/>
    <p:sldId id="359" r:id="rId10"/>
    <p:sldId id="360" r:id="rId11"/>
    <p:sldId id="358" r:id="rId12"/>
    <p:sldId id="362" r:id="rId13"/>
    <p:sldId id="363" r:id="rId14"/>
    <p:sldId id="364" r:id="rId15"/>
    <p:sldId id="361" r:id="rId16"/>
    <p:sldId id="365" r:id="rId17"/>
    <p:sldId id="366" r:id="rId18"/>
    <p:sldId id="368" r:id="rId19"/>
    <p:sldId id="391" r:id="rId20"/>
    <p:sldId id="390" r:id="rId21"/>
    <p:sldId id="369" r:id="rId22"/>
    <p:sldId id="347" r:id="rId23"/>
    <p:sldId id="349" r:id="rId24"/>
    <p:sldId id="341" r:id="rId25"/>
    <p:sldId id="351" r:id="rId26"/>
    <p:sldId id="371" r:id="rId27"/>
    <p:sldId id="373" r:id="rId28"/>
    <p:sldId id="377" r:id="rId29"/>
    <p:sldId id="387" r:id="rId30"/>
    <p:sldId id="386" r:id="rId31"/>
    <p:sldId id="384" r:id="rId32"/>
    <p:sldId id="372" r:id="rId33"/>
    <p:sldId id="374" r:id="rId34"/>
    <p:sldId id="375" r:id="rId35"/>
    <p:sldId id="370" r:id="rId36"/>
    <p:sldId id="376" r:id="rId37"/>
    <p:sldId id="378" r:id="rId38"/>
    <p:sldId id="379" r:id="rId39"/>
    <p:sldId id="380" r:id="rId40"/>
    <p:sldId id="381" r:id="rId41"/>
    <p:sldId id="382" r:id="rId42"/>
    <p:sldId id="352" r:id="rId43"/>
    <p:sldId id="383" r:id="rId44"/>
    <p:sldId id="388" r:id="rId45"/>
    <p:sldId id="389" r:id="rId46"/>
    <p:sldId id="280" r:id="rId47"/>
    <p:sldId id="267" r:id="rId48"/>
  </p:sldIdLst>
  <p:sldSz cx="18288000" cy="10287000"/>
  <p:notesSz cx="6858000" cy="9144000"/>
  <p:embeddedFontLst>
    <p:embeddedFont>
      <p:font typeface="Advent Pro"/>
      <p:regular r:id="rId50"/>
      <p:bold r:id="rId51"/>
      <p:italic r:id="rId52"/>
      <p:boldItalic r:id="rId53"/>
    </p:embeddedFont>
    <p:embeddedFont>
      <p:font typeface="Advent Pro Medium"/>
      <p:regular r:id="rId54"/>
      <p:bold r:id="rId55"/>
      <p:italic r:id="rId56"/>
      <p:boldItalic r:id="rId57"/>
    </p:embeddedFont>
    <p:embeddedFont>
      <p:font typeface="Aharoni" panose="02010803020104030203" pitchFamily="2" charset="-79"/>
      <p:bold r:id="rId58"/>
    </p:embeddedFont>
    <p:embeddedFont>
      <p:font typeface="Catamaran"/>
      <p:regular r:id="rId59"/>
      <p:bold r:id="rId60"/>
    </p:embeddedFont>
    <p:embeddedFont>
      <p:font typeface="Lato" panose="020F0502020204030203" pitchFamily="34" charset="0"/>
      <p:regular r:id="rId61"/>
      <p:bold r:id="rId62"/>
      <p:italic r:id="rId63"/>
      <p:boldItalic r:id="rId64"/>
    </p:embeddedFont>
    <p:embeddedFont>
      <p:font typeface="Open Sans" panose="020B0606030504020204" pitchFamily="34" charset="0"/>
      <p:regular r:id="rId65"/>
      <p:bold r:id="rId66"/>
      <p:italic r:id="rId67"/>
      <p:boldItalic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221"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4.fntdata"/><Relationship Id="rId68" Type="http://schemas.openxmlformats.org/officeDocument/2006/relationships/font" Target="fonts/font19.fntdata"/><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5" Type="http://schemas.openxmlformats.org/officeDocument/2006/relationships/slide" Target="slides/slide2.xml"/><Relationship Id="rId61" Type="http://schemas.openxmlformats.org/officeDocument/2006/relationships/font" Target="fonts/font12.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2.fntdata"/><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1.fntdata"/><Relationship Id="rId55"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AAA7B1-2E3E-4933-9E07-ED084A58F243}" type="datetimeFigureOut">
              <a:rPr lang="en-US" smtClean="0"/>
              <a:t>11/14/2024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748613-CCA6-4E3D-8F51-0CF3F8773C2D}" type="slidenum">
              <a:rPr lang="en-US" smtClean="0"/>
              <a:t>‹#›</a:t>
            </a:fld>
            <a:endParaRPr lang="en-US"/>
          </a:p>
        </p:txBody>
      </p:sp>
    </p:spTree>
    <p:extLst>
      <p:ext uri="{BB962C8B-B14F-4D97-AF65-F5344CB8AC3E}">
        <p14:creationId xmlns:p14="http://schemas.microsoft.com/office/powerpoint/2010/main" val="2468275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278dce109fd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278dce109fd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Bấm</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để</a:t>
            </a:r>
            <a:r>
              <a:rPr lang="en-US" dirty="0"/>
              <a:t> </a:t>
            </a:r>
            <a:r>
              <a:rPr lang="en-US" dirty="0" err="1"/>
              <a:t>hiển</a:t>
            </a:r>
            <a:r>
              <a:rPr lang="en-US" dirty="0"/>
              <a:t> </a:t>
            </a:r>
            <a:r>
              <a:rPr lang="en-US" dirty="0" err="1"/>
              <a:t>thị</a:t>
            </a:r>
            <a:r>
              <a:rPr lang="en-US" dirty="0"/>
              <a:t> </a:t>
            </a:r>
            <a:r>
              <a:rPr lang="en-US" dirty="0" err="1"/>
              <a:t>đúng</a:t>
            </a:r>
            <a:r>
              <a:rPr lang="en-US" dirty="0"/>
              <a:t> – </a:t>
            </a:r>
            <a:r>
              <a:rPr lang="en-US" dirty="0" err="1"/>
              <a:t>sai</a:t>
            </a:r>
            <a:r>
              <a:rPr lang="en-US" dirty="0"/>
              <a:t>.</a:t>
            </a:r>
          </a:p>
          <a:p>
            <a:endParaRPr lang="en-US" dirty="0"/>
          </a:p>
        </p:txBody>
      </p:sp>
    </p:spTree>
    <p:extLst>
      <p:ext uri="{BB962C8B-B14F-4D97-AF65-F5344CB8AC3E}">
        <p14:creationId xmlns:p14="http://schemas.microsoft.com/office/powerpoint/2010/main" val="1570659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Bấm</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để</a:t>
            </a:r>
            <a:r>
              <a:rPr lang="en-US" dirty="0"/>
              <a:t> </a:t>
            </a:r>
            <a:r>
              <a:rPr lang="en-US" dirty="0" err="1"/>
              <a:t>hiển</a:t>
            </a:r>
            <a:r>
              <a:rPr lang="en-US" dirty="0"/>
              <a:t> </a:t>
            </a:r>
            <a:r>
              <a:rPr lang="en-US" dirty="0" err="1"/>
              <a:t>thị</a:t>
            </a:r>
            <a:r>
              <a:rPr lang="en-US" dirty="0"/>
              <a:t> </a:t>
            </a:r>
            <a:r>
              <a:rPr lang="en-US" dirty="0" err="1"/>
              <a:t>đúng</a:t>
            </a:r>
            <a:r>
              <a:rPr lang="en-US" dirty="0"/>
              <a:t> – </a:t>
            </a:r>
            <a:r>
              <a:rPr lang="en-US" dirty="0" err="1"/>
              <a:t>sai</a:t>
            </a:r>
            <a:r>
              <a:rPr lang="en-US" dirty="0"/>
              <a:t>.</a:t>
            </a:r>
          </a:p>
          <a:p>
            <a:endParaRPr lang="en-US" dirty="0"/>
          </a:p>
        </p:txBody>
      </p:sp>
    </p:spTree>
    <p:extLst>
      <p:ext uri="{BB962C8B-B14F-4D97-AF65-F5344CB8AC3E}">
        <p14:creationId xmlns:p14="http://schemas.microsoft.com/office/powerpoint/2010/main" val="1794995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33454-FE7F-D091-F11A-96682BD7FE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66180C-7EFD-EC08-DEEE-5568BE9D4D4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345E2C9-67A5-023B-6677-835C262381AA}"/>
              </a:ext>
            </a:extLst>
          </p:cNvPr>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Bấm</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để</a:t>
            </a:r>
            <a:r>
              <a:rPr lang="en-US" dirty="0"/>
              <a:t> </a:t>
            </a:r>
            <a:r>
              <a:rPr lang="en-US" dirty="0" err="1"/>
              <a:t>hiển</a:t>
            </a:r>
            <a:r>
              <a:rPr lang="en-US" dirty="0"/>
              <a:t> </a:t>
            </a:r>
            <a:r>
              <a:rPr lang="en-US" dirty="0" err="1"/>
              <a:t>thị</a:t>
            </a:r>
            <a:r>
              <a:rPr lang="en-US" dirty="0"/>
              <a:t> </a:t>
            </a:r>
            <a:r>
              <a:rPr lang="en-US" dirty="0" err="1"/>
              <a:t>đúng</a:t>
            </a:r>
            <a:r>
              <a:rPr lang="en-US" dirty="0"/>
              <a:t> – </a:t>
            </a:r>
            <a:r>
              <a:rPr lang="en-US" dirty="0" err="1"/>
              <a:t>sai</a:t>
            </a:r>
            <a:r>
              <a:rPr lang="en-US" dirty="0"/>
              <a:t>.</a:t>
            </a:r>
          </a:p>
          <a:p>
            <a:endParaRPr lang="en-US" dirty="0"/>
          </a:p>
        </p:txBody>
      </p:sp>
    </p:spTree>
    <p:extLst>
      <p:ext uri="{BB962C8B-B14F-4D97-AF65-F5344CB8AC3E}">
        <p14:creationId xmlns:p14="http://schemas.microsoft.com/office/powerpoint/2010/main" val="640375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278dce109fd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 name="Google Shape;829;g278dce109fd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9"/>
        <p:cNvGrpSpPr/>
        <p:nvPr/>
      </p:nvGrpSpPr>
      <p:grpSpPr>
        <a:xfrm>
          <a:off x="0" y="0"/>
          <a:ext cx="0" cy="0"/>
          <a:chOff x="0" y="0"/>
          <a:chExt cx="0" cy="0"/>
        </a:xfrm>
      </p:grpSpPr>
      <p:sp>
        <p:nvSpPr>
          <p:cNvPr id="2730" name="Google Shape;2730;g27a49aa316e_0_41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1" name="Google Shape;2731;g27a49aa316e_0_41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g278dce109fd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7" name="Google Shape;1067;g278dce109fd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a:extLst>
            <a:ext uri="{FF2B5EF4-FFF2-40B4-BE49-F238E27FC236}">
              <a16:creationId xmlns:a16="http://schemas.microsoft.com/office/drawing/2014/main" id="{67C7D3AC-9427-1C6C-C926-5D45B121F8C2}"/>
            </a:ext>
          </a:extLst>
        </p:cNvPr>
        <p:cNvGrpSpPr/>
        <p:nvPr/>
      </p:nvGrpSpPr>
      <p:grpSpPr>
        <a:xfrm>
          <a:off x="0" y="0"/>
          <a:ext cx="0" cy="0"/>
          <a:chOff x="0" y="0"/>
          <a:chExt cx="0" cy="0"/>
        </a:xfrm>
      </p:grpSpPr>
      <p:sp>
        <p:nvSpPr>
          <p:cNvPr id="218" name="Google Shape;218;p:notes">
            <a:extLst>
              <a:ext uri="{FF2B5EF4-FFF2-40B4-BE49-F238E27FC236}">
                <a16:creationId xmlns:a16="http://schemas.microsoft.com/office/drawing/2014/main" id="{7FA457E5-D2E9-4DF5-CB19-DA4F0E0AE10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p:notes">
            <a:extLst>
              <a:ext uri="{FF2B5EF4-FFF2-40B4-BE49-F238E27FC236}">
                <a16:creationId xmlns:a16="http://schemas.microsoft.com/office/drawing/2014/main" id="{E6A1313E-B87C-217A-56C6-E8207DCFDC5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0745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748613-CCA6-4E3D-8F51-0CF3F8773C2D}" type="slidenum">
              <a:rPr lang="en-US" smtClean="0"/>
              <a:t>14</a:t>
            </a:fld>
            <a:endParaRPr lang="en-US"/>
          </a:p>
        </p:txBody>
      </p:sp>
    </p:spTree>
    <p:extLst>
      <p:ext uri="{BB962C8B-B14F-4D97-AF65-F5344CB8AC3E}">
        <p14:creationId xmlns:p14="http://schemas.microsoft.com/office/powerpoint/2010/main" val="3904126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8"/>
        <p:cNvGrpSpPr/>
        <p:nvPr/>
      </p:nvGrpSpPr>
      <p:grpSpPr>
        <a:xfrm>
          <a:off x="0" y="0"/>
          <a:ext cx="0" cy="0"/>
          <a:chOff x="0" y="0"/>
          <a:chExt cx="0" cy="0"/>
        </a:xfrm>
      </p:grpSpPr>
      <p:sp>
        <p:nvSpPr>
          <p:cNvPr id="1509" name="Google Shape;1509;g27a49aa316e_0_41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0" name="Google Shape;1510;g27a49aa316e_0_41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Bấm</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để</a:t>
            </a:r>
            <a:r>
              <a:rPr lang="en-US" dirty="0"/>
              <a:t> </a:t>
            </a:r>
            <a:r>
              <a:rPr lang="en-US" dirty="0" err="1"/>
              <a:t>hiển</a:t>
            </a:r>
            <a:r>
              <a:rPr lang="en-US" dirty="0"/>
              <a:t> </a:t>
            </a:r>
            <a:r>
              <a:rPr lang="en-US" dirty="0" err="1"/>
              <a:t>thị</a:t>
            </a:r>
            <a:r>
              <a:rPr lang="en-US" dirty="0"/>
              <a:t> </a:t>
            </a:r>
            <a:r>
              <a:rPr lang="en-US" dirty="0" err="1"/>
              <a:t>đúng</a:t>
            </a:r>
            <a:r>
              <a:rPr lang="en-US" dirty="0"/>
              <a:t> – </a:t>
            </a:r>
            <a:r>
              <a:rPr lang="en-US" dirty="0" err="1"/>
              <a:t>sai</a:t>
            </a:r>
            <a:r>
              <a:rPr lang="en-US" dirty="0"/>
              <a:t>.</a:t>
            </a:r>
          </a:p>
          <a:p>
            <a:endParaRPr lang="en-US" dirty="0"/>
          </a:p>
        </p:txBody>
      </p:sp>
    </p:spTree>
    <p:extLst>
      <p:ext uri="{BB962C8B-B14F-4D97-AF65-F5344CB8AC3E}">
        <p14:creationId xmlns:p14="http://schemas.microsoft.com/office/powerpoint/2010/main" val="2560070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để</a:t>
            </a:r>
            <a:r>
              <a:rPr lang="en-US" dirty="0"/>
              <a:t> </a:t>
            </a:r>
            <a:r>
              <a:rPr lang="en-US" dirty="0" err="1"/>
              <a:t>hiển</a:t>
            </a:r>
            <a:r>
              <a:rPr lang="en-US" dirty="0"/>
              <a:t> </a:t>
            </a:r>
            <a:r>
              <a:rPr lang="en-US" dirty="0" err="1"/>
              <a:t>thị</a:t>
            </a:r>
            <a:r>
              <a:rPr lang="en-US" dirty="0"/>
              <a:t> </a:t>
            </a:r>
            <a:r>
              <a:rPr lang="en-US" dirty="0" err="1"/>
              <a:t>đúng</a:t>
            </a:r>
            <a:r>
              <a:rPr lang="en-US" dirty="0"/>
              <a:t> – </a:t>
            </a:r>
            <a:r>
              <a:rPr lang="en-US" dirty="0" err="1"/>
              <a:t>sai</a:t>
            </a:r>
            <a:r>
              <a:rPr lang="en-US" dirty="0"/>
              <a:t>.</a:t>
            </a:r>
          </a:p>
        </p:txBody>
      </p:sp>
    </p:spTree>
    <p:extLst>
      <p:ext uri="{BB962C8B-B14F-4D97-AF65-F5344CB8AC3E}">
        <p14:creationId xmlns:p14="http://schemas.microsoft.com/office/powerpoint/2010/main" val="3995816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8"/>
        <p:cNvGrpSpPr/>
        <p:nvPr/>
      </p:nvGrpSpPr>
      <p:grpSpPr>
        <a:xfrm>
          <a:off x="0" y="0"/>
          <a:ext cx="0" cy="0"/>
          <a:chOff x="0" y="0"/>
          <a:chExt cx="0" cy="0"/>
        </a:xfrm>
      </p:grpSpPr>
      <p:sp>
        <p:nvSpPr>
          <p:cNvPr id="49" name="Google Shape;49;p13"/>
          <p:cNvSpPr txBox="1">
            <a:spLocks noGrp="1"/>
          </p:cNvSpPr>
          <p:nvPr>
            <p:ph type="title"/>
          </p:nvPr>
        </p:nvSpPr>
        <p:spPr>
          <a:xfrm>
            <a:off x="1426450" y="890050"/>
            <a:ext cx="15435000" cy="1155000"/>
          </a:xfrm>
          <a:prstGeom prst="rect">
            <a:avLst/>
          </a:prstGeom>
        </p:spPr>
        <p:txBody>
          <a:bodyPr spcFirstLastPara="1" wrap="square" lIns="91425" tIns="0" rIns="91425" bIns="91425" anchor="t" anchorCtr="0">
            <a:noAutofit/>
          </a:bodyPr>
          <a:lstStyle>
            <a:lvl1pPr lvl="0">
              <a:spcBef>
                <a:spcPts val="0"/>
              </a:spcBef>
              <a:spcAft>
                <a:spcPts val="0"/>
              </a:spcAft>
              <a:buSzPts val="3800"/>
              <a:buNone/>
              <a:defRPr sz="7600"/>
            </a:lvl1pPr>
            <a:lvl2pPr lvl="1">
              <a:spcBef>
                <a:spcPts val="0"/>
              </a:spcBef>
              <a:spcAft>
                <a:spcPts val="0"/>
              </a:spcAft>
              <a:buSzPts val="3800"/>
              <a:buNone/>
              <a:defRPr/>
            </a:lvl2pPr>
            <a:lvl3pPr lvl="2">
              <a:spcBef>
                <a:spcPts val="0"/>
              </a:spcBef>
              <a:spcAft>
                <a:spcPts val="0"/>
              </a:spcAft>
              <a:buSzPts val="3800"/>
              <a:buNone/>
              <a:defRPr/>
            </a:lvl3pPr>
            <a:lvl4pPr lvl="3">
              <a:spcBef>
                <a:spcPts val="0"/>
              </a:spcBef>
              <a:spcAft>
                <a:spcPts val="0"/>
              </a:spcAft>
              <a:buSzPts val="3800"/>
              <a:buNone/>
              <a:defRPr/>
            </a:lvl4pPr>
            <a:lvl5pPr lvl="4">
              <a:spcBef>
                <a:spcPts val="0"/>
              </a:spcBef>
              <a:spcAft>
                <a:spcPts val="0"/>
              </a:spcAft>
              <a:buSzPts val="3800"/>
              <a:buNone/>
              <a:defRPr/>
            </a:lvl5pPr>
            <a:lvl6pPr lvl="5">
              <a:spcBef>
                <a:spcPts val="0"/>
              </a:spcBef>
              <a:spcAft>
                <a:spcPts val="0"/>
              </a:spcAft>
              <a:buSzPts val="3800"/>
              <a:buNone/>
              <a:defRPr/>
            </a:lvl6pPr>
            <a:lvl7pPr lvl="6">
              <a:spcBef>
                <a:spcPts val="0"/>
              </a:spcBef>
              <a:spcAft>
                <a:spcPts val="0"/>
              </a:spcAft>
              <a:buSzPts val="3800"/>
              <a:buNone/>
              <a:defRPr/>
            </a:lvl7pPr>
            <a:lvl8pPr lvl="7">
              <a:spcBef>
                <a:spcPts val="0"/>
              </a:spcBef>
              <a:spcAft>
                <a:spcPts val="0"/>
              </a:spcAft>
              <a:buSzPts val="3800"/>
              <a:buNone/>
              <a:defRPr/>
            </a:lvl8pPr>
            <a:lvl9pPr lvl="8">
              <a:spcBef>
                <a:spcPts val="0"/>
              </a:spcBef>
              <a:spcAft>
                <a:spcPts val="0"/>
              </a:spcAft>
              <a:buSzPts val="3800"/>
              <a:buNone/>
              <a:defRPr/>
            </a:lvl9pPr>
          </a:lstStyle>
          <a:p>
            <a:endParaRPr/>
          </a:p>
        </p:txBody>
      </p:sp>
      <p:sp>
        <p:nvSpPr>
          <p:cNvPr id="50" name="Google Shape;50;p13"/>
          <p:cNvSpPr txBox="1">
            <a:spLocks noGrp="1"/>
          </p:cNvSpPr>
          <p:nvPr>
            <p:ph type="title" idx="2" hasCustomPrompt="1"/>
          </p:nvPr>
        </p:nvSpPr>
        <p:spPr>
          <a:xfrm>
            <a:off x="1530014" y="2628276"/>
            <a:ext cx="1945200" cy="837000"/>
          </a:xfrm>
          <a:prstGeom prst="rect">
            <a:avLst/>
          </a:prstGeom>
        </p:spPr>
        <p:txBody>
          <a:bodyPr spcFirstLastPara="1" wrap="square" lIns="91425" tIns="0" rIns="91425" bIns="91425" anchor="b" anchorCtr="0">
            <a:noAutofit/>
          </a:bodyPr>
          <a:lstStyle>
            <a:lvl1pPr lvl="0" rtl="0">
              <a:spcBef>
                <a:spcPts val="0"/>
              </a:spcBef>
              <a:spcAft>
                <a:spcPts val="0"/>
              </a:spcAft>
              <a:buSzPts val="3000"/>
              <a:buNone/>
              <a:defRPr sz="6200" b="1">
                <a:latin typeface="Advent Pro"/>
                <a:ea typeface="Advent Pro"/>
                <a:cs typeface="Advent Pro"/>
                <a:sym typeface="Advent Pro"/>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51" name="Google Shape;51;p13"/>
          <p:cNvSpPr txBox="1">
            <a:spLocks noGrp="1"/>
          </p:cNvSpPr>
          <p:nvPr>
            <p:ph type="subTitle" idx="1"/>
          </p:nvPr>
        </p:nvSpPr>
        <p:spPr>
          <a:xfrm>
            <a:off x="1530018" y="3581150"/>
            <a:ext cx="5400000" cy="713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Advent Pro"/>
              <a:buNone/>
              <a:defRPr sz="5000">
                <a:latin typeface="Advent Pro Medium"/>
                <a:ea typeface="Advent Pro Medium"/>
                <a:cs typeface="Advent Pro Medium"/>
                <a:sym typeface="Advent Pro Medium"/>
              </a:defRPr>
            </a:lvl1pPr>
            <a:lvl2pPr lvl="1" rtl="0">
              <a:spcBef>
                <a:spcPts val="0"/>
              </a:spcBef>
              <a:spcAft>
                <a:spcPts val="0"/>
              </a:spcAft>
              <a:buSzPts val="1400"/>
              <a:buFont typeface="Advent Pro"/>
              <a:buNone/>
              <a:defRPr>
                <a:latin typeface="Advent Pro"/>
                <a:ea typeface="Advent Pro"/>
                <a:cs typeface="Advent Pro"/>
                <a:sym typeface="Advent Pro"/>
              </a:defRPr>
            </a:lvl2pPr>
            <a:lvl3pPr lvl="2" rtl="0">
              <a:spcBef>
                <a:spcPts val="0"/>
              </a:spcBef>
              <a:spcAft>
                <a:spcPts val="0"/>
              </a:spcAft>
              <a:buSzPts val="1400"/>
              <a:buFont typeface="Advent Pro"/>
              <a:buNone/>
              <a:defRPr>
                <a:latin typeface="Advent Pro"/>
                <a:ea typeface="Advent Pro"/>
                <a:cs typeface="Advent Pro"/>
                <a:sym typeface="Advent Pro"/>
              </a:defRPr>
            </a:lvl3pPr>
            <a:lvl4pPr lvl="3" rtl="0">
              <a:spcBef>
                <a:spcPts val="0"/>
              </a:spcBef>
              <a:spcAft>
                <a:spcPts val="0"/>
              </a:spcAft>
              <a:buSzPts val="1400"/>
              <a:buFont typeface="Advent Pro"/>
              <a:buNone/>
              <a:defRPr>
                <a:latin typeface="Advent Pro"/>
                <a:ea typeface="Advent Pro"/>
                <a:cs typeface="Advent Pro"/>
                <a:sym typeface="Advent Pro"/>
              </a:defRPr>
            </a:lvl4pPr>
            <a:lvl5pPr lvl="4" rtl="0">
              <a:spcBef>
                <a:spcPts val="0"/>
              </a:spcBef>
              <a:spcAft>
                <a:spcPts val="0"/>
              </a:spcAft>
              <a:buSzPts val="1400"/>
              <a:buFont typeface="Advent Pro"/>
              <a:buNone/>
              <a:defRPr>
                <a:latin typeface="Advent Pro"/>
                <a:ea typeface="Advent Pro"/>
                <a:cs typeface="Advent Pro"/>
                <a:sym typeface="Advent Pro"/>
              </a:defRPr>
            </a:lvl5pPr>
            <a:lvl6pPr lvl="5" rtl="0">
              <a:spcBef>
                <a:spcPts val="0"/>
              </a:spcBef>
              <a:spcAft>
                <a:spcPts val="0"/>
              </a:spcAft>
              <a:buSzPts val="1400"/>
              <a:buFont typeface="Advent Pro"/>
              <a:buNone/>
              <a:defRPr>
                <a:latin typeface="Advent Pro"/>
                <a:ea typeface="Advent Pro"/>
                <a:cs typeface="Advent Pro"/>
                <a:sym typeface="Advent Pro"/>
              </a:defRPr>
            </a:lvl6pPr>
            <a:lvl7pPr lvl="6" rtl="0">
              <a:spcBef>
                <a:spcPts val="0"/>
              </a:spcBef>
              <a:spcAft>
                <a:spcPts val="0"/>
              </a:spcAft>
              <a:buSzPts val="1400"/>
              <a:buFont typeface="Advent Pro"/>
              <a:buNone/>
              <a:defRPr>
                <a:latin typeface="Advent Pro"/>
                <a:ea typeface="Advent Pro"/>
                <a:cs typeface="Advent Pro"/>
                <a:sym typeface="Advent Pro"/>
              </a:defRPr>
            </a:lvl7pPr>
            <a:lvl8pPr lvl="7" rtl="0">
              <a:spcBef>
                <a:spcPts val="0"/>
              </a:spcBef>
              <a:spcAft>
                <a:spcPts val="0"/>
              </a:spcAft>
              <a:buSzPts val="1400"/>
              <a:buFont typeface="Advent Pro"/>
              <a:buNone/>
              <a:defRPr>
                <a:latin typeface="Advent Pro"/>
                <a:ea typeface="Advent Pro"/>
                <a:cs typeface="Advent Pro"/>
                <a:sym typeface="Advent Pro"/>
              </a:defRPr>
            </a:lvl8pPr>
            <a:lvl9pPr lvl="8" rtl="0">
              <a:spcBef>
                <a:spcPts val="0"/>
              </a:spcBef>
              <a:spcAft>
                <a:spcPts val="0"/>
              </a:spcAft>
              <a:buSzPts val="1400"/>
              <a:buFont typeface="Advent Pro"/>
              <a:buNone/>
              <a:defRPr>
                <a:latin typeface="Advent Pro"/>
                <a:ea typeface="Advent Pro"/>
                <a:cs typeface="Advent Pro"/>
                <a:sym typeface="Advent Pro"/>
              </a:defRPr>
            </a:lvl9pPr>
          </a:lstStyle>
          <a:p>
            <a:endParaRPr/>
          </a:p>
        </p:txBody>
      </p:sp>
      <p:sp>
        <p:nvSpPr>
          <p:cNvPr id="52" name="Google Shape;52;p13"/>
          <p:cNvSpPr txBox="1">
            <a:spLocks noGrp="1"/>
          </p:cNvSpPr>
          <p:nvPr>
            <p:ph type="subTitle" idx="3"/>
          </p:nvPr>
        </p:nvSpPr>
        <p:spPr>
          <a:xfrm>
            <a:off x="1530000" y="4269242"/>
            <a:ext cx="5400000" cy="105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3" name="Google Shape;53;p13"/>
          <p:cNvSpPr txBox="1">
            <a:spLocks noGrp="1"/>
          </p:cNvSpPr>
          <p:nvPr>
            <p:ph type="title" idx="4" hasCustomPrompt="1"/>
          </p:nvPr>
        </p:nvSpPr>
        <p:spPr>
          <a:xfrm>
            <a:off x="7407042" y="2628276"/>
            <a:ext cx="1945200" cy="837000"/>
          </a:xfrm>
          <a:prstGeom prst="rect">
            <a:avLst/>
          </a:prstGeom>
        </p:spPr>
        <p:txBody>
          <a:bodyPr spcFirstLastPara="1" wrap="square" lIns="91425" tIns="0" rIns="91425" bIns="91425" anchor="b" anchorCtr="0">
            <a:noAutofit/>
          </a:bodyPr>
          <a:lstStyle>
            <a:lvl1pPr lvl="0" rtl="0">
              <a:spcBef>
                <a:spcPts val="0"/>
              </a:spcBef>
              <a:spcAft>
                <a:spcPts val="0"/>
              </a:spcAft>
              <a:buSzPts val="3000"/>
              <a:buNone/>
              <a:defRPr sz="6200" b="1">
                <a:latin typeface="Advent Pro"/>
                <a:ea typeface="Advent Pro"/>
                <a:cs typeface="Advent Pro"/>
                <a:sym typeface="Advent Pro"/>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54" name="Google Shape;54;p13"/>
          <p:cNvSpPr txBox="1">
            <a:spLocks noGrp="1"/>
          </p:cNvSpPr>
          <p:nvPr>
            <p:ph type="subTitle" idx="5"/>
          </p:nvPr>
        </p:nvSpPr>
        <p:spPr>
          <a:xfrm>
            <a:off x="7407050" y="3581150"/>
            <a:ext cx="5400000" cy="713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Advent Pro"/>
              <a:buNone/>
              <a:defRPr sz="5000">
                <a:latin typeface="Advent Pro Medium"/>
                <a:ea typeface="Advent Pro Medium"/>
                <a:cs typeface="Advent Pro Medium"/>
                <a:sym typeface="Advent Pro Medium"/>
              </a:defRPr>
            </a:lvl1pPr>
            <a:lvl2pPr lvl="1" rtl="0">
              <a:spcBef>
                <a:spcPts val="0"/>
              </a:spcBef>
              <a:spcAft>
                <a:spcPts val="0"/>
              </a:spcAft>
              <a:buSzPts val="1400"/>
              <a:buFont typeface="Advent Pro"/>
              <a:buNone/>
              <a:defRPr>
                <a:latin typeface="Advent Pro"/>
                <a:ea typeface="Advent Pro"/>
                <a:cs typeface="Advent Pro"/>
                <a:sym typeface="Advent Pro"/>
              </a:defRPr>
            </a:lvl2pPr>
            <a:lvl3pPr lvl="2" rtl="0">
              <a:spcBef>
                <a:spcPts val="0"/>
              </a:spcBef>
              <a:spcAft>
                <a:spcPts val="0"/>
              </a:spcAft>
              <a:buSzPts val="1400"/>
              <a:buFont typeface="Advent Pro"/>
              <a:buNone/>
              <a:defRPr>
                <a:latin typeface="Advent Pro"/>
                <a:ea typeface="Advent Pro"/>
                <a:cs typeface="Advent Pro"/>
                <a:sym typeface="Advent Pro"/>
              </a:defRPr>
            </a:lvl3pPr>
            <a:lvl4pPr lvl="3" rtl="0">
              <a:spcBef>
                <a:spcPts val="0"/>
              </a:spcBef>
              <a:spcAft>
                <a:spcPts val="0"/>
              </a:spcAft>
              <a:buSzPts val="1400"/>
              <a:buFont typeface="Advent Pro"/>
              <a:buNone/>
              <a:defRPr>
                <a:latin typeface="Advent Pro"/>
                <a:ea typeface="Advent Pro"/>
                <a:cs typeface="Advent Pro"/>
                <a:sym typeface="Advent Pro"/>
              </a:defRPr>
            </a:lvl4pPr>
            <a:lvl5pPr lvl="4" rtl="0">
              <a:spcBef>
                <a:spcPts val="0"/>
              </a:spcBef>
              <a:spcAft>
                <a:spcPts val="0"/>
              </a:spcAft>
              <a:buSzPts val="1400"/>
              <a:buFont typeface="Advent Pro"/>
              <a:buNone/>
              <a:defRPr>
                <a:latin typeface="Advent Pro"/>
                <a:ea typeface="Advent Pro"/>
                <a:cs typeface="Advent Pro"/>
                <a:sym typeface="Advent Pro"/>
              </a:defRPr>
            </a:lvl5pPr>
            <a:lvl6pPr lvl="5" rtl="0">
              <a:spcBef>
                <a:spcPts val="0"/>
              </a:spcBef>
              <a:spcAft>
                <a:spcPts val="0"/>
              </a:spcAft>
              <a:buSzPts val="1400"/>
              <a:buFont typeface="Advent Pro"/>
              <a:buNone/>
              <a:defRPr>
                <a:latin typeface="Advent Pro"/>
                <a:ea typeface="Advent Pro"/>
                <a:cs typeface="Advent Pro"/>
                <a:sym typeface="Advent Pro"/>
              </a:defRPr>
            </a:lvl6pPr>
            <a:lvl7pPr lvl="6" rtl="0">
              <a:spcBef>
                <a:spcPts val="0"/>
              </a:spcBef>
              <a:spcAft>
                <a:spcPts val="0"/>
              </a:spcAft>
              <a:buSzPts val="1400"/>
              <a:buFont typeface="Advent Pro"/>
              <a:buNone/>
              <a:defRPr>
                <a:latin typeface="Advent Pro"/>
                <a:ea typeface="Advent Pro"/>
                <a:cs typeface="Advent Pro"/>
                <a:sym typeface="Advent Pro"/>
              </a:defRPr>
            </a:lvl7pPr>
            <a:lvl8pPr lvl="7" rtl="0">
              <a:spcBef>
                <a:spcPts val="0"/>
              </a:spcBef>
              <a:spcAft>
                <a:spcPts val="0"/>
              </a:spcAft>
              <a:buSzPts val="1400"/>
              <a:buFont typeface="Advent Pro"/>
              <a:buNone/>
              <a:defRPr>
                <a:latin typeface="Advent Pro"/>
                <a:ea typeface="Advent Pro"/>
                <a:cs typeface="Advent Pro"/>
                <a:sym typeface="Advent Pro"/>
              </a:defRPr>
            </a:lvl8pPr>
            <a:lvl9pPr lvl="8" rtl="0">
              <a:spcBef>
                <a:spcPts val="0"/>
              </a:spcBef>
              <a:spcAft>
                <a:spcPts val="0"/>
              </a:spcAft>
              <a:buSzPts val="1400"/>
              <a:buFont typeface="Advent Pro"/>
              <a:buNone/>
              <a:defRPr>
                <a:latin typeface="Advent Pro"/>
                <a:ea typeface="Advent Pro"/>
                <a:cs typeface="Advent Pro"/>
                <a:sym typeface="Advent Pro"/>
              </a:defRPr>
            </a:lvl9pPr>
          </a:lstStyle>
          <a:p>
            <a:endParaRPr/>
          </a:p>
        </p:txBody>
      </p:sp>
      <p:sp>
        <p:nvSpPr>
          <p:cNvPr id="55" name="Google Shape;55;p13"/>
          <p:cNvSpPr txBox="1">
            <a:spLocks noGrp="1"/>
          </p:cNvSpPr>
          <p:nvPr>
            <p:ph type="subTitle" idx="6"/>
          </p:nvPr>
        </p:nvSpPr>
        <p:spPr>
          <a:xfrm>
            <a:off x="7407052" y="4269250"/>
            <a:ext cx="5400000" cy="105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6" name="Google Shape;56;p13"/>
          <p:cNvSpPr txBox="1">
            <a:spLocks noGrp="1"/>
          </p:cNvSpPr>
          <p:nvPr>
            <p:ph type="title" idx="7" hasCustomPrompt="1"/>
          </p:nvPr>
        </p:nvSpPr>
        <p:spPr>
          <a:xfrm>
            <a:off x="1530014" y="6032676"/>
            <a:ext cx="1945200" cy="837000"/>
          </a:xfrm>
          <a:prstGeom prst="rect">
            <a:avLst/>
          </a:prstGeom>
        </p:spPr>
        <p:txBody>
          <a:bodyPr spcFirstLastPara="1" wrap="square" lIns="91425" tIns="0" rIns="91425" bIns="91425" anchor="b" anchorCtr="0">
            <a:noAutofit/>
          </a:bodyPr>
          <a:lstStyle>
            <a:lvl1pPr lvl="0" rtl="0">
              <a:spcBef>
                <a:spcPts val="0"/>
              </a:spcBef>
              <a:spcAft>
                <a:spcPts val="0"/>
              </a:spcAft>
              <a:buSzPts val="3000"/>
              <a:buNone/>
              <a:defRPr sz="6200" b="1">
                <a:latin typeface="Advent Pro"/>
                <a:ea typeface="Advent Pro"/>
                <a:cs typeface="Advent Pro"/>
                <a:sym typeface="Advent Pro"/>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57" name="Google Shape;57;p13"/>
          <p:cNvSpPr txBox="1">
            <a:spLocks noGrp="1"/>
          </p:cNvSpPr>
          <p:nvPr>
            <p:ph type="subTitle" idx="8"/>
          </p:nvPr>
        </p:nvSpPr>
        <p:spPr>
          <a:xfrm>
            <a:off x="1530018" y="6985356"/>
            <a:ext cx="5400000" cy="713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Advent Pro"/>
              <a:buNone/>
              <a:defRPr sz="5000">
                <a:latin typeface="Advent Pro Medium"/>
                <a:ea typeface="Advent Pro Medium"/>
                <a:cs typeface="Advent Pro Medium"/>
                <a:sym typeface="Advent Pro Medium"/>
              </a:defRPr>
            </a:lvl1pPr>
            <a:lvl2pPr lvl="1" rtl="0">
              <a:spcBef>
                <a:spcPts val="0"/>
              </a:spcBef>
              <a:spcAft>
                <a:spcPts val="0"/>
              </a:spcAft>
              <a:buSzPts val="1400"/>
              <a:buFont typeface="Advent Pro"/>
              <a:buNone/>
              <a:defRPr>
                <a:latin typeface="Advent Pro"/>
                <a:ea typeface="Advent Pro"/>
                <a:cs typeface="Advent Pro"/>
                <a:sym typeface="Advent Pro"/>
              </a:defRPr>
            </a:lvl2pPr>
            <a:lvl3pPr lvl="2" rtl="0">
              <a:spcBef>
                <a:spcPts val="0"/>
              </a:spcBef>
              <a:spcAft>
                <a:spcPts val="0"/>
              </a:spcAft>
              <a:buSzPts val="1400"/>
              <a:buFont typeface="Advent Pro"/>
              <a:buNone/>
              <a:defRPr>
                <a:latin typeface="Advent Pro"/>
                <a:ea typeface="Advent Pro"/>
                <a:cs typeface="Advent Pro"/>
                <a:sym typeface="Advent Pro"/>
              </a:defRPr>
            </a:lvl3pPr>
            <a:lvl4pPr lvl="3" rtl="0">
              <a:spcBef>
                <a:spcPts val="0"/>
              </a:spcBef>
              <a:spcAft>
                <a:spcPts val="0"/>
              </a:spcAft>
              <a:buSzPts val="1400"/>
              <a:buFont typeface="Advent Pro"/>
              <a:buNone/>
              <a:defRPr>
                <a:latin typeface="Advent Pro"/>
                <a:ea typeface="Advent Pro"/>
                <a:cs typeface="Advent Pro"/>
                <a:sym typeface="Advent Pro"/>
              </a:defRPr>
            </a:lvl4pPr>
            <a:lvl5pPr lvl="4" rtl="0">
              <a:spcBef>
                <a:spcPts val="0"/>
              </a:spcBef>
              <a:spcAft>
                <a:spcPts val="0"/>
              </a:spcAft>
              <a:buSzPts val="1400"/>
              <a:buFont typeface="Advent Pro"/>
              <a:buNone/>
              <a:defRPr>
                <a:latin typeface="Advent Pro"/>
                <a:ea typeface="Advent Pro"/>
                <a:cs typeface="Advent Pro"/>
                <a:sym typeface="Advent Pro"/>
              </a:defRPr>
            </a:lvl5pPr>
            <a:lvl6pPr lvl="5" rtl="0">
              <a:spcBef>
                <a:spcPts val="0"/>
              </a:spcBef>
              <a:spcAft>
                <a:spcPts val="0"/>
              </a:spcAft>
              <a:buSzPts val="1400"/>
              <a:buFont typeface="Advent Pro"/>
              <a:buNone/>
              <a:defRPr>
                <a:latin typeface="Advent Pro"/>
                <a:ea typeface="Advent Pro"/>
                <a:cs typeface="Advent Pro"/>
                <a:sym typeface="Advent Pro"/>
              </a:defRPr>
            </a:lvl6pPr>
            <a:lvl7pPr lvl="6" rtl="0">
              <a:spcBef>
                <a:spcPts val="0"/>
              </a:spcBef>
              <a:spcAft>
                <a:spcPts val="0"/>
              </a:spcAft>
              <a:buSzPts val="1400"/>
              <a:buFont typeface="Advent Pro"/>
              <a:buNone/>
              <a:defRPr>
                <a:latin typeface="Advent Pro"/>
                <a:ea typeface="Advent Pro"/>
                <a:cs typeface="Advent Pro"/>
                <a:sym typeface="Advent Pro"/>
              </a:defRPr>
            </a:lvl7pPr>
            <a:lvl8pPr lvl="7" rtl="0">
              <a:spcBef>
                <a:spcPts val="0"/>
              </a:spcBef>
              <a:spcAft>
                <a:spcPts val="0"/>
              </a:spcAft>
              <a:buSzPts val="1400"/>
              <a:buFont typeface="Advent Pro"/>
              <a:buNone/>
              <a:defRPr>
                <a:latin typeface="Advent Pro"/>
                <a:ea typeface="Advent Pro"/>
                <a:cs typeface="Advent Pro"/>
                <a:sym typeface="Advent Pro"/>
              </a:defRPr>
            </a:lvl8pPr>
            <a:lvl9pPr lvl="8" rtl="0">
              <a:spcBef>
                <a:spcPts val="0"/>
              </a:spcBef>
              <a:spcAft>
                <a:spcPts val="0"/>
              </a:spcAft>
              <a:buSzPts val="1400"/>
              <a:buFont typeface="Advent Pro"/>
              <a:buNone/>
              <a:defRPr>
                <a:latin typeface="Advent Pro"/>
                <a:ea typeface="Advent Pro"/>
                <a:cs typeface="Advent Pro"/>
                <a:sym typeface="Advent Pro"/>
              </a:defRPr>
            </a:lvl9pPr>
          </a:lstStyle>
          <a:p>
            <a:endParaRPr/>
          </a:p>
        </p:txBody>
      </p:sp>
      <p:sp>
        <p:nvSpPr>
          <p:cNvPr id="58" name="Google Shape;58;p13"/>
          <p:cNvSpPr txBox="1">
            <a:spLocks noGrp="1"/>
          </p:cNvSpPr>
          <p:nvPr>
            <p:ph type="subTitle" idx="9"/>
          </p:nvPr>
        </p:nvSpPr>
        <p:spPr>
          <a:xfrm>
            <a:off x="1530000" y="7673698"/>
            <a:ext cx="5400000" cy="105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9" name="Google Shape;59;p13"/>
          <p:cNvSpPr txBox="1">
            <a:spLocks noGrp="1"/>
          </p:cNvSpPr>
          <p:nvPr>
            <p:ph type="title" idx="13" hasCustomPrompt="1"/>
          </p:nvPr>
        </p:nvSpPr>
        <p:spPr>
          <a:xfrm>
            <a:off x="7407042" y="6032676"/>
            <a:ext cx="1945200" cy="837000"/>
          </a:xfrm>
          <a:prstGeom prst="rect">
            <a:avLst/>
          </a:prstGeom>
        </p:spPr>
        <p:txBody>
          <a:bodyPr spcFirstLastPara="1" wrap="square" lIns="91425" tIns="0" rIns="91425" bIns="91425" anchor="b" anchorCtr="0">
            <a:noAutofit/>
          </a:bodyPr>
          <a:lstStyle>
            <a:lvl1pPr lvl="0" rtl="0">
              <a:spcBef>
                <a:spcPts val="0"/>
              </a:spcBef>
              <a:spcAft>
                <a:spcPts val="0"/>
              </a:spcAft>
              <a:buSzPts val="3000"/>
              <a:buNone/>
              <a:defRPr sz="6200" b="1">
                <a:latin typeface="Advent Pro"/>
                <a:ea typeface="Advent Pro"/>
                <a:cs typeface="Advent Pro"/>
                <a:sym typeface="Advent Pro"/>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60" name="Google Shape;60;p13"/>
          <p:cNvSpPr txBox="1">
            <a:spLocks noGrp="1"/>
          </p:cNvSpPr>
          <p:nvPr>
            <p:ph type="subTitle" idx="14"/>
          </p:nvPr>
        </p:nvSpPr>
        <p:spPr>
          <a:xfrm>
            <a:off x="7407050" y="6985350"/>
            <a:ext cx="5400000" cy="713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Advent Pro"/>
              <a:buNone/>
              <a:defRPr sz="5000">
                <a:latin typeface="Advent Pro Medium"/>
                <a:ea typeface="Advent Pro Medium"/>
                <a:cs typeface="Advent Pro Medium"/>
                <a:sym typeface="Advent Pro Medium"/>
              </a:defRPr>
            </a:lvl1pPr>
            <a:lvl2pPr lvl="1" rtl="0">
              <a:spcBef>
                <a:spcPts val="0"/>
              </a:spcBef>
              <a:spcAft>
                <a:spcPts val="0"/>
              </a:spcAft>
              <a:buSzPts val="1400"/>
              <a:buFont typeface="Advent Pro"/>
              <a:buNone/>
              <a:defRPr>
                <a:latin typeface="Advent Pro"/>
                <a:ea typeface="Advent Pro"/>
                <a:cs typeface="Advent Pro"/>
                <a:sym typeface="Advent Pro"/>
              </a:defRPr>
            </a:lvl2pPr>
            <a:lvl3pPr lvl="2" rtl="0">
              <a:spcBef>
                <a:spcPts val="0"/>
              </a:spcBef>
              <a:spcAft>
                <a:spcPts val="0"/>
              </a:spcAft>
              <a:buSzPts val="1400"/>
              <a:buFont typeface="Advent Pro"/>
              <a:buNone/>
              <a:defRPr>
                <a:latin typeface="Advent Pro"/>
                <a:ea typeface="Advent Pro"/>
                <a:cs typeface="Advent Pro"/>
                <a:sym typeface="Advent Pro"/>
              </a:defRPr>
            </a:lvl3pPr>
            <a:lvl4pPr lvl="3" rtl="0">
              <a:spcBef>
                <a:spcPts val="0"/>
              </a:spcBef>
              <a:spcAft>
                <a:spcPts val="0"/>
              </a:spcAft>
              <a:buSzPts val="1400"/>
              <a:buFont typeface="Advent Pro"/>
              <a:buNone/>
              <a:defRPr>
                <a:latin typeface="Advent Pro"/>
                <a:ea typeface="Advent Pro"/>
                <a:cs typeface="Advent Pro"/>
                <a:sym typeface="Advent Pro"/>
              </a:defRPr>
            </a:lvl4pPr>
            <a:lvl5pPr lvl="4" rtl="0">
              <a:spcBef>
                <a:spcPts val="0"/>
              </a:spcBef>
              <a:spcAft>
                <a:spcPts val="0"/>
              </a:spcAft>
              <a:buSzPts val="1400"/>
              <a:buFont typeface="Advent Pro"/>
              <a:buNone/>
              <a:defRPr>
                <a:latin typeface="Advent Pro"/>
                <a:ea typeface="Advent Pro"/>
                <a:cs typeface="Advent Pro"/>
                <a:sym typeface="Advent Pro"/>
              </a:defRPr>
            </a:lvl5pPr>
            <a:lvl6pPr lvl="5" rtl="0">
              <a:spcBef>
                <a:spcPts val="0"/>
              </a:spcBef>
              <a:spcAft>
                <a:spcPts val="0"/>
              </a:spcAft>
              <a:buSzPts val="1400"/>
              <a:buFont typeface="Advent Pro"/>
              <a:buNone/>
              <a:defRPr>
                <a:latin typeface="Advent Pro"/>
                <a:ea typeface="Advent Pro"/>
                <a:cs typeface="Advent Pro"/>
                <a:sym typeface="Advent Pro"/>
              </a:defRPr>
            </a:lvl6pPr>
            <a:lvl7pPr lvl="6" rtl="0">
              <a:spcBef>
                <a:spcPts val="0"/>
              </a:spcBef>
              <a:spcAft>
                <a:spcPts val="0"/>
              </a:spcAft>
              <a:buSzPts val="1400"/>
              <a:buFont typeface="Advent Pro"/>
              <a:buNone/>
              <a:defRPr>
                <a:latin typeface="Advent Pro"/>
                <a:ea typeface="Advent Pro"/>
                <a:cs typeface="Advent Pro"/>
                <a:sym typeface="Advent Pro"/>
              </a:defRPr>
            </a:lvl7pPr>
            <a:lvl8pPr lvl="7" rtl="0">
              <a:spcBef>
                <a:spcPts val="0"/>
              </a:spcBef>
              <a:spcAft>
                <a:spcPts val="0"/>
              </a:spcAft>
              <a:buSzPts val="1400"/>
              <a:buFont typeface="Advent Pro"/>
              <a:buNone/>
              <a:defRPr>
                <a:latin typeface="Advent Pro"/>
                <a:ea typeface="Advent Pro"/>
                <a:cs typeface="Advent Pro"/>
                <a:sym typeface="Advent Pro"/>
              </a:defRPr>
            </a:lvl8pPr>
            <a:lvl9pPr lvl="8" rtl="0">
              <a:spcBef>
                <a:spcPts val="0"/>
              </a:spcBef>
              <a:spcAft>
                <a:spcPts val="0"/>
              </a:spcAft>
              <a:buSzPts val="1400"/>
              <a:buFont typeface="Advent Pro"/>
              <a:buNone/>
              <a:defRPr>
                <a:latin typeface="Advent Pro"/>
                <a:ea typeface="Advent Pro"/>
                <a:cs typeface="Advent Pro"/>
                <a:sym typeface="Advent Pro"/>
              </a:defRPr>
            </a:lvl9pPr>
          </a:lstStyle>
          <a:p>
            <a:endParaRPr/>
          </a:p>
        </p:txBody>
      </p:sp>
      <p:sp>
        <p:nvSpPr>
          <p:cNvPr id="61" name="Google Shape;61;p13"/>
          <p:cNvSpPr txBox="1">
            <a:spLocks noGrp="1"/>
          </p:cNvSpPr>
          <p:nvPr>
            <p:ph type="subTitle" idx="15"/>
          </p:nvPr>
        </p:nvSpPr>
        <p:spPr>
          <a:xfrm>
            <a:off x="7407052" y="7673700"/>
            <a:ext cx="5400000" cy="105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188660272"/>
      </p:ext>
    </p:extLst>
  </p:cSld>
  <p:clrMapOvr>
    <a:masterClrMapping/>
  </p:clrMapOvr>
  <p:transition spd="med">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1426450" y="890050"/>
            <a:ext cx="15435000" cy="1155000"/>
          </a:xfrm>
          <a:prstGeom prst="rect">
            <a:avLst/>
          </a:prstGeom>
        </p:spPr>
        <p:txBody>
          <a:bodyPr spcFirstLastPara="1" wrap="square" lIns="91425" tIns="0" rIns="91425" bIns="91425" anchor="t" anchorCtr="0">
            <a:noAutofit/>
          </a:bodyPr>
          <a:lstStyle>
            <a:lvl1pPr lvl="0">
              <a:spcBef>
                <a:spcPts val="0"/>
              </a:spcBef>
              <a:spcAft>
                <a:spcPts val="0"/>
              </a:spcAft>
              <a:buSzPts val="3800"/>
              <a:buNone/>
              <a:defRPr/>
            </a:lvl1pPr>
            <a:lvl2pPr lvl="1">
              <a:spcBef>
                <a:spcPts val="0"/>
              </a:spcBef>
              <a:spcAft>
                <a:spcPts val="0"/>
              </a:spcAft>
              <a:buSzPts val="3800"/>
              <a:buNone/>
              <a:defRPr/>
            </a:lvl2pPr>
            <a:lvl3pPr lvl="2">
              <a:spcBef>
                <a:spcPts val="0"/>
              </a:spcBef>
              <a:spcAft>
                <a:spcPts val="0"/>
              </a:spcAft>
              <a:buSzPts val="3800"/>
              <a:buNone/>
              <a:defRPr/>
            </a:lvl3pPr>
            <a:lvl4pPr lvl="3">
              <a:spcBef>
                <a:spcPts val="0"/>
              </a:spcBef>
              <a:spcAft>
                <a:spcPts val="0"/>
              </a:spcAft>
              <a:buSzPts val="3800"/>
              <a:buNone/>
              <a:defRPr/>
            </a:lvl4pPr>
            <a:lvl5pPr lvl="4">
              <a:spcBef>
                <a:spcPts val="0"/>
              </a:spcBef>
              <a:spcAft>
                <a:spcPts val="0"/>
              </a:spcAft>
              <a:buSzPts val="3800"/>
              <a:buNone/>
              <a:defRPr/>
            </a:lvl5pPr>
            <a:lvl6pPr lvl="5">
              <a:spcBef>
                <a:spcPts val="0"/>
              </a:spcBef>
              <a:spcAft>
                <a:spcPts val="0"/>
              </a:spcAft>
              <a:buSzPts val="3800"/>
              <a:buNone/>
              <a:defRPr/>
            </a:lvl6pPr>
            <a:lvl7pPr lvl="6">
              <a:spcBef>
                <a:spcPts val="0"/>
              </a:spcBef>
              <a:spcAft>
                <a:spcPts val="0"/>
              </a:spcAft>
              <a:buSzPts val="3800"/>
              <a:buNone/>
              <a:defRPr/>
            </a:lvl7pPr>
            <a:lvl8pPr lvl="7">
              <a:spcBef>
                <a:spcPts val="0"/>
              </a:spcBef>
              <a:spcAft>
                <a:spcPts val="0"/>
              </a:spcAft>
              <a:buSzPts val="3800"/>
              <a:buNone/>
              <a:defRPr/>
            </a:lvl8pPr>
            <a:lvl9pPr lvl="8">
              <a:spcBef>
                <a:spcPts val="0"/>
              </a:spcBef>
              <a:spcAft>
                <a:spcPts val="0"/>
              </a:spcAft>
              <a:buSzPts val="3800"/>
              <a:buNone/>
              <a:defRPr/>
            </a:lvl9pPr>
          </a:lstStyle>
          <a:p>
            <a:endParaRPr/>
          </a:p>
        </p:txBody>
      </p:sp>
      <p:sp>
        <p:nvSpPr>
          <p:cNvPr id="22" name="Google Shape;22;p5"/>
          <p:cNvSpPr txBox="1">
            <a:spLocks noGrp="1"/>
          </p:cNvSpPr>
          <p:nvPr>
            <p:ph type="subTitle" idx="1"/>
          </p:nvPr>
        </p:nvSpPr>
        <p:spPr>
          <a:xfrm>
            <a:off x="2403856" y="3828650"/>
            <a:ext cx="6104400" cy="3911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 name="Google Shape;23;p5"/>
          <p:cNvSpPr txBox="1">
            <a:spLocks noGrp="1"/>
          </p:cNvSpPr>
          <p:nvPr>
            <p:ph type="subTitle" idx="2"/>
          </p:nvPr>
        </p:nvSpPr>
        <p:spPr>
          <a:xfrm>
            <a:off x="9779744" y="3828650"/>
            <a:ext cx="6104400" cy="3911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24" name="Google Shape;24;p5"/>
          <p:cNvCxnSpPr/>
          <p:nvPr/>
        </p:nvCxnSpPr>
        <p:spPr>
          <a:xfrm rot="10800000">
            <a:off x="10560700" y="549000"/>
            <a:ext cx="78012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53497035"/>
      </p:ext>
    </p:extLst>
  </p:cSld>
  <p:clrMapOvr>
    <a:masterClrMapping/>
  </p:clrMapOvr>
  <p:transition spd="med">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1426450" y="890050"/>
            <a:ext cx="15435000" cy="1155000"/>
          </a:xfrm>
          <a:prstGeom prst="rect">
            <a:avLst/>
          </a:prstGeom>
        </p:spPr>
        <p:txBody>
          <a:bodyPr spcFirstLastPara="1" wrap="square" lIns="91425" tIns="0" rIns="91425" bIns="91425" anchor="t" anchorCtr="0">
            <a:noAutofit/>
          </a:bodyPr>
          <a:lstStyle>
            <a:lvl1pPr lvl="0" rtl="0">
              <a:spcBef>
                <a:spcPts val="0"/>
              </a:spcBef>
              <a:spcAft>
                <a:spcPts val="0"/>
              </a:spcAft>
              <a:buSzPts val="3800"/>
              <a:buNone/>
              <a:defRPr sz="7600">
                <a:latin typeface="Advent Pro Medium"/>
                <a:ea typeface="Advent Pro Medium"/>
                <a:cs typeface="Advent Pro Medium"/>
                <a:sym typeface="Advent Pro Medium"/>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64" name="Google Shape;64;p14"/>
          <p:cNvSpPr txBox="1">
            <a:spLocks noGrp="1"/>
          </p:cNvSpPr>
          <p:nvPr>
            <p:ph type="subTitle" idx="1"/>
          </p:nvPr>
        </p:nvSpPr>
        <p:spPr>
          <a:xfrm>
            <a:off x="1518030" y="4768450"/>
            <a:ext cx="6646800" cy="6552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Advent Pro"/>
              <a:buNone/>
              <a:defRPr sz="5000">
                <a:latin typeface="Advent Pro Medium"/>
                <a:ea typeface="Advent Pro Medium"/>
                <a:cs typeface="Advent Pro Medium"/>
                <a:sym typeface="Advent Pro Medium"/>
              </a:defRPr>
            </a:lvl1pPr>
            <a:lvl2pPr lvl="1" rtl="0">
              <a:spcBef>
                <a:spcPts val="0"/>
              </a:spcBef>
              <a:spcAft>
                <a:spcPts val="0"/>
              </a:spcAft>
              <a:buSzPts val="1400"/>
              <a:buFont typeface="Advent Pro"/>
              <a:buNone/>
              <a:defRPr>
                <a:latin typeface="Advent Pro"/>
                <a:ea typeface="Advent Pro"/>
                <a:cs typeface="Advent Pro"/>
                <a:sym typeface="Advent Pro"/>
              </a:defRPr>
            </a:lvl2pPr>
            <a:lvl3pPr lvl="2" rtl="0">
              <a:spcBef>
                <a:spcPts val="0"/>
              </a:spcBef>
              <a:spcAft>
                <a:spcPts val="0"/>
              </a:spcAft>
              <a:buSzPts val="1400"/>
              <a:buFont typeface="Advent Pro"/>
              <a:buNone/>
              <a:defRPr>
                <a:latin typeface="Advent Pro"/>
                <a:ea typeface="Advent Pro"/>
                <a:cs typeface="Advent Pro"/>
                <a:sym typeface="Advent Pro"/>
              </a:defRPr>
            </a:lvl3pPr>
            <a:lvl4pPr lvl="3" rtl="0">
              <a:spcBef>
                <a:spcPts val="0"/>
              </a:spcBef>
              <a:spcAft>
                <a:spcPts val="0"/>
              </a:spcAft>
              <a:buSzPts val="1400"/>
              <a:buFont typeface="Advent Pro"/>
              <a:buNone/>
              <a:defRPr>
                <a:latin typeface="Advent Pro"/>
                <a:ea typeface="Advent Pro"/>
                <a:cs typeface="Advent Pro"/>
                <a:sym typeface="Advent Pro"/>
              </a:defRPr>
            </a:lvl4pPr>
            <a:lvl5pPr lvl="4" rtl="0">
              <a:spcBef>
                <a:spcPts val="0"/>
              </a:spcBef>
              <a:spcAft>
                <a:spcPts val="0"/>
              </a:spcAft>
              <a:buSzPts val="1400"/>
              <a:buFont typeface="Advent Pro"/>
              <a:buNone/>
              <a:defRPr>
                <a:latin typeface="Advent Pro"/>
                <a:ea typeface="Advent Pro"/>
                <a:cs typeface="Advent Pro"/>
                <a:sym typeface="Advent Pro"/>
              </a:defRPr>
            </a:lvl5pPr>
            <a:lvl6pPr lvl="5" rtl="0">
              <a:spcBef>
                <a:spcPts val="0"/>
              </a:spcBef>
              <a:spcAft>
                <a:spcPts val="0"/>
              </a:spcAft>
              <a:buSzPts val="1400"/>
              <a:buFont typeface="Advent Pro"/>
              <a:buNone/>
              <a:defRPr>
                <a:latin typeface="Advent Pro"/>
                <a:ea typeface="Advent Pro"/>
                <a:cs typeface="Advent Pro"/>
                <a:sym typeface="Advent Pro"/>
              </a:defRPr>
            </a:lvl6pPr>
            <a:lvl7pPr lvl="6" rtl="0">
              <a:spcBef>
                <a:spcPts val="0"/>
              </a:spcBef>
              <a:spcAft>
                <a:spcPts val="0"/>
              </a:spcAft>
              <a:buSzPts val="1400"/>
              <a:buFont typeface="Advent Pro"/>
              <a:buNone/>
              <a:defRPr>
                <a:latin typeface="Advent Pro"/>
                <a:ea typeface="Advent Pro"/>
                <a:cs typeface="Advent Pro"/>
                <a:sym typeface="Advent Pro"/>
              </a:defRPr>
            </a:lvl7pPr>
            <a:lvl8pPr lvl="7" rtl="0">
              <a:spcBef>
                <a:spcPts val="0"/>
              </a:spcBef>
              <a:spcAft>
                <a:spcPts val="0"/>
              </a:spcAft>
              <a:buSzPts val="1400"/>
              <a:buFont typeface="Advent Pro"/>
              <a:buNone/>
              <a:defRPr>
                <a:latin typeface="Advent Pro"/>
                <a:ea typeface="Advent Pro"/>
                <a:cs typeface="Advent Pro"/>
                <a:sym typeface="Advent Pro"/>
              </a:defRPr>
            </a:lvl8pPr>
            <a:lvl9pPr lvl="8" rtl="0">
              <a:spcBef>
                <a:spcPts val="0"/>
              </a:spcBef>
              <a:spcAft>
                <a:spcPts val="0"/>
              </a:spcAft>
              <a:buSzPts val="1400"/>
              <a:buFont typeface="Advent Pro"/>
              <a:buNone/>
              <a:defRPr>
                <a:latin typeface="Advent Pro"/>
                <a:ea typeface="Advent Pro"/>
                <a:cs typeface="Advent Pro"/>
                <a:sym typeface="Advent Pro"/>
              </a:defRPr>
            </a:lvl9pPr>
          </a:lstStyle>
          <a:p>
            <a:endParaRPr/>
          </a:p>
        </p:txBody>
      </p:sp>
      <p:sp>
        <p:nvSpPr>
          <p:cNvPr id="65" name="Google Shape;65;p14"/>
          <p:cNvSpPr txBox="1">
            <a:spLocks noGrp="1"/>
          </p:cNvSpPr>
          <p:nvPr>
            <p:ph type="subTitle" idx="2"/>
          </p:nvPr>
        </p:nvSpPr>
        <p:spPr>
          <a:xfrm>
            <a:off x="1518018" y="5386880"/>
            <a:ext cx="6646800" cy="1834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6" name="Google Shape;66;p14"/>
          <p:cNvSpPr txBox="1">
            <a:spLocks noGrp="1"/>
          </p:cNvSpPr>
          <p:nvPr>
            <p:ph type="subTitle" idx="3"/>
          </p:nvPr>
        </p:nvSpPr>
        <p:spPr>
          <a:xfrm>
            <a:off x="8751576" y="4768450"/>
            <a:ext cx="6646800" cy="6552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Advent Pro"/>
              <a:buNone/>
              <a:defRPr sz="5000">
                <a:latin typeface="Advent Pro Medium"/>
                <a:ea typeface="Advent Pro Medium"/>
                <a:cs typeface="Advent Pro Medium"/>
                <a:sym typeface="Advent Pro Medium"/>
              </a:defRPr>
            </a:lvl1pPr>
            <a:lvl2pPr lvl="1" rtl="0">
              <a:spcBef>
                <a:spcPts val="0"/>
              </a:spcBef>
              <a:spcAft>
                <a:spcPts val="0"/>
              </a:spcAft>
              <a:buSzPts val="1400"/>
              <a:buFont typeface="Advent Pro"/>
              <a:buNone/>
              <a:defRPr>
                <a:latin typeface="Advent Pro"/>
                <a:ea typeface="Advent Pro"/>
                <a:cs typeface="Advent Pro"/>
                <a:sym typeface="Advent Pro"/>
              </a:defRPr>
            </a:lvl2pPr>
            <a:lvl3pPr lvl="2" rtl="0">
              <a:spcBef>
                <a:spcPts val="0"/>
              </a:spcBef>
              <a:spcAft>
                <a:spcPts val="0"/>
              </a:spcAft>
              <a:buSzPts val="1400"/>
              <a:buFont typeface="Advent Pro"/>
              <a:buNone/>
              <a:defRPr>
                <a:latin typeface="Advent Pro"/>
                <a:ea typeface="Advent Pro"/>
                <a:cs typeface="Advent Pro"/>
                <a:sym typeface="Advent Pro"/>
              </a:defRPr>
            </a:lvl3pPr>
            <a:lvl4pPr lvl="3" rtl="0">
              <a:spcBef>
                <a:spcPts val="0"/>
              </a:spcBef>
              <a:spcAft>
                <a:spcPts val="0"/>
              </a:spcAft>
              <a:buSzPts val="1400"/>
              <a:buFont typeface="Advent Pro"/>
              <a:buNone/>
              <a:defRPr>
                <a:latin typeface="Advent Pro"/>
                <a:ea typeface="Advent Pro"/>
                <a:cs typeface="Advent Pro"/>
                <a:sym typeface="Advent Pro"/>
              </a:defRPr>
            </a:lvl4pPr>
            <a:lvl5pPr lvl="4" rtl="0">
              <a:spcBef>
                <a:spcPts val="0"/>
              </a:spcBef>
              <a:spcAft>
                <a:spcPts val="0"/>
              </a:spcAft>
              <a:buSzPts val="1400"/>
              <a:buFont typeface="Advent Pro"/>
              <a:buNone/>
              <a:defRPr>
                <a:latin typeface="Advent Pro"/>
                <a:ea typeface="Advent Pro"/>
                <a:cs typeface="Advent Pro"/>
                <a:sym typeface="Advent Pro"/>
              </a:defRPr>
            </a:lvl5pPr>
            <a:lvl6pPr lvl="5" rtl="0">
              <a:spcBef>
                <a:spcPts val="0"/>
              </a:spcBef>
              <a:spcAft>
                <a:spcPts val="0"/>
              </a:spcAft>
              <a:buSzPts val="1400"/>
              <a:buFont typeface="Advent Pro"/>
              <a:buNone/>
              <a:defRPr>
                <a:latin typeface="Advent Pro"/>
                <a:ea typeface="Advent Pro"/>
                <a:cs typeface="Advent Pro"/>
                <a:sym typeface="Advent Pro"/>
              </a:defRPr>
            </a:lvl6pPr>
            <a:lvl7pPr lvl="6" rtl="0">
              <a:spcBef>
                <a:spcPts val="0"/>
              </a:spcBef>
              <a:spcAft>
                <a:spcPts val="0"/>
              </a:spcAft>
              <a:buSzPts val="1400"/>
              <a:buFont typeface="Advent Pro"/>
              <a:buNone/>
              <a:defRPr>
                <a:latin typeface="Advent Pro"/>
                <a:ea typeface="Advent Pro"/>
                <a:cs typeface="Advent Pro"/>
                <a:sym typeface="Advent Pro"/>
              </a:defRPr>
            </a:lvl7pPr>
            <a:lvl8pPr lvl="7" rtl="0">
              <a:spcBef>
                <a:spcPts val="0"/>
              </a:spcBef>
              <a:spcAft>
                <a:spcPts val="0"/>
              </a:spcAft>
              <a:buSzPts val="1400"/>
              <a:buFont typeface="Advent Pro"/>
              <a:buNone/>
              <a:defRPr>
                <a:latin typeface="Advent Pro"/>
                <a:ea typeface="Advent Pro"/>
                <a:cs typeface="Advent Pro"/>
                <a:sym typeface="Advent Pro"/>
              </a:defRPr>
            </a:lvl8pPr>
            <a:lvl9pPr lvl="8" rtl="0">
              <a:spcBef>
                <a:spcPts val="0"/>
              </a:spcBef>
              <a:spcAft>
                <a:spcPts val="0"/>
              </a:spcAft>
              <a:buSzPts val="1400"/>
              <a:buFont typeface="Advent Pro"/>
              <a:buNone/>
              <a:defRPr>
                <a:latin typeface="Advent Pro"/>
                <a:ea typeface="Advent Pro"/>
                <a:cs typeface="Advent Pro"/>
                <a:sym typeface="Advent Pro"/>
              </a:defRPr>
            </a:lvl9pPr>
          </a:lstStyle>
          <a:p>
            <a:endParaRPr/>
          </a:p>
        </p:txBody>
      </p:sp>
      <p:sp>
        <p:nvSpPr>
          <p:cNvPr id="67" name="Google Shape;67;p14"/>
          <p:cNvSpPr txBox="1">
            <a:spLocks noGrp="1"/>
          </p:cNvSpPr>
          <p:nvPr>
            <p:ph type="subTitle" idx="4"/>
          </p:nvPr>
        </p:nvSpPr>
        <p:spPr>
          <a:xfrm>
            <a:off x="8751582" y="5386880"/>
            <a:ext cx="6646800" cy="1834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357365661"/>
      </p:ext>
    </p:extLst>
  </p:cSld>
  <p:clrMapOvr>
    <a:masterClrMapping/>
  </p:clrMapOvr>
  <p:transition spd="med">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txBox="1">
            <a:spLocks noGrp="1"/>
          </p:cNvSpPr>
          <p:nvPr>
            <p:ph type="title"/>
          </p:nvPr>
        </p:nvSpPr>
        <p:spPr>
          <a:xfrm>
            <a:off x="1915920" y="2139016"/>
            <a:ext cx="7659000" cy="3721800"/>
          </a:xfrm>
          <a:prstGeom prst="rect">
            <a:avLst/>
          </a:prstGeom>
        </p:spPr>
        <p:txBody>
          <a:bodyPr spcFirstLastPara="1" wrap="square" lIns="91425" tIns="0" rIns="91425" bIns="91425" anchor="t" anchorCtr="0">
            <a:noAutofit/>
          </a:bodyPr>
          <a:lstStyle>
            <a:lvl1pPr lvl="0">
              <a:spcBef>
                <a:spcPts val="0"/>
              </a:spcBef>
              <a:spcAft>
                <a:spcPts val="0"/>
              </a:spcAft>
              <a:buSzPts val="4200"/>
              <a:buNone/>
              <a:defRPr>
                <a:latin typeface="Advent Pro Medium"/>
                <a:ea typeface="Advent Pro Medium"/>
                <a:cs typeface="Advent Pro Medium"/>
                <a:sym typeface="Advent Pro Medium"/>
              </a:defRPr>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37" name="Google Shape;37;p9"/>
          <p:cNvSpPr txBox="1">
            <a:spLocks noGrp="1"/>
          </p:cNvSpPr>
          <p:nvPr>
            <p:ph type="subTitle" idx="1"/>
          </p:nvPr>
        </p:nvSpPr>
        <p:spPr>
          <a:xfrm>
            <a:off x="1915920" y="5857050"/>
            <a:ext cx="7659000" cy="2470200"/>
          </a:xfrm>
          <a:prstGeom prst="rect">
            <a:avLst/>
          </a:prstGeom>
        </p:spPr>
        <p:txBody>
          <a:bodyPr spcFirstLastPara="1" wrap="square" lIns="91425" tIns="91425" rIns="91425" bIns="91425" anchor="t" anchorCtr="0">
            <a:noAutofit/>
          </a:bodyPr>
          <a:lstStyle>
            <a:lvl1pPr lvl="0">
              <a:spcBef>
                <a:spcPts val="0"/>
              </a:spcBef>
              <a:spcAft>
                <a:spcPts val="0"/>
              </a:spcAft>
              <a:buSzPts val="2100"/>
              <a:buNone/>
              <a:defRPr/>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38" name="Google Shape;38;p9"/>
          <p:cNvSpPr>
            <a:spLocks noGrp="1"/>
          </p:cNvSpPr>
          <p:nvPr>
            <p:ph type="pic" idx="2"/>
          </p:nvPr>
        </p:nvSpPr>
        <p:spPr>
          <a:xfrm>
            <a:off x="10135378" y="1079000"/>
            <a:ext cx="6237000" cy="8128800"/>
          </a:xfrm>
          <a:prstGeom prst="rect">
            <a:avLst/>
          </a:prstGeom>
          <a:noFill/>
          <a:ln w="9525" cap="flat" cmpd="sng">
            <a:solidFill>
              <a:schemeClr val="dk1"/>
            </a:solidFill>
            <a:prstDash val="solid"/>
            <a:round/>
            <a:headEnd type="none" w="sm" len="sm"/>
            <a:tailEnd type="none" w="sm" len="sm"/>
          </a:ln>
        </p:spPr>
      </p:sp>
      <p:cxnSp>
        <p:nvCxnSpPr>
          <p:cNvPr id="39" name="Google Shape;39;p9"/>
          <p:cNvCxnSpPr/>
          <p:nvPr/>
        </p:nvCxnSpPr>
        <p:spPr>
          <a:xfrm>
            <a:off x="-107300" y="9788250"/>
            <a:ext cx="78012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2642571055"/>
      </p:ext>
    </p:extLst>
  </p:cSld>
  <p:clrMapOvr>
    <a:masterClrMapping/>
  </p:clrMapOvr>
  <p:transition spd="med">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41"/>
        <p:cNvGrpSpPr/>
        <p:nvPr/>
      </p:nvGrpSpPr>
      <p:grpSpPr>
        <a:xfrm>
          <a:off x="0" y="0"/>
          <a:ext cx="0" cy="0"/>
          <a:chOff x="0" y="0"/>
          <a:chExt cx="0" cy="0"/>
        </a:xfrm>
      </p:grpSpPr>
      <p:sp>
        <p:nvSpPr>
          <p:cNvPr id="142" name="Google Shape;142;p25"/>
          <p:cNvSpPr txBox="1">
            <a:spLocks noGrp="1"/>
          </p:cNvSpPr>
          <p:nvPr>
            <p:ph type="title"/>
          </p:nvPr>
        </p:nvSpPr>
        <p:spPr>
          <a:xfrm>
            <a:off x="1426450" y="890050"/>
            <a:ext cx="15435000" cy="1155000"/>
          </a:xfrm>
          <a:prstGeom prst="rect">
            <a:avLst/>
          </a:prstGeom>
        </p:spPr>
        <p:txBody>
          <a:bodyPr spcFirstLastPara="1" wrap="square" lIns="91425" tIns="0" rIns="91425" bIns="91425" anchor="t" anchorCtr="0">
            <a:noAutofit/>
          </a:bodyPr>
          <a:lstStyle>
            <a:lvl1pPr lvl="0" rtl="0">
              <a:spcBef>
                <a:spcPts val="0"/>
              </a:spcBef>
              <a:spcAft>
                <a:spcPts val="0"/>
              </a:spcAft>
              <a:buSzPts val="3800"/>
              <a:buNone/>
              <a:defRPr sz="7600">
                <a:latin typeface="Advent Pro Medium"/>
                <a:ea typeface="Advent Pro Medium"/>
                <a:cs typeface="Advent Pro Medium"/>
                <a:sym typeface="Advent Pro Medium"/>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cxnSp>
        <p:nvCxnSpPr>
          <p:cNvPr id="143" name="Google Shape;143;p25"/>
          <p:cNvCxnSpPr/>
          <p:nvPr/>
        </p:nvCxnSpPr>
        <p:spPr>
          <a:xfrm>
            <a:off x="-107300" y="9788250"/>
            <a:ext cx="78012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2507233191"/>
      </p:ext>
    </p:extLst>
  </p:cSld>
  <p:clrMapOvr>
    <a:masterClrMapping/>
  </p:clrMapOvr>
  <p:transition spd="med">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44"/>
        <p:cNvGrpSpPr/>
        <p:nvPr/>
      </p:nvGrpSpPr>
      <p:grpSpPr>
        <a:xfrm>
          <a:off x="0" y="0"/>
          <a:ext cx="0" cy="0"/>
          <a:chOff x="0" y="0"/>
          <a:chExt cx="0" cy="0"/>
        </a:xfrm>
      </p:grpSpPr>
      <p:sp>
        <p:nvSpPr>
          <p:cNvPr id="145" name="Google Shape;145;p26"/>
          <p:cNvSpPr txBox="1">
            <a:spLocks noGrp="1"/>
          </p:cNvSpPr>
          <p:nvPr>
            <p:ph type="title"/>
          </p:nvPr>
        </p:nvSpPr>
        <p:spPr>
          <a:xfrm>
            <a:off x="1426450" y="890050"/>
            <a:ext cx="15435000" cy="1155000"/>
          </a:xfrm>
          <a:prstGeom prst="rect">
            <a:avLst/>
          </a:prstGeom>
        </p:spPr>
        <p:txBody>
          <a:bodyPr spcFirstLastPara="1" wrap="square" lIns="91425" tIns="0" rIns="91425" bIns="91425" anchor="t" anchorCtr="0">
            <a:noAutofit/>
          </a:bodyPr>
          <a:lstStyle>
            <a:lvl1pPr lvl="0" rtl="0">
              <a:spcBef>
                <a:spcPts val="0"/>
              </a:spcBef>
              <a:spcAft>
                <a:spcPts val="0"/>
              </a:spcAft>
              <a:buSzPts val="3800"/>
              <a:buNone/>
              <a:defRPr sz="7600">
                <a:latin typeface="Advent Pro Medium"/>
                <a:ea typeface="Advent Pro Medium"/>
                <a:cs typeface="Advent Pro Medium"/>
                <a:sym typeface="Advent Pro Medium"/>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cxnSp>
        <p:nvCxnSpPr>
          <p:cNvPr id="146" name="Google Shape;146;p26"/>
          <p:cNvCxnSpPr/>
          <p:nvPr/>
        </p:nvCxnSpPr>
        <p:spPr>
          <a:xfrm rot="10800000">
            <a:off x="10560700" y="9788250"/>
            <a:ext cx="78012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3802997863"/>
      </p:ext>
    </p:extLst>
  </p:cSld>
  <p:clrMapOvr>
    <a:masterClrMapping/>
  </p:clrMapOvr>
  <p:transition spd="med">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426450" y="2167100"/>
            <a:ext cx="6740400" cy="4378200"/>
          </a:xfrm>
          <a:prstGeom prst="rect">
            <a:avLst/>
          </a:prstGeom>
        </p:spPr>
        <p:txBody>
          <a:bodyPr spcFirstLastPara="1" wrap="square" lIns="91425" tIns="0" rIns="91425" bIns="91425" anchor="t" anchorCtr="0">
            <a:noAutofit/>
          </a:bodyPr>
          <a:lstStyle>
            <a:lvl1pPr lvl="0">
              <a:spcBef>
                <a:spcPts val="0"/>
              </a:spcBef>
              <a:spcAft>
                <a:spcPts val="0"/>
              </a:spcAft>
              <a:buSzPts val="5200"/>
              <a:buNone/>
              <a:defRPr sz="9200"/>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0" name="Google Shape;10;p2"/>
          <p:cNvSpPr txBox="1">
            <a:spLocks noGrp="1"/>
          </p:cNvSpPr>
          <p:nvPr>
            <p:ph type="subTitle" idx="1"/>
          </p:nvPr>
        </p:nvSpPr>
        <p:spPr>
          <a:xfrm>
            <a:off x="1426450" y="6737350"/>
            <a:ext cx="5343600" cy="1382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3200"/>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1833161524"/>
      </p:ext>
    </p:extLst>
  </p:cSld>
  <p:clrMapOvr>
    <a:masterClrMapping/>
  </p:clrMapOvr>
  <p:transition spd="med">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521700" y="4719174"/>
            <a:ext cx="7717800" cy="1683600"/>
          </a:xfrm>
          <a:prstGeom prst="rect">
            <a:avLst/>
          </a:prstGeom>
        </p:spPr>
        <p:txBody>
          <a:bodyPr spcFirstLastPara="1" wrap="square" lIns="91425" tIns="0" rIns="91425" bIns="91425" anchor="t" anchorCtr="0">
            <a:noAutofit/>
          </a:bodyPr>
          <a:lstStyle>
            <a:lvl1pPr lvl="0">
              <a:lnSpc>
                <a:spcPct val="115000"/>
              </a:lnSpc>
              <a:spcBef>
                <a:spcPts val="0"/>
              </a:spcBef>
              <a:spcAft>
                <a:spcPts val="0"/>
              </a:spcAft>
              <a:buSzPts val="3600"/>
              <a:buNone/>
              <a:defRPr sz="10200" b="0">
                <a:latin typeface="Advent Pro Medium"/>
                <a:ea typeface="Advent Pro Medium"/>
                <a:cs typeface="Advent Pro Medium"/>
                <a:sym typeface="Advent Pro Medium"/>
              </a:defRPr>
            </a:lvl1pPr>
            <a:lvl2pPr lvl="1">
              <a:spcBef>
                <a:spcPts val="0"/>
              </a:spcBef>
              <a:spcAft>
                <a:spcPts val="0"/>
              </a:spcAft>
              <a:buSzPts val="3600"/>
              <a:buNone/>
              <a:defRPr sz="7200"/>
            </a:lvl2pPr>
            <a:lvl3pPr lvl="2">
              <a:spcBef>
                <a:spcPts val="0"/>
              </a:spcBef>
              <a:spcAft>
                <a:spcPts val="0"/>
              </a:spcAft>
              <a:buSzPts val="3600"/>
              <a:buNone/>
              <a:defRPr sz="7200"/>
            </a:lvl3pPr>
            <a:lvl4pPr lvl="3">
              <a:spcBef>
                <a:spcPts val="0"/>
              </a:spcBef>
              <a:spcAft>
                <a:spcPts val="0"/>
              </a:spcAft>
              <a:buSzPts val="3600"/>
              <a:buNone/>
              <a:defRPr sz="7200"/>
            </a:lvl4pPr>
            <a:lvl5pPr lvl="4">
              <a:spcBef>
                <a:spcPts val="0"/>
              </a:spcBef>
              <a:spcAft>
                <a:spcPts val="0"/>
              </a:spcAft>
              <a:buSzPts val="3600"/>
              <a:buNone/>
              <a:defRPr sz="7200"/>
            </a:lvl5pPr>
            <a:lvl6pPr lvl="5">
              <a:spcBef>
                <a:spcPts val="0"/>
              </a:spcBef>
              <a:spcAft>
                <a:spcPts val="0"/>
              </a:spcAft>
              <a:buSzPts val="3600"/>
              <a:buNone/>
              <a:defRPr sz="7200"/>
            </a:lvl6pPr>
            <a:lvl7pPr lvl="6">
              <a:spcBef>
                <a:spcPts val="0"/>
              </a:spcBef>
              <a:spcAft>
                <a:spcPts val="0"/>
              </a:spcAft>
              <a:buSzPts val="3600"/>
              <a:buNone/>
              <a:defRPr sz="7200"/>
            </a:lvl7pPr>
            <a:lvl8pPr lvl="7">
              <a:spcBef>
                <a:spcPts val="0"/>
              </a:spcBef>
              <a:spcAft>
                <a:spcPts val="0"/>
              </a:spcAft>
              <a:buSzPts val="3600"/>
              <a:buNone/>
              <a:defRPr sz="7200"/>
            </a:lvl8pPr>
            <a:lvl9pPr lvl="8">
              <a:spcBef>
                <a:spcPts val="0"/>
              </a:spcBef>
              <a:spcAft>
                <a:spcPts val="0"/>
              </a:spcAft>
              <a:buSzPts val="3600"/>
              <a:buNone/>
              <a:defRPr sz="7200"/>
            </a:lvl9pPr>
          </a:lstStyle>
          <a:p>
            <a:endParaRPr/>
          </a:p>
        </p:txBody>
      </p:sp>
      <p:sp>
        <p:nvSpPr>
          <p:cNvPr id="13" name="Google Shape;13;p3"/>
          <p:cNvSpPr txBox="1">
            <a:spLocks noGrp="1"/>
          </p:cNvSpPr>
          <p:nvPr>
            <p:ph type="title" idx="2" hasCustomPrompt="1"/>
          </p:nvPr>
        </p:nvSpPr>
        <p:spPr>
          <a:xfrm>
            <a:off x="1521700" y="2914250"/>
            <a:ext cx="2224200" cy="1794000"/>
          </a:xfrm>
          <a:prstGeom prst="rect">
            <a:avLst/>
          </a:prstGeom>
        </p:spPr>
        <p:txBody>
          <a:bodyPr spcFirstLastPara="1" wrap="square" lIns="91425" tIns="0" rIns="91425" bIns="91425" anchor="b" anchorCtr="0">
            <a:noAutofit/>
          </a:bodyPr>
          <a:lstStyle>
            <a:lvl1pPr lvl="0" rtl="0">
              <a:spcBef>
                <a:spcPts val="0"/>
              </a:spcBef>
              <a:spcAft>
                <a:spcPts val="0"/>
              </a:spcAft>
              <a:buSzPts val="6000"/>
              <a:buNone/>
              <a:defRPr sz="12800" b="1">
                <a:latin typeface="Advent Pro"/>
                <a:ea typeface="Advent Pro"/>
                <a:cs typeface="Advent Pro"/>
                <a:sym typeface="Advent Pro"/>
              </a:defRPr>
            </a:lvl1pPr>
            <a:lvl2pPr lvl="1" rtl="0">
              <a:spcBef>
                <a:spcPts val="0"/>
              </a:spcBef>
              <a:spcAft>
                <a:spcPts val="0"/>
              </a:spcAft>
              <a:buSzPts val="6000"/>
              <a:buNone/>
              <a:defRPr sz="12000"/>
            </a:lvl2pPr>
            <a:lvl3pPr lvl="2" rtl="0">
              <a:spcBef>
                <a:spcPts val="0"/>
              </a:spcBef>
              <a:spcAft>
                <a:spcPts val="0"/>
              </a:spcAft>
              <a:buSzPts val="6000"/>
              <a:buNone/>
              <a:defRPr sz="12000"/>
            </a:lvl3pPr>
            <a:lvl4pPr lvl="3" rtl="0">
              <a:spcBef>
                <a:spcPts val="0"/>
              </a:spcBef>
              <a:spcAft>
                <a:spcPts val="0"/>
              </a:spcAft>
              <a:buSzPts val="6000"/>
              <a:buNone/>
              <a:defRPr sz="12000"/>
            </a:lvl4pPr>
            <a:lvl5pPr lvl="4" rtl="0">
              <a:spcBef>
                <a:spcPts val="0"/>
              </a:spcBef>
              <a:spcAft>
                <a:spcPts val="0"/>
              </a:spcAft>
              <a:buSzPts val="6000"/>
              <a:buNone/>
              <a:defRPr sz="12000"/>
            </a:lvl5pPr>
            <a:lvl6pPr lvl="5" rtl="0">
              <a:spcBef>
                <a:spcPts val="0"/>
              </a:spcBef>
              <a:spcAft>
                <a:spcPts val="0"/>
              </a:spcAft>
              <a:buSzPts val="6000"/>
              <a:buNone/>
              <a:defRPr sz="12000"/>
            </a:lvl6pPr>
            <a:lvl7pPr lvl="6" rtl="0">
              <a:spcBef>
                <a:spcPts val="0"/>
              </a:spcBef>
              <a:spcAft>
                <a:spcPts val="0"/>
              </a:spcAft>
              <a:buSzPts val="6000"/>
              <a:buNone/>
              <a:defRPr sz="12000"/>
            </a:lvl7pPr>
            <a:lvl8pPr lvl="7" rtl="0">
              <a:spcBef>
                <a:spcPts val="0"/>
              </a:spcBef>
              <a:spcAft>
                <a:spcPts val="0"/>
              </a:spcAft>
              <a:buSzPts val="6000"/>
              <a:buNone/>
              <a:defRPr sz="12000"/>
            </a:lvl8pPr>
            <a:lvl9pPr lvl="8" rtl="0">
              <a:spcBef>
                <a:spcPts val="0"/>
              </a:spcBef>
              <a:spcAft>
                <a:spcPts val="0"/>
              </a:spcAft>
              <a:buSzPts val="6000"/>
              <a:buNone/>
              <a:defRPr sz="12000"/>
            </a:lvl9pPr>
          </a:lstStyle>
          <a:p>
            <a:r>
              <a:t>xx%</a:t>
            </a:r>
          </a:p>
        </p:txBody>
      </p:sp>
      <p:sp>
        <p:nvSpPr>
          <p:cNvPr id="14" name="Google Shape;14;p3"/>
          <p:cNvSpPr txBox="1">
            <a:spLocks noGrp="1"/>
          </p:cNvSpPr>
          <p:nvPr>
            <p:ph type="subTitle" idx="1"/>
          </p:nvPr>
        </p:nvSpPr>
        <p:spPr>
          <a:xfrm>
            <a:off x="1521700" y="6362264"/>
            <a:ext cx="7717800" cy="762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15" name="Google Shape;15;p3"/>
          <p:cNvCxnSpPr/>
          <p:nvPr/>
        </p:nvCxnSpPr>
        <p:spPr>
          <a:xfrm>
            <a:off x="-107300" y="9788250"/>
            <a:ext cx="78012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38302177"/>
      </p:ext>
    </p:extLst>
  </p:cSld>
  <p:clrMapOvr>
    <a:masterClrMapping/>
  </p:clrMapOvr>
  <p:transition spd="med">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1426450" y="890050"/>
            <a:ext cx="15435000" cy="1155000"/>
          </a:xfrm>
          <a:prstGeom prst="rect">
            <a:avLst/>
          </a:prstGeom>
        </p:spPr>
        <p:txBody>
          <a:bodyPr spcFirstLastPara="1" wrap="square" lIns="91425" tIns="0" rIns="91425" bIns="91425" anchor="t" anchorCtr="0">
            <a:noAutofit/>
          </a:bodyPr>
          <a:lstStyle>
            <a:lvl1pPr lvl="0">
              <a:spcBef>
                <a:spcPts val="0"/>
              </a:spcBef>
              <a:spcAft>
                <a:spcPts val="0"/>
              </a:spcAft>
              <a:buSzPts val="3800"/>
              <a:buNone/>
              <a:defRPr/>
            </a:lvl1pPr>
            <a:lvl2pPr lvl="1">
              <a:spcBef>
                <a:spcPts val="0"/>
              </a:spcBef>
              <a:spcAft>
                <a:spcPts val="0"/>
              </a:spcAft>
              <a:buSzPts val="3800"/>
              <a:buNone/>
              <a:defRPr/>
            </a:lvl2pPr>
            <a:lvl3pPr lvl="2">
              <a:spcBef>
                <a:spcPts val="0"/>
              </a:spcBef>
              <a:spcAft>
                <a:spcPts val="0"/>
              </a:spcAft>
              <a:buSzPts val="3800"/>
              <a:buNone/>
              <a:defRPr/>
            </a:lvl3pPr>
            <a:lvl4pPr lvl="3">
              <a:spcBef>
                <a:spcPts val="0"/>
              </a:spcBef>
              <a:spcAft>
                <a:spcPts val="0"/>
              </a:spcAft>
              <a:buSzPts val="3800"/>
              <a:buNone/>
              <a:defRPr/>
            </a:lvl4pPr>
            <a:lvl5pPr lvl="4">
              <a:spcBef>
                <a:spcPts val="0"/>
              </a:spcBef>
              <a:spcAft>
                <a:spcPts val="0"/>
              </a:spcAft>
              <a:buSzPts val="3800"/>
              <a:buNone/>
              <a:defRPr/>
            </a:lvl5pPr>
            <a:lvl6pPr lvl="5">
              <a:spcBef>
                <a:spcPts val="0"/>
              </a:spcBef>
              <a:spcAft>
                <a:spcPts val="0"/>
              </a:spcAft>
              <a:buSzPts val="3800"/>
              <a:buNone/>
              <a:defRPr/>
            </a:lvl6pPr>
            <a:lvl7pPr lvl="6">
              <a:spcBef>
                <a:spcPts val="0"/>
              </a:spcBef>
              <a:spcAft>
                <a:spcPts val="0"/>
              </a:spcAft>
              <a:buSzPts val="3800"/>
              <a:buNone/>
              <a:defRPr/>
            </a:lvl7pPr>
            <a:lvl8pPr lvl="7">
              <a:spcBef>
                <a:spcPts val="0"/>
              </a:spcBef>
              <a:spcAft>
                <a:spcPts val="0"/>
              </a:spcAft>
              <a:buSzPts val="3800"/>
              <a:buNone/>
              <a:defRPr/>
            </a:lvl8pPr>
            <a:lvl9pPr lvl="8">
              <a:spcBef>
                <a:spcPts val="0"/>
              </a:spcBef>
              <a:spcAft>
                <a:spcPts val="0"/>
              </a:spcAft>
              <a:buSzPts val="3800"/>
              <a:buNone/>
              <a:defRPr/>
            </a:lvl9pPr>
          </a:lstStyle>
          <a:p>
            <a:endParaRPr/>
          </a:p>
        </p:txBody>
      </p:sp>
      <p:sp>
        <p:nvSpPr>
          <p:cNvPr id="22" name="Google Shape;22;p5"/>
          <p:cNvSpPr txBox="1">
            <a:spLocks noGrp="1"/>
          </p:cNvSpPr>
          <p:nvPr>
            <p:ph type="subTitle" idx="1"/>
          </p:nvPr>
        </p:nvSpPr>
        <p:spPr>
          <a:xfrm>
            <a:off x="2403856" y="3828650"/>
            <a:ext cx="6104400" cy="3911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 name="Google Shape;23;p5"/>
          <p:cNvSpPr txBox="1">
            <a:spLocks noGrp="1"/>
          </p:cNvSpPr>
          <p:nvPr>
            <p:ph type="subTitle" idx="2"/>
          </p:nvPr>
        </p:nvSpPr>
        <p:spPr>
          <a:xfrm>
            <a:off x="9779744" y="3828650"/>
            <a:ext cx="6104400" cy="3911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24" name="Google Shape;24;p5"/>
          <p:cNvCxnSpPr/>
          <p:nvPr/>
        </p:nvCxnSpPr>
        <p:spPr>
          <a:xfrm rot="10800000">
            <a:off x="10560700" y="549000"/>
            <a:ext cx="78012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335259944"/>
      </p:ext>
    </p:extLst>
  </p:cSld>
  <p:clrMapOvr>
    <a:masterClrMapping/>
  </p:clrMapOvr>
  <p:transition spd="med">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1426450" y="890050"/>
            <a:ext cx="15435000" cy="1155000"/>
          </a:xfrm>
          <a:prstGeom prst="rect">
            <a:avLst/>
          </a:prstGeom>
        </p:spPr>
        <p:txBody>
          <a:bodyPr spcFirstLastPara="1" wrap="square" lIns="91425" tIns="0" rIns="91425" bIns="91425" anchor="t" anchorCtr="0">
            <a:noAutofit/>
          </a:bodyPr>
          <a:lstStyle>
            <a:lvl1pPr lvl="0">
              <a:spcBef>
                <a:spcPts val="0"/>
              </a:spcBef>
              <a:spcAft>
                <a:spcPts val="0"/>
              </a:spcAft>
              <a:buSzPts val="3800"/>
              <a:buNone/>
              <a:defRPr>
                <a:latin typeface="Advent Pro Medium"/>
                <a:ea typeface="Advent Pro Medium"/>
                <a:cs typeface="Advent Pro Medium"/>
                <a:sym typeface="Advent Pro Medium"/>
              </a:defRPr>
            </a:lvl1pPr>
            <a:lvl2pPr lvl="1">
              <a:spcBef>
                <a:spcPts val="0"/>
              </a:spcBef>
              <a:spcAft>
                <a:spcPts val="0"/>
              </a:spcAft>
              <a:buSzPts val="3800"/>
              <a:buNone/>
              <a:defRPr/>
            </a:lvl2pPr>
            <a:lvl3pPr lvl="2">
              <a:spcBef>
                <a:spcPts val="0"/>
              </a:spcBef>
              <a:spcAft>
                <a:spcPts val="0"/>
              </a:spcAft>
              <a:buSzPts val="3800"/>
              <a:buNone/>
              <a:defRPr/>
            </a:lvl3pPr>
            <a:lvl4pPr lvl="3">
              <a:spcBef>
                <a:spcPts val="0"/>
              </a:spcBef>
              <a:spcAft>
                <a:spcPts val="0"/>
              </a:spcAft>
              <a:buSzPts val="3800"/>
              <a:buNone/>
              <a:defRPr/>
            </a:lvl4pPr>
            <a:lvl5pPr lvl="4">
              <a:spcBef>
                <a:spcPts val="0"/>
              </a:spcBef>
              <a:spcAft>
                <a:spcPts val="0"/>
              </a:spcAft>
              <a:buSzPts val="3800"/>
              <a:buNone/>
              <a:defRPr/>
            </a:lvl5pPr>
            <a:lvl6pPr lvl="5">
              <a:spcBef>
                <a:spcPts val="0"/>
              </a:spcBef>
              <a:spcAft>
                <a:spcPts val="0"/>
              </a:spcAft>
              <a:buSzPts val="3800"/>
              <a:buNone/>
              <a:defRPr/>
            </a:lvl6pPr>
            <a:lvl7pPr lvl="6">
              <a:spcBef>
                <a:spcPts val="0"/>
              </a:spcBef>
              <a:spcAft>
                <a:spcPts val="0"/>
              </a:spcAft>
              <a:buSzPts val="3800"/>
              <a:buNone/>
              <a:defRPr/>
            </a:lvl7pPr>
            <a:lvl8pPr lvl="7">
              <a:spcBef>
                <a:spcPts val="0"/>
              </a:spcBef>
              <a:spcAft>
                <a:spcPts val="0"/>
              </a:spcAft>
              <a:buSzPts val="3800"/>
              <a:buNone/>
              <a:defRPr/>
            </a:lvl8pPr>
            <a:lvl9pPr lvl="8">
              <a:spcBef>
                <a:spcPts val="0"/>
              </a:spcBef>
              <a:spcAft>
                <a:spcPts val="0"/>
              </a:spcAft>
              <a:buSzPts val="3800"/>
              <a:buNone/>
              <a:defRPr/>
            </a:lvl9pPr>
          </a:lstStyle>
          <a:p>
            <a:endParaRPr/>
          </a:p>
        </p:txBody>
      </p:sp>
      <p:cxnSp>
        <p:nvCxnSpPr>
          <p:cNvPr id="27" name="Google Shape;27;p6"/>
          <p:cNvCxnSpPr/>
          <p:nvPr/>
        </p:nvCxnSpPr>
        <p:spPr>
          <a:xfrm>
            <a:off x="-69200" y="549000"/>
            <a:ext cx="78012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1597428421"/>
      </p:ext>
    </p:extLst>
  </p:cSld>
  <p:clrMapOvr>
    <a:masterClrMapping/>
  </p:clrMapOvr>
  <p:transition spd="med">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body" idx="1"/>
          </p:nvPr>
        </p:nvSpPr>
        <p:spPr>
          <a:xfrm>
            <a:off x="1426450" y="2292700"/>
            <a:ext cx="15435000" cy="766200"/>
          </a:xfrm>
          <a:prstGeom prst="rect">
            <a:avLst/>
          </a:prstGeom>
        </p:spPr>
        <p:txBody>
          <a:bodyPr spcFirstLastPara="1" wrap="square" lIns="91425" tIns="91425" rIns="91425" bIns="91425" anchor="t" anchorCtr="0">
            <a:noAutofit/>
          </a:bodyPr>
          <a:lstStyle>
            <a:lvl1pPr marL="914400" lvl="0" indent="-635000" algn="ctr">
              <a:spcBef>
                <a:spcPts val="0"/>
              </a:spcBef>
              <a:spcAft>
                <a:spcPts val="0"/>
              </a:spcAft>
              <a:buClr>
                <a:srgbClr val="333333"/>
              </a:buClr>
              <a:buSzPts val="1400"/>
              <a:buFont typeface="Lato"/>
              <a:buAutoNum type="arabicPeriod"/>
              <a:defRPr/>
            </a:lvl1pPr>
            <a:lvl2pPr marL="1828800" lvl="1" indent="-558800">
              <a:spcBef>
                <a:spcPts val="0"/>
              </a:spcBef>
              <a:spcAft>
                <a:spcPts val="0"/>
              </a:spcAft>
              <a:buClr>
                <a:srgbClr val="999999"/>
              </a:buClr>
              <a:buSzPts val="800"/>
              <a:buFont typeface="Open Sans"/>
              <a:buAutoNum type="alphaLcPeriod"/>
              <a:defRPr sz="2400"/>
            </a:lvl2pPr>
            <a:lvl3pPr marL="2743200" lvl="2" indent="-558800">
              <a:spcBef>
                <a:spcPts val="0"/>
              </a:spcBef>
              <a:spcAft>
                <a:spcPts val="0"/>
              </a:spcAft>
              <a:buClr>
                <a:srgbClr val="999999"/>
              </a:buClr>
              <a:buSzPts val="800"/>
              <a:buFont typeface="Open Sans"/>
              <a:buAutoNum type="romanLcPeriod"/>
              <a:defRPr sz="2400"/>
            </a:lvl3pPr>
            <a:lvl4pPr marL="3657600" lvl="3" indent="-558800">
              <a:spcBef>
                <a:spcPts val="0"/>
              </a:spcBef>
              <a:spcAft>
                <a:spcPts val="0"/>
              </a:spcAft>
              <a:buClr>
                <a:srgbClr val="999999"/>
              </a:buClr>
              <a:buSzPts val="800"/>
              <a:buFont typeface="Open Sans"/>
              <a:buAutoNum type="arabicPeriod"/>
              <a:defRPr sz="2400"/>
            </a:lvl4pPr>
            <a:lvl5pPr marL="4572000" lvl="4" indent="-609600">
              <a:spcBef>
                <a:spcPts val="0"/>
              </a:spcBef>
              <a:spcAft>
                <a:spcPts val="0"/>
              </a:spcAft>
              <a:buClr>
                <a:srgbClr val="999999"/>
              </a:buClr>
              <a:buSzPts val="1200"/>
              <a:buFont typeface="Open Sans"/>
              <a:buAutoNum type="alphaLcPeriod"/>
              <a:defRPr sz="2400"/>
            </a:lvl5pPr>
            <a:lvl6pPr marL="5486400" lvl="5" indent="-609600">
              <a:spcBef>
                <a:spcPts val="0"/>
              </a:spcBef>
              <a:spcAft>
                <a:spcPts val="0"/>
              </a:spcAft>
              <a:buClr>
                <a:srgbClr val="999999"/>
              </a:buClr>
              <a:buSzPts val="1200"/>
              <a:buFont typeface="Open Sans"/>
              <a:buAutoNum type="romanLcPeriod"/>
              <a:defRPr sz="2400"/>
            </a:lvl6pPr>
            <a:lvl7pPr marL="6400800" lvl="6" indent="-546100">
              <a:spcBef>
                <a:spcPts val="0"/>
              </a:spcBef>
              <a:spcAft>
                <a:spcPts val="0"/>
              </a:spcAft>
              <a:buClr>
                <a:srgbClr val="999999"/>
              </a:buClr>
              <a:buSzPts val="700"/>
              <a:buFont typeface="Open Sans"/>
              <a:buAutoNum type="arabicPeriod"/>
              <a:defRPr sz="2400"/>
            </a:lvl7pPr>
            <a:lvl8pPr marL="7315200" lvl="7" indent="-546100">
              <a:spcBef>
                <a:spcPts val="0"/>
              </a:spcBef>
              <a:spcAft>
                <a:spcPts val="0"/>
              </a:spcAft>
              <a:buClr>
                <a:srgbClr val="999999"/>
              </a:buClr>
              <a:buSzPts val="700"/>
              <a:buFont typeface="Open Sans"/>
              <a:buAutoNum type="alphaLcPeriod"/>
              <a:defRPr sz="2400"/>
            </a:lvl8pPr>
            <a:lvl9pPr marL="8229600" lvl="8" indent="-533400">
              <a:spcBef>
                <a:spcPts val="0"/>
              </a:spcBef>
              <a:spcAft>
                <a:spcPts val="0"/>
              </a:spcAft>
              <a:buClr>
                <a:srgbClr val="999999"/>
              </a:buClr>
              <a:buSzPts val="600"/>
              <a:buFont typeface="Open Sans"/>
              <a:buAutoNum type="romanLcPeriod"/>
              <a:defRPr sz="2400"/>
            </a:lvl9pPr>
          </a:lstStyle>
          <a:p>
            <a:endParaRPr/>
          </a:p>
        </p:txBody>
      </p:sp>
      <p:sp>
        <p:nvSpPr>
          <p:cNvPr id="30" name="Google Shape;30;p7"/>
          <p:cNvSpPr txBox="1">
            <a:spLocks noGrp="1"/>
          </p:cNvSpPr>
          <p:nvPr>
            <p:ph type="title"/>
          </p:nvPr>
        </p:nvSpPr>
        <p:spPr>
          <a:xfrm>
            <a:off x="1426450" y="890050"/>
            <a:ext cx="15435000" cy="1155000"/>
          </a:xfrm>
          <a:prstGeom prst="rect">
            <a:avLst/>
          </a:prstGeom>
        </p:spPr>
        <p:txBody>
          <a:bodyPr spcFirstLastPara="1" wrap="square" lIns="91425" tIns="0" rIns="91425" bIns="91425" anchor="t" anchorCtr="0">
            <a:noAutofit/>
          </a:bodyPr>
          <a:lstStyle>
            <a:lvl1pPr lvl="0" rtl="0">
              <a:spcBef>
                <a:spcPts val="0"/>
              </a:spcBef>
              <a:spcAft>
                <a:spcPts val="0"/>
              </a:spcAft>
              <a:buSzPts val="3800"/>
              <a:buNone/>
              <a:defRPr>
                <a:latin typeface="Advent Pro Medium"/>
                <a:ea typeface="Advent Pro Medium"/>
                <a:cs typeface="Advent Pro Medium"/>
                <a:sym typeface="Advent Pro Medium"/>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cxnSp>
        <p:nvCxnSpPr>
          <p:cNvPr id="31" name="Google Shape;31;p7"/>
          <p:cNvCxnSpPr/>
          <p:nvPr/>
        </p:nvCxnSpPr>
        <p:spPr>
          <a:xfrm>
            <a:off x="-107300" y="9788250"/>
            <a:ext cx="78012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68078690"/>
      </p:ext>
    </p:extLst>
  </p:cSld>
  <p:clrMapOvr>
    <a:masterClrMapping/>
  </p:clrMapOvr>
  <p:transition spd="med">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txBox="1">
            <a:spLocks noGrp="1"/>
          </p:cNvSpPr>
          <p:nvPr>
            <p:ph type="title"/>
          </p:nvPr>
        </p:nvSpPr>
        <p:spPr>
          <a:xfrm>
            <a:off x="1915920" y="2139016"/>
            <a:ext cx="7659000" cy="3721800"/>
          </a:xfrm>
          <a:prstGeom prst="rect">
            <a:avLst/>
          </a:prstGeom>
        </p:spPr>
        <p:txBody>
          <a:bodyPr spcFirstLastPara="1" wrap="square" lIns="91425" tIns="0" rIns="91425" bIns="91425" anchor="t" anchorCtr="0">
            <a:noAutofit/>
          </a:bodyPr>
          <a:lstStyle>
            <a:lvl1pPr lvl="0">
              <a:spcBef>
                <a:spcPts val="0"/>
              </a:spcBef>
              <a:spcAft>
                <a:spcPts val="0"/>
              </a:spcAft>
              <a:buSzPts val="4200"/>
              <a:buNone/>
              <a:defRPr>
                <a:latin typeface="Advent Pro Medium"/>
                <a:ea typeface="Advent Pro Medium"/>
                <a:cs typeface="Advent Pro Medium"/>
                <a:sym typeface="Advent Pro Medium"/>
              </a:defRPr>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37" name="Google Shape;37;p9"/>
          <p:cNvSpPr txBox="1">
            <a:spLocks noGrp="1"/>
          </p:cNvSpPr>
          <p:nvPr>
            <p:ph type="subTitle" idx="1"/>
          </p:nvPr>
        </p:nvSpPr>
        <p:spPr>
          <a:xfrm>
            <a:off x="1915920" y="5857050"/>
            <a:ext cx="7659000" cy="2470200"/>
          </a:xfrm>
          <a:prstGeom prst="rect">
            <a:avLst/>
          </a:prstGeom>
        </p:spPr>
        <p:txBody>
          <a:bodyPr spcFirstLastPara="1" wrap="square" lIns="91425" tIns="91425" rIns="91425" bIns="91425" anchor="t" anchorCtr="0">
            <a:noAutofit/>
          </a:bodyPr>
          <a:lstStyle>
            <a:lvl1pPr lvl="0">
              <a:spcBef>
                <a:spcPts val="0"/>
              </a:spcBef>
              <a:spcAft>
                <a:spcPts val="0"/>
              </a:spcAft>
              <a:buSzPts val="2100"/>
              <a:buNone/>
              <a:defRPr/>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38" name="Google Shape;38;p9"/>
          <p:cNvSpPr>
            <a:spLocks noGrp="1"/>
          </p:cNvSpPr>
          <p:nvPr>
            <p:ph type="pic" idx="2"/>
          </p:nvPr>
        </p:nvSpPr>
        <p:spPr>
          <a:xfrm>
            <a:off x="10135378" y="1079000"/>
            <a:ext cx="6237000" cy="8128800"/>
          </a:xfrm>
          <a:prstGeom prst="rect">
            <a:avLst/>
          </a:prstGeom>
          <a:noFill/>
          <a:ln w="9525" cap="flat" cmpd="sng">
            <a:solidFill>
              <a:schemeClr val="dk1"/>
            </a:solidFill>
            <a:prstDash val="solid"/>
            <a:round/>
            <a:headEnd type="none" w="sm" len="sm"/>
            <a:tailEnd type="none" w="sm" len="sm"/>
          </a:ln>
        </p:spPr>
      </p:sp>
      <p:cxnSp>
        <p:nvCxnSpPr>
          <p:cNvPr id="39" name="Google Shape;39;p9"/>
          <p:cNvCxnSpPr/>
          <p:nvPr/>
        </p:nvCxnSpPr>
        <p:spPr>
          <a:xfrm>
            <a:off x="-107300" y="9788250"/>
            <a:ext cx="78012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3412818238"/>
      </p:ext>
    </p:extLst>
  </p:cSld>
  <p:clrMapOvr>
    <a:masterClrMapping/>
  </p:clrMapOvr>
  <p:transition spd="med">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0"/>
        <p:cNvGrpSpPr/>
        <p:nvPr/>
      </p:nvGrpSpPr>
      <p:grpSpPr>
        <a:xfrm>
          <a:off x="0" y="0"/>
          <a:ext cx="0" cy="0"/>
          <a:chOff x="0" y="0"/>
          <a:chExt cx="0" cy="0"/>
        </a:xfrm>
      </p:grpSpPr>
      <p:sp>
        <p:nvSpPr>
          <p:cNvPr id="41" name="Google Shape;41;p10"/>
          <p:cNvSpPr>
            <a:spLocks noGrp="1"/>
          </p:cNvSpPr>
          <p:nvPr>
            <p:ph type="pic" idx="2"/>
          </p:nvPr>
        </p:nvSpPr>
        <p:spPr>
          <a:xfrm>
            <a:off x="-76200" y="-76200"/>
            <a:ext cx="18440400" cy="10439400"/>
          </a:xfrm>
          <a:prstGeom prst="rect">
            <a:avLst/>
          </a:prstGeom>
          <a:noFill/>
          <a:ln>
            <a:noFill/>
          </a:ln>
        </p:spPr>
      </p:sp>
      <p:sp>
        <p:nvSpPr>
          <p:cNvPr id="42" name="Google Shape;42;p10"/>
          <p:cNvSpPr txBox="1">
            <a:spLocks noGrp="1"/>
          </p:cNvSpPr>
          <p:nvPr>
            <p:ph type="title"/>
          </p:nvPr>
        </p:nvSpPr>
        <p:spPr>
          <a:xfrm>
            <a:off x="1426450" y="6495382"/>
            <a:ext cx="7717800" cy="2712600"/>
          </a:xfrm>
          <a:prstGeom prst="rect">
            <a:avLst/>
          </a:prstGeom>
          <a:solidFill>
            <a:schemeClr val="lt1"/>
          </a:solidFill>
        </p:spPr>
        <p:txBody>
          <a:bodyPr spcFirstLastPara="1" wrap="square" lIns="91425" tIns="0" rIns="91425" bIns="91425" anchor="t" anchorCtr="0">
            <a:noAutofit/>
          </a:bodyPr>
          <a:lstStyle>
            <a:lvl1pPr lvl="0" algn="ctr" rtl="0">
              <a:spcBef>
                <a:spcPts val="0"/>
              </a:spcBef>
              <a:spcAft>
                <a:spcPts val="0"/>
              </a:spcAft>
              <a:buSzPts val="3800"/>
              <a:buNone/>
              <a:defRPr sz="7600">
                <a:latin typeface="Advent Pro Medium"/>
                <a:ea typeface="Advent Pro Medium"/>
                <a:cs typeface="Advent Pro Medium"/>
                <a:sym typeface="Advent Pro Medium"/>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Tree>
    <p:extLst>
      <p:ext uri="{BB962C8B-B14F-4D97-AF65-F5344CB8AC3E}">
        <p14:creationId xmlns:p14="http://schemas.microsoft.com/office/powerpoint/2010/main" val="1235636620"/>
      </p:ext>
    </p:extLst>
  </p:cSld>
  <p:clrMapOvr>
    <a:masterClrMapping/>
  </p:clrMapOvr>
  <p:transition spd="med">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3"/>
        <p:cNvGrpSpPr/>
        <p:nvPr/>
      </p:nvGrpSpPr>
      <p:grpSpPr>
        <a:xfrm>
          <a:off x="0" y="0"/>
          <a:ext cx="0" cy="0"/>
          <a:chOff x="0" y="0"/>
          <a:chExt cx="0" cy="0"/>
        </a:xfrm>
      </p:grpSpPr>
      <p:sp>
        <p:nvSpPr>
          <p:cNvPr id="44" name="Google Shape;44;p11"/>
          <p:cNvSpPr txBox="1">
            <a:spLocks noGrp="1"/>
          </p:cNvSpPr>
          <p:nvPr>
            <p:ph type="title" hasCustomPrompt="1"/>
          </p:nvPr>
        </p:nvSpPr>
        <p:spPr>
          <a:xfrm>
            <a:off x="10886350" y="3566550"/>
            <a:ext cx="5974200" cy="2049600"/>
          </a:xfrm>
          <a:prstGeom prst="rect">
            <a:avLst/>
          </a:prstGeom>
        </p:spPr>
        <p:txBody>
          <a:bodyPr spcFirstLastPara="1" wrap="square" lIns="91425" tIns="0" rIns="91425" bIns="91425" anchor="b" anchorCtr="0">
            <a:noAutofit/>
          </a:bodyPr>
          <a:lstStyle>
            <a:lvl1pPr lvl="0" algn="r">
              <a:spcBef>
                <a:spcPts val="0"/>
              </a:spcBef>
              <a:spcAft>
                <a:spcPts val="0"/>
              </a:spcAft>
              <a:buSzPts val="6000"/>
              <a:buNone/>
              <a:defRPr sz="12800"/>
            </a:lvl1pPr>
            <a:lvl2pPr lvl="1" algn="ctr">
              <a:spcBef>
                <a:spcPts val="0"/>
              </a:spcBef>
              <a:spcAft>
                <a:spcPts val="0"/>
              </a:spcAft>
              <a:buSzPts val="6000"/>
              <a:buNone/>
              <a:defRPr sz="12000"/>
            </a:lvl2pPr>
            <a:lvl3pPr lvl="2" algn="ctr">
              <a:spcBef>
                <a:spcPts val="0"/>
              </a:spcBef>
              <a:spcAft>
                <a:spcPts val="0"/>
              </a:spcAft>
              <a:buSzPts val="6000"/>
              <a:buNone/>
              <a:defRPr sz="12000"/>
            </a:lvl3pPr>
            <a:lvl4pPr lvl="3" algn="ctr">
              <a:spcBef>
                <a:spcPts val="0"/>
              </a:spcBef>
              <a:spcAft>
                <a:spcPts val="0"/>
              </a:spcAft>
              <a:buSzPts val="6000"/>
              <a:buNone/>
              <a:defRPr sz="12000"/>
            </a:lvl4pPr>
            <a:lvl5pPr lvl="4" algn="ctr">
              <a:spcBef>
                <a:spcPts val="0"/>
              </a:spcBef>
              <a:spcAft>
                <a:spcPts val="0"/>
              </a:spcAft>
              <a:buSzPts val="6000"/>
              <a:buNone/>
              <a:defRPr sz="12000"/>
            </a:lvl5pPr>
            <a:lvl6pPr lvl="5" algn="ctr">
              <a:spcBef>
                <a:spcPts val="0"/>
              </a:spcBef>
              <a:spcAft>
                <a:spcPts val="0"/>
              </a:spcAft>
              <a:buSzPts val="6000"/>
              <a:buNone/>
              <a:defRPr sz="12000"/>
            </a:lvl6pPr>
            <a:lvl7pPr lvl="6" algn="ctr">
              <a:spcBef>
                <a:spcPts val="0"/>
              </a:spcBef>
              <a:spcAft>
                <a:spcPts val="0"/>
              </a:spcAft>
              <a:buSzPts val="6000"/>
              <a:buNone/>
              <a:defRPr sz="12000"/>
            </a:lvl7pPr>
            <a:lvl8pPr lvl="7" algn="ctr">
              <a:spcBef>
                <a:spcPts val="0"/>
              </a:spcBef>
              <a:spcAft>
                <a:spcPts val="0"/>
              </a:spcAft>
              <a:buSzPts val="6000"/>
              <a:buNone/>
              <a:defRPr sz="12000"/>
            </a:lvl8pPr>
            <a:lvl9pPr lvl="8" algn="ctr">
              <a:spcBef>
                <a:spcPts val="0"/>
              </a:spcBef>
              <a:spcAft>
                <a:spcPts val="0"/>
              </a:spcAft>
              <a:buSzPts val="6000"/>
              <a:buNone/>
              <a:defRPr sz="12000"/>
            </a:lvl9pPr>
          </a:lstStyle>
          <a:p>
            <a:r>
              <a:t>xx%</a:t>
            </a:r>
          </a:p>
        </p:txBody>
      </p:sp>
      <p:sp>
        <p:nvSpPr>
          <p:cNvPr id="45" name="Google Shape;45;p11"/>
          <p:cNvSpPr txBox="1">
            <a:spLocks noGrp="1"/>
          </p:cNvSpPr>
          <p:nvPr>
            <p:ph type="subTitle" idx="1"/>
          </p:nvPr>
        </p:nvSpPr>
        <p:spPr>
          <a:xfrm>
            <a:off x="12293700" y="5413650"/>
            <a:ext cx="4566000" cy="1444200"/>
          </a:xfrm>
          <a:prstGeom prst="rect">
            <a:avLst/>
          </a:prstGeom>
        </p:spPr>
        <p:txBody>
          <a:bodyPr spcFirstLastPara="1" wrap="square" lIns="91425" tIns="91425" rIns="91425" bIns="91425" anchor="t" anchorCtr="0">
            <a:noAutofit/>
          </a:bodyPr>
          <a:lstStyle>
            <a:lvl1pPr lvl="0" algn="r">
              <a:spcBef>
                <a:spcPts val="0"/>
              </a:spcBef>
              <a:spcAft>
                <a:spcPts val="0"/>
              </a:spcAft>
              <a:buSzPts val="1400"/>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46" name="Google Shape;46;p11"/>
          <p:cNvCxnSpPr/>
          <p:nvPr/>
        </p:nvCxnSpPr>
        <p:spPr>
          <a:xfrm>
            <a:off x="-69200" y="549000"/>
            <a:ext cx="78012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1987866765"/>
      </p:ext>
    </p:extLst>
  </p:cSld>
  <p:clrMapOvr>
    <a:masterClrMapping/>
  </p:clrMapOvr>
  <p:transition spd="med">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1207560916"/>
      </p:ext>
    </p:extLst>
  </p:cSld>
  <p:clrMapOvr>
    <a:masterClrMapping/>
  </p:clrMapOvr>
  <p:transition spd="med">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8"/>
        <p:cNvGrpSpPr/>
        <p:nvPr/>
      </p:nvGrpSpPr>
      <p:grpSpPr>
        <a:xfrm>
          <a:off x="0" y="0"/>
          <a:ext cx="0" cy="0"/>
          <a:chOff x="0" y="0"/>
          <a:chExt cx="0" cy="0"/>
        </a:xfrm>
      </p:grpSpPr>
      <p:sp>
        <p:nvSpPr>
          <p:cNvPr id="49" name="Google Shape;49;p13"/>
          <p:cNvSpPr txBox="1">
            <a:spLocks noGrp="1"/>
          </p:cNvSpPr>
          <p:nvPr>
            <p:ph type="title"/>
          </p:nvPr>
        </p:nvSpPr>
        <p:spPr>
          <a:xfrm>
            <a:off x="1426450" y="890050"/>
            <a:ext cx="15435000" cy="1155000"/>
          </a:xfrm>
          <a:prstGeom prst="rect">
            <a:avLst/>
          </a:prstGeom>
        </p:spPr>
        <p:txBody>
          <a:bodyPr spcFirstLastPara="1" wrap="square" lIns="91425" tIns="0" rIns="91425" bIns="91425" anchor="t" anchorCtr="0">
            <a:noAutofit/>
          </a:bodyPr>
          <a:lstStyle>
            <a:lvl1pPr lvl="0">
              <a:spcBef>
                <a:spcPts val="0"/>
              </a:spcBef>
              <a:spcAft>
                <a:spcPts val="0"/>
              </a:spcAft>
              <a:buSzPts val="3800"/>
              <a:buNone/>
              <a:defRPr sz="7600"/>
            </a:lvl1pPr>
            <a:lvl2pPr lvl="1">
              <a:spcBef>
                <a:spcPts val="0"/>
              </a:spcBef>
              <a:spcAft>
                <a:spcPts val="0"/>
              </a:spcAft>
              <a:buSzPts val="3800"/>
              <a:buNone/>
              <a:defRPr/>
            </a:lvl2pPr>
            <a:lvl3pPr lvl="2">
              <a:spcBef>
                <a:spcPts val="0"/>
              </a:spcBef>
              <a:spcAft>
                <a:spcPts val="0"/>
              </a:spcAft>
              <a:buSzPts val="3800"/>
              <a:buNone/>
              <a:defRPr/>
            </a:lvl3pPr>
            <a:lvl4pPr lvl="3">
              <a:spcBef>
                <a:spcPts val="0"/>
              </a:spcBef>
              <a:spcAft>
                <a:spcPts val="0"/>
              </a:spcAft>
              <a:buSzPts val="3800"/>
              <a:buNone/>
              <a:defRPr/>
            </a:lvl4pPr>
            <a:lvl5pPr lvl="4">
              <a:spcBef>
                <a:spcPts val="0"/>
              </a:spcBef>
              <a:spcAft>
                <a:spcPts val="0"/>
              </a:spcAft>
              <a:buSzPts val="3800"/>
              <a:buNone/>
              <a:defRPr/>
            </a:lvl5pPr>
            <a:lvl6pPr lvl="5">
              <a:spcBef>
                <a:spcPts val="0"/>
              </a:spcBef>
              <a:spcAft>
                <a:spcPts val="0"/>
              </a:spcAft>
              <a:buSzPts val="3800"/>
              <a:buNone/>
              <a:defRPr/>
            </a:lvl6pPr>
            <a:lvl7pPr lvl="6">
              <a:spcBef>
                <a:spcPts val="0"/>
              </a:spcBef>
              <a:spcAft>
                <a:spcPts val="0"/>
              </a:spcAft>
              <a:buSzPts val="3800"/>
              <a:buNone/>
              <a:defRPr/>
            </a:lvl7pPr>
            <a:lvl8pPr lvl="7">
              <a:spcBef>
                <a:spcPts val="0"/>
              </a:spcBef>
              <a:spcAft>
                <a:spcPts val="0"/>
              </a:spcAft>
              <a:buSzPts val="3800"/>
              <a:buNone/>
              <a:defRPr/>
            </a:lvl8pPr>
            <a:lvl9pPr lvl="8">
              <a:spcBef>
                <a:spcPts val="0"/>
              </a:spcBef>
              <a:spcAft>
                <a:spcPts val="0"/>
              </a:spcAft>
              <a:buSzPts val="3800"/>
              <a:buNone/>
              <a:defRPr/>
            </a:lvl9pPr>
          </a:lstStyle>
          <a:p>
            <a:endParaRPr/>
          </a:p>
        </p:txBody>
      </p:sp>
      <p:sp>
        <p:nvSpPr>
          <p:cNvPr id="50" name="Google Shape;50;p13"/>
          <p:cNvSpPr txBox="1">
            <a:spLocks noGrp="1"/>
          </p:cNvSpPr>
          <p:nvPr>
            <p:ph type="title" idx="2" hasCustomPrompt="1"/>
          </p:nvPr>
        </p:nvSpPr>
        <p:spPr>
          <a:xfrm>
            <a:off x="1530014" y="2628276"/>
            <a:ext cx="1945200" cy="837000"/>
          </a:xfrm>
          <a:prstGeom prst="rect">
            <a:avLst/>
          </a:prstGeom>
        </p:spPr>
        <p:txBody>
          <a:bodyPr spcFirstLastPara="1" wrap="square" lIns="91425" tIns="0" rIns="91425" bIns="91425" anchor="b" anchorCtr="0">
            <a:noAutofit/>
          </a:bodyPr>
          <a:lstStyle>
            <a:lvl1pPr lvl="0" rtl="0">
              <a:spcBef>
                <a:spcPts val="0"/>
              </a:spcBef>
              <a:spcAft>
                <a:spcPts val="0"/>
              </a:spcAft>
              <a:buSzPts val="3000"/>
              <a:buNone/>
              <a:defRPr sz="6200" b="1">
                <a:latin typeface="Advent Pro"/>
                <a:ea typeface="Advent Pro"/>
                <a:cs typeface="Advent Pro"/>
                <a:sym typeface="Advent Pro"/>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51" name="Google Shape;51;p13"/>
          <p:cNvSpPr txBox="1">
            <a:spLocks noGrp="1"/>
          </p:cNvSpPr>
          <p:nvPr>
            <p:ph type="subTitle" idx="1"/>
          </p:nvPr>
        </p:nvSpPr>
        <p:spPr>
          <a:xfrm>
            <a:off x="1530018" y="3581150"/>
            <a:ext cx="5400000" cy="713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Advent Pro"/>
              <a:buNone/>
              <a:defRPr sz="5000">
                <a:latin typeface="Advent Pro Medium"/>
                <a:ea typeface="Advent Pro Medium"/>
                <a:cs typeface="Advent Pro Medium"/>
                <a:sym typeface="Advent Pro Medium"/>
              </a:defRPr>
            </a:lvl1pPr>
            <a:lvl2pPr lvl="1" rtl="0">
              <a:spcBef>
                <a:spcPts val="0"/>
              </a:spcBef>
              <a:spcAft>
                <a:spcPts val="0"/>
              </a:spcAft>
              <a:buSzPts val="1400"/>
              <a:buFont typeface="Advent Pro"/>
              <a:buNone/>
              <a:defRPr>
                <a:latin typeface="Advent Pro"/>
                <a:ea typeface="Advent Pro"/>
                <a:cs typeface="Advent Pro"/>
                <a:sym typeface="Advent Pro"/>
              </a:defRPr>
            </a:lvl2pPr>
            <a:lvl3pPr lvl="2" rtl="0">
              <a:spcBef>
                <a:spcPts val="0"/>
              </a:spcBef>
              <a:spcAft>
                <a:spcPts val="0"/>
              </a:spcAft>
              <a:buSzPts val="1400"/>
              <a:buFont typeface="Advent Pro"/>
              <a:buNone/>
              <a:defRPr>
                <a:latin typeface="Advent Pro"/>
                <a:ea typeface="Advent Pro"/>
                <a:cs typeface="Advent Pro"/>
                <a:sym typeface="Advent Pro"/>
              </a:defRPr>
            </a:lvl3pPr>
            <a:lvl4pPr lvl="3" rtl="0">
              <a:spcBef>
                <a:spcPts val="0"/>
              </a:spcBef>
              <a:spcAft>
                <a:spcPts val="0"/>
              </a:spcAft>
              <a:buSzPts val="1400"/>
              <a:buFont typeface="Advent Pro"/>
              <a:buNone/>
              <a:defRPr>
                <a:latin typeface="Advent Pro"/>
                <a:ea typeface="Advent Pro"/>
                <a:cs typeface="Advent Pro"/>
                <a:sym typeface="Advent Pro"/>
              </a:defRPr>
            </a:lvl4pPr>
            <a:lvl5pPr lvl="4" rtl="0">
              <a:spcBef>
                <a:spcPts val="0"/>
              </a:spcBef>
              <a:spcAft>
                <a:spcPts val="0"/>
              </a:spcAft>
              <a:buSzPts val="1400"/>
              <a:buFont typeface="Advent Pro"/>
              <a:buNone/>
              <a:defRPr>
                <a:latin typeface="Advent Pro"/>
                <a:ea typeface="Advent Pro"/>
                <a:cs typeface="Advent Pro"/>
                <a:sym typeface="Advent Pro"/>
              </a:defRPr>
            </a:lvl5pPr>
            <a:lvl6pPr lvl="5" rtl="0">
              <a:spcBef>
                <a:spcPts val="0"/>
              </a:spcBef>
              <a:spcAft>
                <a:spcPts val="0"/>
              </a:spcAft>
              <a:buSzPts val="1400"/>
              <a:buFont typeface="Advent Pro"/>
              <a:buNone/>
              <a:defRPr>
                <a:latin typeface="Advent Pro"/>
                <a:ea typeface="Advent Pro"/>
                <a:cs typeface="Advent Pro"/>
                <a:sym typeface="Advent Pro"/>
              </a:defRPr>
            </a:lvl6pPr>
            <a:lvl7pPr lvl="6" rtl="0">
              <a:spcBef>
                <a:spcPts val="0"/>
              </a:spcBef>
              <a:spcAft>
                <a:spcPts val="0"/>
              </a:spcAft>
              <a:buSzPts val="1400"/>
              <a:buFont typeface="Advent Pro"/>
              <a:buNone/>
              <a:defRPr>
                <a:latin typeface="Advent Pro"/>
                <a:ea typeface="Advent Pro"/>
                <a:cs typeface="Advent Pro"/>
                <a:sym typeface="Advent Pro"/>
              </a:defRPr>
            </a:lvl7pPr>
            <a:lvl8pPr lvl="7" rtl="0">
              <a:spcBef>
                <a:spcPts val="0"/>
              </a:spcBef>
              <a:spcAft>
                <a:spcPts val="0"/>
              </a:spcAft>
              <a:buSzPts val="1400"/>
              <a:buFont typeface="Advent Pro"/>
              <a:buNone/>
              <a:defRPr>
                <a:latin typeface="Advent Pro"/>
                <a:ea typeface="Advent Pro"/>
                <a:cs typeface="Advent Pro"/>
                <a:sym typeface="Advent Pro"/>
              </a:defRPr>
            </a:lvl8pPr>
            <a:lvl9pPr lvl="8" rtl="0">
              <a:spcBef>
                <a:spcPts val="0"/>
              </a:spcBef>
              <a:spcAft>
                <a:spcPts val="0"/>
              </a:spcAft>
              <a:buSzPts val="1400"/>
              <a:buFont typeface="Advent Pro"/>
              <a:buNone/>
              <a:defRPr>
                <a:latin typeface="Advent Pro"/>
                <a:ea typeface="Advent Pro"/>
                <a:cs typeface="Advent Pro"/>
                <a:sym typeface="Advent Pro"/>
              </a:defRPr>
            </a:lvl9pPr>
          </a:lstStyle>
          <a:p>
            <a:endParaRPr/>
          </a:p>
        </p:txBody>
      </p:sp>
      <p:sp>
        <p:nvSpPr>
          <p:cNvPr id="52" name="Google Shape;52;p13"/>
          <p:cNvSpPr txBox="1">
            <a:spLocks noGrp="1"/>
          </p:cNvSpPr>
          <p:nvPr>
            <p:ph type="subTitle" idx="3"/>
          </p:nvPr>
        </p:nvSpPr>
        <p:spPr>
          <a:xfrm>
            <a:off x="1530000" y="4269242"/>
            <a:ext cx="5400000" cy="105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3" name="Google Shape;53;p13"/>
          <p:cNvSpPr txBox="1">
            <a:spLocks noGrp="1"/>
          </p:cNvSpPr>
          <p:nvPr>
            <p:ph type="title" idx="4" hasCustomPrompt="1"/>
          </p:nvPr>
        </p:nvSpPr>
        <p:spPr>
          <a:xfrm>
            <a:off x="7407042" y="2628276"/>
            <a:ext cx="1945200" cy="837000"/>
          </a:xfrm>
          <a:prstGeom prst="rect">
            <a:avLst/>
          </a:prstGeom>
        </p:spPr>
        <p:txBody>
          <a:bodyPr spcFirstLastPara="1" wrap="square" lIns="91425" tIns="0" rIns="91425" bIns="91425" anchor="b" anchorCtr="0">
            <a:noAutofit/>
          </a:bodyPr>
          <a:lstStyle>
            <a:lvl1pPr lvl="0" rtl="0">
              <a:spcBef>
                <a:spcPts val="0"/>
              </a:spcBef>
              <a:spcAft>
                <a:spcPts val="0"/>
              </a:spcAft>
              <a:buSzPts val="3000"/>
              <a:buNone/>
              <a:defRPr sz="6200" b="1">
                <a:latin typeface="Advent Pro"/>
                <a:ea typeface="Advent Pro"/>
                <a:cs typeface="Advent Pro"/>
                <a:sym typeface="Advent Pro"/>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54" name="Google Shape;54;p13"/>
          <p:cNvSpPr txBox="1">
            <a:spLocks noGrp="1"/>
          </p:cNvSpPr>
          <p:nvPr>
            <p:ph type="subTitle" idx="5"/>
          </p:nvPr>
        </p:nvSpPr>
        <p:spPr>
          <a:xfrm>
            <a:off x="7407050" y="3581150"/>
            <a:ext cx="5400000" cy="713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Advent Pro"/>
              <a:buNone/>
              <a:defRPr sz="5000">
                <a:latin typeface="Advent Pro Medium"/>
                <a:ea typeface="Advent Pro Medium"/>
                <a:cs typeface="Advent Pro Medium"/>
                <a:sym typeface="Advent Pro Medium"/>
              </a:defRPr>
            </a:lvl1pPr>
            <a:lvl2pPr lvl="1" rtl="0">
              <a:spcBef>
                <a:spcPts val="0"/>
              </a:spcBef>
              <a:spcAft>
                <a:spcPts val="0"/>
              </a:spcAft>
              <a:buSzPts val="1400"/>
              <a:buFont typeface="Advent Pro"/>
              <a:buNone/>
              <a:defRPr>
                <a:latin typeface="Advent Pro"/>
                <a:ea typeface="Advent Pro"/>
                <a:cs typeface="Advent Pro"/>
                <a:sym typeface="Advent Pro"/>
              </a:defRPr>
            </a:lvl2pPr>
            <a:lvl3pPr lvl="2" rtl="0">
              <a:spcBef>
                <a:spcPts val="0"/>
              </a:spcBef>
              <a:spcAft>
                <a:spcPts val="0"/>
              </a:spcAft>
              <a:buSzPts val="1400"/>
              <a:buFont typeface="Advent Pro"/>
              <a:buNone/>
              <a:defRPr>
                <a:latin typeface="Advent Pro"/>
                <a:ea typeface="Advent Pro"/>
                <a:cs typeface="Advent Pro"/>
                <a:sym typeface="Advent Pro"/>
              </a:defRPr>
            </a:lvl3pPr>
            <a:lvl4pPr lvl="3" rtl="0">
              <a:spcBef>
                <a:spcPts val="0"/>
              </a:spcBef>
              <a:spcAft>
                <a:spcPts val="0"/>
              </a:spcAft>
              <a:buSzPts val="1400"/>
              <a:buFont typeface="Advent Pro"/>
              <a:buNone/>
              <a:defRPr>
                <a:latin typeface="Advent Pro"/>
                <a:ea typeface="Advent Pro"/>
                <a:cs typeface="Advent Pro"/>
                <a:sym typeface="Advent Pro"/>
              </a:defRPr>
            </a:lvl4pPr>
            <a:lvl5pPr lvl="4" rtl="0">
              <a:spcBef>
                <a:spcPts val="0"/>
              </a:spcBef>
              <a:spcAft>
                <a:spcPts val="0"/>
              </a:spcAft>
              <a:buSzPts val="1400"/>
              <a:buFont typeface="Advent Pro"/>
              <a:buNone/>
              <a:defRPr>
                <a:latin typeface="Advent Pro"/>
                <a:ea typeface="Advent Pro"/>
                <a:cs typeface="Advent Pro"/>
                <a:sym typeface="Advent Pro"/>
              </a:defRPr>
            </a:lvl5pPr>
            <a:lvl6pPr lvl="5" rtl="0">
              <a:spcBef>
                <a:spcPts val="0"/>
              </a:spcBef>
              <a:spcAft>
                <a:spcPts val="0"/>
              </a:spcAft>
              <a:buSzPts val="1400"/>
              <a:buFont typeface="Advent Pro"/>
              <a:buNone/>
              <a:defRPr>
                <a:latin typeface="Advent Pro"/>
                <a:ea typeface="Advent Pro"/>
                <a:cs typeface="Advent Pro"/>
                <a:sym typeface="Advent Pro"/>
              </a:defRPr>
            </a:lvl6pPr>
            <a:lvl7pPr lvl="6" rtl="0">
              <a:spcBef>
                <a:spcPts val="0"/>
              </a:spcBef>
              <a:spcAft>
                <a:spcPts val="0"/>
              </a:spcAft>
              <a:buSzPts val="1400"/>
              <a:buFont typeface="Advent Pro"/>
              <a:buNone/>
              <a:defRPr>
                <a:latin typeface="Advent Pro"/>
                <a:ea typeface="Advent Pro"/>
                <a:cs typeface="Advent Pro"/>
                <a:sym typeface="Advent Pro"/>
              </a:defRPr>
            </a:lvl7pPr>
            <a:lvl8pPr lvl="7" rtl="0">
              <a:spcBef>
                <a:spcPts val="0"/>
              </a:spcBef>
              <a:spcAft>
                <a:spcPts val="0"/>
              </a:spcAft>
              <a:buSzPts val="1400"/>
              <a:buFont typeface="Advent Pro"/>
              <a:buNone/>
              <a:defRPr>
                <a:latin typeface="Advent Pro"/>
                <a:ea typeface="Advent Pro"/>
                <a:cs typeface="Advent Pro"/>
                <a:sym typeface="Advent Pro"/>
              </a:defRPr>
            </a:lvl8pPr>
            <a:lvl9pPr lvl="8" rtl="0">
              <a:spcBef>
                <a:spcPts val="0"/>
              </a:spcBef>
              <a:spcAft>
                <a:spcPts val="0"/>
              </a:spcAft>
              <a:buSzPts val="1400"/>
              <a:buFont typeface="Advent Pro"/>
              <a:buNone/>
              <a:defRPr>
                <a:latin typeface="Advent Pro"/>
                <a:ea typeface="Advent Pro"/>
                <a:cs typeface="Advent Pro"/>
                <a:sym typeface="Advent Pro"/>
              </a:defRPr>
            </a:lvl9pPr>
          </a:lstStyle>
          <a:p>
            <a:endParaRPr/>
          </a:p>
        </p:txBody>
      </p:sp>
      <p:sp>
        <p:nvSpPr>
          <p:cNvPr id="55" name="Google Shape;55;p13"/>
          <p:cNvSpPr txBox="1">
            <a:spLocks noGrp="1"/>
          </p:cNvSpPr>
          <p:nvPr>
            <p:ph type="subTitle" idx="6"/>
          </p:nvPr>
        </p:nvSpPr>
        <p:spPr>
          <a:xfrm>
            <a:off x="7407052" y="4269250"/>
            <a:ext cx="5400000" cy="105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6" name="Google Shape;56;p13"/>
          <p:cNvSpPr txBox="1">
            <a:spLocks noGrp="1"/>
          </p:cNvSpPr>
          <p:nvPr>
            <p:ph type="title" idx="7" hasCustomPrompt="1"/>
          </p:nvPr>
        </p:nvSpPr>
        <p:spPr>
          <a:xfrm>
            <a:off x="1530014" y="6032676"/>
            <a:ext cx="1945200" cy="837000"/>
          </a:xfrm>
          <a:prstGeom prst="rect">
            <a:avLst/>
          </a:prstGeom>
        </p:spPr>
        <p:txBody>
          <a:bodyPr spcFirstLastPara="1" wrap="square" lIns="91425" tIns="0" rIns="91425" bIns="91425" anchor="b" anchorCtr="0">
            <a:noAutofit/>
          </a:bodyPr>
          <a:lstStyle>
            <a:lvl1pPr lvl="0" rtl="0">
              <a:spcBef>
                <a:spcPts val="0"/>
              </a:spcBef>
              <a:spcAft>
                <a:spcPts val="0"/>
              </a:spcAft>
              <a:buSzPts val="3000"/>
              <a:buNone/>
              <a:defRPr sz="6200" b="1">
                <a:latin typeface="Advent Pro"/>
                <a:ea typeface="Advent Pro"/>
                <a:cs typeface="Advent Pro"/>
                <a:sym typeface="Advent Pro"/>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57" name="Google Shape;57;p13"/>
          <p:cNvSpPr txBox="1">
            <a:spLocks noGrp="1"/>
          </p:cNvSpPr>
          <p:nvPr>
            <p:ph type="subTitle" idx="8"/>
          </p:nvPr>
        </p:nvSpPr>
        <p:spPr>
          <a:xfrm>
            <a:off x="1530018" y="6985356"/>
            <a:ext cx="5400000" cy="713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Advent Pro"/>
              <a:buNone/>
              <a:defRPr sz="5000">
                <a:latin typeface="Advent Pro Medium"/>
                <a:ea typeface="Advent Pro Medium"/>
                <a:cs typeface="Advent Pro Medium"/>
                <a:sym typeface="Advent Pro Medium"/>
              </a:defRPr>
            </a:lvl1pPr>
            <a:lvl2pPr lvl="1" rtl="0">
              <a:spcBef>
                <a:spcPts val="0"/>
              </a:spcBef>
              <a:spcAft>
                <a:spcPts val="0"/>
              </a:spcAft>
              <a:buSzPts val="1400"/>
              <a:buFont typeface="Advent Pro"/>
              <a:buNone/>
              <a:defRPr>
                <a:latin typeface="Advent Pro"/>
                <a:ea typeface="Advent Pro"/>
                <a:cs typeface="Advent Pro"/>
                <a:sym typeface="Advent Pro"/>
              </a:defRPr>
            </a:lvl2pPr>
            <a:lvl3pPr lvl="2" rtl="0">
              <a:spcBef>
                <a:spcPts val="0"/>
              </a:spcBef>
              <a:spcAft>
                <a:spcPts val="0"/>
              </a:spcAft>
              <a:buSzPts val="1400"/>
              <a:buFont typeface="Advent Pro"/>
              <a:buNone/>
              <a:defRPr>
                <a:latin typeface="Advent Pro"/>
                <a:ea typeface="Advent Pro"/>
                <a:cs typeface="Advent Pro"/>
                <a:sym typeface="Advent Pro"/>
              </a:defRPr>
            </a:lvl3pPr>
            <a:lvl4pPr lvl="3" rtl="0">
              <a:spcBef>
                <a:spcPts val="0"/>
              </a:spcBef>
              <a:spcAft>
                <a:spcPts val="0"/>
              </a:spcAft>
              <a:buSzPts val="1400"/>
              <a:buFont typeface="Advent Pro"/>
              <a:buNone/>
              <a:defRPr>
                <a:latin typeface="Advent Pro"/>
                <a:ea typeface="Advent Pro"/>
                <a:cs typeface="Advent Pro"/>
                <a:sym typeface="Advent Pro"/>
              </a:defRPr>
            </a:lvl4pPr>
            <a:lvl5pPr lvl="4" rtl="0">
              <a:spcBef>
                <a:spcPts val="0"/>
              </a:spcBef>
              <a:spcAft>
                <a:spcPts val="0"/>
              </a:spcAft>
              <a:buSzPts val="1400"/>
              <a:buFont typeface="Advent Pro"/>
              <a:buNone/>
              <a:defRPr>
                <a:latin typeface="Advent Pro"/>
                <a:ea typeface="Advent Pro"/>
                <a:cs typeface="Advent Pro"/>
                <a:sym typeface="Advent Pro"/>
              </a:defRPr>
            </a:lvl5pPr>
            <a:lvl6pPr lvl="5" rtl="0">
              <a:spcBef>
                <a:spcPts val="0"/>
              </a:spcBef>
              <a:spcAft>
                <a:spcPts val="0"/>
              </a:spcAft>
              <a:buSzPts val="1400"/>
              <a:buFont typeface="Advent Pro"/>
              <a:buNone/>
              <a:defRPr>
                <a:latin typeface="Advent Pro"/>
                <a:ea typeface="Advent Pro"/>
                <a:cs typeface="Advent Pro"/>
                <a:sym typeface="Advent Pro"/>
              </a:defRPr>
            </a:lvl6pPr>
            <a:lvl7pPr lvl="6" rtl="0">
              <a:spcBef>
                <a:spcPts val="0"/>
              </a:spcBef>
              <a:spcAft>
                <a:spcPts val="0"/>
              </a:spcAft>
              <a:buSzPts val="1400"/>
              <a:buFont typeface="Advent Pro"/>
              <a:buNone/>
              <a:defRPr>
                <a:latin typeface="Advent Pro"/>
                <a:ea typeface="Advent Pro"/>
                <a:cs typeface="Advent Pro"/>
                <a:sym typeface="Advent Pro"/>
              </a:defRPr>
            </a:lvl7pPr>
            <a:lvl8pPr lvl="7" rtl="0">
              <a:spcBef>
                <a:spcPts val="0"/>
              </a:spcBef>
              <a:spcAft>
                <a:spcPts val="0"/>
              </a:spcAft>
              <a:buSzPts val="1400"/>
              <a:buFont typeface="Advent Pro"/>
              <a:buNone/>
              <a:defRPr>
                <a:latin typeface="Advent Pro"/>
                <a:ea typeface="Advent Pro"/>
                <a:cs typeface="Advent Pro"/>
                <a:sym typeface="Advent Pro"/>
              </a:defRPr>
            </a:lvl8pPr>
            <a:lvl9pPr lvl="8" rtl="0">
              <a:spcBef>
                <a:spcPts val="0"/>
              </a:spcBef>
              <a:spcAft>
                <a:spcPts val="0"/>
              </a:spcAft>
              <a:buSzPts val="1400"/>
              <a:buFont typeface="Advent Pro"/>
              <a:buNone/>
              <a:defRPr>
                <a:latin typeface="Advent Pro"/>
                <a:ea typeface="Advent Pro"/>
                <a:cs typeface="Advent Pro"/>
                <a:sym typeface="Advent Pro"/>
              </a:defRPr>
            </a:lvl9pPr>
          </a:lstStyle>
          <a:p>
            <a:endParaRPr/>
          </a:p>
        </p:txBody>
      </p:sp>
      <p:sp>
        <p:nvSpPr>
          <p:cNvPr id="58" name="Google Shape;58;p13"/>
          <p:cNvSpPr txBox="1">
            <a:spLocks noGrp="1"/>
          </p:cNvSpPr>
          <p:nvPr>
            <p:ph type="subTitle" idx="9"/>
          </p:nvPr>
        </p:nvSpPr>
        <p:spPr>
          <a:xfrm>
            <a:off x="1530000" y="7673698"/>
            <a:ext cx="5400000" cy="105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9" name="Google Shape;59;p13"/>
          <p:cNvSpPr txBox="1">
            <a:spLocks noGrp="1"/>
          </p:cNvSpPr>
          <p:nvPr>
            <p:ph type="title" idx="13" hasCustomPrompt="1"/>
          </p:nvPr>
        </p:nvSpPr>
        <p:spPr>
          <a:xfrm>
            <a:off x="7407042" y="6032676"/>
            <a:ext cx="1945200" cy="837000"/>
          </a:xfrm>
          <a:prstGeom prst="rect">
            <a:avLst/>
          </a:prstGeom>
        </p:spPr>
        <p:txBody>
          <a:bodyPr spcFirstLastPara="1" wrap="square" lIns="91425" tIns="0" rIns="91425" bIns="91425" anchor="b" anchorCtr="0">
            <a:noAutofit/>
          </a:bodyPr>
          <a:lstStyle>
            <a:lvl1pPr lvl="0" rtl="0">
              <a:spcBef>
                <a:spcPts val="0"/>
              </a:spcBef>
              <a:spcAft>
                <a:spcPts val="0"/>
              </a:spcAft>
              <a:buSzPts val="3000"/>
              <a:buNone/>
              <a:defRPr sz="6200" b="1">
                <a:latin typeface="Advent Pro"/>
                <a:ea typeface="Advent Pro"/>
                <a:cs typeface="Advent Pro"/>
                <a:sym typeface="Advent Pro"/>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60" name="Google Shape;60;p13"/>
          <p:cNvSpPr txBox="1">
            <a:spLocks noGrp="1"/>
          </p:cNvSpPr>
          <p:nvPr>
            <p:ph type="subTitle" idx="14"/>
          </p:nvPr>
        </p:nvSpPr>
        <p:spPr>
          <a:xfrm>
            <a:off x="7407050" y="6985350"/>
            <a:ext cx="5400000" cy="713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Advent Pro"/>
              <a:buNone/>
              <a:defRPr sz="5000">
                <a:latin typeface="Advent Pro Medium"/>
                <a:ea typeface="Advent Pro Medium"/>
                <a:cs typeface="Advent Pro Medium"/>
                <a:sym typeface="Advent Pro Medium"/>
              </a:defRPr>
            </a:lvl1pPr>
            <a:lvl2pPr lvl="1" rtl="0">
              <a:spcBef>
                <a:spcPts val="0"/>
              </a:spcBef>
              <a:spcAft>
                <a:spcPts val="0"/>
              </a:spcAft>
              <a:buSzPts val="1400"/>
              <a:buFont typeface="Advent Pro"/>
              <a:buNone/>
              <a:defRPr>
                <a:latin typeface="Advent Pro"/>
                <a:ea typeface="Advent Pro"/>
                <a:cs typeface="Advent Pro"/>
                <a:sym typeface="Advent Pro"/>
              </a:defRPr>
            </a:lvl2pPr>
            <a:lvl3pPr lvl="2" rtl="0">
              <a:spcBef>
                <a:spcPts val="0"/>
              </a:spcBef>
              <a:spcAft>
                <a:spcPts val="0"/>
              </a:spcAft>
              <a:buSzPts val="1400"/>
              <a:buFont typeface="Advent Pro"/>
              <a:buNone/>
              <a:defRPr>
                <a:latin typeface="Advent Pro"/>
                <a:ea typeface="Advent Pro"/>
                <a:cs typeface="Advent Pro"/>
                <a:sym typeface="Advent Pro"/>
              </a:defRPr>
            </a:lvl3pPr>
            <a:lvl4pPr lvl="3" rtl="0">
              <a:spcBef>
                <a:spcPts val="0"/>
              </a:spcBef>
              <a:spcAft>
                <a:spcPts val="0"/>
              </a:spcAft>
              <a:buSzPts val="1400"/>
              <a:buFont typeface="Advent Pro"/>
              <a:buNone/>
              <a:defRPr>
                <a:latin typeface="Advent Pro"/>
                <a:ea typeface="Advent Pro"/>
                <a:cs typeface="Advent Pro"/>
                <a:sym typeface="Advent Pro"/>
              </a:defRPr>
            </a:lvl4pPr>
            <a:lvl5pPr lvl="4" rtl="0">
              <a:spcBef>
                <a:spcPts val="0"/>
              </a:spcBef>
              <a:spcAft>
                <a:spcPts val="0"/>
              </a:spcAft>
              <a:buSzPts val="1400"/>
              <a:buFont typeface="Advent Pro"/>
              <a:buNone/>
              <a:defRPr>
                <a:latin typeface="Advent Pro"/>
                <a:ea typeface="Advent Pro"/>
                <a:cs typeface="Advent Pro"/>
                <a:sym typeface="Advent Pro"/>
              </a:defRPr>
            </a:lvl5pPr>
            <a:lvl6pPr lvl="5" rtl="0">
              <a:spcBef>
                <a:spcPts val="0"/>
              </a:spcBef>
              <a:spcAft>
                <a:spcPts val="0"/>
              </a:spcAft>
              <a:buSzPts val="1400"/>
              <a:buFont typeface="Advent Pro"/>
              <a:buNone/>
              <a:defRPr>
                <a:latin typeface="Advent Pro"/>
                <a:ea typeface="Advent Pro"/>
                <a:cs typeface="Advent Pro"/>
                <a:sym typeface="Advent Pro"/>
              </a:defRPr>
            </a:lvl6pPr>
            <a:lvl7pPr lvl="6" rtl="0">
              <a:spcBef>
                <a:spcPts val="0"/>
              </a:spcBef>
              <a:spcAft>
                <a:spcPts val="0"/>
              </a:spcAft>
              <a:buSzPts val="1400"/>
              <a:buFont typeface="Advent Pro"/>
              <a:buNone/>
              <a:defRPr>
                <a:latin typeface="Advent Pro"/>
                <a:ea typeface="Advent Pro"/>
                <a:cs typeface="Advent Pro"/>
                <a:sym typeface="Advent Pro"/>
              </a:defRPr>
            </a:lvl7pPr>
            <a:lvl8pPr lvl="7" rtl="0">
              <a:spcBef>
                <a:spcPts val="0"/>
              </a:spcBef>
              <a:spcAft>
                <a:spcPts val="0"/>
              </a:spcAft>
              <a:buSzPts val="1400"/>
              <a:buFont typeface="Advent Pro"/>
              <a:buNone/>
              <a:defRPr>
                <a:latin typeface="Advent Pro"/>
                <a:ea typeface="Advent Pro"/>
                <a:cs typeface="Advent Pro"/>
                <a:sym typeface="Advent Pro"/>
              </a:defRPr>
            </a:lvl8pPr>
            <a:lvl9pPr lvl="8" rtl="0">
              <a:spcBef>
                <a:spcPts val="0"/>
              </a:spcBef>
              <a:spcAft>
                <a:spcPts val="0"/>
              </a:spcAft>
              <a:buSzPts val="1400"/>
              <a:buFont typeface="Advent Pro"/>
              <a:buNone/>
              <a:defRPr>
                <a:latin typeface="Advent Pro"/>
                <a:ea typeface="Advent Pro"/>
                <a:cs typeface="Advent Pro"/>
                <a:sym typeface="Advent Pro"/>
              </a:defRPr>
            </a:lvl9pPr>
          </a:lstStyle>
          <a:p>
            <a:endParaRPr/>
          </a:p>
        </p:txBody>
      </p:sp>
      <p:sp>
        <p:nvSpPr>
          <p:cNvPr id="61" name="Google Shape;61;p13"/>
          <p:cNvSpPr txBox="1">
            <a:spLocks noGrp="1"/>
          </p:cNvSpPr>
          <p:nvPr>
            <p:ph type="subTitle" idx="15"/>
          </p:nvPr>
        </p:nvSpPr>
        <p:spPr>
          <a:xfrm>
            <a:off x="7407052" y="7673700"/>
            <a:ext cx="5400000" cy="105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635667693"/>
      </p:ext>
    </p:extLst>
  </p:cSld>
  <p:clrMapOvr>
    <a:masterClrMapping/>
  </p:clrMapOvr>
  <p:transition spd="med">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1426450" y="890050"/>
            <a:ext cx="15435000" cy="1155000"/>
          </a:xfrm>
          <a:prstGeom prst="rect">
            <a:avLst/>
          </a:prstGeom>
        </p:spPr>
        <p:txBody>
          <a:bodyPr spcFirstLastPara="1" wrap="square" lIns="91425" tIns="0" rIns="91425" bIns="91425" anchor="t" anchorCtr="0">
            <a:noAutofit/>
          </a:bodyPr>
          <a:lstStyle>
            <a:lvl1pPr lvl="0" rtl="0">
              <a:spcBef>
                <a:spcPts val="0"/>
              </a:spcBef>
              <a:spcAft>
                <a:spcPts val="0"/>
              </a:spcAft>
              <a:buSzPts val="3800"/>
              <a:buNone/>
              <a:defRPr sz="7600">
                <a:latin typeface="Advent Pro Medium"/>
                <a:ea typeface="Advent Pro Medium"/>
                <a:cs typeface="Advent Pro Medium"/>
                <a:sym typeface="Advent Pro Medium"/>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64" name="Google Shape;64;p14"/>
          <p:cNvSpPr txBox="1">
            <a:spLocks noGrp="1"/>
          </p:cNvSpPr>
          <p:nvPr>
            <p:ph type="subTitle" idx="1"/>
          </p:nvPr>
        </p:nvSpPr>
        <p:spPr>
          <a:xfrm>
            <a:off x="1518030" y="4768450"/>
            <a:ext cx="6646800" cy="6552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Advent Pro"/>
              <a:buNone/>
              <a:defRPr sz="5000">
                <a:latin typeface="Advent Pro Medium"/>
                <a:ea typeface="Advent Pro Medium"/>
                <a:cs typeface="Advent Pro Medium"/>
                <a:sym typeface="Advent Pro Medium"/>
              </a:defRPr>
            </a:lvl1pPr>
            <a:lvl2pPr lvl="1" rtl="0">
              <a:spcBef>
                <a:spcPts val="0"/>
              </a:spcBef>
              <a:spcAft>
                <a:spcPts val="0"/>
              </a:spcAft>
              <a:buSzPts val="1400"/>
              <a:buFont typeface="Advent Pro"/>
              <a:buNone/>
              <a:defRPr>
                <a:latin typeface="Advent Pro"/>
                <a:ea typeface="Advent Pro"/>
                <a:cs typeface="Advent Pro"/>
                <a:sym typeface="Advent Pro"/>
              </a:defRPr>
            </a:lvl2pPr>
            <a:lvl3pPr lvl="2" rtl="0">
              <a:spcBef>
                <a:spcPts val="0"/>
              </a:spcBef>
              <a:spcAft>
                <a:spcPts val="0"/>
              </a:spcAft>
              <a:buSzPts val="1400"/>
              <a:buFont typeface="Advent Pro"/>
              <a:buNone/>
              <a:defRPr>
                <a:latin typeface="Advent Pro"/>
                <a:ea typeface="Advent Pro"/>
                <a:cs typeface="Advent Pro"/>
                <a:sym typeface="Advent Pro"/>
              </a:defRPr>
            </a:lvl3pPr>
            <a:lvl4pPr lvl="3" rtl="0">
              <a:spcBef>
                <a:spcPts val="0"/>
              </a:spcBef>
              <a:spcAft>
                <a:spcPts val="0"/>
              </a:spcAft>
              <a:buSzPts val="1400"/>
              <a:buFont typeface="Advent Pro"/>
              <a:buNone/>
              <a:defRPr>
                <a:latin typeface="Advent Pro"/>
                <a:ea typeface="Advent Pro"/>
                <a:cs typeface="Advent Pro"/>
                <a:sym typeface="Advent Pro"/>
              </a:defRPr>
            </a:lvl4pPr>
            <a:lvl5pPr lvl="4" rtl="0">
              <a:spcBef>
                <a:spcPts val="0"/>
              </a:spcBef>
              <a:spcAft>
                <a:spcPts val="0"/>
              </a:spcAft>
              <a:buSzPts val="1400"/>
              <a:buFont typeface="Advent Pro"/>
              <a:buNone/>
              <a:defRPr>
                <a:latin typeface="Advent Pro"/>
                <a:ea typeface="Advent Pro"/>
                <a:cs typeface="Advent Pro"/>
                <a:sym typeface="Advent Pro"/>
              </a:defRPr>
            </a:lvl5pPr>
            <a:lvl6pPr lvl="5" rtl="0">
              <a:spcBef>
                <a:spcPts val="0"/>
              </a:spcBef>
              <a:spcAft>
                <a:spcPts val="0"/>
              </a:spcAft>
              <a:buSzPts val="1400"/>
              <a:buFont typeface="Advent Pro"/>
              <a:buNone/>
              <a:defRPr>
                <a:latin typeface="Advent Pro"/>
                <a:ea typeface="Advent Pro"/>
                <a:cs typeface="Advent Pro"/>
                <a:sym typeface="Advent Pro"/>
              </a:defRPr>
            </a:lvl6pPr>
            <a:lvl7pPr lvl="6" rtl="0">
              <a:spcBef>
                <a:spcPts val="0"/>
              </a:spcBef>
              <a:spcAft>
                <a:spcPts val="0"/>
              </a:spcAft>
              <a:buSzPts val="1400"/>
              <a:buFont typeface="Advent Pro"/>
              <a:buNone/>
              <a:defRPr>
                <a:latin typeface="Advent Pro"/>
                <a:ea typeface="Advent Pro"/>
                <a:cs typeface="Advent Pro"/>
                <a:sym typeface="Advent Pro"/>
              </a:defRPr>
            </a:lvl7pPr>
            <a:lvl8pPr lvl="7" rtl="0">
              <a:spcBef>
                <a:spcPts val="0"/>
              </a:spcBef>
              <a:spcAft>
                <a:spcPts val="0"/>
              </a:spcAft>
              <a:buSzPts val="1400"/>
              <a:buFont typeface="Advent Pro"/>
              <a:buNone/>
              <a:defRPr>
                <a:latin typeface="Advent Pro"/>
                <a:ea typeface="Advent Pro"/>
                <a:cs typeface="Advent Pro"/>
                <a:sym typeface="Advent Pro"/>
              </a:defRPr>
            </a:lvl8pPr>
            <a:lvl9pPr lvl="8" rtl="0">
              <a:spcBef>
                <a:spcPts val="0"/>
              </a:spcBef>
              <a:spcAft>
                <a:spcPts val="0"/>
              </a:spcAft>
              <a:buSzPts val="1400"/>
              <a:buFont typeface="Advent Pro"/>
              <a:buNone/>
              <a:defRPr>
                <a:latin typeface="Advent Pro"/>
                <a:ea typeface="Advent Pro"/>
                <a:cs typeface="Advent Pro"/>
                <a:sym typeface="Advent Pro"/>
              </a:defRPr>
            </a:lvl9pPr>
          </a:lstStyle>
          <a:p>
            <a:endParaRPr/>
          </a:p>
        </p:txBody>
      </p:sp>
      <p:sp>
        <p:nvSpPr>
          <p:cNvPr id="65" name="Google Shape;65;p14"/>
          <p:cNvSpPr txBox="1">
            <a:spLocks noGrp="1"/>
          </p:cNvSpPr>
          <p:nvPr>
            <p:ph type="subTitle" idx="2"/>
          </p:nvPr>
        </p:nvSpPr>
        <p:spPr>
          <a:xfrm>
            <a:off x="1518018" y="5386880"/>
            <a:ext cx="6646800" cy="1834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6" name="Google Shape;66;p14"/>
          <p:cNvSpPr txBox="1">
            <a:spLocks noGrp="1"/>
          </p:cNvSpPr>
          <p:nvPr>
            <p:ph type="subTitle" idx="3"/>
          </p:nvPr>
        </p:nvSpPr>
        <p:spPr>
          <a:xfrm>
            <a:off x="8751576" y="4768450"/>
            <a:ext cx="6646800" cy="6552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Advent Pro"/>
              <a:buNone/>
              <a:defRPr sz="5000">
                <a:latin typeface="Advent Pro Medium"/>
                <a:ea typeface="Advent Pro Medium"/>
                <a:cs typeface="Advent Pro Medium"/>
                <a:sym typeface="Advent Pro Medium"/>
              </a:defRPr>
            </a:lvl1pPr>
            <a:lvl2pPr lvl="1" rtl="0">
              <a:spcBef>
                <a:spcPts val="0"/>
              </a:spcBef>
              <a:spcAft>
                <a:spcPts val="0"/>
              </a:spcAft>
              <a:buSzPts val="1400"/>
              <a:buFont typeface="Advent Pro"/>
              <a:buNone/>
              <a:defRPr>
                <a:latin typeface="Advent Pro"/>
                <a:ea typeface="Advent Pro"/>
                <a:cs typeface="Advent Pro"/>
                <a:sym typeface="Advent Pro"/>
              </a:defRPr>
            </a:lvl2pPr>
            <a:lvl3pPr lvl="2" rtl="0">
              <a:spcBef>
                <a:spcPts val="0"/>
              </a:spcBef>
              <a:spcAft>
                <a:spcPts val="0"/>
              </a:spcAft>
              <a:buSzPts val="1400"/>
              <a:buFont typeface="Advent Pro"/>
              <a:buNone/>
              <a:defRPr>
                <a:latin typeface="Advent Pro"/>
                <a:ea typeface="Advent Pro"/>
                <a:cs typeface="Advent Pro"/>
                <a:sym typeface="Advent Pro"/>
              </a:defRPr>
            </a:lvl3pPr>
            <a:lvl4pPr lvl="3" rtl="0">
              <a:spcBef>
                <a:spcPts val="0"/>
              </a:spcBef>
              <a:spcAft>
                <a:spcPts val="0"/>
              </a:spcAft>
              <a:buSzPts val="1400"/>
              <a:buFont typeface="Advent Pro"/>
              <a:buNone/>
              <a:defRPr>
                <a:latin typeface="Advent Pro"/>
                <a:ea typeface="Advent Pro"/>
                <a:cs typeface="Advent Pro"/>
                <a:sym typeface="Advent Pro"/>
              </a:defRPr>
            </a:lvl4pPr>
            <a:lvl5pPr lvl="4" rtl="0">
              <a:spcBef>
                <a:spcPts val="0"/>
              </a:spcBef>
              <a:spcAft>
                <a:spcPts val="0"/>
              </a:spcAft>
              <a:buSzPts val="1400"/>
              <a:buFont typeface="Advent Pro"/>
              <a:buNone/>
              <a:defRPr>
                <a:latin typeface="Advent Pro"/>
                <a:ea typeface="Advent Pro"/>
                <a:cs typeface="Advent Pro"/>
                <a:sym typeface="Advent Pro"/>
              </a:defRPr>
            </a:lvl5pPr>
            <a:lvl6pPr lvl="5" rtl="0">
              <a:spcBef>
                <a:spcPts val="0"/>
              </a:spcBef>
              <a:spcAft>
                <a:spcPts val="0"/>
              </a:spcAft>
              <a:buSzPts val="1400"/>
              <a:buFont typeface="Advent Pro"/>
              <a:buNone/>
              <a:defRPr>
                <a:latin typeface="Advent Pro"/>
                <a:ea typeface="Advent Pro"/>
                <a:cs typeface="Advent Pro"/>
                <a:sym typeface="Advent Pro"/>
              </a:defRPr>
            </a:lvl6pPr>
            <a:lvl7pPr lvl="6" rtl="0">
              <a:spcBef>
                <a:spcPts val="0"/>
              </a:spcBef>
              <a:spcAft>
                <a:spcPts val="0"/>
              </a:spcAft>
              <a:buSzPts val="1400"/>
              <a:buFont typeface="Advent Pro"/>
              <a:buNone/>
              <a:defRPr>
                <a:latin typeface="Advent Pro"/>
                <a:ea typeface="Advent Pro"/>
                <a:cs typeface="Advent Pro"/>
                <a:sym typeface="Advent Pro"/>
              </a:defRPr>
            </a:lvl7pPr>
            <a:lvl8pPr lvl="7" rtl="0">
              <a:spcBef>
                <a:spcPts val="0"/>
              </a:spcBef>
              <a:spcAft>
                <a:spcPts val="0"/>
              </a:spcAft>
              <a:buSzPts val="1400"/>
              <a:buFont typeface="Advent Pro"/>
              <a:buNone/>
              <a:defRPr>
                <a:latin typeface="Advent Pro"/>
                <a:ea typeface="Advent Pro"/>
                <a:cs typeface="Advent Pro"/>
                <a:sym typeface="Advent Pro"/>
              </a:defRPr>
            </a:lvl8pPr>
            <a:lvl9pPr lvl="8" rtl="0">
              <a:spcBef>
                <a:spcPts val="0"/>
              </a:spcBef>
              <a:spcAft>
                <a:spcPts val="0"/>
              </a:spcAft>
              <a:buSzPts val="1400"/>
              <a:buFont typeface="Advent Pro"/>
              <a:buNone/>
              <a:defRPr>
                <a:latin typeface="Advent Pro"/>
                <a:ea typeface="Advent Pro"/>
                <a:cs typeface="Advent Pro"/>
                <a:sym typeface="Advent Pro"/>
              </a:defRPr>
            </a:lvl9pPr>
          </a:lstStyle>
          <a:p>
            <a:endParaRPr/>
          </a:p>
        </p:txBody>
      </p:sp>
      <p:sp>
        <p:nvSpPr>
          <p:cNvPr id="67" name="Google Shape;67;p14"/>
          <p:cNvSpPr txBox="1">
            <a:spLocks noGrp="1"/>
          </p:cNvSpPr>
          <p:nvPr>
            <p:ph type="subTitle" idx="4"/>
          </p:nvPr>
        </p:nvSpPr>
        <p:spPr>
          <a:xfrm>
            <a:off x="8751582" y="5386880"/>
            <a:ext cx="6646800" cy="1834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4197656796"/>
      </p:ext>
    </p:extLst>
  </p:cSld>
  <p:clrMapOvr>
    <a:masterClrMapping/>
  </p:clrMapOvr>
  <p:transition spd="med">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1426450" y="890050"/>
            <a:ext cx="15435000" cy="1155000"/>
          </a:xfrm>
          <a:prstGeom prst="rect">
            <a:avLst/>
          </a:prstGeom>
        </p:spPr>
        <p:txBody>
          <a:bodyPr spcFirstLastPara="1" wrap="square" lIns="91425" tIns="0" rIns="91425" bIns="91425" anchor="t" anchorCtr="0">
            <a:noAutofit/>
          </a:bodyPr>
          <a:lstStyle>
            <a:lvl1pPr lvl="0" rtl="0">
              <a:spcBef>
                <a:spcPts val="0"/>
              </a:spcBef>
              <a:spcAft>
                <a:spcPts val="0"/>
              </a:spcAft>
              <a:buSzPts val="3800"/>
              <a:buNone/>
              <a:defRPr sz="7600">
                <a:latin typeface="Advent Pro Medium"/>
                <a:ea typeface="Advent Pro Medium"/>
                <a:cs typeface="Advent Pro Medium"/>
                <a:sym typeface="Advent Pro Medium"/>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75" name="Google Shape;75;p16"/>
          <p:cNvSpPr txBox="1">
            <a:spLocks noGrp="1"/>
          </p:cNvSpPr>
          <p:nvPr>
            <p:ph type="subTitle" idx="1"/>
          </p:nvPr>
        </p:nvSpPr>
        <p:spPr>
          <a:xfrm>
            <a:off x="2827008" y="3266250"/>
            <a:ext cx="9592200" cy="65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Advent Pro"/>
              <a:buNone/>
              <a:defRPr sz="5000">
                <a:latin typeface="Advent Pro Medium"/>
                <a:ea typeface="Advent Pro Medium"/>
                <a:cs typeface="Advent Pro Medium"/>
                <a:sym typeface="Advent Pro Medium"/>
              </a:defRPr>
            </a:lvl1pPr>
            <a:lvl2pPr lvl="1" rtl="0">
              <a:spcBef>
                <a:spcPts val="0"/>
              </a:spcBef>
              <a:spcAft>
                <a:spcPts val="0"/>
              </a:spcAft>
              <a:buSzPts val="1400"/>
              <a:buFont typeface="Advent Pro"/>
              <a:buNone/>
              <a:defRPr>
                <a:latin typeface="Advent Pro"/>
                <a:ea typeface="Advent Pro"/>
                <a:cs typeface="Advent Pro"/>
                <a:sym typeface="Advent Pro"/>
              </a:defRPr>
            </a:lvl2pPr>
            <a:lvl3pPr lvl="2" rtl="0">
              <a:spcBef>
                <a:spcPts val="0"/>
              </a:spcBef>
              <a:spcAft>
                <a:spcPts val="0"/>
              </a:spcAft>
              <a:buSzPts val="1400"/>
              <a:buFont typeface="Advent Pro"/>
              <a:buNone/>
              <a:defRPr>
                <a:latin typeface="Advent Pro"/>
                <a:ea typeface="Advent Pro"/>
                <a:cs typeface="Advent Pro"/>
                <a:sym typeface="Advent Pro"/>
              </a:defRPr>
            </a:lvl3pPr>
            <a:lvl4pPr lvl="3" rtl="0">
              <a:spcBef>
                <a:spcPts val="0"/>
              </a:spcBef>
              <a:spcAft>
                <a:spcPts val="0"/>
              </a:spcAft>
              <a:buSzPts val="1400"/>
              <a:buFont typeface="Advent Pro"/>
              <a:buNone/>
              <a:defRPr>
                <a:latin typeface="Advent Pro"/>
                <a:ea typeface="Advent Pro"/>
                <a:cs typeface="Advent Pro"/>
                <a:sym typeface="Advent Pro"/>
              </a:defRPr>
            </a:lvl4pPr>
            <a:lvl5pPr lvl="4" rtl="0">
              <a:spcBef>
                <a:spcPts val="0"/>
              </a:spcBef>
              <a:spcAft>
                <a:spcPts val="0"/>
              </a:spcAft>
              <a:buSzPts val="1400"/>
              <a:buFont typeface="Advent Pro"/>
              <a:buNone/>
              <a:defRPr>
                <a:latin typeface="Advent Pro"/>
                <a:ea typeface="Advent Pro"/>
                <a:cs typeface="Advent Pro"/>
                <a:sym typeface="Advent Pro"/>
              </a:defRPr>
            </a:lvl5pPr>
            <a:lvl6pPr lvl="5" rtl="0">
              <a:spcBef>
                <a:spcPts val="0"/>
              </a:spcBef>
              <a:spcAft>
                <a:spcPts val="0"/>
              </a:spcAft>
              <a:buSzPts val="1400"/>
              <a:buFont typeface="Advent Pro"/>
              <a:buNone/>
              <a:defRPr>
                <a:latin typeface="Advent Pro"/>
                <a:ea typeface="Advent Pro"/>
                <a:cs typeface="Advent Pro"/>
                <a:sym typeface="Advent Pro"/>
              </a:defRPr>
            </a:lvl6pPr>
            <a:lvl7pPr lvl="6" rtl="0">
              <a:spcBef>
                <a:spcPts val="0"/>
              </a:spcBef>
              <a:spcAft>
                <a:spcPts val="0"/>
              </a:spcAft>
              <a:buSzPts val="1400"/>
              <a:buFont typeface="Advent Pro"/>
              <a:buNone/>
              <a:defRPr>
                <a:latin typeface="Advent Pro"/>
                <a:ea typeface="Advent Pro"/>
                <a:cs typeface="Advent Pro"/>
                <a:sym typeface="Advent Pro"/>
              </a:defRPr>
            </a:lvl7pPr>
            <a:lvl8pPr lvl="7" rtl="0">
              <a:spcBef>
                <a:spcPts val="0"/>
              </a:spcBef>
              <a:spcAft>
                <a:spcPts val="0"/>
              </a:spcAft>
              <a:buSzPts val="1400"/>
              <a:buFont typeface="Advent Pro"/>
              <a:buNone/>
              <a:defRPr>
                <a:latin typeface="Advent Pro"/>
                <a:ea typeface="Advent Pro"/>
                <a:cs typeface="Advent Pro"/>
                <a:sym typeface="Advent Pro"/>
              </a:defRPr>
            </a:lvl8pPr>
            <a:lvl9pPr lvl="8" rtl="0">
              <a:spcBef>
                <a:spcPts val="0"/>
              </a:spcBef>
              <a:spcAft>
                <a:spcPts val="0"/>
              </a:spcAft>
              <a:buSzPts val="1400"/>
              <a:buFont typeface="Advent Pro"/>
              <a:buNone/>
              <a:defRPr>
                <a:latin typeface="Advent Pro"/>
                <a:ea typeface="Advent Pro"/>
                <a:cs typeface="Advent Pro"/>
                <a:sym typeface="Advent Pro"/>
              </a:defRPr>
            </a:lvl9pPr>
          </a:lstStyle>
          <a:p>
            <a:endParaRPr/>
          </a:p>
        </p:txBody>
      </p:sp>
      <p:sp>
        <p:nvSpPr>
          <p:cNvPr id="76" name="Google Shape;76;p16"/>
          <p:cNvSpPr txBox="1">
            <a:spLocks noGrp="1"/>
          </p:cNvSpPr>
          <p:nvPr>
            <p:ph type="subTitle" idx="2"/>
          </p:nvPr>
        </p:nvSpPr>
        <p:spPr>
          <a:xfrm>
            <a:off x="2826988" y="3872546"/>
            <a:ext cx="9592200" cy="134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7" name="Google Shape;77;p16"/>
          <p:cNvSpPr txBox="1">
            <a:spLocks noGrp="1"/>
          </p:cNvSpPr>
          <p:nvPr>
            <p:ph type="subTitle" idx="3"/>
          </p:nvPr>
        </p:nvSpPr>
        <p:spPr>
          <a:xfrm>
            <a:off x="2826966" y="6294454"/>
            <a:ext cx="9592200" cy="65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Advent Pro"/>
              <a:buNone/>
              <a:defRPr sz="5000">
                <a:latin typeface="Advent Pro Medium"/>
                <a:ea typeface="Advent Pro Medium"/>
                <a:cs typeface="Advent Pro Medium"/>
                <a:sym typeface="Advent Pro Medium"/>
              </a:defRPr>
            </a:lvl1pPr>
            <a:lvl2pPr lvl="1" rtl="0">
              <a:spcBef>
                <a:spcPts val="0"/>
              </a:spcBef>
              <a:spcAft>
                <a:spcPts val="0"/>
              </a:spcAft>
              <a:buSzPts val="1400"/>
              <a:buFont typeface="Advent Pro"/>
              <a:buNone/>
              <a:defRPr>
                <a:latin typeface="Advent Pro"/>
                <a:ea typeface="Advent Pro"/>
                <a:cs typeface="Advent Pro"/>
                <a:sym typeface="Advent Pro"/>
              </a:defRPr>
            </a:lvl2pPr>
            <a:lvl3pPr lvl="2" rtl="0">
              <a:spcBef>
                <a:spcPts val="0"/>
              </a:spcBef>
              <a:spcAft>
                <a:spcPts val="0"/>
              </a:spcAft>
              <a:buSzPts val="1400"/>
              <a:buFont typeface="Advent Pro"/>
              <a:buNone/>
              <a:defRPr>
                <a:latin typeface="Advent Pro"/>
                <a:ea typeface="Advent Pro"/>
                <a:cs typeface="Advent Pro"/>
                <a:sym typeface="Advent Pro"/>
              </a:defRPr>
            </a:lvl3pPr>
            <a:lvl4pPr lvl="3" rtl="0">
              <a:spcBef>
                <a:spcPts val="0"/>
              </a:spcBef>
              <a:spcAft>
                <a:spcPts val="0"/>
              </a:spcAft>
              <a:buSzPts val="1400"/>
              <a:buFont typeface="Advent Pro"/>
              <a:buNone/>
              <a:defRPr>
                <a:latin typeface="Advent Pro"/>
                <a:ea typeface="Advent Pro"/>
                <a:cs typeface="Advent Pro"/>
                <a:sym typeface="Advent Pro"/>
              </a:defRPr>
            </a:lvl4pPr>
            <a:lvl5pPr lvl="4" rtl="0">
              <a:spcBef>
                <a:spcPts val="0"/>
              </a:spcBef>
              <a:spcAft>
                <a:spcPts val="0"/>
              </a:spcAft>
              <a:buSzPts val="1400"/>
              <a:buFont typeface="Advent Pro"/>
              <a:buNone/>
              <a:defRPr>
                <a:latin typeface="Advent Pro"/>
                <a:ea typeface="Advent Pro"/>
                <a:cs typeface="Advent Pro"/>
                <a:sym typeface="Advent Pro"/>
              </a:defRPr>
            </a:lvl5pPr>
            <a:lvl6pPr lvl="5" rtl="0">
              <a:spcBef>
                <a:spcPts val="0"/>
              </a:spcBef>
              <a:spcAft>
                <a:spcPts val="0"/>
              </a:spcAft>
              <a:buSzPts val="1400"/>
              <a:buFont typeface="Advent Pro"/>
              <a:buNone/>
              <a:defRPr>
                <a:latin typeface="Advent Pro"/>
                <a:ea typeface="Advent Pro"/>
                <a:cs typeface="Advent Pro"/>
                <a:sym typeface="Advent Pro"/>
              </a:defRPr>
            </a:lvl6pPr>
            <a:lvl7pPr lvl="6" rtl="0">
              <a:spcBef>
                <a:spcPts val="0"/>
              </a:spcBef>
              <a:spcAft>
                <a:spcPts val="0"/>
              </a:spcAft>
              <a:buSzPts val="1400"/>
              <a:buFont typeface="Advent Pro"/>
              <a:buNone/>
              <a:defRPr>
                <a:latin typeface="Advent Pro"/>
                <a:ea typeface="Advent Pro"/>
                <a:cs typeface="Advent Pro"/>
                <a:sym typeface="Advent Pro"/>
              </a:defRPr>
            </a:lvl7pPr>
            <a:lvl8pPr lvl="7" rtl="0">
              <a:spcBef>
                <a:spcPts val="0"/>
              </a:spcBef>
              <a:spcAft>
                <a:spcPts val="0"/>
              </a:spcAft>
              <a:buSzPts val="1400"/>
              <a:buFont typeface="Advent Pro"/>
              <a:buNone/>
              <a:defRPr>
                <a:latin typeface="Advent Pro"/>
                <a:ea typeface="Advent Pro"/>
                <a:cs typeface="Advent Pro"/>
                <a:sym typeface="Advent Pro"/>
              </a:defRPr>
            </a:lvl8pPr>
            <a:lvl9pPr lvl="8" rtl="0">
              <a:spcBef>
                <a:spcPts val="0"/>
              </a:spcBef>
              <a:spcAft>
                <a:spcPts val="0"/>
              </a:spcAft>
              <a:buSzPts val="1400"/>
              <a:buFont typeface="Advent Pro"/>
              <a:buNone/>
              <a:defRPr>
                <a:latin typeface="Advent Pro"/>
                <a:ea typeface="Advent Pro"/>
                <a:cs typeface="Advent Pro"/>
                <a:sym typeface="Advent Pro"/>
              </a:defRPr>
            </a:lvl9pPr>
          </a:lstStyle>
          <a:p>
            <a:endParaRPr/>
          </a:p>
        </p:txBody>
      </p:sp>
      <p:sp>
        <p:nvSpPr>
          <p:cNvPr id="78" name="Google Shape;78;p16"/>
          <p:cNvSpPr txBox="1">
            <a:spLocks noGrp="1"/>
          </p:cNvSpPr>
          <p:nvPr>
            <p:ph type="subTitle" idx="4"/>
          </p:nvPr>
        </p:nvSpPr>
        <p:spPr>
          <a:xfrm>
            <a:off x="2826988" y="6900750"/>
            <a:ext cx="9592200" cy="134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861490900"/>
      </p:ext>
    </p:extLst>
  </p:cSld>
  <p:clrMapOvr>
    <a:masterClrMapping/>
  </p:clrMapOvr>
  <p:transition spd="med">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79"/>
        <p:cNvGrpSpPr/>
        <p:nvPr/>
      </p:nvGrpSpPr>
      <p:grpSpPr>
        <a:xfrm>
          <a:off x="0" y="0"/>
          <a:ext cx="0" cy="0"/>
          <a:chOff x="0" y="0"/>
          <a:chExt cx="0" cy="0"/>
        </a:xfrm>
      </p:grpSpPr>
      <p:sp>
        <p:nvSpPr>
          <p:cNvPr id="80" name="Google Shape;80;p17"/>
          <p:cNvSpPr txBox="1">
            <a:spLocks noGrp="1"/>
          </p:cNvSpPr>
          <p:nvPr>
            <p:ph type="title"/>
          </p:nvPr>
        </p:nvSpPr>
        <p:spPr>
          <a:xfrm>
            <a:off x="1426450" y="890050"/>
            <a:ext cx="15435000" cy="1155000"/>
          </a:xfrm>
          <a:prstGeom prst="rect">
            <a:avLst/>
          </a:prstGeom>
        </p:spPr>
        <p:txBody>
          <a:bodyPr spcFirstLastPara="1" wrap="square" lIns="91425" tIns="0" rIns="91425" bIns="91425" anchor="t" anchorCtr="0">
            <a:noAutofit/>
          </a:bodyPr>
          <a:lstStyle>
            <a:lvl1pPr lvl="0" rtl="0">
              <a:spcBef>
                <a:spcPts val="0"/>
              </a:spcBef>
              <a:spcAft>
                <a:spcPts val="0"/>
              </a:spcAft>
              <a:buSzPts val="3800"/>
              <a:buNone/>
              <a:defRPr sz="7600">
                <a:latin typeface="Advent Pro Medium"/>
                <a:ea typeface="Advent Pro Medium"/>
                <a:cs typeface="Advent Pro Medium"/>
                <a:sym typeface="Advent Pro Medium"/>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81" name="Google Shape;81;p17"/>
          <p:cNvSpPr txBox="1">
            <a:spLocks noGrp="1"/>
          </p:cNvSpPr>
          <p:nvPr>
            <p:ph type="subTitle" idx="1"/>
          </p:nvPr>
        </p:nvSpPr>
        <p:spPr>
          <a:xfrm>
            <a:off x="3489936" y="7276498"/>
            <a:ext cx="12355800" cy="6552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Advent Pro"/>
              <a:buNone/>
              <a:defRPr sz="5000">
                <a:latin typeface="Advent Pro Medium"/>
                <a:ea typeface="Advent Pro Medium"/>
                <a:cs typeface="Advent Pro Medium"/>
                <a:sym typeface="Advent Pro Medium"/>
              </a:defRPr>
            </a:lvl1pPr>
            <a:lvl2pPr lvl="1" rtl="0">
              <a:spcBef>
                <a:spcPts val="0"/>
              </a:spcBef>
              <a:spcAft>
                <a:spcPts val="0"/>
              </a:spcAft>
              <a:buSzPts val="1400"/>
              <a:buFont typeface="Advent Pro"/>
              <a:buNone/>
              <a:defRPr>
                <a:latin typeface="Advent Pro"/>
                <a:ea typeface="Advent Pro"/>
                <a:cs typeface="Advent Pro"/>
                <a:sym typeface="Advent Pro"/>
              </a:defRPr>
            </a:lvl2pPr>
            <a:lvl3pPr lvl="2" rtl="0">
              <a:spcBef>
                <a:spcPts val="0"/>
              </a:spcBef>
              <a:spcAft>
                <a:spcPts val="0"/>
              </a:spcAft>
              <a:buSzPts val="1400"/>
              <a:buFont typeface="Advent Pro"/>
              <a:buNone/>
              <a:defRPr>
                <a:latin typeface="Advent Pro"/>
                <a:ea typeface="Advent Pro"/>
                <a:cs typeface="Advent Pro"/>
                <a:sym typeface="Advent Pro"/>
              </a:defRPr>
            </a:lvl3pPr>
            <a:lvl4pPr lvl="3" rtl="0">
              <a:spcBef>
                <a:spcPts val="0"/>
              </a:spcBef>
              <a:spcAft>
                <a:spcPts val="0"/>
              </a:spcAft>
              <a:buSzPts val="1400"/>
              <a:buFont typeface="Advent Pro"/>
              <a:buNone/>
              <a:defRPr>
                <a:latin typeface="Advent Pro"/>
                <a:ea typeface="Advent Pro"/>
                <a:cs typeface="Advent Pro"/>
                <a:sym typeface="Advent Pro"/>
              </a:defRPr>
            </a:lvl4pPr>
            <a:lvl5pPr lvl="4" rtl="0">
              <a:spcBef>
                <a:spcPts val="0"/>
              </a:spcBef>
              <a:spcAft>
                <a:spcPts val="0"/>
              </a:spcAft>
              <a:buSzPts val="1400"/>
              <a:buFont typeface="Advent Pro"/>
              <a:buNone/>
              <a:defRPr>
                <a:latin typeface="Advent Pro"/>
                <a:ea typeface="Advent Pro"/>
                <a:cs typeface="Advent Pro"/>
                <a:sym typeface="Advent Pro"/>
              </a:defRPr>
            </a:lvl5pPr>
            <a:lvl6pPr lvl="5" rtl="0">
              <a:spcBef>
                <a:spcPts val="0"/>
              </a:spcBef>
              <a:spcAft>
                <a:spcPts val="0"/>
              </a:spcAft>
              <a:buSzPts val="1400"/>
              <a:buFont typeface="Advent Pro"/>
              <a:buNone/>
              <a:defRPr>
                <a:latin typeface="Advent Pro"/>
                <a:ea typeface="Advent Pro"/>
                <a:cs typeface="Advent Pro"/>
                <a:sym typeface="Advent Pro"/>
              </a:defRPr>
            </a:lvl6pPr>
            <a:lvl7pPr lvl="6" rtl="0">
              <a:spcBef>
                <a:spcPts val="0"/>
              </a:spcBef>
              <a:spcAft>
                <a:spcPts val="0"/>
              </a:spcAft>
              <a:buSzPts val="1400"/>
              <a:buFont typeface="Advent Pro"/>
              <a:buNone/>
              <a:defRPr>
                <a:latin typeface="Advent Pro"/>
                <a:ea typeface="Advent Pro"/>
                <a:cs typeface="Advent Pro"/>
                <a:sym typeface="Advent Pro"/>
              </a:defRPr>
            </a:lvl7pPr>
            <a:lvl8pPr lvl="7" rtl="0">
              <a:spcBef>
                <a:spcPts val="0"/>
              </a:spcBef>
              <a:spcAft>
                <a:spcPts val="0"/>
              </a:spcAft>
              <a:buSzPts val="1400"/>
              <a:buFont typeface="Advent Pro"/>
              <a:buNone/>
              <a:defRPr>
                <a:latin typeface="Advent Pro"/>
                <a:ea typeface="Advent Pro"/>
                <a:cs typeface="Advent Pro"/>
                <a:sym typeface="Advent Pro"/>
              </a:defRPr>
            </a:lvl8pPr>
            <a:lvl9pPr lvl="8" rtl="0">
              <a:spcBef>
                <a:spcPts val="0"/>
              </a:spcBef>
              <a:spcAft>
                <a:spcPts val="0"/>
              </a:spcAft>
              <a:buSzPts val="1400"/>
              <a:buFont typeface="Advent Pro"/>
              <a:buNone/>
              <a:defRPr>
                <a:latin typeface="Advent Pro"/>
                <a:ea typeface="Advent Pro"/>
                <a:cs typeface="Advent Pro"/>
                <a:sym typeface="Advent Pro"/>
              </a:defRPr>
            </a:lvl9pPr>
          </a:lstStyle>
          <a:p>
            <a:endParaRPr/>
          </a:p>
        </p:txBody>
      </p:sp>
      <p:sp>
        <p:nvSpPr>
          <p:cNvPr id="82" name="Google Shape;82;p17"/>
          <p:cNvSpPr txBox="1">
            <a:spLocks noGrp="1"/>
          </p:cNvSpPr>
          <p:nvPr>
            <p:ph type="subTitle" idx="2"/>
          </p:nvPr>
        </p:nvSpPr>
        <p:spPr>
          <a:xfrm>
            <a:off x="3489936" y="7907200"/>
            <a:ext cx="12355800" cy="126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3" name="Google Shape;83;p17"/>
          <p:cNvSpPr txBox="1">
            <a:spLocks noGrp="1"/>
          </p:cNvSpPr>
          <p:nvPr>
            <p:ph type="subTitle" idx="3"/>
          </p:nvPr>
        </p:nvSpPr>
        <p:spPr>
          <a:xfrm>
            <a:off x="3489936" y="4932050"/>
            <a:ext cx="12355800" cy="6552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Advent Pro"/>
              <a:buNone/>
              <a:defRPr sz="5000">
                <a:latin typeface="Advent Pro Medium"/>
                <a:ea typeface="Advent Pro Medium"/>
                <a:cs typeface="Advent Pro Medium"/>
                <a:sym typeface="Advent Pro Medium"/>
              </a:defRPr>
            </a:lvl1pPr>
            <a:lvl2pPr lvl="1" rtl="0">
              <a:spcBef>
                <a:spcPts val="0"/>
              </a:spcBef>
              <a:spcAft>
                <a:spcPts val="0"/>
              </a:spcAft>
              <a:buSzPts val="1400"/>
              <a:buFont typeface="Advent Pro"/>
              <a:buNone/>
              <a:defRPr>
                <a:latin typeface="Advent Pro"/>
                <a:ea typeface="Advent Pro"/>
                <a:cs typeface="Advent Pro"/>
                <a:sym typeface="Advent Pro"/>
              </a:defRPr>
            </a:lvl2pPr>
            <a:lvl3pPr lvl="2" rtl="0">
              <a:spcBef>
                <a:spcPts val="0"/>
              </a:spcBef>
              <a:spcAft>
                <a:spcPts val="0"/>
              </a:spcAft>
              <a:buSzPts val="1400"/>
              <a:buFont typeface="Advent Pro"/>
              <a:buNone/>
              <a:defRPr>
                <a:latin typeface="Advent Pro"/>
                <a:ea typeface="Advent Pro"/>
                <a:cs typeface="Advent Pro"/>
                <a:sym typeface="Advent Pro"/>
              </a:defRPr>
            </a:lvl3pPr>
            <a:lvl4pPr lvl="3" rtl="0">
              <a:spcBef>
                <a:spcPts val="0"/>
              </a:spcBef>
              <a:spcAft>
                <a:spcPts val="0"/>
              </a:spcAft>
              <a:buSzPts val="1400"/>
              <a:buFont typeface="Advent Pro"/>
              <a:buNone/>
              <a:defRPr>
                <a:latin typeface="Advent Pro"/>
                <a:ea typeface="Advent Pro"/>
                <a:cs typeface="Advent Pro"/>
                <a:sym typeface="Advent Pro"/>
              </a:defRPr>
            </a:lvl4pPr>
            <a:lvl5pPr lvl="4" rtl="0">
              <a:spcBef>
                <a:spcPts val="0"/>
              </a:spcBef>
              <a:spcAft>
                <a:spcPts val="0"/>
              </a:spcAft>
              <a:buSzPts val="1400"/>
              <a:buFont typeface="Advent Pro"/>
              <a:buNone/>
              <a:defRPr>
                <a:latin typeface="Advent Pro"/>
                <a:ea typeface="Advent Pro"/>
                <a:cs typeface="Advent Pro"/>
                <a:sym typeface="Advent Pro"/>
              </a:defRPr>
            </a:lvl5pPr>
            <a:lvl6pPr lvl="5" rtl="0">
              <a:spcBef>
                <a:spcPts val="0"/>
              </a:spcBef>
              <a:spcAft>
                <a:spcPts val="0"/>
              </a:spcAft>
              <a:buSzPts val="1400"/>
              <a:buFont typeface="Advent Pro"/>
              <a:buNone/>
              <a:defRPr>
                <a:latin typeface="Advent Pro"/>
                <a:ea typeface="Advent Pro"/>
                <a:cs typeface="Advent Pro"/>
                <a:sym typeface="Advent Pro"/>
              </a:defRPr>
            </a:lvl6pPr>
            <a:lvl7pPr lvl="6" rtl="0">
              <a:spcBef>
                <a:spcPts val="0"/>
              </a:spcBef>
              <a:spcAft>
                <a:spcPts val="0"/>
              </a:spcAft>
              <a:buSzPts val="1400"/>
              <a:buFont typeface="Advent Pro"/>
              <a:buNone/>
              <a:defRPr>
                <a:latin typeface="Advent Pro"/>
                <a:ea typeface="Advent Pro"/>
                <a:cs typeface="Advent Pro"/>
                <a:sym typeface="Advent Pro"/>
              </a:defRPr>
            </a:lvl7pPr>
            <a:lvl8pPr lvl="7" rtl="0">
              <a:spcBef>
                <a:spcPts val="0"/>
              </a:spcBef>
              <a:spcAft>
                <a:spcPts val="0"/>
              </a:spcAft>
              <a:buSzPts val="1400"/>
              <a:buFont typeface="Advent Pro"/>
              <a:buNone/>
              <a:defRPr>
                <a:latin typeface="Advent Pro"/>
                <a:ea typeface="Advent Pro"/>
                <a:cs typeface="Advent Pro"/>
                <a:sym typeface="Advent Pro"/>
              </a:defRPr>
            </a:lvl8pPr>
            <a:lvl9pPr lvl="8" rtl="0">
              <a:spcBef>
                <a:spcPts val="0"/>
              </a:spcBef>
              <a:spcAft>
                <a:spcPts val="0"/>
              </a:spcAft>
              <a:buSzPts val="1400"/>
              <a:buFont typeface="Advent Pro"/>
              <a:buNone/>
              <a:defRPr>
                <a:latin typeface="Advent Pro"/>
                <a:ea typeface="Advent Pro"/>
                <a:cs typeface="Advent Pro"/>
                <a:sym typeface="Advent Pro"/>
              </a:defRPr>
            </a:lvl9pPr>
          </a:lstStyle>
          <a:p>
            <a:endParaRPr/>
          </a:p>
        </p:txBody>
      </p:sp>
      <p:sp>
        <p:nvSpPr>
          <p:cNvPr id="84" name="Google Shape;84;p17"/>
          <p:cNvSpPr txBox="1">
            <a:spLocks noGrp="1"/>
          </p:cNvSpPr>
          <p:nvPr>
            <p:ph type="subTitle" idx="4"/>
          </p:nvPr>
        </p:nvSpPr>
        <p:spPr>
          <a:xfrm>
            <a:off x="3489936" y="5562752"/>
            <a:ext cx="12355800" cy="126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5" name="Google Shape;85;p17"/>
          <p:cNvSpPr txBox="1">
            <a:spLocks noGrp="1"/>
          </p:cNvSpPr>
          <p:nvPr>
            <p:ph type="subTitle" idx="5"/>
          </p:nvPr>
        </p:nvSpPr>
        <p:spPr>
          <a:xfrm>
            <a:off x="3489968" y="2588900"/>
            <a:ext cx="12355800" cy="6552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Advent Pro"/>
              <a:buNone/>
              <a:defRPr sz="5000">
                <a:latin typeface="Advent Pro Medium"/>
                <a:ea typeface="Advent Pro Medium"/>
                <a:cs typeface="Advent Pro Medium"/>
                <a:sym typeface="Advent Pro Medium"/>
              </a:defRPr>
            </a:lvl1pPr>
            <a:lvl2pPr lvl="1" rtl="0">
              <a:spcBef>
                <a:spcPts val="0"/>
              </a:spcBef>
              <a:spcAft>
                <a:spcPts val="0"/>
              </a:spcAft>
              <a:buSzPts val="1400"/>
              <a:buFont typeface="Advent Pro"/>
              <a:buNone/>
              <a:defRPr>
                <a:latin typeface="Advent Pro"/>
                <a:ea typeface="Advent Pro"/>
                <a:cs typeface="Advent Pro"/>
                <a:sym typeface="Advent Pro"/>
              </a:defRPr>
            </a:lvl2pPr>
            <a:lvl3pPr lvl="2" rtl="0">
              <a:spcBef>
                <a:spcPts val="0"/>
              </a:spcBef>
              <a:spcAft>
                <a:spcPts val="0"/>
              </a:spcAft>
              <a:buSzPts val="1400"/>
              <a:buFont typeface="Advent Pro"/>
              <a:buNone/>
              <a:defRPr>
                <a:latin typeface="Advent Pro"/>
                <a:ea typeface="Advent Pro"/>
                <a:cs typeface="Advent Pro"/>
                <a:sym typeface="Advent Pro"/>
              </a:defRPr>
            </a:lvl3pPr>
            <a:lvl4pPr lvl="3" rtl="0">
              <a:spcBef>
                <a:spcPts val="0"/>
              </a:spcBef>
              <a:spcAft>
                <a:spcPts val="0"/>
              </a:spcAft>
              <a:buSzPts val="1400"/>
              <a:buFont typeface="Advent Pro"/>
              <a:buNone/>
              <a:defRPr>
                <a:latin typeface="Advent Pro"/>
                <a:ea typeface="Advent Pro"/>
                <a:cs typeface="Advent Pro"/>
                <a:sym typeface="Advent Pro"/>
              </a:defRPr>
            </a:lvl4pPr>
            <a:lvl5pPr lvl="4" rtl="0">
              <a:spcBef>
                <a:spcPts val="0"/>
              </a:spcBef>
              <a:spcAft>
                <a:spcPts val="0"/>
              </a:spcAft>
              <a:buSzPts val="1400"/>
              <a:buFont typeface="Advent Pro"/>
              <a:buNone/>
              <a:defRPr>
                <a:latin typeface="Advent Pro"/>
                <a:ea typeface="Advent Pro"/>
                <a:cs typeface="Advent Pro"/>
                <a:sym typeface="Advent Pro"/>
              </a:defRPr>
            </a:lvl5pPr>
            <a:lvl6pPr lvl="5" rtl="0">
              <a:spcBef>
                <a:spcPts val="0"/>
              </a:spcBef>
              <a:spcAft>
                <a:spcPts val="0"/>
              </a:spcAft>
              <a:buSzPts val="1400"/>
              <a:buFont typeface="Advent Pro"/>
              <a:buNone/>
              <a:defRPr>
                <a:latin typeface="Advent Pro"/>
                <a:ea typeface="Advent Pro"/>
                <a:cs typeface="Advent Pro"/>
                <a:sym typeface="Advent Pro"/>
              </a:defRPr>
            </a:lvl6pPr>
            <a:lvl7pPr lvl="6" rtl="0">
              <a:spcBef>
                <a:spcPts val="0"/>
              </a:spcBef>
              <a:spcAft>
                <a:spcPts val="0"/>
              </a:spcAft>
              <a:buSzPts val="1400"/>
              <a:buFont typeface="Advent Pro"/>
              <a:buNone/>
              <a:defRPr>
                <a:latin typeface="Advent Pro"/>
                <a:ea typeface="Advent Pro"/>
                <a:cs typeface="Advent Pro"/>
                <a:sym typeface="Advent Pro"/>
              </a:defRPr>
            </a:lvl7pPr>
            <a:lvl8pPr lvl="7" rtl="0">
              <a:spcBef>
                <a:spcPts val="0"/>
              </a:spcBef>
              <a:spcAft>
                <a:spcPts val="0"/>
              </a:spcAft>
              <a:buSzPts val="1400"/>
              <a:buFont typeface="Advent Pro"/>
              <a:buNone/>
              <a:defRPr>
                <a:latin typeface="Advent Pro"/>
                <a:ea typeface="Advent Pro"/>
                <a:cs typeface="Advent Pro"/>
                <a:sym typeface="Advent Pro"/>
              </a:defRPr>
            </a:lvl8pPr>
            <a:lvl9pPr lvl="8" rtl="0">
              <a:spcBef>
                <a:spcPts val="0"/>
              </a:spcBef>
              <a:spcAft>
                <a:spcPts val="0"/>
              </a:spcAft>
              <a:buSzPts val="1400"/>
              <a:buFont typeface="Advent Pro"/>
              <a:buNone/>
              <a:defRPr>
                <a:latin typeface="Advent Pro"/>
                <a:ea typeface="Advent Pro"/>
                <a:cs typeface="Advent Pro"/>
                <a:sym typeface="Advent Pro"/>
              </a:defRPr>
            </a:lvl9pPr>
          </a:lstStyle>
          <a:p>
            <a:endParaRPr/>
          </a:p>
        </p:txBody>
      </p:sp>
      <p:sp>
        <p:nvSpPr>
          <p:cNvPr id="86" name="Google Shape;86;p17"/>
          <p:cNvSpPr txBox="1">
            <a:spLocks noGrp="1"/>
          </p:cNvSpPr>
          <p:nvPr>
            <p:ph type="subTitle" idx="6"/>
          </p:nvPr>
        </p:nvSpPr>
        <p:spPr>
          <a:xfrm>
            <a:off x="3489968" y="3219602"/>
            <a:ext cx="12355800" cy="126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87" name="Google Shape;87;p17"/>
          <p:cNvCxnSpPr/>
          <p:nvPr/>
        </p:nvCxnSpPr>
        <p:spPr>
          <a:xfrm>
            <a:off x="-69200" y="549000"/>
            <a:ext cx="78012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2327759578"/>
      </p:ext>
    </p:extLst>
  </p:cSld>
  <p:clrMapOvr>
    <a:masterClrMapping/>
  </p:clrMapOvr>
  <p:transition spd="med">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xfrm>
            <a:off x="1426450" y="890050"/>
            <a:ext cx="15435000" cy="1155000"/>
          </a:xfrm>
          <a:prstGeom prst="rect">
            <a:avLst/>
          </a:prstGeom>
        </p:spPr>
        <p:txBody>
          <a:bodyPr spcFirstLastPara="1" wrap="square" lIns="91425" tIns="0" rIns="91425" bIns="91425" anchor="t" anchorCtr="0">
            <a:noAutofit/>
          </a:bodyPr>
          <a:lstStyle>
            <a:lvl1pPr lvl="0" rtl="0">
              <a:spcBef>
                <a:spcPts val="0"/>
              </a:spcBef>
              <a:spcAft>
                <a:spcPts val="0"/>
              </a:spcAft>
              <a:buSzPts val="3800"/>
              <a:buNone/>
              <a:defRPr sz="7600">
                <a:latin typeface="Advent Pro Medium"/>
                <a:ea typeface="Advent Pro Medium"/>
                <a:cs typeface="Advent Pro Medium"/>
                <a:sym typeface="Advent Pro Medium"/>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90" name="Google Shape;90;p18"/>
          <p:cNvSpPr txBox="1">
            <a:spLocks noGrp="1"/>
          </p:cNvSpPr>
          <p:nvPr>
            <p:ph type="subTitle" idx="1"/>
          </p:nvPr>
        </p:nvSpPr>
        <p:spPr>
          <a:xfrm>
            <a:off x="1735058" y="5979800"/>
            <a:ext cx="4539600" cy="6552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Advent Pro"/>
              <a:buNone/>
              <a:defRPr sz="5000">
                <a:latin typeface="Advent Pro Medium"/>
                <a:ea typeface="Advent Pro Medium"/>
                <a:cs typeface="Advent Pro Medium"/>
                <a:sym typeface="Advent Pro Medium"/>
              </a:defRPr>
            </a:lvl1pPr>
            <a:lvl2pPr lvl="1" rtl="0">
              <a:spcBef>
                <a:spcPts val="0"/>
              </a:spcBef>
              <a:spcAft>
                <a:spcPts val="0"/>
              </a:spcAft>
              <a:buSzPts val="1400"/>
              <a:buFont typeface="Advent Pro"/>
              <a:buNone/>
              <a:defRPr>
                <a:latin typeface="Advent Pro"/>
                <a:ea typeface="Advent Pro"/>
                <a:cs typeface="Advent Pro"/>
                <a:sym typeface="Advent Pro"/>
              </a:defRPr>
            </a:lvl2pPr>
            <a:lvl3pPr lvl="2" rtl="0">
              <a:spcBef>
                <a:spcPts val="0"/>
              </a:spcBef>
              <a:spcAft>
                <a:spcPts val="0"/>
              </a:spcAft>
              <a:buSzPts val="1400"/>
              <a:buFont typeface="Advent Pro"/>
              <a:buNone/>
              <a:defRPr>
                <a:latin typeface="Advent Pro"/>
                <a:ea typeface="Advent Pro"/>
                <a:cs typeface="Advent Pro"/>
                <a:sym typeface="Advent Pro"/>
              </a:defRPr>
            </a:lvl3pPr>
            <a:lvl4pPr lvl="3" rtl="0">
              <a:spcBef>
                <a:spcPts val="0"/>
              </a:spcBef>
              <a:spcAft>
                <a:spcPts val="0"/>
              </a:spcAft>
              <a:buSzPts val="1400"/>
              <a:buFont typeface="Advent Pro"/>
              <a:buNone/>
              <a:defRPr>
                <a:latin typeface="Advent Pro"/>
                <a:ea typeface="Advent Pro"/>
                <a:cs typeface="Advent Pro"/>
                <a:sym typeface="Advent Pro"/>
              </a:defRPr>
            </a:lvl4pPr>
            <a:lvl5pPr lvl="4" rtl="0">
              <a:spcBef>
                <a:spcPts val="0"/>
              </a:spcBef>
              <a:spcAft>
                <a:spcPts val="0"/>
              </a:spcAft>
              <a:buSzPts val="1400"/>
              <a:buFont typeface="Advent Pro"/>
              <a:buNone/>
              <a:defRPr>
                <a:latin typeface="Advent Pro"/>
                <a:ea typeface="Advent Pro"/>
                <a:cs typeface="Advent Pro"/>
                <a:sym typeface="Advent Pro"/>
              </a:defRPr>
            </a:lvl5pPr>
            <a:lvl6pPr lvl="5" rtl="0">
              <a:spcBef>
                <a:spcPts val="0"/>
              </a:spcBef>
              <a:spcAft>
                <a:spcPts val="0"/>
              </a:spcAft>
              <a:buSzPts val="1400"/>
              <a:buFont typeface="Advent Pro"/>
              <a:buNone/>
              <a:defRPr>
                <a:latin typeface="Advent Pro"/>
                <a:ea typeface="Advent Pro"/>
                <a:cs typeface="Advent Pro"/>
                <a:sym typeface="Advent Pro"/>
              </a:defRPr>
            </a:lvl6pPr>
            <a:lvl7pPr lvl="6" rtl="0">
              <a:spcBef>
                <a:spcPts val="0"/>
              </a:spcBef>
              <a:spcAft>
                <a:spcPts val="0"/>
              </a:spcAft>
              <a:buSzPts val="1400"/>
              <a:buFont typeface="Advent Pro"/>
              <a:buNone/>
              <a:defRPr>
                <a:latin typeface="Advent Pro"/>
                <a:ea typeface="Advent Pro"/>
                <a:cs typeface="Advent Pro"/>
                <a:sym typeface="Advent Pro"/>
              </a:defRPr>
            </a:lvl7pPr>
            <a:lvl8pPr lvl="7" rtl="0">
              <a:spcBef>
                <a:spcPts val="0"/>
              </a:spcBef>
              <a:spcAft>
                <a:spcPts val="0"/>
              </a:spcAft>
              <a:buSzPts val="1400"/>
              <a:buFont typeface="Advent Pro"/>
              <a:buNone/>
              <a:defRPr>
                <a:latin typeface="Advent Pro"/>
                <a:ea typeface="Advent Pro"/>
                <a:cs typeface="Advent Pro"/>
                <a:sym typeface="Advent Pro"/>
              </a:defRPr>
            </a:lvl8pPr>
            <a:lvl9pPr lvl="8" rtl="0">
              <a:spcBef>
                <a:spcPts val="0"/>
              </a:spcBef>
              <a:spcAft>
                <a:spcPts val="0"/>
              </a:spcAft>
              <a:buSzPts val="1400"/>
              <a:buFont typeface="Advent Pro"/>
              <a:buNone/>
              <a:defRPr>
                <a:latin typeface="Advent Pro"/>
                <a:ea typeface="Advent Pro"/>
                <a:cs typeface="Advent Pro"/>
                <a:sym typeface="Advent Pro"/>
              </a:defRPr>
            </a:lvl9pPr>
          </a:lstStyle>
          <a:p>
            <a:endParaRPr/>
          </a:p>
        </p:txBody>
      </p:sp>
      <p:sp>
        <p:nvSpPr>
          <p:cNvPr id="91" name="Google Shape;91;p18"/>
          <p:cNvSpPr txBox="1">
            <a:spLocks noGrp="1"/>
          </p:cNvSpPr>
          <p:nvPr>
            <p:ph type="subTitle" idx="2"/>
          </p:nvPr>
        </p:nvSpPr>
        <p:spPr>
          <a:xfrm>
            <a:off x="1735050" y="6635100"/>
            <a:ext cx="4539600" cy="1834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2" name="Google Shape;92;p18"/>
          <p:cNvSpPr txBox="1">
            <a:spLocks noGrp="1"/>
          </p:cNvSpPr>
          <p:nvPr>
            <p:ph type="subTitle" idx="3"/>
          </p:nvPr>
        </p:nvSpPr>
        <p:spPr>
          <a:xfrm>
            <a:off x="6767400" y="5979800"/>
            <a:ext cx="4539600" cy="6552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Advent Pro"/>
              <a:buNone/>
              <a:defRPr sz="5000">
                <a:latin typeface="Advent Pro Medium"/>
                <a:ea typeface="Advent Pro Medium"/>
                <a:cs typeface="Advent Pro Medium"/>
                <a:sym typeface="Advent Pro Medium"/>
              </a:defRPr>
            </a:lvl1pPr>
            <a:lvl2pPr lvl="1" rtl="0">
              <a:spcBef>
                <a:spcPts val="0"/>
              </a:spcBef>
              <a:spcAft>
                <a:spcPts val="0"/>
              </a:spcAft>
              <a:buSzPts val="1400"/>
              <a:buFont typeface="Advent Pro"/>
              <a:buNone/>
              <a:defRPr>
                <a:latin typeface="Advent Pro"/>
                <a:ea typeface="Advent Pro"/>
                <a:cs typeface="Advent Pro"/>
                <a:sym typeface="Advent Pro"/>
              </a:defRPr>
            </a:lvl2pPr>
            <a:lvl3pPr lvl="2" rtl="0">
              <a:spcBef>
                <a:spcPts val="0"/>
              </a:spcBef>
              <a:spcAft>
                <a:spcPts val="0"/>
              </a:spcAft>
              <a:buSzPts val="1400"/>
              <a:buFont typeface="Advent Pro"/>
              <a:buNone/>
              <a:defRPr>
                <a:latin typeface="Advent Pro"/>
                <a:ea typeface="Advent Pro"/>
                <a:cs typeface="Advent Pro"/>
                <a:sym typeface="Advent Pro"/>
              </a:defRPr>
            </a:lvl3pPr>
            <a:lvl4pPr lvl="3" rtl="0">
              <a:spcBef>
                <a:spcPts val="0"/>
              </a:spcBef>
              <a:spcAft>
                <a:spcPts val="0"/>
              </a:spcAft>
              <a:buSzPts val="1400"/>
              <a:buFont typeface="Advent Pro"/>
              <a:buNone/>
              <a:defRPr>
                <a:latin typeface="Advent Pro"/>
                <a:ea typeface="Advent Pro"/>
                <a:cs typeface="Advent Pro"/>
                <a:sym typeface="Advent Pro"/>
              </a:defRPr>
            </a:lvl4pPr>
            <a:lvl5pPr lvl="4" rtl="0">
              <a:spcBef>
                <a:spcPts val="0"/>
              </a:spcBef>
              <a:spcAft>
                <a:spcPts val="0"/>
              </a:spcAft>
              <a:buSzPts val="1400"/>
              <a:buFont typeface="Advent Pro"/>
              <a:buNone/>
              <a:defRPr>
                <a:latin typeface="Advent Pro"/>
                <a:ea typeface="Advent Pro"/>
                <a:cs typeface="Advent Pro"/>
                <a:sym typeface="Advent Pro"/>
              </a:defRPr>
            </a:lvl5pPr>
            <a:lvl6pPr lvl="5" rtl="0">
              <a:spcBef>
                <a:spcPts val="0"/>
              </a:spcBef>
              <a:spcAft>
                <a:spcPts val="0"/>
              </a:spcAft>
              <a:buSzPts val="1400"/>
              <a:buFont typeface="Advent Pro"/>
              <a:buNone/>
              <a:defRPr>
                <a:latin typeface="Advent Pro"/>
                <a:ea typeface="Advent Pro"/>
                <a:cs typeface="Advent Pro"/>
                <a:sym typeface="Advent Pro"/>
              </a:defRPr>
            </a:lvl6pPr>
            <a:lvl7pPr lvl="6" rtl="0">
              <a:spcBef>
                <a:spcPts val="0"/>
              </a:spcBef>
              <a:spcAft>
                <a:spcPts val="0"/>
              </a:spcAft>
              <a:buSzPts val="1400"/>
              <a:buFont typeface="Advent Pro"/>
              <a:buNone/>
              <a:defRPr>
                <a:latin typeface="Advent Pro"/>
                <a:ea typeface="Advent Pro"/>
                <a:cs typeface="Advent Pro"/>
                <a:sym typeface="Advent Pro"/>
              </a:defRPr>
            </a:lvl7pPr>
            <a:lvl8pPr lvl="7" rtl="0">
              <a:spcBef>
                <a:spcPts val="0"/>
              </a:spcBef>
              <a:spcAft>
                <a:spcPts val="0"/>
              </a:spcAft>
              <a:buSzPts val="1400"/>
              <a:buFont typeface="Advent Pro"/>
              <a:buNone/>
              <a:defRPr>
                <a:latin typeface="Advent Pro"/>
                <a:ea typeface="Advent Pro"/>
                <a:cs typeface="Advent Pro"/>
                <a:sym typeface="Advent Pro"/>
              </a:defRPr>
            </a:lvl8pPr>
            <a:lvl9pPr lvl="8" rtl="0">
              <a:spcBef>
                <a:spcPts val="0"/>
              </a:spcBef>
              <a:spcAft>
                <a:spcPts val="0"/>
              </a:spcAft>
              <a:buSzPts val="1400"/>
              <a:buFont typeface="Advent Pro"/>
              <a:buNone/>
              <a:defRPr>
                <a:latin typeface="Advent Pro"/>
                <a:ea typeface="Advent Pro"/>
                <a:cs typeface="Advent Pro"/>
                <a:sym typeface="Advent Pro"/>
              </a:defRPr>
            </a:lvl9pPr>
          </a:lstStyle>
          <a:p>
            <a:endParaRPr/>
          </a:p>
        </p:txBody>
      </p:sp>
      <p:sp>
        <p:nvSpPr>
          <p:cNvPr id="93" name="Google Shape;93;p18"/>
          <p:cNvSpPr txBox="1">
            <a:spLocks noGrp="1"/>
          </p:cNvSpPr>
          <p:nvPr>
            <p:ph type="subTitle" idx="4"/>
          </p:nvPr>
        </p:nvSpPr>
        <p:spPr>
          <a:xfrm>
            <a:off x="6767404" y="6635100"/>
            <a:ext cx="4539600" cy="1834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4" name="Google Shape;94;p18"/>
          <p:cNvSpPr txBox="1">
            <a:spLocks noGrp="1"/>
          </p:cNvSpPr>
          <p:nvPr>
            <p:ph type="subTitle" idx="5"/>
          </p:nvPr>
        </p:nvSpPr>
        <p:spPr>
          <a:xfrm>
            <a:off x="11799750" y="5979800"/>
            <a:ext cx="4539600" cy="6552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Advent Pro"/>
              <a:buNone/>
              <a:defRPr sz="5000">
                <a:latin typeface="Advent Pro Medium"/>
                <a:ea typeface="Advent Pro Medium"/>
                <a:cs typeface="Advent Pro Medium"/>
                <a:sym typeface="Advent Pro Medium"/>
              </a:defRPr>
            </a:lvl1pPr>
            <a:lvl2pPr lvl="1" rtl="0">
              <a:spcBef>
                <a:spcPts val="0"/>
              </a:spcBef>
              <a:spcAft>
                <a:spcPts val="0"/>
              </a:spcAft>
              <a:buSzPts val="1400"/>
              <a:buFont typeface="Advent Pro"/>
              <a:buNone/>
              <a:defRPr>
                <a:latin typeface="Advent Pro"/>
                <a:ea typeface="Advent Pro"/>
                <a:cs typeface="Advent Pro"/>
                <a:sym typeface="Advent Pro"/>
              </a:defRPr>
            </a:lvl2pPr>
            <a:lvl3pPr lvl="2" rtl="0">
              <a:spcBef>
                <a:spcPts val="0"/>
              </a:spcBef>
              <a:spcAft>
                <a:spcPts val="0"/>
              </a:spcAft>
              <a:buSzPts val="1400"/>
              <a:buFont typeface="Advent Pro"/>
              <a:buNone/>
              <a:defRPr>
                <a:latin typeface="Advent Pro"/>
                <a:ea typeface="Advent Pro"/>
                <a:cs typeface="Advent Pro"/>
                <a:sym typeface="Advent Pro"/>
              </a:defRPr>
            </a:lvl3pPr>
            <a:lvl4pPr lvl="3" rtl="0">
              <a:spcBef>
                <a:spcPts val="0"/>
              </a:spcBef>
              <a:spcAft>
                <a:spcPts val="0"/>
              </a:spcAft>
              <a:buSzPts val="1400"/>
              <a:buFont typeface="Advent Pro"/>
              <a:buNone/>
              <a:defRPr>
                <a:latin typeface="Advent Pro"/>
                <a:ea typeface="Advent Pro"/>
                <a:cs typeface="Advent Pro"/>
                <a:sym typeface="Advent Pro"/>
              </a:defRPr>
            </a:lvl4pPr>
            <a:lvl5pPr lvl="4" rtl="0">
              <a:spcBef>
                <a:spcPts val="0"/>
              </a:spcBef>
              <a:spcAft>
                <a:spcPts val="0"/>
              </a:spcAft>
              <a:buSzPts val="1400"/>
              <a:buFont typeface="Advent Pro"/>
              <a:buNone/>
              <a:defRPr>
                <a:latin typeface="Advent Pro"/>
                <a:ea typeface="Advent Pro"/>
                <a:cs typeface="Advent Pro"/>
                <a:sym typeface="Advent Pro"/>
              </a:defRPr>
            </a:lvl5pPr>
            <a:lvl6pPr lvl="5" rtl="0">
              <a:spcBef>
                <a:spcPts val="0"/>
              </a:spcBef>
              <a:spcAft>
                <a:spcPts val="0"/>
              </a:spcAft>
              <a:buSzPts val="1400"/>
              <a:buFont typeface="Advent Pro"/>
              <a:buNone/>
              <a:defRPr>
                <a:latin typeface="Advent Pro"/>
                <a:ea typeface="Advent Pro"/>
                <a:cs typeface="Advent Pro"/>
                <a:sym typeface="Advent Pro"/>
              </a:defRPr>
            </a:lvl6pPr>
            <a:lvl7pPr lvl="6" rtl="0">
              <a:spcBef>
                <a:spcPts val="0"/>
              </a:spcBef>
              <a:spcAft>
                <a:spcPts val="0"/>
              </a:spcAft>
              <a:buSzPts val="1400"/>
              <a:buFont typeface="Advent Pro"/>
              <a:buNone/>
              <a:defRPr>
                <a:latin typeface="Advent Pro"/>
                <a:ea typeface="Advent Pro"/>
                <a:cs typeface="Advent Pro"/>
                <a:sym typeface="Advent Pro"/>
              </a:defRPr>
            </a:lvl7pPr>
            <a:lvl8pPr lvl="7" rtl="0">
              <a:spcBef>
                <a:spcPts val="0"/>
              </a:spcBef>
              <a:spcAft>
                <a:spcPts val="0"/>
              </a:spcAft>
              <a:buSzPts val="1400"/>
              <a:buFont typeface="Advent Pro"/>
              <a:buNone/>
              <a:defRPr>
                <a:latin typeface="Advent Pro"/>
                <a:ea typeface="Advent Pro"/>
                <a:cs typeface="Advent Pro"/>
                <a:sym typeface="Advent Pro"/>
              </a:defRPr>
            </a:lvl8pPr>
            <a:lvl9pPr lvl="8" rtl="0">
              <a:spcBef>
                <a:spcPts val="0"/>
              </a:spcBef>
              <a:spcAft>
                <a:spcPts val="0"/>
              </a:spcAft>
              <a:buSzPts val="1400"/>
              <a:buFont typeface="Advent Pro"/>
              <a:buNone/>
              <a:defRPr>
                <a:latin typeface="Advent Pro"/>
                <a:ea typeface="Advent Pro"/>
                <a:cs typeface="Advent Pro"/>
                <a:sym typeface="Advent Pro"/>
              </a:defRPr>
            </a:lvl9pPr>
          </a:lstStyle>
          <a:p>
            <a:endParaRPr/>
          </a:p>
        </p:txBody>
      </p:sp>
      <p:sp>
        <p:nvSpPr>
          <p:cNvPr id="95" name="Google Shape;95;p18"/>
          <p:cNvSpPr txBox="1">
            <a:spLocks noGrp="1"/>
          </p:cNvSpPr>
          <p:nvPr>
            <p:ph type="subTitle" idx="6"/>
          </p:nvPr>
        </p:nvSpPr>
        <p:spPr>
          <a:xfrm>
            <a:off x="11799754" y="6635100"/>
            <a:ext cx="4539600" cy="1834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96" name="Google Shape;96;p18"/>
          <p:cNvCxnSpPr/>
          <p:nvPr/>
        </p:nvCxnSpPr>
        <p:spPr>
          <a:xfrm rot="10800000">
            <a:off x="10560700" y="9788250"/>
            <a:ext cx="78012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1833776793"/>
      </p:ext>
    </p:extLst>
  </p:cSld>
  <p:clrMapOvr>
    <a:masterClrMapping/>
  </p:clrMapOvr>
  <p:transition spd="med">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1426450" y="890050"/>
            <a:ext cx="15435000" cy="1155000"/>
          </a:xfrm>
          <a:prstGeom prst="rect">
            <a:avLst/>
          </a:prstGeom>
        </p:spPr>
        <p:txBody>
          <a:bodyPr spcFirstLastPara="1" wrap="square" lIns="91425" tIns="0" rIns="91425" bIns="91425" anchor="t" anchorCtr="0">
            <a:noAutofit/>
          </a:bodyPr>
          <a:lstStyle>
            <a:lvl1pPr lvl="0" rtl="0">
              <a:spcBef>
                <a:spcPts val="0"/>
              </a:spcBef>
              <a:spcAft>
                <a:spcPts val="0"/>
              </a:spcAft>
              <a:buSzPts val="3800"/>
              <a:buNone/>
              <a:defRPr sz="7600">
                <a:latin typeface="Advent Pro Medium"/>
                <a:ea typeface="Advent Pro Medium"/>
                <a:cs typeface="Advent Pro Medium"/>
                <a:sym typeface="Advent Pro Medium"/>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99" name="Google Shape;99;p19"/>
          <p:cNvSpPr txBox="1">
            <a:spLocks noGrp="1"/>
          </p:cNvSpPr>
          <p:nvPr>
            <p:ph type="subTitle" idx="1"/>
          </p:nvPr>
        </p:nvSpPr>
        <p:spPr>
          <a:xfrm>
            <a:off x="2662924" y="3306950"/>
            <a:ext cx="4149600" cy="6552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Advent Pro"/>
              <a:buNone/>
              <a:defRPr sz="5000">
                <a:latin typeface="Advent Pro Medium"/>
                <a:ea typeface="Advent Pro Medium"/>
                <a:cs typeface="Advent Pro Medium"/>
                <a:sym typeface="Advent Pro Medium"/>
              </a:defRPr>
            </a:lvl1pPr>
            <a:lvl2pPr lvl="1" rtl="0">
              <a:spcBef>
                <a:spcPts val="0"/>
              </a:spcBef>
              <a:spcAft>
                <a:spcPts val="0"/>
              </a:spcAft>
              <a:buSzPts val="1400"/>
              <a:buFont typeface="Advent Pro"/>
              <a:buNone/>
              <a:defRPr>
                <a:latin typeface="Advent Pro"/>
                <a:ea typeface="Advent Pro"/>
                <a:cs typeface="Advent Pro"/>
                <a:sym typeface="Advent Pro"/>
              </a:defRPr>
            </a:lvl2pPr>
            <a:lvl3pPr lvl="2" rtl="0">
              <a:spcBef>
                <a:spcPts val="0"/>
              </a:spcBef>
              <a:spcAft>
                <a:spcPts val="0"/>
              </a:spcAft>
              <a:buSzPts val="1400"/>
              <a:buFont typeface="Advent Pro"/>
              <a:buNone/>
              <a:defRPr>
                <a:latin typeface="Advent Pro"/>
                <a:ea typeface="Advent Pro"/>
                <a:cs typeface="Advent Pro"/>
                <a:sym typeface="Advent Pro"/>
              </a:defRPr>
            </a:lvl3pPr>
            <a:lvl4pPr lvl="3" rtl="0">
              <a:spcBef>
                <a:spcPts val="0"/>
              </a:spcBef>
              <a:spcAft>
                <a:spcPts val="0"/>
              </a:spcAft>
              <a:buSzPts val="1400"/>
              <a:buFont typeface="Advent Pro"/>
              <a:buNone/>
              <a:defRPr>
                <a:latin typeface="Advent Pro"/>
                <a:ea typeface="Advent Pro"/>
                <a:cs typeface="Advent Pro"/>
                <a:sym typeface="Advent Pro"/>
              </a:defRPr>
            </a:lvl4pPr>
            <a:lvl5pPr lvl="4" rtl="0">
              <a:spcBef>
                <a:spcPts val="0"/>
              </a:spcBef>
              <a:spcAft>
                <a:spcPts val="0"/>
              </a:spcAft>
              <a:buSzPts val="1400"/>
              <a:buFont typeface="Advent Pro"/>
              <a:buNone/>
              <a:defRPr>
                <a:latin typeface="Advent Pro"/>
                <a:ea typeface="Advent Pro"/>
                <a:cs typeface="Advent Pro"/>
                <a:sym typeface="Advent Pro"/>
              </a:defRPr>
            </a:lvl5pPr>
            <a:lvl6pPr lvl="5" rtl="0">
              <a:spcBef>
                <a:spcPts val="0"/>
              </a:spcBef>
              <a:spcAft>
                <a:spcPts val="0"/>
              </a:spcAft>
              <a:buSzPts val="1400"/>
              <a:buFont typeface="Advent Pro"/>
              <a:buNone/>
              <a:defRPr>
                <a:latin typeface="Advent Pro"/>
                <a:ea typeface="Advent Pro"/>
                <a:cs typeface="Advent Pro"/>
                <a:sym typeface="Advent Pro"/>
              </a:defRPr>
            </a:lvl6pPr>
            <a:lvl7pPr lvl="6" rtl="0">
              <a:spcBef>
                <a:spcPts val="0"/>
              </a:spcBef>
              <a:spcAft>
                <a:spcPts val="0"/>
              </a:spcAft>
              <a:buSzPts val="1400"/>
              <a:buFont typeface="Advent Pro"/>
              <a:buNone/>
              <a:defRPr>
                <a:latin typeface="Advent Pro"/>
                <a:ea typeface="Advent Pro"/>
                <a:cs typeface="Advent Pro"/>
                <a:sym typeface="Advent Pro"/>
              </a:defRPr>
            </a:lvl7pPr>
            <a:lvl8pPr lvl="7" rtl="0">
              <a:spcBef>
                <a:spcPts val="0"/>
              </a:spcBef>
              <a:spcAft>
                <a:spcPts val="0"/>
              </a:spcAft>
              <a:buSzPts val="1400"/>
              <a:buFont typeface="Advent Pro"/>
              <a:buNone/>
              <a:defRPr>
                <a:latin typeface="Advent Pro"/>
                <a:ea typeface="Advent Pro"/>
                <a:cs typeface="Advent Pro"/>
                <a:sym typeface="Advent Pro"/>
              </a:defRPr>
            </a:lvl8pPr>
            <a:lvl9pPr lvl="8" rtl="0">
              <a:spcBef>
                <a:spcPts val="0"/>
              </a:spcBef>
              <a:spcAft>
                <a:spcPts val="0"/>
              </a:spcAft>
              <a:buSzPts val="1400"/>
              <a:buFont typeface="Advent Pro"/>
              <a:buNone/>
              <a:defRPr>
                <a:latin typeface="Advent Pro"/>
                <a:ea typeface="Advent Pro"/>
                <a:cs typeface="Advent Pro"/>
                <a:sym typeface="Advent Pro"/>
              </a:defRPr>
            </a:lvl9pPr>
          </a:lstStyle>
          <a:p>
            <a:endParaRPr/>
          </a:p>
        </p:txBody>
      </p:sp>
      <p:sp>
        <p:nvSpPr>
          <p:cNvPr id="100" name="Google Shape;100;p19"/>
          <p:cNvSpPr txBox="1">
            <a:spLocks noGrp="1"/>
          </p:cNvSpPr>
          <p:nvPr>
            <p:ph type="subTitle" idx="2"/>
          </p:nvPr>
        </p:nvSpPr>
        <p:spPr>
          <a:xfrm>
            <a:off x="2662900" y="3937670"/>
            <a:ext cx="4149600" cy="1323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1" name="Google Shape;101;p19"/>
          <p:cNvSpPr txBox="1">
            <a:spLocks noGrp="1"/>
          </p:cNvSpPr>
          <p:nvPr>
            <p:ph type="subTitle" idx="3"/>
          </p:nvPr>
        </p:nvSpPr>
        <p:spPr>
          <a:xfrm>
            <a:off x="8922768" y="3306950"/>
            <a:ext cx="4149600" cy="6552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Advent Pro"/>
              <a:buNone/>
              <a:defRPr sz="5000">
                <a:latin typeface="Advent Pro Medium"/>
                <a:ea typeface="Advent Pro Medium"/>
                <a:cs typeface="Advent Pro Medium"/>
                <a:sym typeface="Advent Pro Medium"/>
              </a:defRPr>
            </a:lvl1pPr>
            <a:lvl2pPr lvl="1" rtl="0">
              <a:spcBef>
                <a:spcPts val="0"/>
              </a:spcBef>
              <a:spcAft>
                <a:spcPts val="0"/>
              </a:spcAft>
              <a:buSzPts val="1400"/>
              <a:buFont typeface="Advent Pro"/>
              <a:buNone/>
              <a:defRPr>
                <a:latin typeface="Advent Pro"/>
                <a:ea typeface="Advent Pro"/>
                <a:cs typeface="Advent Pro"/>
                <a:sym typeface="Advent Pro"/>
              </a:defRPr>
            </a:lvl2pPr>
            <a:lvl3pPr lvl="2" rtl="0">
              <a:spcBef>
                <a:spcPts val="0"/>
              </a:spcBef>
              <a:spcAft>
                <a:spcPts val="0"/>
              </a:spcAft>
              <a:buSzPts val="1400"/>
              <a:buFont typeface="Advent Pro"/>
              <a:buNone/>
              <a:defRPr>
                <a:latin typeface="Advent Pro"/>
                <a:ea typeface="Advent Pro"/>
                <a:cs typeface="Advent Pro"/>
                <a:sym typeface="Advent Pro"/>
              </a:defRPr>
            </a:lvl3pPr>
            <a:lvl4pPr lvl="3" rtl="0">
              <a:spcBef>
                <a:spcPts val="0"/>
              </a:spcBef>
              <a:spcAft>
                <a:spcPts val="0"/>
              </a:spcAft>
              <a:buSzPts val="1400"/>
              <a:buFont typeface="Advent Pro"/>
              <a:buNone/>
              <a:defRPr>
                <a:latin typeface="Advent Pro"/>
                <a:ea typeface="Advent Pro"/>
                <a:cs typeface="Advent Pro"/>
                <a:sym typeface="Advent Pro"/>
              </a:defRPr>
            </a:lvl4pPr>
            <a:lvl5pPr lvl="4" rtl="0">
              <a:spcBef>
                <a:spcPts val="0"/>
              </a:spcBef>
              <a:spcAft>
                <a:spcPts val="0"/>
              </a:spcAft>
              <a:buSzPts val="1400"/>
              <a:buFont typeface="Advent Pro"/>
              <a:buNone/>
              <a:defRPr>
                <a:latin typeface="Advent Pro"/>
                <a:ea typeface="Advent Pro"/>
                <a:cs typeface="Advent Pro"/>
                <a:sym typeface="Advent Pro"/>
              </a:defRPr>
            </a:lvl5pPr>
            <a:lvl6pPr lvl="5" rtl="0">
              <a:spcBef>
                <a:spcPts val="0"/>
              </a:spcBef>
              <a:spcAft>
                <a:spcPts val="0"/>
              </a:spcAft>
              <a:buSzPts val="1400"/>
              <a:buFont typeface="Advent Pro"/>
              <a:buNone/>
              <a:defRPr>
                <a:latin typeface="Advent Pro"/>
                <a:ea typeface="Advent Pro"/>
                <a:cs typeface="Advent Pro"/>
                <a:sym typeface="Advent Pro"/>
              </a:defRPr>
            </a:lvl6pPr>
            <a:lvl7pPr lvl="6" rtl="0">
              <a:spcBef>
                <a:spcPts val="0"/>
              </a:spcBef>
              <a:spcAft>
                <a:spcPts val="0"/>
              </a:spcAft>
              <a:buSzPts val="1400"/>
              <a:buFont typeface="Advent Pro"/>
              <a:buNone/>
              <a:defRPr>
                <a:latin typeface="Advent Pro"/>
                <a:ea typeface="Advent Pro"/>
                <a:cs typeface="Advent Pro"/>
                <a:sym typeface="Advent Pro"/>
              </a:defRPr>
            </a:lvl7pPr>
            <a:lvl8pPr lvl="7" rtl="0">
              <a:spcBef>
                <a:spcPts val="0"/>
              </a:spcBef>
              <a:spcAft>
                <a:spcPts val="0"/>
              </a:spcAft>
              <a:buSzPts val="1400"/>
              <a:buFont typeface="Advent Pro"/>
              <a:buNone/>
              <a:defRPr>
                <a:latin typeface="Advent Pro"/>
                <a:ea typeface="Advent Pro"/>
                <a:cs typeface="Advent Pro"/>
                <a:sym typeface="Advent Pro"/>
              </a:defRPr>
            </a:lvl8pPr>
            <a:lvl9pPr lvl="8" rtl="0">
              <a:spcBef>
                <a:spcPts val="0"/>
              </a:spcBef>
              <a:spcAft>
                <a:spcPts val="0"/>
              </a:spcAft>
              <a:buSzPts val="1400"/>
              <a:buFont typeface="Advent Pro"/>
              <a:buNone/>
              <a:defRPr>
                <a:latin typeface="Advent Pro"/>
                <a:ea typeface="Advent Pro"/>
                <a:cs typeface="Advent Pro"/>
                <a:sym typeface="Advent Pro"/>
              </a:defRPr>
            </a:lvl9pPr>
          </a:lstStyle>
          <a:p>
            <a:endParaRPr/>
          </a:p>
        </p:txBody>
      </p:sp>
      <p:sp>
        <p:nvSpPr>
          <p:cNvPr id="102" name="Google Shape;102;p19"/>
          <p:cNvSpPr txBox="1">
            <a:spLocks noGrp="1"/>
          </p:cNvSpPr>
          <p:nvPr>
            <p:ph type="subTitle" idx="4"/>
          </p:nvPr>
        </p:nvSpPr>
        <p:spPr>
          <a:xfrm>
            <a:off x="8922758" y="3937670"/>
            <a:ext cx="4149600" cy="1323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3" name="Google Shape;103;p19"/>
          <p:cNvSpPr txBox="1">
            <a:spLocks noGrp="1"/>
          </p:cNvSpPr>
          <p:nvPr>
            <p:ph type="subTitle" idx="5"/>
          </p:nvPr>
        </p:nvSpPr>
        <p:spPr>
          <a:xfrm>
            <a:off x="2662942" y="6368150"/>
            <a:ext cx="4149600" cy="6552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Advent Pro"/>
              <a:buNone/>
              <a:defRPr sz="5000">
                <a:latin typeface="Advent Pro Medium"/>
                <a:ea typeface="Advent Pro Medium"/>
                <a:cs typeface="Advent Pro Medium"/>
                <a:sym typeface="Advent Pro Medium"/>
              </a:defRPr>
            </a:lvl1pPr>
            <a:lvl2pPr lvl="1" rtl="0">
              <a:spcBef>
                <a:spcPts val="0"/>
              </a:spcBef>
              <a:spcAft>
                <a:spcPts val="0"/>
              </a:spcAft>
              <a:buSzPts val="1400"/>
              <a:buFont typeface="Advent Pro"/>
              <a:buNone/>
              <a:defRPr>
                <a:latin typeface="Advent Pro"/>
                <a:ea typeface="Advent Pro"/>
                <a:cs typeface="Advent Pro"/>
                <a:sym typeface="Advent Pro"/>
              </a:defRPr>
            </a:lvl2pPr>
            <a:lvl3pPr lvl="2" rtl="0">
              <a:spcBef>
                <a:spcPts val="0"/>
              </a:spcBef>
              <a:spcAft>
                <a:spcPts val="0"/>
              </a:spcAft>
              <a:buSzPts val="1400"/>
              <a:buFont typeface="Advent Pro"/>
              <a:buNone/>
              <a:defRPr>
                <a:latin typeface="Advent Pro"/>
                <a:ea typeface="Advent Pro"/>
                <a:cs typeface="Advent Pro"/>
                <a:sym typeface="Advent Pro"/>
              </a:defRPr>
            </a:lvl3pPr>
            <a:lvl4pPr lvl="3" rtl="0">
              <a:spcBef>
                <a:spcPts val="0"/>
              </a:spcBef>
              <a:spcAft>
                <a:spcPts val="0"/>
              </a:spcAft>
              <a:buSzPts val="1400"/>
              <a:buFont typeface="Advent Pro"/>
              <a:buNone/>
              <a:defRPr>
                <a:latin typeface="Advent Pro"/>
                <a:ea typeface="Advent Pro"/>
                <a:cs typeface="Advent Pro"/>
                <a:sym typeface="Advent Pro"/>
              </a:defRPr>
            </a:lvl4pPr>
            <a:lvl5pPr lvl="4" rtl="0">
              <a:spcBef>
                <a:spcPts val="0"/>
              </a:spcBef>
              <a:spcAft>
                <a:spcPts val="0"/>
              </a:spcAft>
              <a:buSzPts val="1400"/>
              <a:buFont typeface="Advent Pro"/>
              <a:buNone/>
              <a:defRPr>
                <a:latin typeface="Advent Pro"/>
                <a:ea typeface="Advent Pro"/>
                <a:cs typeface="Advent Pro"/>
                <a:sym typeface="Advent Pro"/>
              </a:defRPr>
            </a:lvl5pPr>
            <a:lvl6pPr lvl="5" rtl="0">
              <a:spcBef>
                <a:spcPts val="0"/>
              </a:spcBef>
              <a:spcAft>
                <a:spcPts val="0"/>
              </a:spcAft>
              <a:buSzPts val="1400"/>
              <a:buFont typeface="Advent Pro"/>
              <a:buNone/>
              <a:defRPr>
                <a:latin typeface="Advent Pro"/>
                <a:ea typeface="Advent Pro"/>
                <a:cs typeface="Advent Pro"/>
                <a:sym typeface="Advent Pro"/>
              </a:defRPr>
            </a:lvl6pPr>
            <a:lvl7pPr lvl="6" rtl="0">
              <a:spcBef>
                <a:spcPts val="0"/>
              </a:spcBef>
              <a:spcAft>
                <a:spcPts val="0"/>
              </a:spcAft>
              <a:buSzPts val="1400"/>
              <a:buFont typeface="Advent Pro"/>
              <a:buNone/>
              <a:defRPr>
                <a:latin typeface="Advent Pro"/>
                <a:ea typeface="Advent Pro"/>
                <a:cs typeface="Advent Pro"/>
                <a:sym typeface="Advent Pro"/>
              </a:defRPr>
            </a:lvl7pPr>
            <a:lvl8pPr lvl="7" rtl="0">
              <a:spcBef>
                <a:spcPts val="0"/>
              </a:spcBef>
              <a:spcAft>
                <a:spcPts val="0"/>
              </a:spcAft>
              <a:buSzPts val="1400"/>
              <a:buFont typeface="Advent Pro"/>
              <a:buNone/>
              <a:defRPr>
                <a:latin typeface="Advent Pro"/>
                <a:ea typeface="Advent Pro"/>
                <a:cs typeface="Advent Pro"/>
                <a:sym typeface="Advent Pro"/>
              </a:defRPr>
            </a:lvl8pPr>
            <a:lvl9pPr lvl="8" rtl="0">
              <a:spcBef>
                <a:spcPts val="0"/>
              </a:spcBef>
              <a:spcAft>
                <a:spcPts val="0"/>
              </a:spcAft>
              <a:buSzPts val="1400"/>
              <a:buFont typeface="Advent Pro"/>
              <a:buNone/>
              <a:defRPr>
                <a:latin typeface="Advent Pro"/>
                <a:ea typeface="Advent Pro"/>
                <a:cs typeface="Advent Pro"/>
                <a:sym typeface="Advent Pro"/>
              </a:defRPr>
            </a:lvl9pPr>
          </a:lstStyle>
          <a:p>
            <a:endParaRPr/>
          </a:p>
        </p:txBody>
      </p:sp>
      <p:sp>
        <p:nvSpPr>
          <p:cNvPr id="104" name="Google Shape;104;p19"/>
          <p:cNvSpPr txBox="1">
            <a:spLocks noGrp="1"/>
          </p:cNvSpPr>
          <p:nvPr>
            <p:ph type="subTitle" idx="6"/>
          </p:nvPr>
        </p:nvSpPr>
        <p:spPr>
          <a:xfrm>
            <a:off x="2662936" y="6998870"/>
            <a:ext cx="4149600" cy="1323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5" name="Google Shape;105;p19"/>
          <p:cNvSpPr txBox="1">
            <a:spLocks noGrp="1"/>
          </p:cNvSpPr>
          <p:nvPr>
            <p:ph type="subTitle" idx="7"/>
          </p:nvPr>
        </p:nvSpPr>
        <p:spPr>
          <a:xfrm>
            <a:off x="8922786" y="6368150"/>
            <a:ext cx="4149600" cy="6552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Advent Pro"/>
              <a:buNone/>
              <a:defRPr sz="5000">
                <a:latin typeface="Advent Pro Medium"/>
                <a:ea typeface="Advent Pro Medium"/>
                <a:cs typeface="Advent Pro Medium"/>
                <a:sym typeface="Advent Pro Medium"/>
              </a:defRPr>
            </a:lvl1pPr>
            <a:lvl2pPr lvl="1" rtl="0">
              <a:spcBef>
                <a:spcPts val="0"/>
              </a:spcBef>
              <a:spcAft>
                <a:spcPts val="0"/>
              </a:spcAft>
              <a:buSzPts val="1400"/>
              <a:buFont typeface="Advent Pro"/>
              <a:buNone/>
              <a:defRPr>
                <a:latin typeface="Advent Pro"/>
                <a:ea typeface="Advent Pro"/>
                <a:cs typeface="Advent Pro"/>
                <a:sym typeface="Advent Pro"/>
              </a:defRPr>
            </a:lvl2pPr>
            <a:lvl3pPr lvl="2" rtl="0">
              <a:spcBef>
                <a:spcPts val="0"/>
              </a:spcBef>
              <a:spcAft>
                <a:spcPts val="0"/>
              </a:spcAft>
              <a:buSzPts val="1400"/>
              <a:buFont typeface="Advent Pro"/>
              <a:buNone/>
              <a:defRPr>
                <a:latin typeface="Advent Pro"/>
                <a:ea typeface="Advent Pro"/>
                <a:cs typeface="Advent Pro"/>
                <a:sym typeface="Advent Pro"/>
              </a:defRPr>
            </a:lvl3pPr>
            <a:lvl4pPr lvl="3" rtl="0">
              <a:spcBef>
                <a:spcPts val="0"/>
              </a:spcBef>
              <a:spcAft>
                <a:spcPts val="0"/>
              </a:spcAft>
              <a:buSzPts val="1400"/>
              <a:buFont typeface="Advent Pro"/>
              <a:buNone/>
              <a:defRPr>
                <a:latin typeface="Advent Pro"/>
                <a:ea typeface="Advent Pro"/>
                <a:cs typeface="Advent Pro"/>
                <a:sym typeface="Advent Pro"/>
              </a:defRPr>
            </a:lvl4pPr>
            <a:lvl5pPr lvl="4" rtl="0">
              <a:spcBef>
                <a:spcPts val="0"/>
              </a:spcBef>
              <a:spcAft>
                <a:spcPts val="0"/>
              </a:spcAft>
              <a:buSzPts val="1400"/>
              <a:buFont typeface="Advent Pro"/>
              <a:buNone/>
              <a:defRPr>
                <a:latin typeface="Advent Pro"/>
                <a:ea typeface="Advent Pro"/>
                <a:cs typeface="Advent Pro"/>
                <a:sym typeface="Advent Pro"/>
              </a:defRPr>
            </a:lvl5pPr>
            <a:lvl6pPr lvl="5" rtl="0">
              <a:spcBef>
                <a:spcPts val="0"/>
              </a:spcBef>
              <a:spcAft>
                <a:spcPts val="0"/>
              </a:spcAft>
              <a:buSzPts val="1400"/>
              <a:buFont typeface="Advent Pro"/>
              <a:buNone/>
              <a:defRPr>
                <a:latin typeface="Advent Pro"/>
                <a:ea typeface="Advent Pro"/>
                <a:cs typeface="Advent Pro"/>
                <a:sym typeface="Advent Pro"/>
              </a:defRPr>
            </a:lvl6pPr>
            <a:lvl7pPr lvl="6" rtl="0">
              <a:spcBef>
                <a:spcPts val="0"/>
              </a:spcBef>
              <a:spcAft>
                <a:spcPts val="0"/>
              </a:spcAft>
              <a:buSzPts val="1400"/>
              <a:buFont typeface="Advent Pro"/>
              <a:buNone/>
              <a:defRPr>
                <a:latin typeface="Advent Pro"/>
                <a:ea typeface="Advent Pro"/>
                <a:cs typeface="Advent Pro"/>
                <a:sym typeface="Advent Pro"/>
              </a:defRPr>
            </a:lvl7pPr>
            <a:lvl8pPr lvl="7" rtl="0">
              <a:spcBef>
                <a:spcPts val="0"/>
              </a:spcBef>
              <a:spcAft>
                <a:spcPts val="0"/>
              </a:spcAft>
              <a:buSzPts val="1400"/>
              <a:buFont typeface="Advent Pro"/>
              <a:buNone/>
              <a:defRPr>
                <a:latin typeface="Advent Pro"/>
                <a:ea typeface="Advent Pro"/>
                <a:cs typeface="Advent Pro"/>
                <a:sym typeface="Advent Pro"/>
              </a:defRPr>
            </a:lvl8pPr>
            <a:lvl9pPr lvl="8" rtl="0">
              <a:spcBef>
                <a:spcPts val="0"/>
              </a:spcBef>
              <a:spcAft>
                <a:spcPts val="0"/>
              </a:spcAft>
              <a:buSzPts val="1400"/>
              <a:buFont typeface="Advent Pro"/>
              <a:buNone/>
              <a:defRPr>
                <a:latin typeface="Advent Pro"/>
                <a:ea typeface="Advent Pro"/>
                <a:cs typeface="Advent Pro"/>
                <a:sym typeface="Advent Pro"/>
              </a:defRPr>
            </a:lvl9pPr>
          </a:lstStyle>
          <a:p>
            <a:endParaRPr/>
          </a:p>
        </p:txBody>
      </p:sp>
      <p:sp>
        <p:nvSpPr>
          <p:cNvPr id="106" name="Google Shape;106;p19"/>
          <p:cNvSpPr txBox="1">
            <a:spLocks noGrp="1"/>
          </p:cNvSpPr>
          <p:nvPr>
            <p:ph type="subTitle" idx="8"/>
          </p:nvPr>
        </p:nvSpPr>
        <p:spPr>
          <a:xfrm>
            <a:off x="8922794" y="6998870"/>
            <a:ext cx="4149600" cy="1323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61101854"/>
      </p:ext>
    </p:extLst>
  </p:cSld>
  <p:clrMapOvr>
    <a:masterClrMapping/>
  </p:clrMapOvr>
  <p:transition spd="med">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07"/>
        <p:cNvGrpSpPr/>
        <p:nvPr/>
      </p:nvGrpSpPr>
      <p:grpSpPr>
        <a:xfrm>
          <a:off x="0" y="0"/>
          <a:ext cx="0" cy="0"/>
          <a:chOff x="0" y="0"/>
          <a:chExt cx="0" cy="0"/>
        </a:xfrm>
      </p:grpSpPr>
      <p:cxnSp>
        <p:nvCxnSpPr>
          <p:cNvPr id="108" name="Google Shape;108;p20"/>
          <p:cNvCxnSpPr/>
          <p:nvPr/>
        </p:nvCxnSpPr>
        <p:spPr>
          <a:xfrm rot="10800000">
            <a:off x="10560700" y="549000"/>
            <a:ext cx="7801200" cy="0"/>
          </a:xfrm>
          <a:prstGeom prst="straightConnector1">
            <a:avLst/>
          </a:prstGeom>
          <a:noFill/>
          <a:ln w="9525" cap="flat" cmpd="sng">
            <a:solidFill>
              <a:schemeClr val="dk1"/>
            </a:solidFill>
            <a:prstDash val="solid"/>
            <a:round/>
            <a:headEnd type="none" w="med" len="med"/>
            <a:tailEnd type="none" w="med" len="med"/>
          </a:ln>
        </p:spPr>
      </p:cxnSp>
      <p:sp>
        <p:nvSpPr>
          <p:cNvPr id="109" name="Google Shape;109;p20"/>
          <p:cNvSpPr txBox="1">
            <a:spLocks noGrp="1"/>
          </p:cNvSpPr>
          <p:nvPr>
            <p:ph type="title"/>
          </p:nvPr>
        </p:nvSpPr>
        <p:spPr>
          <a:xfrm>
            <a:off x="1426450" y="890050"/>
            <a:ext cx="15435000" cy="1155000"/>
          </a:xfrm>
          <a:prstGeom prst="rect">
            <a:avLst/>
          </a:prstGeom>
        </p:spPr>
        <p:txBody>
          <a:bodyPr spcFirstLastPara="1" wrap="square" lIns="91425" tIns="0" rIns="91425" bIns="91425" anchor="t" anchorCtr="0">
            <a:noAutofit/>
          </a:bodyPr>
          <a:lstStyle>
            <a:lvl1pPr lvl="0" rtl="0">
              <a:spcBef>
                <a:spcPts val="0"/>
              </a:spcBef>
              <a:spcAft>
                <a:spcPts val="0"/>
              </a:spcAft>
              <a:buSzPts val="3800"/>
              <a:buNone/>
              <a:defRPr sz="7600">
                <a:latin typeface="Advent Pro Medium"/>
                <a:ea typeface="Advent Pro Medium"/>
                <a:cs typeface="Advent Pro Medium"/>
                <a:sym typeface="Advent Pro Medium"/>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110" name="Google Shape;110;p20"/>
          <p:cNvSpPr txBox="1">
            <a:spLocks noGrp="1"/>
          </p:cNvSpPr>
          <p:nvPr>
            <p:ph type="subTitle" idx="1"/>
          </p:nvPr>
        </p:nvSpPr>
        <p:spPr>
          <a:xfrm>
            <a:off x="2292234" y="3769500"/>
            <a:ext cx="4012800" cy="6552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Advent Pro"/>
              <a:buNone/>
              <a:defRPr sz="5000">
                <a:latin typeface="Advent Pro Medium"/>
                <a:ea typeface="Advent Pro Medium"/>
                <a:cs typeface="Advent Pro Medium"/>
                <a:sym typeface="Advent Pro Medium"/>
              </a:defRPr>
            </a:lvl1pPr>
            <a:lvl2pPr lvl="1" rtl="0">
              <a:spcBef>
                <a:spcPts val="0"/>
              </a:spcBef>
              <a:spcAft>
                <a:spcPts val="0"/>
              </a:spcAft>
              <a:buSzPts val="1400"/>
              <a:buFont typeface="Advent Pro"/>
              <a:buNone/>
              <a:defRPr>
                <a:latin typeface="Advent Pro"/>
                <a:ea typeface="Advent Pro"/>
                <a:cs typeface="Advent Pro"/>
                <a:sym typeface="Advent Pro"/>
              </a:defRPr>
            </a:lvl2pPr>
            <a:lvl3pPr lvl="2" rtl="0">
              <a:spcBef>
                <a:spcPts val="0"/>
              </a:spcBef>
              <a:spcAft>
                <a:spcPts val="0"/>
              </a:spcAft>
              <a:buSzPts val="1400"/>
              <a:buFont typeface="Advent Pro"/>
              <a:buNone/>
              <a:defRPr>
                <a:latin typeface="Advent Pro"/>
                <a:ea typeface="Advent Pro"/>
                <a:cs typeface="Advent Pro"/>
                <a:sym typeface="Advent Pro"/>
              </a:defRPr>
            </a:lvl3pPr>
            <a:lvl4pPr lvl="3" rtl="0">
              <a:spcBef>
                <a:spcPts val="0"/>
              </a:spcBef>
              <a:spcAft>
                <a:spcPts val="0"/>
              </a:spcAft>
              <a:buSzPts val="1400"/>
              <a:buFont typeface="Advent Pro"/>
              <a:buNone/>
              <a:defRPr>
                <a:latin typeface="Advent Pro"/>
                <a:ea typeface="Advent Pro"/>
                <a:cs typeface="Advent Pro"/>
                <a:sym typeface="Advent Pro"/>
              </a:defRPr>
            </a:lvl4pPr>
            <a:lvl5pPr lvl="4" rtl="0">
              <a:spcBef>
                <a:spcPts val="0"/>
              </a:spcBef>
              <a:spcAft>
                <a:spcPts val="0"/>
              </a:spcAft>
              <a:buSzPts val="1400"/>
              <a:buFont typeface="Advent Pro"/>
              <a:buNone/>
              <a:defRPr>
                <a:latin typeface="Advent Pro"/>
                <a:ea typeface="Advent Pro"/>
                <a:cs typeface="Advent Pro"/>
                <a:sym typeface="Advent Pro"/>
              </a:defRPr>
            </a:lvl5pPr>
            <a:lvl6pPr lvl="5" rtl="0">
              <a:spcBef>
                <a:spcPts val="0"/>
              </a:spcBef>
              <a:spcAft>
                <a:spcPts val="0"/>
              </a:spcAft>
              <a:buSzPts val="1400"/>
              <a:buFont typeface="Advent Pro"/>
              <a:buNone/>
              <a:defRPr>
                <a:latin typeface="Advent Pro"/>
                <a:ea typeface="Advent Pro"/>
                <a:cs typeface="Advent Pro"/>
                <a:sym typeface="Advent Pro"/>
              </a:defRPr>
            </a:lvl6pPr>
            <a:lvl7pPr lvl="6" rtl="0">
              <a:spcBef>
                <a:spcPts val="0"/>
              </a:spcBef>
              <a:spcAft>
                <a:spcPts val="0"/>
              </a:spcAft>
              <a:buSzPts val="1400"/>
              <a:buFont typeface="Advent Pro"/>
              <a:buNone/>
              <a:defRPr>
                <a:latin typeface="Advent Pro"/>
                <a:ea typeface="Advent Pro"/>
                <a:cs typeface="Advent Pro"/>
                <a:sym typeface="Advent Pro"/>
              </a:defRPr>
            </a:lvl7pPr>
            <a:lvl8pPr lvl="7" rtl="0">
              <a:spcBef>
                <a:spcPts val="0"/>
              </a:spcBef>
              <a:spcAft>
                <a:spcPts val="0"/>
              </a:spcAft>
              <a:buSzPts val="1400"/>
              <a:buFont typeface="Advent Pro"/>
              <a:buNone/>
              <a:defRPr>
                <a:latin typeface="Advent Pro"/>
                <a:ea typeface="Advent Pro"/>
                <a:cs typeface="Advent Pro"/>
                <a:sym typeface="Advent Pro"/>
              </a:defRPr>
            </a:lvl8pPr>
            <a:lvl9pPr lvl="8" rtl="0">
              <a:spcBef>
                <a:spcPts val="0"/>
              </a:spcBef>
              <a:spcAft>
                <a:spcPts val="0"/>
              </a:spcAft>
              <a:buSzPts val="1400"/>
              <a:buFont typeface="Advent Pro"/>
              <a:buNone/>
              <a:defRPr>
                <a:latin typeface="Advent Pro"/>
                <a:ea typeface="Advent Pro"/>
                <a:cs typeface="Advent Pro"/>
                <a:sym typeface="Advent Pro"/>
              </a:defRPr>
            </a:lvl9pPr>
          </a:lstStyle>
          <a:p>
            <a:endParaRPr/>
          </a:p>
        </p:txBody>
      </p:sp>
      <p:sp>
        <p:nvSpPr>
          <p:cNvPr id="111" name="Google Shape;111;p20"/>
          <p:cNvSpPr txBox="1">
            <a:spLocks noGrp="1"/>
          </p:cNvSpPr>
          <p:nvPr>
            <p:ph type="subTitle" idx="2"/>
          </p:nvPr>
        </p:nvSpPr>
        <p:spPr>
          <a:xfrm>
            <a:off x="2292234" y="4349830"/>
            <a:ext cx="4012800" cy="1155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 name="Google Shape;112;p20"/>
          <p:cNvSpPr txBox="1">
            <a:spLocks noGrp="1"/>
          </p:cNvSpPr>
          <p:nvPr>
            <p:ph type="subTitle" idx="3"/>
          </p:nvPr>
        </p:nvSpPr>
        <p:spPr>
          <a:xfrm>
            <a:off x="7137598" y="3769500"/>
            <a:ext cx="4012800" cy="6552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Advent Pro"/>
              <a:buNone/>
              <a:defRPr sz="5000">
                <a:latin typeface="Advent Pro Medium"/>
                <a:ea typeface="Advent Pro Medium"/>
                <a:cs typeface="Advent Pro Medium"/>
                <a:sym typeface="Advent Pro Medium"/>
              </a:defRPr>
            </a:lvl1pPr>
            <a:lvl2pPr lvl="1" rtl="0">
              <a:spcBef>
                <a:spcPts val="0"/>
              </a:spcBef>
              <a:spcAft>
                <a:spcPts val="0"/>
              </a:spcAft>
              <a:buSzPts val="1400"/>
              <a:buFont typeface="Advent Pro"/>
              <a:buNone/>
              <a:defRPr>
                <a:latin typeface="Advent Pro"/>
                <a:ea typeface="Advent Pro"/>
                <a:cs typeface="Advent Pro"/>
                <a:sym typeface="Advent Pro"/>
              </a:defRPr>
            </a:lvl2pPr>
            <a:lvl3pPr lvl="2" rtl="0">
              <a:spcBef>
                <a:spcPts val="0"/>
              </a:spcBef>
              <a:spcAft>
                <a:spcPts val="0"/>
              </a:spcAft>
              <a:buSzPts val="1400"/>
              <a:buFont typeface="Advent Pro"/>
              <a:buNone/>
              <a:defRPr>
                <a:latin typeface="Advent Pro"/>
                <a:ea typeface="Advent Pro"/>
                <a:cs typeface="Advent Pro"/>
                <a:sym typeface="Advent Pro"/>
              </a:defRPr>
            </a:lvl3pPr>
            <a:lvl4pPr lvl="3" rtl="0">
              <a:spcBef>
                <a:spcPts val="0"/>
              </a:spcBef>
              <a:spcAft>
                <a:spcPts val="0"/>
              </a:spcAft>
              <a:buSzPts val="1400"/>
              <a:buFont typeface="Advent Pro"/>
              <a:buNone/>
              <a:defRPr>
                <a:latin typeface="Advent Pro"/>
                <a:ea typeface="Advent Pro"/>
                <a:cs typeface="Advent Pro"/>
                <a:sym typeface="Advent Pro"/>
              </a:defRPr>
            </a:lvl4pPr>
            <a:lvl5pPr lvl="4" rtl="0">
              <a:spcBef>
                <a:spcPts val="0"/>
              </a:spcBef>
              <a:spcAft>
                <a:spcPts val="0"/>
              </a:spcAft>
              <a:buSzPts val="1400"/>
              <a:buFont typeface="Advent Pro"/>
              <a:buNone/>
              <a:defRPr>
                <a:latin typeface="Advent Pro"/>
                <a:ea typeface="Advent Pro"/>
                <a:cs typeface="Advent Pro"/>
                <a:sym typeface="Advent Pro"/>
              </a:defRPr>
            </a:lvl5pPr>
            <a:lvl6pPr lvl="5" rtl="0">
              <a:spcBef>
                <a:spcPts val="0"/>
              </a:spcBef>
              <a:spcAft>
                <a:spcPts val="0"/>
              </a:spcAft>
              <a:buSzPts val="1400"/>
              <a:buFont typeface="Advent Pro"/>
              <a:buNone/>
              <a:defRPr>
                <a:latin typeface="Advent Pro"/>
                <a:ea typeface="Advent Pro"/>
                <a:cs typeface="Advent Pro"/>
                <a:sym typeface="Advent Pro"/>
              </a:defRPr>
            </a:lvl6pPr>
            <a:lvl7pPr lvl="6" rtl="0">
              <a:spcBef>
                <a:spcPts val="0"/>
              </a:spcBef>
              <a:spcAft>
                <a:spcPts val="0"/>
              </a:spcAft>
              <a:buSzPts val="1400"/>
              <a:buFont typeface="Advent Pro"/>
              <a:buNone/>
              <a:defRPr>
                <a:latin typeface="Advent Pro"/>
                <a:ea typeface="Advent Pro"/>
                <a:cs typeface="Advent Pro"/>
                <a:sym typeface="Advent Pro"/>
              </a:defRPr>
            </a:lvl7pPr>
            <a:lvl8pPr lvl="7" rtl="0">
              <a:spcBef>
                <a:spcPts val="0"/>
              </a:spcBef>
              <a:spcAft>
                <a:spcPts val="0"/>
              </a:spcAft>
              <a:buSzPts val="1400"/>
              <a:buFont typeface="Advent Pro"/>
              <a:buNone/>
              <a:defRPr>
                <a:latin typeface="Advent Pro"/>
                <a:ea typeface="Advent Pro"/>
                <a:cs typeface="Advent Pro"/>
                <a:sym typeface="Advent Pro"/>
              </a:defRPr>
            </a:lvl8pPr>
            <a:lvl9pPr lvl="8" rtl="0">
              <a:spcBef>
                <a:spcPts val="0"/>
              </a:spcBef>
              <a:spcAft>
                <a:spcPts val="0"/>
              </a:spcAft>
              <a:buSzPts val="1400"/>
              <a:buFont typeface="Advent Pro"/>
              <a:buNone/>
              <a:defRPr>
                <a:latin typeface="Advent Pro"/>
                <a:ea typeface="Advent Pro"/>
                <a:cs typeface="Advent Pro"/>
                <a:sym typeface="Advent Pro"/>
              </a:defRPr>
            </a:lvl9pPr>
          </a:lstStyle>
          <a:p>
            <a:endParaRPr/>
          </a:p>
        </p:txBody>
      </p:sp>
      <p:sp>
        <p:nvSpPr>
          <p:cNvPr id="113" name="Google Shape;113;p20"/>
          <p:cNvSpPr txBox="1">
            <a:spLocks noGrp="1"/>
          </p:cNvSpPr>
          <p:nvPr>
            <p:ph type="subTitle" idx="4"/>
          </p:nvPr>
        </p:nvSpPr>
        <p:spPr>
          <a:xfrm>
            <a:off x="7137598" y="4349830"/>
            <a:ext cx="4012800" cy="1155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4" name="Google Shape;114;p20"/>
          <p:cNvSpPr txBox="1">
            <a:spLocks noGrp="1"/>
          </p:cNvSpPr>
          <p:nvPr>
            <p:ph type="subTitle" idx="5"/>
          </p:nvPr>
        </p:nvSpPr>
        <p:spPr>
          <a:xfrm>
            <a:off x="11982966" y="3769500"/>
            <a:ext cx="4012800" cy="6552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Advent Pro"/>
              <a:buNone/>
              <a:defRPr sz="5000">
                <a:latin typeface="Advent Pro Medium"/>
                <a:ea typeface="Advent Pro Medium"/>
                <a:cs typeface="Advent Pro Medium"/>
                <a:sym typeface="Advent Pro Medium"/>
              </a:defRPr>
            </a:lvl1pPr>
            <a:lvl2pPr lvl="1" rtl="0">
              <a:spcBef>
                <a:spcPts val="0"/>
              </a:spcBef>
              <a:spcAft>
                <a:spcPts val="0"/>
              </a:spcAft>
              <a:buSzPts val="1400"/>
              <a:buFont typeface="Advent Pro"/>
              <a:buNone/>
              <a:defRPr>
                <a:latin typeface="Advent Pro"/>
                <a:ea typeface="Advent Pro"/>
                <a:cs typeface="Advent Pro"/>
                <a:sym typeface="Advent Pro"/>
              </a:defRPr>
            </a:lvl2pPr>
            <a:lvl3pPr lvl="2" rtl="0">
              <a:spcBef>
                <a:spcPts val="0"/>
              </a:spcBef>
              <a:spcAft>
                <a:spcPts val="0"/>
              </a:spcAft>
              <a:buSzPts val="1400"/>
              <a:buFont typeface="Advent Pro"/>
              <a:buNone/>
              <a:defRPr>
                <a:latin typeface="Advent Pro"/>
                <a:ea typeface="Advent Pro"/>
                <a:cs typeface="Advent Pro"/>
                <a:sym typeface="Advent Pro"/>
              </a:defRPr>
            </a:lvl3pPr>
            <a:lvl4pPr lvl="3" rtl="0">
              <a:spcBef>
                <a:spcPts val="0"/>
              </a:spcBef>
              <a:spcAft>
                <a:spcPts val="0"/>
              </a:spcAft>
              <a:buSzPts val="1400"/>
              <a:buFont typeface="Advent Pro"/>
              <a:buNone/>
              <a:defRPr>
                <a:latin typeface="Advent Pro"/>
                <a:ea typeface="Advent Pro"/>
                <a:cs typeface="Advent Pro"/>
                <a:sym typeface="Advent Pro"/>
              </a:defRPr>
            </a:lvl4pPr>
            <a:lvl5pPr lvl="4" rtl="0">
              <a:spcBef>
                <a:spcPts val="0"/>
              </a:spcBef>
              <a:spcAft>
                <a:spcPts val="0"/>
              </a:spcAft>
              <a:buSzPts val="1400"/>
              <a:buFont typeface="Advent Pro"/>
              <a:buNone/>
              <a:defRPr>
                <a:latin typeface="Advent Pro"/>
                <a:ea typeface="Advent Pro"/>
                <a:cs typeface="Advent Pro"/>
                <a:sym typeface="Advent Pro"/>
              </a:defRPr>
            </a:lvl5pPr>
            <a:lvl6pPr lvl="5" rtl="0">
              <a:spcBef>
                <a:spcPts val="0"/>
              </a:spcBef>
              <a:spcAft>
                <a:spcPts val="0"/>
              </a:spcAft>
              <a:buSzPts val="1400"/>
              <a:buFont typeface="Advent Pro"/>
              <a:buNone/>
              <a:defRPr>
                <a:latin typeface="Advent Pro"/>
                <a:ea typeface="Advent Pro"/>
                <a:cs typeface="Advent Pro"/>
                <a:sym typeface="Advent Pro"/>
              </a:defRPr>
            </a:lvl6pPr>
            <a:lvl7pPr lvl="6" rtl="0">
              <a:spcBef>
                <a:spcPts val="0"/>
              </a:spcBef>
              <a:spcAft>
                <a:spcPts val="0"/>
              </a:spcAft>
              <a:buSzPts val="1400"/>
              <a:buFont typeface="Advent Pro"/>
              <a:buNone/>
              <a:defRPr>
                <a:latin typeface="Advent Pro"/>
                <a:ea typeface="Advent Pro"/>
                <a:cs typeface="Advent Pro"/>
                <a:sym typeface="Advent Pro"/>
              </a:defRPr>
            </a:lvl7pPr>
            <a:lvl8pPr lvl="7" rtl="0">
              <a:spcBef>
                <a:spcPts val="0"/>
              </a:spcBef>
              <a:spcAft>
                <a:spcPts val="0"/>
              </a:spcAft>
              <a:buSzPts val="1400"/>
              <a:buFont typeface="Advent Pro"/>
              <a:buNone/>
              <a:defRPr>
                <a:latin typeface="Advent Pro"/>
                <a:ea typeface="Advent Pro"/>
                <a:cs typeface="Advent Pro"/>
                <a:sym typeface="Advent Pro"/>
              </a:defRPr>
            </a:lvl8pPr>
            <a:lvl9pPr lvl="8" rtl="0">
              <a:spcBef>
                <a:spcPts val="0"/>
              </a:spcBef>
              <a:spcAft>
                <a:spcPts val="0"/>
              </a:spcAft>
              <a:buSzPts val="1400"/>
              <a:buFont typeface="Advent Pro"/>
              <a:buNone/>
              <a:defRPr>
                <a:latin typeface="Advent Pro"/>
                <a:ea typeface="Advent Pro"/>
                <a:cs typeface="Advent Pro"/>
                <a:sym typeface="Advent Pro"/>
              </a:defRPr>
            </a:lvl9pPr>
          </a:lstStyle>
          <a:p>
            <a:endParaRPr/>
          </a:p>
        </p:txBody>
      </p:sp>
      <p:sp>
        <p:nvSpPr>
          <p:cNvPr id="115" name="Google Shape;115;p20"/>
          <p:cNvSpPr txBox="1">
            <a:spLocks noGrp="1"/>
          </p:cNvSpPr>
          <p:nvPr>
            <p:ph type="subTitle" idx="6"/>
          </p:nvPr>
        </p:nvSpPr>
        <p:spPr>
          <a:xfrm>
            <a:off x="11982966" y="4349830"/>
            <a:ext cx="4012800" cy="1155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6" name="Google Shape;116;p20"/>
          <p:cNvSpPr txBox="1">
            <a:spLocks noGrp="1"/>
          </p:cNvSpPr>
          <p:nvPr>
            <p:ph type="subTitle" idx="7"/>
          </p:nvPr>
        </p:nvSpPr>
        <p:spPr>
          <a:xfrm>
            <a:off x="2292234" y="7201400"/>
            <a:ext cx="4012800" cy="6552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Advent Pro"/>
              <a:buNone/>
              <a:defRPr sz="5000">
                <a:latin typeface="Advent Pro Medium"/>
                <a:ea typeface="Advent Pro Medium"/>
                <a:cs typeface="Advent Pro Medium"/>
                <a:sym typeface="Advent Pro Medium"/>
              </a:defRPr>
            </a:lvl1pPr>
            <a:lvl2pPr lvl="1" rtl="0">
              <a:spcBef>
                <a:spcPts val="0"/>
              </a:spcBef>
              <a:spcAft>
                <a:spcPts val="0"/>
              </a:spcAft>
              <a:buSzPts val="1400"/>
              <a:buFont typeface="Advent Pro"/>
              <a:buNone/>
              <a:defRPr>
                <a:latin typeface="Advent Pro"/>
                <a:ea typeface="Advent Pro"/>
                <a:cs typeface="Advent Pro"/>
                <a:sym typeface="Advent Pro"/>
              </a:defRPr>
            </a:lvl2pPr>
            <a:lvl3pPr lvl="2" rtl="0">
              <a:spcBef>
                <a:spcPts val="0"/>
              </a:spcBef>
              <a:spcAft>
                <a:spcPts val="0"/>
              </a:spcAft>
              <a:buSzPts val="1400"/>
              <a:buFont typeface="Advent Pro"/>
              <a:buNone/>
              <a:defRPr>
                <a:latin typeface="Advent Pro"/>
                <a:ea typeface="Advent Pro"/>
                <a:cs typeface="Advent Pro"/>
                <a:sym typeface="Advent Pro"/>
              </a:defRPr>
            </a:lvl3pPr>
            <a:lvl4pPr lvl="3" rtl="0">
              <a:spcBef>
                <a:spcPts val="0"/>
              </a:spcBef>
              <a:spcAft>
                <a:spcPts val="0"/>
              </a:spcAft>
              <a:buSzPts val="1400"/>
              <a:buFont typeface="Advent Pro"/>
              <a:buNone/>
              <a:defRPr>
                <a:latin typeface="Advent Pro"/>
                <a:ea typeface="Advent Pro"/>
                <a:cs typeface="Advent Pro"/>
                <a:sym typeface="Advent Pro"/>
              </a:defRPr>
            </a:lvl4pPr>
            <a:lvl5pPr lvl="4" rtl="0">
              <a:spcBef>
                <a:spcPts val="0"/>
              </a:spcBef>
              <a:spcAft>
                <a:spcPts val="0"/>
              </a:spcAft>
              <a:buSzPts val="1400"/>
              <a:buFont typeface="Advent Pro"/>
              <a:buNone/>
              <a:defRPr>
                <a:latin typeface="Advent Pro"/>
                <a:ea typeface="Advent Pro"/>
                <a:cs typeface="Advent Pro"/>
                <a:sym typeface="Advent Pro"/>
              </a:defRPr>
            </a:lvl5pPr>
            <a:lvl6pPr lvl="5" rtl="0">
              <a:spcBef>
                <a:spcPts val="0"/>
              </a:spcBef>
              <a:spcAft>
                <a:spcPts val="0"/>
              </a:spcAft>
              <a:buSzPts val="1400"/>
              <a:buFont typeface="Advent Pro"/>
              <a:buNone/>
              <a:defRPr>
                <a:latin typeface="Advent Pro"/>
                <a:ea typeface="Advent Pro"/>
                <a:cs typeface="Advent Pro"/>
                <a:sym typeface="Advent Pro"/>
              </a:defRPr>
            </a:lvl6pPr>
            <a:lvl7pPr lvl="6" rtl="0">
              <a:spcBef>
                <a:spcPts val="0"/>
              </a:spcBef>
              <a:spcAft>
                <a:spcPts val="0"/>
              </a:spcAft>
              <a:buSzPts val="1400"/>
              <a:buFont typeface="Advent Pro"/>
              <a:buNone/>
              <a:defRPr>
                <a:latin typeface="Advent Pro"/>
                <a:ea typeface="Advent Pro"/>
                <a:cs typeface="Advent Pro"/>
                <a:sym typeface="Advent Pro"/>
              </a:defRPr>
            </a:lvl7pPr>
            <a:lvl8pPr lvl="7" rtl="0">
              <a:spcBef>
                <a:spcPts val="0"/>
              </a:spcBef>
              <a:spcAft>
                <a:spcPts val="0"/>
              </a:spcAft>
              <a:buSzPts val="1400"/>
              <a:buFont typeface="Advent Pro"/>
              <a:buNone/>
              <a:defRPr>
                <a:latin typeface="Advent Pro"/>
                <a:ea typeface="Advent Pro"/>
                <a:cs typeface="Advent Pro"/>
                <a:sym typeface="Advent Pro"/>
              </a:defRPr>
            </a:lvl8pPr>
            <a:lvl9pPr lvl="8" rtl="0">
              <a:spcBef>
                <a:spcPts val="0"/>
              </a:spcBef>
              <a:spcAft>
                <a:spcPts val="0"/>
              </a:spcAft>
              <a:buSzPts val="1400"/>
              <a:buFont typeface="Advent Pro"/>
              <a:buNone/>
              <a:defRPr>
                <a:latin typeface="Advent Pro"/>
                <a:ea typeface="Advent Pro"/>
                <a:cs typeface="Advent Pro"/>
                <a:sym typeface="Advent Pro"/>
              </a:defRPr>
            </a:lvl9pPr>
          </a:lstStyle>
          <a:p>
            <a:endParaRPr/>
          </a:p>
        </p:txBody>
      </p:sp>
      <p:sp>
        <p:nvSpPr>
          <p:cNvPr id="117" name="Google Shape;117;p20"/>
          <p:cNvSpPr txBox="1">
            <a:spLocks noGrp="1"/>
          </p:cNvSpPr>
          <p:nvPr>
            <p:ph type="subTitle" idx="8"/>
          </p:nvPr>
        </p:nvSpPr>
        <p:spPr>
          <a:xfrm>
            <a:off x="2292234" y="7781730"/>
            <a:ext cx="4012800" cy="1155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8" name="Google Shape;118;p20"/>
          <p:cNvSpPr txBox="1">
            <a:spLocks noGrp="1"/>
          </p:cNvSpPr>
          <p:nvPr>
            <p:ph type="subTitle" idx="9"/>
          </p:nvPr>
        </p:nvSpPr>
        <p:spPr>
          <a:xfrm>
            <a:off x="7137598" y="7201400"/>
            <a:ext cx="4012800" cy="6552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Advent Pro"/>
              <a:buNone/>
              <a:defRPr sz="5000">
                <a:latin typeface="Advent Pro Medium"/>
                <a:ea typeface="Advent Pro Medium"/>
                <a:cs typeface="Advent Pro Medium"/>
                <a:sym typeface="Advent Pro Medium"/>
              </a:defRPr>
            </a:lvl1pPr>
            <a:lvl2pPr lvl="1" rtl="0">
              <a:spcBef>
                <a:spcPts val="0"/>
              </a:spcBef>
              <a:spcAft>
                <a:spcPts val="0"/>
              </a:spcAft>
              <a:buSzPts val="1400"/>
              <a:buFont typeface="Advent Pro"/>
              <a:buNone/>
              <a:defRPr>
                <a:latin typeface="Advent Pro"/>
                <a:ea typeface="Advent Pro"/>
                <a:cs typeface="Advent Pro"/>
                <a:sym typeface="Advent Pro"/>
              </a:defRPr>
            </a:lvl2pPr>
            <a:lvl3pPr lvl="2" rtl="0">
              <a:spcBef>
                <a:spcPts val="0"/>
              </a:spcBef>
              <a:spcAft>
                <a:spcPts val="0"/>
              </a:spcAft>
              <a:buSzPts val="1400"/>
              <a:buFont typeface="Advent Pro"/>
              <a:buNone/>
              <a:defRPr>
                <a:latin typeface="Advent Pro"/>
                <a:ea typeface="Advent Pro"/>
                <a:cs typeface="Advent Pro"/>
                <a:sym typeface="Advent Pro"/>
              </a:defRPr>
            </a:lvl3pPr>
            <a:lvl4pPr lvl="3" rtl="0">
              <a:spcBef>
                <a:spcPts val="0"/>
              </a:spcBef>
              <a:spcAft>
                <a:spcPts val="0"/>
              </a:spcAft>
              <a:buSzPts val="1400"/>
              <a:buFont typeface="Advent Pro"/>
              <a:buNone/>
              <a:defRPr>
                <a:latin typeface="Advent Pro"/>
                <a:ea typeface="Advent Pro"/>
                <a:cs typeface="Advent Pro"/>
                <a:sym typeface="Advent Pro"/>
              </a:defRPr>
            </a:lvl4pPr>
            <a:lvl5pPr lvl="4" rtl="0">
              <a:spcBef>
                <a:spcPts val="0"/>
              </a:spcBef>
              <a:spcAft>
                <a:spcPts val="0"/>
              </a:spcAft>
              <a:buSzPts val="1400"/>
              <a:buFont typeface="Advent Pro"/>
              <a:buNone/>
              <a:defRPr>
                <a:latin typeface="Advent Pro"/>
                <a:ea typeface="Advent Pro"/>
                <a:cs typeface="Advent Pro"/>
                <a:sym typeface="Advent Pro"/>
              </a:defRPr>
            </a:lvl5pPr>
            <a:lvl6pPr lvl="5" rtl="0">
              <a:spcBef>
                <a:spcPts val="0"/>
              </a:spcBef>
              <a:spcAft>
                <a:spcPts val="0"/>
              </a:spcAft>
              <a:buSzPts val="1400"/>
              <a:buFont typeface="Advent Pro"/>
              <a:buNone/>
              <a:defRPr>
                <a:latin typeface="Advent Pro"/>
                <a:ea typeface="Advent Pro"/>
                <a:cs typeface="Advent Pro"/>
                <a:sym typeface="Advent Pro"/>
              </a:defRPr>
            </a:lvl6pPr>
            <a:lvl7pPr lvl="6" rtl="0">
              <a:spcBef>
                <a:spcPts val="0"/>
              </a:spcBef>
              <a:spcAft>
                <a:spcPts val="0"/>
              </a:spcAft>
              <a:buSzPts val="1400"/>
              <a:buFont typeface="Advent Pro"/>
              <a:buNone/>
              <a:defRPr>
                <a:latin typeface="Advent Pro"/>
                <a:ea typeface="Advent Pro"/>
                <a:cs typeface="Advent Pro"/>
                <a:sym typeface="Advent Pro"/>
              </a:defRPr>
            </a:lvl7pPr>
            <a:lvl8pPr lvl="7" rtl="0">
              <a:spcBef>
                <a:spcPts val="0"/>
              </a:spcBef>
              <a:spcAft>
                <a:spcPts val="0"/>
              </a:spcAft>
              <a:buSzPts val="1400"/>
              <a:buFont typeface="Advent Pro"/>
              <a:buNone/>
              <a:defRPr>
                <a:latin typeface="Advent Pro"/>
                <a:ea typeface="Advent Pro"/>
                <a:cs typeface="Advent Pro"/>
                <a:sym typeface="Advent Pro"/>
              </a:defRPr>
            </a:lvl8pPr>
            <a:lvl9pPr lvl="8" rtl="0">
              <a:spcBef>
                <a:spcPts val="0"/>
              </a:spcBef>
              <a:spcAft>
                <a:spcPts val="0"/>
              </a:spcAft>
              <a:buSzPts val="1400"/>
              <a:buFont typeface="Advent Pro"/>
              <a:buNone/>
              <a:defRPr>
                <a:latin typeface="Advent Pro"/>
                <a:ea typeface="Advent Pro"/>
                <a:cs typeface="Advent Pro"/>
                <a:sym typeface="Advent Pro"/>
              </a:defRPr>
            </a:lvl9pPr>
          </a:lstStyle>
          <a:p>
            <a:endParaRPr/>
          </a:p>
        </p:txBody>
      </p:sp>
      <p:sp>
        <p:nvSpPr>
          <p:cNvPr id="119" name="Google Shape;119;p20"/>
          <p:cNvSpPr txBox="1">
            <a:spLocks noGrp="1"/>
          </p:cNvSpPr>
          <p:nvPr>
            <p:ph type="subTitle" idx="13"/>
          </p:nvPr>
        </p:nvSpPr>
        <p:spPr>
          <a:xfrm>
            <a:off x="7137598" y="7781730"/>
            <a:ext cx="4012800" cy="1155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0" name="Google Shape;120;p20"/>
          <p:cNvSpPr txBox="1">
            <a:spLocks noGrp="1"/>
          </p:cNvSpPr>
          <p:nvPr>
            <p:ph type="subTitle" idx="14"/>
          </p:nvPr>
        </p:nvSpPr>
        <p:spPr>
          <a:xfrm>
            <a:off x="11982966" y="7201400"/>
            <a:ext cx="4012800" cy="6552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Advent Pro"/>
              <a:buNone/>
              <a:defRPr sz="5000">
                <a:latin typeface="Advent Pro Medium"/>
                <a:ea typeface="Advent Pro Medium"/>
                <a:cs typeface="Advent Pro Medium"/>
                <a:sym typeface="Advent Pro Medium"/>
              </a:defRPr>
            </a:lvl1pPr>
            <a:lvl2pPr lvl="1" rtl="0">
              <a:spcBef>
                <a:spcPts val="0"/>
              </a:spcBef>
              <a:spcAft>
                <a:spcPts val="0"/>
              </a:spcAft>
              <a:buSzPts val="1400"/>
              <a:buFont typeface="Advent Pro"/>
              <a:buNone/>
              <a:defRPr>
                <a:latin typeface="Advent Pro"/>
                <a:ea typeface="Advent Pro"/>
                <a:cs typeface="Advent Pro"/>
                <a:sym typeface="Advent Pro"/>
              </a:defRPr>
            </a:lvl2pPr>
            <a:lvl3pPr lvl="2" rtl="0">
              <a:spcBef>
                <a:spcPts val="0"/>
              </a:spcBef>
              <a:spcAft>
                <a:spcPts val="0"/>
              </a:spcAft>
              <a:buSzPts val="1400"/>
              <a:buFont typeface="Advent Pro"/>
              <a:buNone/>
              <a:defRPr>
                <a:latin typeface="Advent Pro"/>
                <a:ea typeface="Advent Pro"/>
                <a:cs typeface="Advent Pro"/>
                <a:sym typeface="Advent Pro"/>
              </a:defRPr>
            </a:lvl3pPr>
            <a:lvl4pPr lvl="3" rtl="0">
              <a:spcBef>
                <a:spcPts val="0"/>
              </a:spcBef>
              <a:spcAft>
                <a:spcPts val="0"/>
              </a:spcAft>
              <a:buSzPts val="1400"/>
              <a:buFont typeface="Advent Pro"/>
              <a:buNone/>
              <a:defRPr>
                <a:latin typeface="Advent Pro"/>
                <a:ea typeface="Advent Pro"/>
                <a:cs typeface="Advent Pro"/>
                <a:sym typeface="Advent Pro"/>
              </a:defRPr>
            </a:lvl4pPr>
            <a:lvl5pPr lvl="4" rtl="0">
              <a:spcBef>
                <a:spcPts val="0"/>
              </a:spcBef>
              <a:spcAft>
                <a:spcPts val="0"/>
              </a:spcAft>
              <a:buSzPts val="1400"/>
              <a:buFont typeface="Advent Pro"/>
              <a:buNone/>
              <a:defRPr>
                <a:latin typeface="Advent Pro"/>
                <a:ea typeface="Advent Pro"/>
                <a:cs typeface="Advent Pro"/>
                <a:sym typeface="Advent Pro"/>
              </a:defRPr>
            </a:lvl5pPr>
            <a:lvl6pPr lvl="5" rtl="0">
              <a:spcBef>
                <a:spcPts val="0"/>
              </a:spcBef>
              <a:spcAft>
                <a:spcPts val="0"/>
              </a:spcAft>
              <a:buSzPts val="1400"/>
              <a:buFont typeface="Advent Pro"/>
              <a:buNone/>
              <a:defRPr>
                <a:latin typeface="Advent Pro"/>
                <a:ea typeface="Advent Pro"/>
                <a:cs typeface="Advent Pro"/>
                <a:sym typeface="Advent Pro"/>
              </a:defRPr>
            </a:lvl6pPr>
            <a:lvl7pPr lvl="6" rtl="0">
              <a:spcBef>
                <a:spcPts val="0"/>
              </a:spcBef>
              <a:spcAft>
                <a:spcPts val="0"/>
              </a:spcAft>
              <a:buSzPts val="1400"/>
              <a:buFont typeface="Advent Pro"/>
              <a:buNone/>
              <a:defRPr>
                <a:latin typeface="Advent Pro"/>
                <a:ea typeface="Advent Pro"/>
                <a:cs typeface="Advent Pro"/>
                <a:sym typeface="Advent Pro"/>
              </a:defRPr>
            </a:lvl7pPr>
            <a:lvl8pPr lvl="7" rtl="0">
              <a:spcBef>
                <a:spcPts val="0"/>
              </a:spcBef>
              <a:spcAft>
                <a:spcPts val="0"/>
              </a:spcAft>
              <a:buSzPts val="1400"/>
              <a:buFont typeface="Advent Pro"/>
              <a:buNone/>
              <a:defRPr>
                <a:latin typeface="Advent Pro"/>
                <a:ea typeface="Advent Pro"/>
                <a:cs typeface="Advent Pro"/>
                <a:sym typeface="Advent Pro"/>
              </a:defRPr>
            </a:lvl8pPr>
            <a:lvl9pPr lvl="8" rtl="0">
              <a:spcBef>
                <a:spcPts val="0"/>
              </a:spcBef>
              <a:spcAft>
                <a:spcPts val="0"/>
              </a:spcAft>
              <a:buSzPts val="1400"/>
              <a:buFont typeface="Advent Pro"/>
              <a:buNone/>
              <a:defRPr>
                <a:latin typeface="Advent Pro"/>
                <a:ea typeface="Advent Pro"/>
                <a:cs typeface="Advent Pro"/>
                <a:sym typeface="Advent Pro"/>
              </a:defRPr>
            </a:lvl9pPr>
          </a:lstStyle>
          <a:p>
            <a:endParaRPr/>
          </a:p>
        </p:txBody>
      </p:sp>
      <p:sp>
        <p:nvSpPr>
          <p:cNvPr id="121" name="Google Shape;121;p20"/>
          <p:cNvSpPr txBox="1">
            <a:spLocks noGrp="1"/>
          </p:cNvSpPr>
          <p:nvPr>
            <p:ph type="subTitle" idx="15"/>
          </p:nvPr>
        </p:nvSpPr>
        <p:spPr>
          <a:xfrm>
            <a:off x="11982966" y="7781730"/>
            <a:ext cx="4012800" cy="1155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038681635"/>
      </p:ext>
    </p:extLst>
  </p:cSld>
  <p:clrMapOvr>
    <a:masterClrMapping/>
  </p:clrMapOvr>
  <p:transition spd="med">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22"/>
        <p:cNvGrpSpPr/>
        <p:nvPr/>
      </p:nvGrpSpPr>
      <p:grpSpPr>
        <a:xfrm>
          <a:off x="0" y="0"/>
          <a:ext cx="0" cy="0"/>
          <a:chOff x="0" y="0"/>
          <a:chExt cx="0" cy="0"/>
        </a:xfrm>
      </p:grpSpPr>
      <p:sp>
        <p:nvSpPr>
          <p:cNvPr id="123" name="Google Shape;123;p21"/>
          <p:cNvSpPr txBox="1">
            <a:spLocks noGrp="1"/>
          </p:cNvSpPr>
          <p:nvPr>
            <p:ph type="title"/>
          </p:nvPr>
        </p:nvSpPr>
        <p:spPr>
          <a:xfrm>
            <a:off x="7800244" y="7017550"/>
            <a:ext cx="9061200" cy="1024200"/>
          </a:xfrm>
          <a:prstGeom prst="rect">
            <a:avLst/>
          </a:prstGeom>
        </p:spPr>
        <p:txBody>
          <a:bodyPr spcFirstLastPara="1" wrap="square" lIns="91425" tIns="0" rIns="91425" bIns="91425" anchor="t" anchorCtr="0">
            <a:noAutofit/>
          </a:bodyPr>
          <a:lstStyle>
            <a:lvl1pPr lvl="0" algn="r" rtl="0">
              <a:lnSpc>
                <a:spcPct val="115000"/>
              </a:lnSpc>
              <a:spcBef>
                <a:spcPts val="0"/>
              </a:spcBef>
              <a:spcAft>
                <a:spcPts val="0"/>
              </a:spcAft>
              <a:buSzPts val="3800"/>
              <a:buNone/>
              <a:defRPr sz="5000">
                <a:latin typeface="Advent Pro Medium"/>
                <a:ea typeface="Advent Pro Medium"/>
                <a:cs typeface="Advent Pro Medium"/>
                <a:sym typeface="Advent Pro Medium"/>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124" name="Google Shape;124;p21"/>
          <p:cNvSpPr txBox="1">
            <a:spLocks noGrp="1"/>
          </p:cNvSpPr>
          <p:nvPr>
            <p:ph type="subTitle" idx="1"/>
          </p:nvPr>
        </p:nvSpPr>
        <p:spPr>
          <a:xfrm>
            <a:off x="7800050" y="2550050"/>
            <a:ext cx="9061200" cy="454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5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125" name="Google Shape;125;p21"/>
          <p:cNvCxnSpPr/>
          <p:nvPr/>
        </p:nvCxnSpPr>
        <p:spPr>
          <a:xfrm rot="10800000">
            <a:off x="10560700" y="9788250"/>
            <a:ext cx="78012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1917288927"/>
      </p:ext>
    </p:extLst>
  </p:cSld>
  <p:clrMapOvr>
    <a:masterClrMapping/>
  </p:clrMapOvr>
  <p:transition spd="med">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38"/>
        <p:cNvGrpSpPr/>
        <p:nvPr/>
      </p:nvGrpSpPr>
      <p:grpSpPr>
        <a:xfrm>
          <a:off x="0" y="0"/>
          <a:ext cx="0" cy="0"/>
          <a:chOff x="0" y="0"/>
          <a:chExt cx="0" cy="0"/>
        </a:xfrm>
      </p:grpSpPr>
      <p:sp>
        <p:nvSpPr>
          <p:cNvPr id="139" name="Google Shape;139;p24"/>
          <p:cNvSpPr txBox="1">
            <a:spLocks noGrp="1"/>
          </p:cNvSpPr>
          <p:nvPr>
            <p:ph type="title"/>
          </p:nvPr>
        </p:nvSpPr>
        <p:spPr>
          <a:xfrm>
            <a:off x="1426450" y="890050"/>
            <a:ext cx="15435000" cy="1155000"/>
          </a:xfrm>
          <a:prstGeom prst="rect">
            <a:avLst/>
          </a:prstGeom>
        </p:spPr>
        <p:txBody>
          <a:bodyPr spcFirstLastPara="1" wrap="square" lIns="91425" tIns="0" rIns="91425" bIns="91425" anchor="t" anchorCtr="0">
            <a:noAutofit/>
          </a:bodyPr>
          <a:lstStyle>
            <a:lvl1pPr lvl="0" rtl="0">
              <a:spcBef>
                <a:spcPts val="0"/>
              </a:spcBef>
              <a:spcAft>
                <a:spcPts val="0"/>
              </a:spcAft>
              <a:buSzPts val="3800"/>
              <a:buNone/>
              <a:defRPr sz="7600">
                <a:latin typeface="Advent Pro Medium"/>
                <a:ea typeface="Advent Pro Medium"/>
                <a:cs typeface="Advent Pro Medium"/>
                <a:sym typeface="Advent Pro Medium"/>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cxnSp>
        <p:nvCxnSpPr>
          <p:cNvPr id="140" name="Google Shape;140;p24"/>
          <p:cNvCxnSpPr/>
          <p:nvPr/>
        </p:nvCxnSpPr>
        <p:spPr>
          <a:xfrm rot="10800000">
            <a:off x="10560700" y="549000"/>
            <a:ext cx="78012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3304545685"/>
      </p:ext>
    </p:extLst>
  </p:cSld>
  <p:clrMapOvr>
    <a:masterClrMapping/>
  </p:clrMapOvr>
  <p:transition spd="med">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41"/>
        <p:cNvGrpSpPr/>
        <p:nvPr/>
      </p:nvGrpSpPr>
      <p:grpSpPr>
        <a:xfrm>
          <a:off x="0" y="0"/>
          <a:ext cx="0" cy="0"/>
          <a:chOff x="0" y="0"/>
          <a:chExt cx="0" cy="0"/>
        </a:xfrm>
      </p:grpSpPr>
      <p:sp>
        <p:nvSpPr>
          <p:cNvPr id="142" name="Google Shape;142;p25"/>
          <p:cNvSpPr txBox="1">
            <a:spLocks noGrp="1"/>
          </p:cNvSpPr>
          <p:nvPr>
            <p:ph type="title"/>
          </p:nvPr>
        </p:nvSpPr>
        <p:spPr>
          <a:xfrm>
            <a:off x="1426450" y="890050"/>
            <a:ext cx="15435000" cy="1155000"/>
          </a:xfrm>
          <a:prstGeom prst="rect">
            <a:avLst/>
          </a:prstGeom>
        </p:spPr>
        <p:txBody>
          <a:bodyPr spcFirstLastPara="1" wrap="square" lIns="91425" tIns="0" rIns="91425" bIns="91425" anchor="t" anchorCtr="0">
            <a:noAutofit/>
          </a:bodyPr>
          <a:lstStyle>
            <a:lvl1pPr lvl="0" rtl="0">
              <a:spcBef>
                <a:spcPts val="0"/>
              </a:spcBef>
              <a:spcAft>
                <a:spcPts val="0"/>
              </a:spcAft>
              <a:buSzPts val="3800"/>
              <a:buNone/>
              <a:defRPr sz="7600">
                <a:latin typeface="Advent Pro Medium"/>
                <a:ea typeface="Advent Pro Medium"/>
                <a:cs typeface="Advent Pro Medium"/>
                <a:sym typeface="Advent Pro Medium"/>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cxnSp>
        <p:nvCxnSpPr>
          <p:cNvPr id="143" name="Google Shape;143;p25"/>
          <p:cNvCxnSpPr/>
          <p:nvPr/>
        </p:nvCxnSpPr>
        <p:spPr>
          <a:xfrm>
            <a:off x="-107300" y="9788250"/>
            <a:ext cx="78012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3821375873"/>
      </p:ext>
    </p:extLst>
  </p:cSld>
  <p:clrMapOvr>
    <a:masterClrMapping/>
  </p:clrMapOvr>
  <p:transition spd="med">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44"/>
        <p:cNvGrpSpPr/>
        <p:nvPr/>
      </p:nvGrpSpPr>
      <p:grpSpPr>
        <a:xfrm>
          <a:off x="0" y="0"/>
          <a:ext cx="0" cy="0"/>
          <a:chOff x="0" y="0"/>
          <a:chExt cx="0" cy="0"/>
        </a:xfrm>
      </p:grpSpPr>
      <p:sp>
        <p:nvSpPr>
          <p:cNvPr id="145" name="Google Shape;145;p26"/>
          <p:cNvSpPr txBox="1">
            <a:spLocks noGrp="1"/>
          </p:cNvSpPr>
          <p:nvPr>
            <p:ph type="title"/>
          </p:nvPr>
        </p:nvSpPr>
        <p:spPr>
          <a:xfrm>
            <a:off x="1426450" y="890050"/>
            <a:ext cx="15435000" cy="1155000"/>
          </a:xfrm>
          <a:prstGeom prst="rect">
            <a:avLst/>
          </a:prstGeom>
        </p:spPr>
        <p:txBody>
          <a:bodyPr spcFirstLastPara="1" wrap="square" lIns="91425" tIns="0" rIns="91425" bIns="91425" anchor="t" anchorCtr="0">
            <a:noAutofit/>
          </a:bodyPr>
          <a:lstStyle>
            <a:lvl1pPr lvl="0" rtl="0">
              <a:spcBef>
                <a:spcPts val="0"/>
              </a:spcBef>
              <a:spcAft>
                <a:spcPts val="0"/>
              </a:spcAft>
              <a:buSzPts val="3800"/>
              <a:buNone/>
              <a:defRPr sz="7600">
                <a:latin typeface="Advent Pro Medium"/>
                <a:ea typeface="Advent Pro Medium"/>
                <a:cs typeface="Advent Pro Medium"/>
                <a:sym typeface="Advent Pro Medium"/>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cxnSp>
        <p:nvCxnSpPr>
          <p:cNvPr id="146" name="Google Shape;146;p26"/>
          <p:cNvCxnSpPr/>
          <p:nvPr/>
        </p:nvCxnSpPr>
        <p:spPr>
          <a:xfrm rot="10800000">
            <a:off x="10560700" y="9788250"/>
            <a:ext cx="78012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3927829279"/>
      </p:ext>
    </p:extLst>
  </p:cSld>
  <p:clrMapOvr>
    <a:masterClrMapping/>
  </p:clrMapOvr>
  <p:transition spd="med">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52"/>
        <p:cNvGrpSpPr/>
        <p:nvPr/>
      </p:nvGrpSpPr>
      <p:grpSpPr>
        <a:xfrm>
          <a:off x="0" y="0"/>
          <a:ext cx="0" cy="0"/>
          <a:chOff x="0" y="0"/>
          <a:chExt cx="0" cy="0"/>
        </a:xfrm>
      </p:grpSpPr>
      <p:cxnSp>
        <p:nvCxnSpPr>
          <p:cNvPr id="153" name="Google Shape;153;p28"/>
          <p:cNvCxnSpPr/>
          <p:nvPr/>
        </p:nvCxnSpPr>
        <p:spPr>
          <a:xfrm>
            <a:off x="-69200" y="549000"/>
            <a:ext cx="78012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191756386"/>
      </p:ext>
    </p:extLst>
  </p:cSld>
  <p:clrMapOvr>
    <a:masterClrMapping/>
  </p:clrMapOvr>
  <p:transition spd="med">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4"/>
        <p:cNvGrpSpPr/>
        <p:nvPr/>
      </p:nvGrpSpPr>
      <p:grpSpPr>
        <a:xfrm>
          <a:off x="0" y="0"/>
          <a:ext cx="0" cy="0"/>
          <a:chOff x="0" y="0"/>
          <a:chExt cx="0" cy="0"/>
        </a:xfrm>
      </p:grpSpPr>
      <p:grpSp>
        <p:nvGrpSpPr>
          <p:cNvPr id="155" name="Google Shape;155;p29"/>
          <p:cNvGrpSpPr/>
          <p:nvPr/>
        </p:nvGrpSpPr>
        <p:grpSpPr>
          <a:xfrm>
            <a:off x="13278239" y="7480550"/>
            <a:ext cx="6299870" cy="1651248"/>
            <a:chOff x="6639119" y="3740275"/>
            <a:chExt cx="3149935" cy="825624"/>
          </a:xfrm>
        </p:grpSpPr>
        <p:sp>
          <p:nvSpPr>
            <p:cNvPr id="156" name="Google Shape;156;p29"/>
            <p:cNvSpPr/>
            <p:nvPr/>
          </p:nvSpPr>
          <p:spPr>
            <a:xfrm>
              <a:off x="6976450" y="4217634"/>
              <a:ext cx="106567" cy="189571"/>
            </a:xfrm>
            <a:custGeom>
              <a:avLst/>
              <a:gdLst/>
              <a:ahLst/>
              <a:cxnLst/>
              <a:rect l="l" t="t" r="r" b="b"/>
              <a:pathLst>
                <a:path w="3050" h="5426" extrusionOk="0">
                  <a:moveTo>
                    <a:pt x="1" y="1"/>
                  </a:moveTo>
                  <a:lnTo>
                    <a:pt x="73" y="5425"/>
                  </a:lnTo>
                  <a:lnTo>
                    <a:pt x="3049" y="5425"/>
                  </a:lnTo>
                  <a:lnTo>
                    <a:pt x="29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7" name="Google Shape;157;p29"/>
            <p:cNvSpPr/>
            <p:nvPr/>
          </p:nvSpPr>
          <p:spPr>
            <a:xfrm>
              <a:off x="6978127" y="4256045"/>
              <a:ext cx="95666" cy="3249"/>
            </a:xfrm>
            <a:custGeom>
              <a:avLst/>
              <a:gdLst/>
              <a:ahLst/>
              <a:cxnLst/>
              <a:rect l="l" t="t" r="r" b="b"/>
              <a:pathLst>
                <a:path w="2738" h="93" extrusionOk="0">
                  <a:moveTo>
                    <a:pt x="968" y="1"/>
                  </a:moveTo>
                  <a:cubicBezTo>
                    <a:pt x="646" y="1"/>
                    <a:pt x="323" y="18"/>
                    <a:pt x="1" y="35"/>
                  </a:cubicBezTo>
                  <a:cubicBezTo>
                    <a:pt x="335" y="70"/>
                    <a:pt x="669" y="92"/>
                    <a:pt x="1002" y="92"/>
                  </a:cubicBezTo>
                  <a:cubicBezTo>
                    <a:pt x="1125" y="92"/>
                    <a:pt x="1247" y="89"/>
                    <a:pt x="1369" y="83"/>
                  </a:cubicBezTo>
                  <a:cubicBezTo>
                    <a:pt x="1491" y="89"/>
                    <a:pt x="1613" y="92"/>
                    <a:pt x="1736" y="92"/>
                  </a:cubicBezTo>
                  <a:cubicBezTo>
                    <a:pt x="2069" y="92"/>
                    <a:pt x="2403" y="70"/>
                    <a:pt x="2737" y="35"/>
                  </a:cubicBezTo>
                  <a:cubicBezTo>
                    <a:pt x="2415" y="18"/>
                    <a:pt x="2092" y="1"/>
                    <a:pt x="1770" y="1"/>
                  </a:cubicBezTo>
                  <a:cubicBezTo>
                    <a:pt x="1636" y="1"/>
                    <a:pt x="1503" y="4"/>
                    <a:pt x="1369" y="11"/>
                  </a:cubicBezTo>
                  <a:cubicBezTo>
                    <a:pt x="1235" y="4"/>
                    <a:pt x="1102" y="1"/>
                    <a:pt x="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8" name="Google Shape;158;p29"/>
            <p:cNvSpPr/>
            <p:nvPr/>
          </p:nvSpPr>
          <p:spPr>
            <a:xfrm>
              <a:off x="6978127" y="4284904"/>
              <a:ext cx="95666" cy="3738"/>
            </a:xfrm>
            <a:custGeom>
              <a:avLst/>
              <a:gdLst/>
              <a:ahLst/>
              <a:cxnLst/>
              <a:rect l="l" t="t" r="r" b="b"/>
              <a:pathLst>
                <a:path w="2738" h="107" extrusionOk="0">
                  <a:moveTo>
                    <a:pt x="1369" y="1"/>
                  </a:moveTo>
                  <a:cubicBezTo>
                    <a:pt x="913" y="1"/>
                    <a:pt x="457" y="1"/>
                    <a:pt x="1" y="49"/>
                  </a:cubicBezTo>
                  <a:cubicBezTo>
                    <a:pt x="335" y="84"/>
                    <a:pt x="669" y="106"/>
                    <a:pt x="1002" y="106"/>
                  </a:cubicBezTo>
                  <a:cubicBezTo>
                    <a:pt x="1125" y="106"/>
                    <a:pt x="1247" y="103"/>
                    <a:pt x="1369" y="97"/>
                  </a:cubicBezTo>
                  <a:cubicBezTo>
                    <a:pt x="1491" y="103"/>
                    <a:pt x="1613" y="106"/>
                    <a:pt x="1736" y="106"/>
                  </a:cubicBezTo>
                  <a:cubicBezTo>
                    <a:pt x="2069" y="106"/>
                    <a:pt x="2403" y="84"/>
                    <a:pt x="2737" y="49"/>
                  </a:cubicBezTo>
                  <a:cubicBezTo>
                    <a:pt x="2281" y="1"/>
                    <a:pt x="1825" y="1"/>
                    <a:pt x="13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9" name="Google Shape;159;p29"/>
            <p:cNvSpPr/>
            <p:nvPr/>
          </p:nvSpPr>
          <p:spPr>
            <a:xfrm>
              <a:off x="6978127" y="4314251"/>
              <a:ext cx="95666" cy="3738"/>
            </a:xfrm>
            <a:custGeom>
              <a:avLst/>
              <a:gdLst/>
              <a:ahLst/>
              <a:cxnLst/>
              <a:rect l="l" t="t" r="r" b="b"/>
              <a:pathLst>
                <a:path w="2738" h="107" extrusionOk="0">
                  <a:moveTo>
                    <a:pt x="1369" y="1"/>
                  </a:moveTo>
                  <a:cubicBezTo>
                    <a:pt x="913" y="1"/>
                    <a:pt x="457" y="1"/>
                    <a:pt x="1" y="49"/>
                  </a:cubicBezTo>
                  <a:cubicBezTo>
                    <a:pt x="335" y="84"/>
                    <a:pt x="669" y="106"/>
                    <a:pt x="1002" y="106"/>
                  </a:cubicBezTo>
                  <a:cubicBezTo>
                    <a:pt x="1125" y="106"/>
                    <a:pt x="1247" y="103"/>
                    <a:pt x="1369" y="97"/>
                  </a:cubicBezTo>
                  <a:cubicBezTo>
                    <a:pt x="1491" y="103"/>
                    <a:pt x="1613" y="106"/>
                    <a:pt x="1736" y="106"/>
                  </a:cubicBezTo>
                  <a:cubicBezTo>
                    <a:pt x="2069" y="106"/>
                    <a:pt x="2403" y="84"/>
                    <a:pt x="2737" y="49"/>
                  </a:cubicBezTo>
                  <a:cubicBezTo>
                    <a:pt x="2281" y="1"/>
                    <a:pt x="1825" y="1"/>
                    <a:pt x="13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0" name="Google Shape;160;p29"/>
            <p:cNvSpPr/>
            <p:nvPr/>
          </p:nvSpPr>
          <p:spPr>
            <a:xfrm>
              <a:off x="6978127" y="4344123"/>
              <a:ext cx="95666" cy="3703"/>
            </a:xfrm>
            <a:custGeom>
              <a:avLst/>
              <a:gdLst/>
              <a:ahLst/>
              <a:cxnLst/>
              <a:rect l="l" t="t" r="r" b="b"/>
              <a:pathLst>
                <a:path w="2738" h="106" extrusionOk="0">
                  <a:moveTo>
                    <a:pt x="1002" y="1"/>
                  </a:moveTo>
                  <a:cubicBezTo>
                    <a:pt x="669" y="1"/>
                    <a:pt x="335" y="23"/>
                    <a:pt x="1" y="58"/>
                  </a:cubicBezTo>
                  <a:cubicBezTo>
                    <a:pt x="457" y="106"/>
                    <a:pt x="913" y="106"/>
                    <a:pt x="1369" y="106"/>
                  </a:cubicBezTo>
                  <a:cubicBezTo>
                    <a:pt x="1825" y="106"/>
                    <a:pt x="2281" y="106"/>
                    <a:pt x="2737" y="58"/>
                  </a:cubicBezTo>
                  <a:cubicBezTo>
                    <a:pt x="2403" y="23"/>
                    <a:pt x="2069" y="1"/>
                    <a:pt x="1736" y="1"/>
                  </a:cubicBezTo>
                  <a:cubicBezTo>
                    <a:pt x="1613" y="1"/>
                    <a:pt x="1491" y="4"/>
                    <a:pt x="1369" y="10"/>
                  </a:cubicBezTo>
                  <a:cubicBezTo>
                    <a:pt x="1247" y="4"/>
                    <a:pt x="1125" y="1"/>
                    <a:pt x="1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1" name="Google Shape;161;p29"/>
            <p:cNvSpPr/>
            <p:nvPr/>
          </p:nvSpPr>
          <p:spPr>
            <a:xfrm>
              <a:off x="8473225" y="4257166"/>
              <a:ext cx="123965" cy="66212"/>
            </a:xfrm>
            <a:custGeom>
              <a:avLst/>
              <a:gdLst/>
              <a:ahLst/>
              <a:cxnLst/>
              <a:rect l="l" t="t" r="r" b="b"/>
              <a:pathLst>
                <a:path w="3986" h="2129" extrusionOk="0">
                  <a:moveTo>
                    <a:pt x="2558" y="0"/>
                  </a:moveTo>
                  <a:cubicBezTo>
                    <a:pt x="1318" y="0"/>
                    <a:pt x="237" y="881"/>
                    <a:pt x="1" y="2126"/>
                  </a:cubicBezTo>
                  <a:lnTo>
                    <a:pt x="97" y="2102"/>
                  </a:lnTo>
                  <a:cubicBezTo>
                    <a:pt x="257" y="2120"/>
                    <a:pt x="417" y="2129"/>
                    <a:pt x="577" y="2129"/>
                  </a:cubicBezTo>
                  <a:cubicBezTo>
                    <a:pt x="1899" y="2129"/>
                    <a:pt x="3171" y="1517"/>
                    <a:pt x="3985" y="446"/>
                  </a:cubicBezTo>
                  <a:cubicBezTo>
                    <a:pt x="3697" y="254"/>
                    <a:pt x="3361" y="110"/>
                    <a:pt x="3001" y="38"/>
                  </a:cubicBezTo>
                  <a:cubicBezTo>
                    <a:pt x="2852" y="12"/>
                    <a:pt x="2704" y="0"/>
                    <a:pt x="25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 name="Google Shape;162;p29"/>
            <p:cNvSpPr/>
            <p:nvPr/>
          </p:nvSpPr>
          <p:spPr>
            <a:xfrm>
              <a:off x="8417988" y="4332958"/>
              <a:ext cx="82882" cy="104558"/>
            </a:xfrm>
            <a:custGeom>
              <a:avLst/>
              <a:gdLst/>
              <a:ahLst/>
              <a:cxnLst/>
              <a:rect l="l" t="t" r="r" b="b"/>
              <a:pathLst>
                <a:path w="2665" h="3362" extrusionOk="0">
                  <a:moveTo>
                    <a:pt x="2353" y="1"/>
                  </a:moveTo>
                  <a:cubicBezTo>
                    <a:pt x="937" y="481"/>
                    <a:pt x="1" y="1873"/>
                    <a:pt x="97" y="3361"/>
                  </a:cubicBezTo>
                  <a:cubicBezTo>
                    <a:pt x="793" y="3145"/>
                    <a:pt x="1441" y="2761"/>
                    <a:pt x="1993" y="2257"/>
                  </a:cubicBezTo>
                  <a:cubicBezTo>
                    <a:pt x="2521" y="1705"/>
                    <a:pt x="2665" y="889"/>
                    <a:pt x="2353" y="193"/>
                  </a:cubicBezTo>
                  <a:lnTo>
                    <a:pt x="235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3" name="Google Shape;163;p29"/>
            <p:cNvSpPr/>
            <p:nvPr/>
          </p:nvSpPr>
          <p:spPr>
            <a:xfrm>
              <a:off x="8314979" y="4235054"/>
              <a:ext cx="120948" cy="71872"/>
            </a:xfrm>
            <a:custGeom>
              <a:avLst/>
              <a:gdLst/>
              <a:ahLst/>
              <a:cxnLst/>
              <a:rect l="l" t="t" r="r" b="b"/>
              <a:pathLst>
                <a:path w="3889" h="2311" extrusionOk="0">
                  <a:moveTo>
                    <a:pt x="3889" y="269"/>
                  </a:moveTo>
                  <a:cubicBezTo>
                    <a:pt x="3869" y="331"/>
                    <a:pt x="3847" y="392"/>
                    <a:pt x="3824" y="452"/>
                  </a:cubicBezTo>
                  <a:lnTo>
                    <a:pt x="3824" y="452"/>
                  </a:lnTo>
                  <a:cubicBezTo>
                    <a:pt x="3846" y="470"/>
                    <a:pt x="3867" y="489"/>
                    <a:pt x="3889" y="509"/>
                  </a:cubicBezTo>
                  <a:lnTo>
                    <a:pt x="3889" y="269"/>
                  </a:lnTo>
                  <a:close/>
                  <a:moveTo>
                    <a:pt x="2584" y="0"/>
                  </a:moveTo>
                  <a:cubicBezTo>
                    <a:pt x="2247" y="0"/>
                    <a:pt x="1909" y="89"/>
                    <a:pt x="1608" y="269"/>
                  </a:cubicBezTo>
                  <a:cubicBezTo>
                    <a:pt x="888" y="701"/>
                    <a:pt x="336" y="1349"/>
                    <a:pt x="0" y="2117"/>
                  </a:cubicBezTo>
                  <a:lnTo>
                    <a:pt x="120" y="2141"/>
                  </a:lnTo>
                  <a:cubicBezTo>
                    <a:pt x="445" y="2256"/>
                    <a:pt x="777" y="2311"/>
                    <a:pt x="1102" y="2311"/>
                  </a:cubicBezTo>
                  <a:cubicBezTo>
                    <a:pt x="2277" y="2311"/>
                    <a:pt x="3375" y="1599"/>
                    <a:pt x="3824" y="452"/>
                  </a:cubicBezTo>
                  <a:lnTo>
                    <a:pt x="3824" y="452"/>
                  </a:lnTo>
                  <a:cubicBezTo>
                    <a:pt x="3470" y="153"/>
                    <a:pt x="3027" y="0"/>
                    <a:pt x="25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4" name="Google Shape;164;p29"/>
            <p:cNvSpPr/>
            <p:nvPr/>
          </p:nvSpPr>
          <p:spPr>
            <a:xfrm>
              <a:off x="8442621" y="4188963"/>
              <a:ext cx="115008" cy="51937"/>
            </a:xfrm>
            <a:custGeom>
              <a:avLst/>
              <a:gdLst/>
              <a:ahLst/>
              <a:cxnLst/>
              <a:rect l="l" t="t" r="r" b="b"/>
              <a:pathLst>
                <a:path w="3698" h="1670" extrusionOk="0">
                  <a:moveTo>
                    <a:pt x="1569" y="1"/>
                  </a:moveTo>
                  <a:cubicBezTo>
                    <a:pt x="986" y="1"/>
                    <a:pt x="445" y="284"/>
                    <a:pt x="122" y="753"/>
                  </a:cubicBezTo>
                  <a:lnTo>
                    <a:pt x="122" y="753"/>
                  </a:lnTo>
                  <a:cubicBezTo>
                    <a:pt x="105" y="734"/>
                    <a:pt x="89" y="714"/>
                    <a:pt x="73" y="695"/>
                  </a:cubicBezTo>
                  <a:lnTo>
                    <a:pt x="1" y="959"/>
                  </a:lnTo>
                  <a:cubicBezTo>
                    <a:pt x="37" y="887"/>
                    <a:pt x="77" y="818"/>
                    <a:pt x="122" y="753"/>
                  </a:cubicBezTo>
                  <a:lnTo>
                    <a:pt x="122" y="753"/>
                  </a:lnTo>
                  <a:cubicBezTo>
                    <a:pt x="645" y="1353"/>
                    <a:pt x="1390" y="1669"/>
                    <a:pt x="2144" y="1669"/>
                  </a:cubicBezTo>
                  <a:cubicBezTo>
                    <a:pt x="2683" y="1669"/>
                    <a:pt x="3226" y="1508"/>
                    <a:pt x="3697" y="1175"/>
                  </a:cubicBezTo>
                  <a:cubicBezTo>
                    <a:pt x="3241" y="575"/>
                    <a:pt x="2569" y="167"/>
                    <a:pt x="1849" y="23"/>
                  </a:cubicBezTo>
                  <a:cubicBezTo>
                    <a:pt x="1755" y="8"/>
                    <a:pt x="1661" y="1"/>
                    <a:pt x="15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5" name="Google Shape;165;p29"/>
            <p:cNvSpPr/>
            <p:nvPr/>
          </p:nvSpPr>
          <p:spPr>
            <a:xfrm>
              <a:off x="8441874" y="4427784"/>
              <a:ext cx="87391" cy="138115"/>
            </a:xfrm>
            <a:custGeom>
              <a:avLst/>
              <a:gdLst/>
              <a:ahLst/>
              <a:cxnLst/>
              <a:rect l="l" t="t" r="r" b="b"/>
              <a:pathLst>
                <a:path w="2810" h="4441" extrusionOk="0">
                  <a:moveTo>
                    <a:pt x="2425" y="0"/>
                  </a:moveTo>
                  <a:lnTo>
                    <a:pt x="2425" y="0"/>
                  </a:lnTo>
                  <a:cubicBezTo>
                    <a:pt x="1513" y="216"/>
                    <a:pt x="769" y="864"/>
                    <a:pt x="433" y="1728"/>
                  </a:cubicBezTo>
                  <a:cubicBezTo>
                    <a:pt x="121" y="2593"/>
                    <a:pt x="1" y="3529"/>
                    <a:pt x="145" y="4441"/>
                  </a:cubicBezTo>
                  <a:cubicBezTo>
                    <a:pt x="1009" y="4153"/>
                    <a:pt x="1777" y="3577"/>
                    <a:pt x="2305" y="2809"/>
                  </a:cubicBezTo>
                  <a:cubicBezTo>
                    <a:pt x="2809" y="2017"/>
                    <a:pt x="2809" y="984"/>
                    <a:pt x="2305" y="192"/>
                  </a:cubicBezTo>
                  <a:lnTo>
                    <a:pt x="24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6" name="Google Shape;166;p29"/>
            <p:cNvSpPr/>
            <p:nvPr/>
          </p:nvSpPr>
          <p:spPr>
            <a:xfrm>
              <a:off x="8359019" y="4114912"/>
              <a:ext cx="101541" cy="59836"/>
            </a:xfrm>
            <a:custGeom>
              <a:avLst/>
              <a:gdLst/>
              <a:ahLst/>
              <a:cxnLst/>
              <a:rect l="l" t="t" r="r" b="b"/>
              <a:pathLst>
                <a:path w="3265" h="1924" extrusionOk="0">
                  <a:moveTo>
                    <a:pt x="3241" y="1275"/>
                  </a:moveTo>
                  <a:cubicBezTo>
                    <a:pt x="3237" y="1280"/>
                    <a:pt x="3234" y="1284"/>
                    <a:pt x="3230" y="1288"/>
                  </a:cubicBezTo>
                  <a:lnTo>
                    <a:pt x="3230" y="1288"/>
                  </a:lnTo>
                  <a:cubicBezTo>
                    <a:pt x="3242" y="1315"/>
                    <a:pt x="3254" y="1343"/>
                    <a:pt x="3265" y="1371"/>
                  </a:cubicBezTo>
                  <a:lnTo>
                    <a:pt x="3241" y="1275"/>
                  </a:lnTo>
                  <a:close/>
                  <a:moveTo>
                    <a:pt x="1258" y="0"/>
                  </a:moveTo>
                  <a:cubicBezTo>
                    <a:pt x="999" y="0"/>
                    <a:pt x="736" y="47"/>
                    <a:pt x="481" y="147"/>
                  </a:cubicBezTo>
                  <a:cubicBezTo>
                    <a:pt x="312" y="219"/>
                    <a:pt x="144" y="315"/>
                    <a:pt x="0" y="411"/>
                  </a:cubicBezTo>
                  <a:cubicBezTo>
                    <a:pt x="180" y="1368"/>
                    <a:pt x="1001" y="1924"/>
                    <a:pt x="1838" y="1924"/>
                  </a:cubicBezTo>
                  <a:cubicBezTo>
                    <a:pt x="2342" y="1924"/>
                    <a:pt x="2851" y="1723"/>
                    <a:pt x="3230" y="1288"/>
                  </a:cubicBezTo>
                  <a:lnTo>
                    <a:pt x="3230" y="1288"/>
                  </a:lnTo>
                  <a:cubicBezTo>
                    <a:pt x="2878" y="488"/>
                    <a:pt x="2090" y="0"/>
                    <a:pt x="1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7" name="Google Shape;167;p29"/>
            <p:cNvSpPr/>
            <p:nvPr/>
          </p:nvSpPr>
          <p:spPr>
            <a:xfrm>
              <a:off x="8449339" y="4035575"/>
              <a:ext cx="123965" cy="64657"/>
            </a:xfrm>
            <a:custGeom>
              <a:avLst/>
              <a:gdLst/>
              <a:ahLst/>
              <a:cxnLst/>
              <a:rect l="l" t="t" r="r" b="b"/>
              <a:pathLst>
                <a:path w="3986" h="2079" extrusionOk="0">
                  <a:moveTo>
                    <a:pt x="2135" y="1"/>
                  </a:moveTo>
                  <a:cubicBezTo>
                    <a:pt x="1637" y="1"/>
                    <a:pt x="1161" y="143"/>
                    <a:pt x="721" y="394"/>
                  </a:cubicBezTo>
                  <a:cubicBezTo>
                    <a:pt x="289" y="658"/>
                    <a:pt x="1" y="1162"/>
                    <a:pt x="25" y="1690"/>
                  </a:cubicBezTo>
                  <a:lnTo>
                    <a:pt x="1" y="1690"/>
                  </a:lnTo>
                  <a:cubicBezTo>
                    <a:pt x="447" y="1953"/>
                    <a:pt x="936" y="2079"/>
                    <a:pt x="1418" y="2079"/>
                  </a:cubicBezTo>
                  <a:cubicBezTo>
                    <a:pt x="2387" y="2079"/>
                    <a:pt x="3328" y="1572"/>
                    <a:pt x="3841" y="658"/>
                  </a:cubicBezTo>
                  <a:cubicBezTo>
                    <a:pt x="3913" y="562"/>
                    <a:pt x="3961" y="466"/>
                    <a:pt x="3985" y="370"/>
                  </a:cubicBezTo>
                  <a:cubicBezTo>
                    <a:pt x="3457" y="178"/>
                    <a:pt x="2905" y="58"/>
                    <a:pt x="2353" y="10"/>
                  </a:cubicBezTo>
                  <a:cubicBezTo>
                    <a:pt x="2280" y="4"/>
                    <a:pt x="2207" y="1"/>
                    <a:pt x="2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8" name="Google Shape;168;p29"/>
            <p:cNvSpPr/>
            <p:nvPr/>
          </p:nvSpPr>
          <p:spPr>
            <a:xfrm>
              <a:off x="8378426" y="3953749"/>
              <a:ext cx="76164" cy="106051"/>
            </a:xfrm>
            <a:custGeom>
              <a:avLst/>
              <a:gdLst/>
              <a:ahLst/>
              <a:cxnLst/>
              <a:rect l="l" t="t" r="r" b="b"/>
              <a:pathLst>
                <a:path w="2449" h="3410" extrusionOk="0">
                  <a:moveTo>
                    <a:pt x="1657" y="1"/>
                  </a:moveTo>
                  <a:cubicBezTo>
                    <a:pt x="1033" y="481"/>
                    <a:pt x="529" y="1105"/>
                    <a:pt x="193" y="1849"/>
                  </a:cubicBezTo>
                  <a:cubicBezTo>
                    <a:pt x="73" y="2113"/>
                    <a:pt x="1" y="2401"/>
                    <a:pt x="1" y="2713"/>
                  </a:cubicBezTo>
                  <a:cubicBezTo>
                    <a:pt x="25" y="3001"/>
                    <a:pt x="193" y="3289"/>
                    <a:pt x="481" y="3409"/>
                  </a:cubicBezTo>
                  <a:lnTo>
                    <a:pt x="841" y="3409"/>
                  </a:lnTo>
                  <a:cubicBezTo>
                    <a:pt x="1969" y="2857"/>
                    <a:pt x="2449" y="1489"/>
                    <a:pt x="1873" y="361"/>
                  </a:cubicBezTo>
                  <a:cubicBezTo>
                    <a:pt x="1825" y="217"/>
                    <a:pt x="1753" y="97"/>
                    <a:pt x="16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9" name="Google Shape;169;p29"/>
            <p:cNvSpPr/>
            <p:nvPr/>
          </p:nvSpPr>
          <p:spPr>
            <a:xfrm>
              <a:off x="8282135" y="4056195"/>
              <a:ext cx="241118" cy="415651"/>
            </a:xfrm>
            <a:custGeom>
              <a:avLst/>
              <a:gdLst/>
              <a:ahLst/>
              <a:cxnLst/>
              <a:rect l="l" t="t" r="r" b="b"/>
              <a:pathLst>
                <a:path w="7753" h="13365" extrusionOk="0">
                  <a:moveTo>
                    <a:pt x="3491" y="1"/>
                  </a:moveTo>
                  <a:cubicBezTo>
                    <a:pt x="3050" y="1"/>
                    <a:pt x="2606" y="108"/>
                    <a:pt x="2208" y="307"/>
                  </a:cubicBezTo>
                  <a:cubicBezTo>
                    <a:pt x="1728" y="571"/>
                    <a:pt x="1296" y="955"/>
                    <a:pt x="984" y="1411"/>
                  </a:cubicBezTo>
                  <a:cubicBezTo>
                    <a:pt x="720" y="1771"/>
                    <a:pt x="528" y="2179"/>
                    <a:pt x="384" y="2611"/>
                  </a:cubicBezTo>
                  <a:cubicBezTo>
                    <a:pt x="264" y="2947"/>
                    <a:pt x="168" y="3259"/>
                    <a:pt x="120" y="3595"/>
                  </a:cubicBezTo>
                  <a:cubicBezTo>
                    <a:pt x="48" y="3883"/>
                    <a:pt x="24" y="4099"/>
                    <a:pt x="0" y="4243"/>
                  </a:cubicBezTo>
                  <a:lnTo>
                    <a:pt x="0" y="4412"/>
                  </a:lnTo>
                  <a:cubicBezTo>
                    <a:pt x="0" y="4436"/>
                    <a:pt x="24" y="4460"/>
                    <a:pt x="24" y="4484"/>
                  </a:cubicBezTo>
                  <a:lnTo>
                    <a:pt x="24" y="4412"/>
                  </a:lnTo>
                  <a:cubicBezTo>
                    <a:pt x="24" y="4364"/>
                    <a:pt x="48" y="4316"/>
                    <a:pt x="48" y="4267"/>
                  </a:cubicBezTo>
                  <a:cubicBezTo>
                    <a:pt x="72" y="4099"/>
                    <a:pt x="120" y="3907"/>
                    <a:pt x="168" y="3619"/>
                  </a:cubicBezTo>
                  <a:cubicBezTo>
                    <a:pt x="312" y="2851"/>
                    <a:pt x="624" y="2107"/>
                    <a:pt x="1080" y="1459"/>
                  </a:cubicBezTo>
                  <a:cubicBezTo>
                    <a:pt x="1392" y="1003"/>
                    <a:pt x="1800" y="643"/>
                    <a:pt x="2280" y="379"/>
                  </a:cubicBezTo>
                  <a:cubicBezTo>
                    <a:pt x="2648" y="187"/>
                    <a:pt x="3049" y="91"/>
                    <a:pt x="3452" y="91"/>
                  </a:cubicBezTo>
                  <a:cubicBezTo>
                    <a:pt x="3654" y="91"/>
                    <a:pt x="3857" y="115"/>
                    <a:pt x="4057" y="163"/>
                  </a:cubicBezTo>
                  <a:cubicBezTo>
                    <a:pt x="4393" y="259"/>
                    <a:pt x="4681" y="403"/>
                    <a:pt x="4945" y="619"/>
                  </a:cubicBezTo>
                  <a:cubicBezTo>
                    <a:pt x="5209" y="859"/>
                    <a:pt x="5401" y="1147"/>
                    <a:pt x="5497" y="1483"/>
                  </a:cubicBezTo>
                  <a:cubicBezTo>
                    <a:pt x="5689" y="2203"/>
                    <a:pt x="5665" y="2947"/>
                    <a:pt x="5425" y="3643"/>
                  </a:cubicBezTo>
                  <a:cubicBezTo>
                    <a:pt x="5185" y="4364"/>
                    <a:pt x="4993" y="5084"/>
                    <a:pt x="4873" y="5828"/>
                  </a:cubicBezTo>
                  <a:cubicBezTo>
                    <a:pt x="4825" y="6188"/>
                    <a:pt x="4825" y="6548"/>
                    <a:pt x="4897" y="6908"/>
                  </a:cubicBezTo>
                  <a:cubicBezTo>
                    <a:pt x="4969" y="7244"/>
                    <a:pt x="5113" y="7556"/>
                    <a:pt x="5329" y="7844"/>
                  </a:cubicBezTo>
                  <a:cubicBezTo>
                    <a:pt x="5545" y="8084"/>
                    <a:pt x="5785" y="8300"/>
                    <a:pt x="6073" y="8468"/>
                  </a:cubicBezTo>
                  <a:cubicBezTo>
                    <a:pt x="6337" y="8636"/>
                    <a:pt x="6601" y="8828"/>
                    <a:pt x="6817" y="9020"/>
                  </a:cubicBezTo>
                  <a:cubicBezTo>
                    <a:pt x="7174" y="9378"/>
                    <a:pt x="7449" y="9818"/>
                    <a:pt x="7601" y="10304"/>
                  </a:cubicBezTo>
                  <a:lnTo>
                    <a:pt x="7601" y="10304"/>
                  </a:lnTo>
                  <a:cubicBezTo>
                    <a:pt x="7469" y="9804"/>
                    <a:pt x="7216" y="9349"/>
                    <a:pt x="6841" y="8996"/>
                  </a:cubicBezTo>
                  <a:cubicBezTo>
                    <a:pt x="6433" y="8540"/>
                    <a:pt x="5809" y="8300"/>
                    <a:pt x="5401" y="7796"/>
                  </a:cubicBezTo>
                  <a:cubicBezTo>
                    <a:pt x="4993" y="7220"/>
                    <a:pt x="4849" y="6524"/>
                    <a:pt x="4969" y="5852"/>
                  </a:cubicBezTo>
                  <a:cubicBezTo>
                    <a:pt x="5089" y="5108"/>
                    <a:pt x="5281" y="4388"/>
                    <a:pt x="5521" y="3691"/>
                  </a:cubicBezTo>
                  <a:cubicBezTo>
                    <a:pt x="5761" y="2971"/>
                    <a:pt x="5785" y="2179"/>
                    <a:pt x="5593" y="1459"/>
                  </a:cubicBezTo>
                  <a:cubicBezTo>
                    <a:pt x="5473" y="1099"/>
                    <a:pt x="5281" y="787"/>
                    <a:pt x="4993" y="547"/>
                  </a:cubicBezTo>
                  <a:cubicBezTo>
                    <a:pt x="4729" y="331"/>
                    <a:pt x="4417" y="163"/>
                    <a:pt x="4081" y="67"/>
                  </a:cubicBezTo>
                  <a:cubicBezTo>
                    <a:pt x="3887" y="22"/>
                    <a:pt x="3690" y="1"/>
                    <a:pt x="3491" y="1"/>
                  </a:cubicBezTo>
                  <a:close/>
                  <a:moveTo>
                    <a:pt x="7601" y="10304"/>
                  </a:moveTo>
                  <a:cubicBezTo>
                    <a:pt x="7613" y="10347"/>
                    <a:pt x="7623" y="10392"/>
                    <a:pt x="7633" y="10436"/>
                  </a:cubicBezTo>
                  <a:cubicBezTo>
                    <a:pt x="7640" y="10460"/>
                    <a:pt x="7646" y="10484"/>
                    <a:pt x="7652" y="10508"/>
                  </a:cubicBezTo>
                  <a:lnTo>
                    <a:pt x="7652" y="10508"/>
                  </a:lnTo>
                  <a:cubicBezTo>
                    <a:pt x="7646" y="10476"/>
                    <a:pt x="7640" y="10444"/>
                    <a:pt x="7633" y="10412"/>
                  </a:cubicBezTo>
                  <a:cubicBezTo>
                    <a:pt x="7623" y="10376"/>
                    <a:pt x="7612" y="10340"/>
                    <a:pt x="7601" y="10304"/>
                  </a:cubicBezTo>
                  <a:close/>
                  <a:moveTo>
                    <a:pt x="7652" y="10508"/>
                  </a:moveTo>
                  <a:lnTo>
                    <a:pt x="7652" y="10508"/>
                  </a:lnTo>
                  <a:cubicBezTo>
                    <a:pt x="7729" y="10932"/>
                    <a:pt x="7722" y="11355"/>
                    <a:pt x="7633" y="11756"/>
                  </a:cubicBezTo>
                  <a:cubicBezTo>
                    <a:pt x="7537" y="12092"/>
                    <a:pt x="7417" y="12404"/>
                    <a:pt x="7225" y="12692"/>
                  </a:cubicBezTo>
                  <a:cubicBezTo>
                    <a:pt x="7057" y="12956"/>
                    <a:pt x="6889" y="13172"/>
                    <a:pt x="6673" y="13364"/>
                  </a:cubicBezTo>
                  <a:lnTo>
                    <a:pt x="6721" y="13340"/>
                  </a:lnTo>
                  <a:cubicBezTo>
                    <a:pt x="6769" y="13292"/>
                    <a:pt x="6793" y="13268"/>
                    <a:pt x="6841" y="13220"/>
                  </a:cubicBezTo>
                  <a:cubicBezTo>
                    <a:pt x="7249" y="12836"/>
                    <a:pt x="7513" y="12332"/>
                    <a:pt x="7633" y="11780"/>
                  </a:cubicBezTo>
                  <a:cubicBezTo>
                    <a:pt x="7746" y="11372"/>
                    <a:pt x="7753" y="10921"/>
                    <a:pt x="7652" y="10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0" name="Google Shape;170;p29"/>
            <p:cNvSpPr/>
            <p:nvPr/>
          </p:nvSpPr>
          <p:spPr>
            <a:xfrm>
              <a:off x="7850629" y="4101353"/>
              <a:ext cx="335196" cy="230140"/>
            </a:xfrm>
            <a:custGeom>
              <a:avLst/>
              <a:gdLst/>
              <a:ahLst/>
              <a:cxnLst/>
              <a:rect l="l" t="t" r="r" b="b"/>
              <a:pathLst>
                <a:path w="10778" h="7400" extrusionOk="0">
                  <a:moveTo>
                    <a:pt x="7233" y="1"/>
                  </a:moveTo>
                  <a:cubicBezTo>
                    <a:pt x="6740" y="1"/>
                    <a:pt x="6252" y="158"/>
                    <a:pt x="5857" y="463"/>
                  </a:cubicBezTo>
                  <a:cubicBezTo>
                    <a:pt x="5569" y="655"/>
                    <a:pt x="5353" y="943"/>
                    <a:pt x="5209" y="1255"/>
                  </a:cubicBezTo>
                  <a:cubicBezTo>
                    <a:pt x="4945" y="1903"/>
                    <a:pt x="5065" y="2599"/>
                    <a:pt x="4897" y="3200"/>
                  </a:cubicBezTo>
                  <a:cubicBezTo>
                    <a:pt x="4825" y="3512"/>
                    <a:pt x="4657" y="3776"/>
                    <a:pt x="4417" y="3944"/>
                  </a:cubicBezTo>
                  <a:cubicBezTo>
                    <a:pt x="4177" y="4112"/>
                    <a:pt x="3889" y="4208"/>
                    <a:pt x="3601" y="4232"/>
                  </a:cubicBezTo>
                  <a:cubicBezTo>
                    <a:pt x="3461" y="4249"/>
                    <a:pt x="3323" y="4255"/>
                    <a:pt x="3186" y="4255"/>
                  </a:cubicBezTo>
                  <a:cubicBezTo>
                    <a:pt x="2858" y="4255"/>
                    <a:pt x="2538" y="4220"/>
                    <a:pt x="2226" y="4220"/>
                  </a:cubicBezTo>
                  <a:cubicBezTo>
                    <a:pt x="2132" y="4220"/>
                    <a:pt x="2038" y="4223"/>
                    <a:pt x="1945" y="4232"/>
                  </a:cubicBezTo>
                  <a:cubicBezTo>
                    <a:pt x="1681" y="4256"/>
                    <a:pt x="1441" y="4304"/>
                    <a:pt x="1201" y="4400"/>
                  </a:cubicBezTo>
                  <a:cubicBezTo>
                    <a:pt x="985" y="4496"/>
                    <a:pt x="769" y="4616"/>
                    <a:pt x="601" y="4784"/>
                  </a:cubicBezTo>
                  <a:cubicBezTo>
                    <a:pt x="409" y="4976"/>
                    <a:pt x="259" y="5210"/>
                    <a:pt x="160" y="5466"/>
                  </a:cubicBezTo>
                  <a:lnTo>
                    <a:pt x="160" y="5466"/>
                  </a:lnTo>
                  <a:cubicBezTo>
                    <a:pt x="259" y="5226"/>
                    <a:pt x="409" y="5008"/>
                    <a:pt x="601" y="4832"/>
                  </a:cubicBezTo>
                  <a:cubicBezTo>
                    <a:pt x="769" y="4664"/>
                    <a:pt x="961" y="4544"/>
                    <a:pt x="1177" y="4448"/>
                  </a:cubicBezTo>
                  <a:cubicBezTo>
                    <a:pt x="1417" y="4352"/>
                    <a:pt x="1657" y="4304"/>
                    <a:pt x="1897" y="4304"/>
                  </a:cubicBezTo>
                  <a:cubicBezTo>
                    <a:pt x="1946" y="4301"/>
                    <a:pt x="1996" y="4300"/>
                    <a:pt x="2046" y="4300"/>
                  </a:cubicBezTo>
                  <a:cubicBezTo>
                    <a:pt x="2403" y="4300"/>
                    <a:pt x="2772" y="4351"/>
                    <a:pt x="3159" y="4351"/>
                  </a:cubicBezTo>
                  <a:cubicBezTo>
                    <a:pt x="3296" y="4351"/>
                    <a:pt x="3435" y="4345"/>
                    <a:pt x="3577" y="4328"/>
                  </a:cubicBezTo>
                  <a:cubicBezTo>
                    <a:pt x="3889" y="4304"/>
                    <a:pt x="4177" y="4208"/>
                    <a:pt x="4441" y="4040"/>
                  </a:cubicBezTo>
                  <a:cubicBezTo>
                    <a:pt x="4705" y="3824"/>
                    <a:pt x="4897" y="3560"/>
                    <a:pt x="4969" y="3224"/>
                  </a:cubicBezTo>
                  <a:cubicBezTo>
                    <a:pt x="5137" y="2599"/>
                    <a:pt x="5017" y="1903"/>
                    <a:pt x="5281" y="1279"/>
                  </a:cubicBezTo>
                  <a:cubicBezTo>
                    <a:pt x="5425" y="991"/>
                    <a:pt x="5617" y="727"/>
                    <a:pt x="5905" y="559"/>
                  </a:cubicBezTo>
                  <a:cubicBezTo>
                    <a:pt x="6145" y="367"/>
                    <a:pt x="6457" y="223"/>
                    <a:pt x="6769" y="175"/>
                  </a:cubicBezTo>
                  <a:cubicBezTo>
                    <a:pt x="6936" y="142"/>
                    <a:pt x="7105" y="125"/>
                    <a:pt x="7272" y="125"/>
                  </a:cubicBezTo>
                  <a:cubicBezTo>
                    <a:pt x="7707" y="125"/>
                    <a:pt x="8134" y="238"/>
                    <a:pt x="8498" y="463"/>
                  </a:cubicBezTo>
                  <a:cubicBezTo>
                    <a:pt x="8978" y="751"/>
                    <a:pt x="9386" y="1135"/>
                    <a:pt x="9674" y="1591"/>
                  </a:cubicBezTo>
                  <a:cubicBezTo>
                    <a:pt x="9962" y="1999"/>
                    <a:pt x="10154" y="2431"/>
                    <a:pt x="10274" y="2912"/>
                  </a:cubicBezTo>
                  <a:cubicBezTo>
                    <a:pt x="10466" y="3584"/>
                    <a:pt x="10586" y="4280"/>
                    <a:pt x="10682" y="4976"/>
                  </a:cubicBezTo>
                  <a:cubicBezTo>
                    <a:pt x="10730" y="5216"/>
                    <a:pt x="10754" y="5408"/>
                    <a:pt x="10754" y="5528"/>
                  </a:cubicBezTo>
                  <a:lnTo>
                    <a:pt x="10778" y="5696"/>
                  </a:lnTo>
                  <a:lnTo>
                    <a:pt x="10778" y="5528"/>
                  </a:lnTo>
                  <a:cubicBezTo>
                    <a:pt x="10778" y="5408"/>
                    <a:pt x="10754" y="5216"/>
                    <a:pt x="10730" y="4976"/>
                  </a:cubicBezTo>
                  <a:cubicBezTo>
                    <a:pt x="10658" y="4256"/>
                    <a:pt x="10538" y="3560"/>
                    <a:pt x="10370" y="2888"/>
                  </a:cubicBezTo>
                  <a:cubicBezTo>
                    <a:pt x="10250" y="2407"/>
                    <a:pt x="10058" y="1951"/>
                    <a:pt x="9770" y="1543"/>
                  </a:cubicBezTo>
                  <a:cubicBezTo>
                    <a:pt x="9482" y="1087"/>
                    <a:pt x="9074" y="679"/>
                    <a:pt x="8570" y="391"/>
                  </a:cubicBezTo>
                  <a:cubicBezTo>
                    <a:pt x="8306" y="223"/>
                    <a:pt x="8018" y="127"/>
                    <a:pt x="7730" y="55"/>
                  </a:cubicBezTo>
                  <a:cubicBezTo>
                    <a:pt x="7566" y="19"/>
                    <a:pt x="7399" y="1"/>
                    <a:pt x="7233" y="1"/>
                  </a:cubicBezTo>
                  <a:close/>
                  <a:moveTo>
                    <a:pt x="160" y="5466"/>
                  </a:moveTo>
                  <a:cubicBezTo>
                    <a:pt x="110" y="5586"/>
                    <a:pt x="73" y="5712"/>
                    <a:pt x="49" y="5840"/>
                  </a:cubicBezTo>
                  <a:cubicBezTo>
                    <a:pt x="1" y="6152"/>
                    <a:pt x="25" y="6440"/>
                    <a:pt x="121" y="6728"/>
                  </a:cubicBezTo>
                  <a:cubicBezTo>
                    <a:pt x="188" y="6896"/>
                    <a:pt x="267" y="7053"/>
                    <a:pt x="367" y="7206"/>
                  </a:cubicBezTo>
                  <a:lnTo>
                    <a:pt x="367" y="7206"/>
                  </a:lnTo>
                  <a:cubicBezTo>
                    <a:pt x="285" y="7063"/>
                    <a:pt x="206" y="6919"/>
                    <a:pt x="145" y="6776"/>
                  </a:cubicBezTo>
                  <a:cubicBezTo>
                    <a:pt x="49" y="6464"/>
                    <a:pt x="1" y="6152"/>
                    <a:pt x="49" y="5864"/>
                  </a:cubicBezTo>
                  <a:cubicBezTo>
                    <a:pt x="73" y="5728"/>
                    <a:pt x="110" y="5594"/>
                    <a:pt x="160" y="5466"/>
                  </a:cubicBezTo>
                  <a:close/>
                  <a:moveTo>
                    <a:pt x="367" y="7206"/>
                  </a:moveTo>
                  <a:cubicBezTo>
                    <a:pt x="381" y="7231"/>
                    <a:pt x="395" y="7255"/>
                    <a:pt x="409" y="7280"/>
                  </a:cubicBezTo>
                  <a:cubicBezTo>
                    <a:pt x="413" y="7282"/>
                    <a:pt x="417" y="7285"/>
                    <a:pt x="421" y="7287"/>
                  </a:cubicBezTo>
                  <a:lnTo>
                    <a:pt x="421" y="7287"/>
                  </a:lnTo>
                  <a:cubicBezTo>
                    <a:pt x="402" y="7260"/>
                    <a:pt x="384" y="7233"/>
                    <a:pt x="367" y="7206"/>
                  </a:cubicBezTo>
                  <a:close/>
                  <a:moveTo>
                    <a:pt x="421" y="7287"/>
                  </a:moveTo>
                  <a:cubicBezTo>
                    <a:pt x="448" y="7325"/>
                    <a:pt x="476" y="7362"/>
                    <a:pt x="505" y="7400"/>
                  </a:cubicBezTo>
                  <a:cubicBezTo>
                    <a:pt x="483" y="7356"/>
                    <a:pt x="461" y="7313"/>
                    <a:pt x="421" y="72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 name="Google Shape;171;p29"/>
            <p:cNvSpPr/>
            <p:nvPr/>
          </p:nvSpPr>
          <p:spPr>
            <a:xfrm>
              <a:off x="7914077" y="4132453"/>
              <a:ext cx="94109" cy="53865"/>
            </a:xfrm>
            <a:custGeom>
              <a:avLst/>
              <a:gdLst/>
              <a:ahLst/>
              <a:cxnLst/>
              <a:rect l="l" t="t" r="r" b="b"/>
              <a:pathLst>
                <a:path w="3026" h="1732" extrusionOk="0">
                  <a:moveTo>
                    <a:pt x="1420" y="0"/>
                  </a:moveTo>
                  <a:cubicBezTo>
                    <a:pt x="909" y="0"/>
                    <a:pt x="393" y="201"/>
                    <a:pt x="1" y="615"/>
                  </a:cubicBezTo>
                  <a:cubicBezTo>
                    <a:pt x="217" y="1167"/>
                    <a:pt x="721" y="1599"/>
                    <a:pt x="1321" y="1719"/>
                  </a:cubicBezTo>
                  <a:cubicBezTo>
                    <a:pt x="1392" y="1727"/>
                    <a:pt x="1462" y="1731"/>
                    <a:pt x="1532" y="1731"/>
                  </a:cubicBezTo>
                  <a:cubicBezTo>
                    <a:pt x="2103" y="1731"/>
                    <a:pt x="2640" y="1475"/>
                    <a:pt x="3025" y="1047"/>
                  </a:cubicBezTo>
                  <a:lnTo>
                    <a:pt x="3025" y="855"/>
                  </a:lnTo>
                  <a:cubicBezTo>
                    <a:pt x="2645" y="292"/>
                    <a:pt x="2036" y="0"/>
                    <a:pt x="14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 name="Google Shape;172;p29"/>
            <p:cNvSpPr/>
            <p:nvPr/>
          </p:nvSpPr>
          <p:spPr>
            <a:xfrm>
              <a:off x="7902133" y="4232193"/>
              <a:ext cx="70970" cy="76941"/>
            </a:xfrm>
            <a:custGeom>
              <a:avLst/>
              <a:gdLst/>
              <a:ahLst/>
              <a:cxnLst/>
              <a:rect l="l" t="t" r="r" b="b"/>
              <a:pathLst>
                <a:path w="2282" h="2474" extrusionOk="0">
                  <a:moveTo>
                    <a:pt x="1945" y="1"/>
                  </a:moveTo>
                  <a:cubicBezTo>
                    <a:pt x="1369" y="25"/>
                    <a:pt x="817" y="313"/>
                    <a:pt x="457" y="793"/>
                  </a:cubicBezTo>
                  <a:cubicBezTo>
                    <a:pt x="121" y="1273"/>
                    <a:pt x="1" y="1873"/>
                    <a:pt x="145" y="2449"/>
                  </a:cubicBezTo>
                  <a:cubicBezTo>
                    <a:pt x="246" y="2465"/>
                    <a:pt x="347" y="2473"/>
                    <a:pt x="448" y="2473"/>
                  </a:cubicBezTo>
                  <a:cubicBezTo>
                    <a:pt x="948" y="2473"/>
                    <a:pt x="1438" y="2276"/>
                    <a:pt x="1777" y="1897"/>
                  </a:cubicBezTo>
                  <a:cubicBezTo>
                    <a:pt x="2161" y="1369"/>
                    <a:pt x="2281" y="721"/>
                    <a:pt x="2089" y="97"/>
                  </a:cubicBezTo>
                  <a:lnTo>
                    <a:pt x="1945" y="1"/>
                  </a:ln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3" name="Google Shape;173;p29"/>
            <p:cNvSpPr/>
            <p:nvPr/>
          </p:nvSpPr>
          <p:spPr>
            <a:xfrm>
              <a:off x="7772252" y="4217638"/>
              <a:ext cx="93331" cy="54581"/>
            </a:xfrm>
            <a:custGeom>
              <a:avLst/>
              <a:gdLst/>
              <a:ahLst/>
              <a:cxnLst/>
              <a:rect l="l" t="t" r="r" b="b"/>
              <a:pathLst>
                <a:path w="3001" h="1755" extrusionOk="0">
                  <a:moveTo>
                    <a:pt x="1262" y="1"/>
                  </a:moveTo>
                  <a:cubicBezTo>
                    <a:pt x="821" y="1"/>
                    <a:pt x="374" y="151"/>
                    <a:pt x="0" y="469"/>
                  </a:cubicBezTo>
                  <a:cubicBezTo>
                    <a:pt x="168" y="1045"/>
                    <a:pt x="625" y="1525"/>
                    <a:pt x="1201" y="1717"/>
                  </a:cubicBezTo>
                  <a:cubicBezTo>
                    <a:pt x="1331" y="1742"/>
                    <a:pt x="1463" y="1754"/>
                    <a:pt x="1594" y="1754"/>
                  </a:cubicBezTo>
                  <a:cubicBezTo>
                    <a:pt x="2095" y="1754"/>
                    <a:pt x="2592" y="1574"/>
                    <a:pt x="2953" y="1213"/>
                  </a:cubicBezTo>
                  <a:lnTo>
                    <a:pt x="3001" y="1045"/>
                  </a:lnTo>
                  <a:cubicBezTo>
                    <a:pt x="2634" y="370"/>
                    <a:pt x="1955" y="1"/>
                    <a:pt x="126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 name="Google Shape;174;p29"/>
            <p:cNvSpPr/>
            <p:nvPr/>
          </p:nvSpPr>
          <p:spPr>
            <a:xfrm>
              <a:off x="8021596" y="4017941"/>
              <a:ext cx="71685" cy="86645"/>
            </a:xfrm>
            <a:custGeom>
              <a:avLst/>
              <a:gdLst/>
              <a:ahLst/>
              <a:cxnLst/>
              <a:rect l="l" t="t" r="r" b="b"/>
              <a:pathLst>
                <a:path w="2305" h="2786" extrusionOk="0">
                  <a:moveTo>
                    <a:pt x="576" y="1"/>
                  </a:moveTo>
                  <a:cubicBezTo>
                    <a:pt x="0" y="1105"/>
                    <a:pt x="576" y="2449"/>
                    <a:pt x="1776" y="2785"/>
                  </a:cubicBezTo>
                  <a:lnTo>
                    <a:pt x="1897" y="2761"/>
                  </a:lnTo>
                  <a:cubicBezTo>
                    <a:pt x="2233" y="2209"/>
                    <a:pt x="2305" y="1513"/>
                    <a:pt x="2065" y="913"/>
                  </a:cubicBezTo>
                  <a:cubicBezTo>
                    <a:pt x="1752" y="385"/>
                    <a:pt x="1200" y="25"/>
                    <a:pt x="5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 name="Google Shape;175;p29"/>
            <p:cNvSpPr/>
            <p:nvPr/>
          </p:nvSpPr>
          <p:spPr>
            <a:xfrm>
              <a:off x="8185813" y="3843125"/>
              <a:ext cx="268766" cy="379389"/>
            </a:xfrm>
            <a:custGeom>
              <a:avLst/>
              <a:gdLst/>
              <a:ahLst/>
              <a:cxnLst/>
              <a:rect l="l" t="t" r="r" b="b"/>
              <a:pathLst>
                <a:path w="8642" h="12199" extrusionOk="0">
                  <a:moveTo>
                    <a:pt x="5261" y="1"/>
                  </a:moveTo>
                  <a:cubicBezTo>
                    <a:pt x="5204" y="1"/>
                    <a:pt x="5146" y="2"/>
                    <a:pt x="5089" y="5"/>
                  </a:cubicBezTo>
                  <a:cubicBezTo>
                    <a:pt x="4537" y="5"/>
                    <a:pt x="4009" y="173"/>
                    <a:pt x="3553" y="437"/>
                  </a:cubicBezTo>
                  <a:cubicBezTo>
                    <a:pt x="3025" y="749"/>
                    <a:pt x="2617" y="1229"/>
                    <a:pt x="2425" y="1782"/>
                  </a:cubicBezTo>
                  <a:cubicBezTo>
                    <a:pt x="2257" y="2406"/>
                    <a:pt x="2161" y="3030"/>
                    <a:pt x="2161" y="3678"/>
                  </a:cubicBezTo>
                  <a:cubicBezTo>
                    <a:pt x="2137" y="3990"/>
                    <a:pt x="2065" y="4302"/>
                    <a:pt x="1945" y="4590"/>
                  </a:cubicBezTo>
                  <a:cubicBezTo>
                    <a:pt x="1801" y="4854"/>
                    <a:pt x="1633" y="5118"/>
                    <a:pt x="1417" y="5334"/>
                  </a:cubicBezTo>
                  <a:cubicBezTo>
                    <a:pt x="1201" y="5550"/>
                    <a:pt x="985" y="5742"/>
                    <a:pt x="793" y="5982"/>
                  </a:cubicBezTo>
                  <a:cubicBezTo>
                    <a:pt x="601" y="6198"/>
                    <a:pt x="433" y="6438"/>
                    <a:pt x="313" y="6726"/>
                  </a:cubicBezTo>
                  <a:cubicBezTo>
                    <a:pt x="97" y="7206"/>
                    <a:pt x="1" y="7734"/>
                    <a:pt x="1" y="8286"/>
                  </a:cubicBezTo>
                  <a:cubicBezTo>
                    <a:pt x="1" y="8742"/>
                    <a:pt x="49" y="9222"/>
                    <a:pt x="169" y="9678"/>
                  </a:cubicBezTo>
                  <a:cubicBezTo>
                    <a:pt x="337" y="10326"/>
                    <a:pt x="577" y="10950"/>
                    <a:pt x="889" y="11551"/>
                  </a:cubicBezTo>
                  <a:cubicBezTo>
                    <a:pt x="985" y="11767"/>
                    <a:pt x="1057" y="11959"/>
                    <a:pt x="1129" y="12055"/>
                  </a:cubicBezTo>
                  <a:cubicBezTo>
                    <a:pt x="1153" y="12103"/>
                    <a:pt x="1177" y="12151"/>
                    <a:pt x="1225" y="12199"/>
                  </a:cubicBezTo>
                  <a:cubicBezTo>
                    <a:pt x="1201" y="12151"/>
                    <a:pt x="1177" y="12079"/>
                    <a:pt x="1153" y="12031"/>
                  </a:cubicBezTo>
                  <a:lnTo>
                    <a:pt x="913" y="11551"/>
                  </a:lnTo>
                  <a:cubicBezTo>
                    <a:pt x="649" y="10950"/>
                    <a:pt x="409" y="10326"/>
                    <a:pt x="241" y="9678"/>
                  </a:cubicBezTo>
                  <a:cubicBezTo>
                    <a:pt x="145" y="9222"/>
                    <a:pt x="97" y="8766"/>
                    <a:pt x="97" y="8310"/>
                  </a:cubicBezTo>
                  <a:cubicBezTo>
                    <a:pt x="97" y="7782"/>
                    <a:pt x="217" y="7254"/>
                    <a:pt x="433" y="6774"/>
                  </a:cubicBezTo>
                  <a:cubicBezTo>
                    <a:pt x="529" y="6534"/>
                    <a:pt x="697" y="6294"/>
                    <a:pt x="865" y="6078"/>
                  </a:cubicBezTo>
                  <a:cubicBezTo>
                    <a:pt x="1057" y="5838"/>
                    <a:pt x="1273" y="5646"/>
                    <a:pt x="1489" y="5430"/>
                  </a:cubicBezTo>
                  <a:cubicBezTo>
                    <a:pt x="1729" y="5190"/>
                    <a:pt x="1897" y="4926"/>
                    <a:pt x="2041" y="4638"/>
                  </a:cubicBezTo>
                  <a:cubicBezTo>
                    <a:pt x="2161" y="4350"/>
                    <a:pt x="2233" y="4014"/>
                    <a:pt x="2257" y="3702"/>
                  </a:cubicBezTo>
                  <a:cubicBezTo>
                    <a:pt x="2281" y="3078"/>
                    <a:pt x="2353" y="2454"/>
                    <a:pt x="2521" y="1854"/>
                  </a:cubicBezTo>
                  <a:cubicBezTo>
                    <a:pt x="2713" y="1301"/>
                    <a:pt x="3097" y="845"/>
                    <a:pt x="3601" y="557"/>
                  </a:cubicBezTo>
                  <a:cubicBezTo>
                    <a:pt x="4057" y="293"/>
                    <a:pt x="4561" y="125"/>
                    <a:pt x="5089" y="101"/>
                  </a:cubicBezTo>
                  <a:cubicBezTo>
                    <a:pt x="5545" y="101"/>
                    <a:pt x="6001" y="173"/>
                    <a:pt x="6434" y="317"/>
                  </a:cubicBezTo>
                  <a:cubicBezTo>
                    <a:pt x="7058" y="557"/>
                    <a:pt x="7634" y="917"/>
                    <a:pt x="8114" y="1373"/>
                  </a:cubicBezTo>
                  <a:cubicBezTo>
                    <a:pt x="8258" y="1493"/>
                    <a:pt x="8402" y="1638"/>
                    <a:pt x="8522" y="1782"/>
                  </a:cubicBezTo>
                  <a:lnTo>
                    <a:pt x="8642" y="1878"/>
                  </a:lnTo>
                  <a:lnTo>
                    <a:pt x="8618" y="1830"/>
                  </a:lnTo>
                  <a:lnTo>
                    <a:pt x="8522" y="1734"/>
                  </a:lnTo>
                  <a:cubicBezTo>
                    <a:pt x="8402" y="1590"/>
                    <a:pt x="8282" y="1445"/>
                    <a:pt x="8138" y="1325"/>
                  </a:cubicBezTo>
                  <a:cubicBezTo>
                    <a:pt x="7658" y="845"/>
                    <a:pt x="7082" y="485"/>
                    <a:pt x="6458" y="221"/>
                  </a:cubicBezTo>
                  <a:cubicBezTo>
                    <a:pt x="6080" y="74"/>
                    <a:pt x="5665" y="1"/>
                    <a:pt x="5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 name="Google Shape;176;p29"/>
            <p:cNvSpPr/>
            <p:nvPr/>
          </p:nvSpPr>
          <p:spPr>
            <a:xfrm>
              <a:off x="8218656" y="4011970"/>
              <a:ext cx="82166" cy="86987"/>
            </a:xfrm>
            <a:custGeom>
              <a:avLst/>
              <a:gdLst/>
              <a:ahLst/>
              <a:cxnLst/>
              <a:rect l="l" t="t" r="r" b="b"/>
              <a:pathLst>
                <a:path w="2642" h="2797" extrusionOk="0">
                  <a:moveTo>
                    <a:pt x="301" y="1"/>
                  </a:moveTo>
                  <a:cubicBezTo>
                    <a:pt x="229" y="1"/>
                    <a:pt x="169" y="25"/>
                    <a:pt x="97" y="121"/>
                  </a:cubicBezTo>
                  <a:lnTo>
                    <a:pt x="169" y="97"/>
                  </a:lnTo>
                  <a:lnTo>
                    <a:pt x="169" y="97"/>
                  </a:lnTo>
                  <a:cubicBezTo>
                    <a:pt x="25" y="481"/>
                    <a:pt x="1" y="889"/>
                    <a:pt x="121" y="1297"/>
                  </a:cubicBezTo>
                  <a:cubicBezTo>
                    <a:pt x="345" y="2194"/>
                    <a:pt x="1175" y="2796"/>
                    <a:pt x="2066" y="2796"/>
                  </a:cubicBezTo>
                  <a:cubicBezTo>
                    <a:pt x="2225" y="2796"/>
                    <a:pt x="2386" y="2777"/>
                    <a:pt x="2545" y="2737"/>
                  </a:cubicBezTo>
                  <a:cubicBezTo>
                    <a:pt x="2641" y="1705"/>
                    <a:pt x="2137" y="721"/>
                    <a:pt x="1225" y="217"/>
                  </a:cubicBezTo>
                  <a:cubicBezTo>
                    <a:pt x="1033" y="97"/>
                    <a:pt x="817" y="49"/>
                    <a:pt x="577" y="25"/>
                  </a:cubicBezTo>
                  <a:cubicBezTo>
                    <a:pt x="457" y="25"/>
                    <a:pt x="373" y="1"/>
                    <a:pt x="3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 name="Google Shape;177;p29"/>
            <p:cNvSpPr/>
            <p:nvPr/>
          </p:nvSpPr>
          <p:spPr>
            <a:xfrm>
              <a:off x="8416495" y="3866979"/>
              <a:ext cx="103034" cy="67300"/>
            </a:xfrm>
            <a:custGeom>
              <a:avLst/>
              <a:gdLst/>
              <a:ahLst/>
              <a:cxnLst/>
              <a:rect l="l" t="t" r="r" b="b"/>
              <a:pathLst>
                <a:path w="3313" h="2164" extrusionOk="0">
                  <a:moveTo>
                    <a:pt x="944" y="0"/>
                  </a:moveTo>
                  <a:cubicBezTo>
                    <a:pt x="759" y="0"/>
                    <a:pt x="564" y="47"/>
                    <a:pt x="385" y="126"/>
                  </a:cubicBezTo>
                  <a:cubicBezTo>
                    <a:pt x="169" y="222"/>
                    <a:pt x="25" y="174"/>
                    <a:pt x="1" y="414"/>
                  </a:cubicBezTo>
                  <a:lnTo>
                    <a:pt x="49" y="342"/>
                  </a:lnTo>
                  <a:cubicBezTo>
                    <a:pt x="73" y="751"/>
                    <a:pt x="241" y="1135"/>
                    <a:pt x="505" y="1447"/>
                  </a:cubicBezTo>
                  <a:cubicBezTo>
                    <a:pt x="896" y="1919"/>
                    <a:pt x="1462" y="2164"/>
                    <a:pt x="2036" y="2164"/>
                  </a:cubicBezTo>
                  <a:cubicBezTo>
                    <a:pt x="2483" y="2164"/>
                    <a:pt x="2935" y="2015"/>
                    <a:pt x="3313" y="1711"/>
                  </a:cubicBezTo>
                  <a:cubicBezTo>
                    <a:pt x="2953" y="751"/>
                    <a:pt x="2089" y="78"/>
                    <a:pt x="1057" y="6"/>
                  </a:cubicBezTo>
                  <a:cubicBezTo>
                    <a:pt x="1020" y="2"/>
                    <a:pt x="982" y="0"/>
                    <a:pt x="9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 name="Google Shape;178;p29"/>
            <p:cNvSpPr/>
            <p:nvPr/>
          </p:nvSpPr>
          <p:spPr>
            <a:xfrm>
              <a:off x="8197010" y="4118458"/>
              <a:ext cx="115754" cy="55700"/>
            </a:xfrm>
            <a:custGeom>
              <a:avLst/>
              <a:gdLst/>
              <a:ahLst/>
              <a:cxnLst/>
              <a:rect l="l" t="t" r="r" b="b"/>
              <a:pathLst>
                <a:path w="3722" h="1791" extrusionOk="0">
                  <a:moveTo>
                    <a:pt x="2086" y="0"/>
                  </a:moveTo>
                  <a:cubicBezTo>
                    <a:pt x="1286" y="0"/>
                    <a:pt x="504" y="411"/>
                    <a:pt x="73" y="1161"/>
                  </a:cubicBezTo>
                  <a:lnTo>
                    <a:pt x="1" y="1353"/>
                  </a:lnTo>
                  <a:cubicBezTo>
                    <a:pt x="480" y="1641"/>
                    <a:pt x="1020" y="1790"/>
                    <a:pt x="1572" y="1790"/>
                  </a:cubicBezTo>
                  <a:cubicBezTo>
                    <a:pt x="1712" y="1790"/>
                    <a:pt x="1852" y="1781"/>
                    <a:pt x="1993" y="1761"/>
                  </a:cubicBezTo>
                  <a:cubicBezTo>
                    <a:pt x="2689" y="1617"/>
                    <a:pt x="3289" y="1233"/>
                    <a:pt x="3721" y="681"/>
                  </a:cubicBezTo>
                  <a:cubicBezTo>
                    <a:pt x="3601" y="537"/>
                    <a:pt x="3433" y="417"/>
                    <a:pt x="3265" y="321"/>
                  </a:cubicBezTo>
                  <a:cubicBezTo>
                    <a:pt x="2896" y="104"/>
                    <a:pt x="2488" y="0"/>
                    <a:pt x="20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 name="Google Shape;179;p29"/>
            <p:cNvSpPr/>
            <p:nvPr/>
          </p:nvSpPr>
          <p:spPr>
            <a:xfrm>
              <a:off x="8109769" y="3975800"/>
              <a:ext cx="98338" cy="79647"/>
            </a:xfrm>
            <a:custGeom>
              <a:avLst/>
              <a:gdLst/>
              <a:ahLst/>
              <a:cxnLst/>
              <a:rect l="l" t="t" r="r" b="b"/>
              <a:pathLst>
                <a:path w="3162" h="2561" extrusionOk="0">
                  <a:moveTo>
                    <a:pt x="863" y="1"/>
                  </a:moveTo>
                  <a:cubicBezTo>
                    <a:pt x="587" y="1"/>
                    <a:pt x="302" y="57"/>
                    <a:pt x="22" y="180"/>
                  </a:cubicBezTo>
                  <a:cubicBezTo>
                    <a:pt x="0" y="1521"/>
                    <a:pt x="1093" y="2560"/>
                    <a:pt x="2362" y="2560"/>
                  </a:cubicBezTo>
                  <a:cubicBezTo>
                    <a:pt x="2524" y="2560"/>
                    <a:pt x="2688" y="2543"/>
                    <a:pt x="2854" y="2508"/>
                  </a:cubicBezTo>
                  <a:lnTo>
                    <a:pt x="2926" y="2460"/>
                  </a:lnTo>
                  <a:cubicBezTo>
                    <a:pt x="3161" y="1126"/>
                    <a:pt x="2098" y="1"/>
                    <a:pt x="8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0" name="Google Shape;180;p29"/>
            <p:cNvSpPr/>
            <p:nvPr/>
          </p:nvSpPr>
          <p:spPr>
            <a:xfrm>
              <a:off x="8144759" y="3868876"/>
              <a:ext cx="109037" cy="67300"/>
            </a:xfrm>
            <a:custGeom>
              <a:avLst/>
              <a:gdLst/>
              <a:ahLst/>
              <a:cxnLst/>
              <a:rect l="l" t="t" r="r" b="b"/>
              <a:pathLst>
                <a:path w="3506" h="2164" extrusionOk="0">
                  <a:moveTo>
                    <a:pt x="1421" y="0"/>
                  </a:moveTo>
                  <a:cubicBezTo>
                    <a:pt x="923" y="0"/>
                    <a:pt x="416" y="179"/>
                    <a:pt x="1" y="569"/>
                  </a:cubicBezTo>
                  <a:cubicBezTo>
                    <a:pt x="49" y="738"/>
                    <a:pt x="121" y="882"/>
                    <a:pt x="217" y="1050"/>
                  </a:cubicBezTo>
                  <a:cubicBezTo>
                    <a:pt x="655" y="1770"/>
                    <a:pt x="1430" y="2163"/>
                    <a:pt x="2223" y="2163"/>
                  </a:cubicBezTo>
                  <a:cubicBezTo>
                    <a:pt x="2646" y="2163"/>
                    <a:pt x="3073" y="2051"/>
                    <a:pt x="3457" y="1818"/>
                  </a:cubicBezTo>
                  <a:lnTo>
                    <a:pt x="3505" y="1770"/>
                  </a:lnTo>
                  <a:cubicBezTo>
                    <a:pt x="3331" y="675"/>
                    <a:pt x="2392" y="0"/>
                    <a:pt x="14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1" name="Google Shape;181;p29"/>
            <p:cNvSpPr/>
            <p:nvPr/>
          </p:nvSpPr>
          <p:spPr>
            <a:xfrm>
              <a:off x="8268699" y="3872515"/>
              <a:ext cx="109752" cy="67300"/>
            </a:xfrm>
            <a:custGeom>
              <a:avLst/>
              <a:gdLst/>
              <a:ahLst/>
              <a:cxnLst/>
              <a:rect l="l" t="t" r="r" b="b"/>
              <a:pathLst>
                <a:path w="3529" h="2164" extrusionOk="0">
                  <a:moveTo>
                    <a:pt x="1291" y="0"/>
                  </a:moveTo>
                  <a:cubicBezTo>
                    <a:pt x="870" y="0"/>
                    <a:pt x="440" y="115"/>
                    <a:pt x="48" y="356"/>
                  </a:cubicBezTo>
                  <a:lnTo>
                    <a:pt x="0" y="404"/>
                  </a:lnTo>
                  <a:cubicBezTo>
                    <a:pt x="190" y="1498"/>
                    <a:pt x="1124" y="2163"/>
                    <a:pt x="2096" y="2163"/>
                  </a:cubicBezTo>
                  <a:cubicBezTo>
                    <a:pt x="2595" y="2163"/>
                    <a:pt x="3105" y="1988"/>
                    <a:pt x="3529" y="1605"/>
                  </a:cubicBezTo>
                  <a:cubicBezTo>
                    <a:pt x="3457" y="1437"/>
                    <a:pt x="3385" y="1269"/>
                    <a:pt x="3288" y="1125"/>
                  </a:cubicBezTo>
                  <a:cubicBezTo>
                    <a:pt x="2850" y="404"/>
                    <a:pt x="2084" y="0"/>
                    <a:pt x="12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 name="Google Shape;182;p29"/>
            <p:cNvSpPr/>
            <p:nvPr/>
          </p:nvSpPr>
          <p:spPr>
            <a:xfrm>
              <a:off x="8228391" y="3758811"/>
              <a:ext cx="96379" cy="98680"/>
            </a:xfrm>
            <a:custGeom>
              <a:avLst/>
              <a:gdLst/>
              <a:ahLst/>
              <a:cxnLst/>
              <a:rect l="l" t="t" r="r" b="b"/>
              <a:pathLst>
                <a:path w="3099" h="3173" extrusionOk="0">
                  <a:moveTo>
                    <a:pt x="463" y="0"/>
                  </a:moveTo>
                  <a:cubicBezTo>
                    <a:pt x="421" y="0"/>
                    <a:pt x="379" y="2"/>
                    <a:pt x="336" y="4"/>
                  </a:cubicBezTo>
                  <a:cubicBezTo>
                    <a:pt x="264" y="172"/>
                    <a:pt x="216" y="340"/>
                    <a:pt x="192" y="508"/>
                  </a:cubicBezTo>
                  <a:cubicBezTo>
                    <a:pt x="0" y="1804"/>
                    <a:pt x="912" y="3004"/>
                    <a:pt x="2184" y="3172"/>
                  </a:cubicBezTo>
                  <a:lnTo>
                    <a:pt x="2256" y="3172"/>
                  </a:lnTo>
                  <a:cubicBezTo>
                    <a:pt x="3098" y="1746"/>
                    <a:pt x="2049" y="0"/>
                    <a:pt x="4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3" name="Google Shape;183;p29"/>
            <p:cNvSpPr/>
            <p:nvPr/>
          </p:nvSpPr>
          <p:spPr>
            <a:xfrm>
              <a:off x="8353047" y="3740275"/>
              <a:ext cx="96317" cy="109006"/>
            </a:xfrm>
            <a:custGeom>
              <a:avLst/>
              <a:gdLst/>
              <a:ahLst/>
              <a:cxnLst/>
              <a:rect l="l" t="t" r="r" b="b"/>
              <a:pathLst>
                <a:path w="3097" h="3505" extrusionOk="0">
                  <a:moveTo>
                    <a:pt x="1993" y="0"/>
                  </a:moveTo>
                  <a:lnTo>
                    <a:pt x="1993" y="0"/>
                  </a:lnTo>
                  <a:cubicBezTo>
                    <a:pt x="1825" y="48"/>
                    <a:pt x="1657" y="120"/>
                    <a:pt x="1489" y="216"/>
                  </a:cubicBezTo>
                  <a:cubicBezTo>
                    <a:pt x="384" y="864"/>
                    <a:pt x="0" y="2328"/>
                    <a:pt x="673" y="3432"/>
                  </a:cubicBezTo>
                  <a:lnTo>
                    <a:pt x="721" y="3504"/>
                  </a:lnTo>
                  <a:cubicBezTo>
                    <a:pt x="2377" y="3240"/>
                    <a:pt x="3097" y="1248"/>
                    <a:pt x="19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4" name="Google Shape;184;p29"/>
            <p:cNvSpPr/>
            <p:nvPr/>
          </p:nvSpPr>
          <p:spPr>
            <a:xfrm>
              <a:off x="8053693" y="4167255"/>
              <a:ext cx="334449" cy="58997"/>
            </a:xfrm>
            <a:custGeom>
              <a:avLst/>
              <a:gdLst/>
              <a:ahLst/>
              <a:cxnLst/>
              <a:rect l="l" t="t" r="r" b="b"/>
              <a:pathLst>
                <a:path w="10754" h="1897" extrusionOk="0">
                  <a:moveTo>
                    <a:pt x="0" y="0"/>
                  </a:moveTo>
                  <a:lnTo>
                    <a:pt x="0" y="1897"/>
                  </a:lnTo>
                  <a:lnTo>
                    <a:pt x="10754" y="1897"/>
                  </a:lnTo>
                  <a:lnTo>
                    <a:pt x="107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 name="Google Shape;185;p29"/>
            <p:cNvSpPr/>
            <p:nvPr/>
          </p:nvSpPr>
          <p:spPr>
            <a:xfrm>
              <a:off x="8078325" y="4215025"/>
              <a:ext cx="284441" cy="183677"/>
            </a:xfrm>
            <a:custGeom>
              <a:avLst/>
              <a:gdLst/>
              <a:ahLst/>
              <a:cxnLst/>
              <a:rect l="l" t="t" r="r" b="b"/>
              <a:pathLst>
                <a:path w="9146" h="5906" extrusionOk="0">
                  <a:moveTo>
                    <a:pt x="1" y="1"/>
                  </a:moveTo>
                  <a:lnTo>
                    <a:pt x="1441" y="5905"/>
                  </a:lnTo>
                  <a:lnTo>
                    <a:pt x="8065" y="5905"/>
                  </a:lnTo>
                  <a:lnTo>
                    <a:pt x="91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6" name="Google Shape;186;p29"/>
            <p:cNvSpPr/>
            <p:nvPr/>
          </p:nvSpPr>
          <p:spPr>
            <a:xfrm>
              <a:off x="8050707" y="4226221"/>
              <a:ext cx="337435" cy="2270"/>
            </a:xfrm>
            <a:custGeom>
              <a:avLst/>
              <a:gdLst/>
              <a:ahLst/>
              <a:cxnLst/>
              <a:rect l="l" t="t" r="r" b="b"/>
              <a:pathLst>
                <a:path w="10850" h="73" extrusionOk="0">
                  <a:moveTo>
                    <a:pt x="5425" y="1"/>
                  </a:moveTo>
                  <a:cubicBezTo>
                    <a:pt x="2425" y="1"/>
                    <a:pt x="0" y="1"/>
                    <a:pt x="0" y="25"/>
                  </a:cubicBezTo>
                  <a:cubicBezTo>
                    <a:pt x="0" y="73"/>
                    <a:pt x="2449" y="73"/>
                    <a:pt x="5425" y="73"/>
                  </a:cubicBezTo>
                  <a:cubicBezTo>
                    <a:pt x="8425" y="73"/>
                    <a:pt x="10850" y="25"/>
                    <a:pt x="10850" y="25"/>
                  </a:cubicBezTo>
                  <a:cubicBezTo>
                    <a:pt x="10850" y="1"/>
                    <a:pt x="8425" y="1"/>
                    <a:pt x="54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7" name="Google Shape;187;p29"/>
            <p:cNvSpPr/>
            <p:nvPr/>
          </p:nvSpPr>
          <p:spPr>
            <a:xfrm>
              <a:off x="7776857" y="3900447"/>
              <a:ext cx="95666" cy="4053"/>
            </a:xfrm>
            <a:custGeom>
              <a:avLst/>
              <a:gdLst/>
              <a:ahLst/>
              <a:cxnLst/>
              <a:rect l="l" t="t" r="r" b="b"/>
              <a:pathLst>
                <a:path w="2738" h="116" extrusionOk="0">
                  <a:moveTo>
                    <a:pt x="1002" y="1"/>
                  </a:moveTo>
                  <a:cubicBezTo>
                    <a:pt x="669" y="1"/>
                    <a:pt x="335" y="23"/>
                    <a:pt x="1" y="58"/>
                  </a:cubicBezTo>
                  <a:cubicBezTo>
                    <a:pt x="335" y="93"/>
                    <a:pt x="669" y="115"/>
                    <a:pt x="1002" y="115"/>
                  </a:cubicBezTo>
                  <a:cubicBezTo>
                    <a:pt x="1125" y="115"/>
                    <a:pt x="1247" y="112"/>
                    <a:pt x="1369" y="106"/>
                  </a:cubicBezTo>
                  <a:cubicBezTo>
                    <a:pt x="1491" y="112"/>
                    <a:pt x="1613" y="115"/>
                    <a:pt x="1736" y="115"/>
                  </a:cubicBezTo>
                  <a:cubicBezTo>
                    <a:pt x="2069" y="115"/>
                    <a:pt x="2403" y="93"/>
                    <a:pt x="2737" y="58"/>
                  </a:cubicBezTo>
                  <a:cubicBezTo>
                    <a:pt x="2403" y="23"/>
                    <a:pt x="2069" y="1"/>
                    <a:pt x="1736" y="1"/>
                  </a:cubicBezTo>
                  <a:cubicBezTo>
                    <a:pt x="1613" y="1"/>
                    <a:pt x="1491" y="4"/>
                    <a:pt x="1369" y="10"/>
                  </a:cubicBezTo>
                  <a:cubicBezTo>
                    <a:pt x="1247" y="4"/>
                    <a:pt x="1125" y="1"/>
                    <a:pt x="1002"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8" name="Google Shape;188;p29"/>
            <p:cNvSpPr/>
            <p:nvPr/>
          </p:nvSpPr>
          <p:spPr>
            <a:xfrm>
              <a:off x="6976451" y="4212786"/>
              <a:ext cx="1027948" cy="182184"/>
            </a:xfrm>
            <a:custGeom>
              <a:avLst/>
              <a:gdLst/>
              <a:ahLst/>
              <a:cxnLst/>
              <a:rect l="l" t="t" r="r" b="b"/>
              <a:pathLst>
                <a:path w="33053" h="5858" extrusionOk="0">
                  <a:moveTo>
                    <a:pt x="1" y="1"/>
                  </a:moveTo>
                  <a:lnTo>
                    <a:pt x="1" y="337"/>
                  </a:lnTo>
                  <a:lnTo>
                    <a:pt x="2161" y="337"/>
                  </a:lnTo>
                  <a:cubicBezTo>
                    <a:pt x="2665" y="337"/>
                    <a:pt x="3097" y="745"/>
                    <a:pt x="3097" y="1273"/>
                  </a:cubicBezTo>
                  <a:lnTo>
                    <a:pt x="3097" y="4513"/>
                  </a:lnTo>
                  <a:cubicBezTo>
                    <a:pt x="3097" y="5041"/>
                    <a:pt x="2665" y="5449"/>
                    <a:pt x="2161" y="5449"/>
                  </a:cubicBezTo>
                  <a:lnTo>
                    <a:pt x="145" y="5449"/>
                  </a:lnTo>
                  <a:lnTo>
                    <a:pt x="145" y="5857"/>
                  </a:lnTo>
                  <a:lnTo>
                    <a:pt x="32668" y="5857"/>
                  </a:lnTo>
                  <a:cubicBezTo>
                    <a:pt x="33052" y="3913"/>
                    <a:pt x="33052" y="1921"/>
                    <a:pt x="32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 name="Google Shape;189;p29"/>
            <p:cNvSpPr/>
            <p:nvPr/>
          </p:nvSpPr>
          <p:spPr>
            <a:xfrm>
              <a:off x="7956655" y="4211293"/>
              <a:ext cx="3017" cy="186662"/>
            </a:xfrm>
            <a:custGeom>
              <a:avLst/>
              <a:gdLst/>
              <a:ahLst/>
              <a:cxnLst/>
              <a:rect l="l" t="t" r="r" b="b"/>
              <a:pathLst>
                <a:path w="97" h="6002" extrusionOk="0">
                  <a:moveTo>
                    <a:pt x="48" y="1"/>
                  </a:moveTo>
                  <a:cubicBezTo>
                    <a:pt x="24" y="1"/>
                    <a:pt x="0" y="1345"/>
                    <a:pt x="0" y="3001"/>
                  </a:cubicBezTo>
                  <a:cubicBezTo>
                    <a:pt x="0" y="4657"/>
                    <a:pt x="24" y="6001"/>
                    <a:pt x="48" y="6001"/>
                  </a:cubicBezTo>
                  <a:cubicBezTo>
                    <a:pt x="96" y="6001"/>
                    <a:pt x="96" y="4657"/>
                    <a:pt x="96" y="3001"/>
                  </a:cubicBezTo>
                  <a:cubicBezTo>
                    <a:pt x="96" y="1345"/>
                    <a:pt x="72" y="1"/>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0" name="Google Shape;190;p29"/>
            <p:cNvSpPr/>
            <p:nvPr/>
          </p:nvSpPr>
          <p:spPr>
            <a:xfrm>
              <a:off x="7974570" y="4211293"/>
              <a:ext cx="3017" cy="186662"/>
            </a:xfrm>
            <a:custGeom>
              <a:avLst/>
              <a:gdLst/>
              <a:ahLst/>
              <a:cxnLst/>
              <a:rect l="l" t="t" r="r" b="b"/>
              <a:pathLst>
                <a:path w="97" h="6002" extrusionOk="0">
                  <a:moveTo>
                    <a:pt x="48" y="1"/>
                  </a:moveTo>
                  <a:cubicBezTo>
                    <a:pt x="24" y="1"/>
                    <a:pt x="0" y="1345"/>
                    <a:pt x="0" y="3001"/>
                  </a:cubicBezTo>
                  <a:cubicBezTo>
                    <a:pt x="0" y="4657"/>
                    <a:pt x="24" y="6001"/>
                    <a:pt x="48" y="6001"/>
                  </a:cubicBezTo>
                  <a:cubicBezTo>
                    <a:pt x="72" y="6001"/>
                    <a:pt x="96" y="4657"/>
                    <a:pt x="96" y="3001"/>
                  </a:cubicBezTo>
                  <a:cubicBezTo>
                    <a:pt x="96" y="1345"/>
                    <a:pt x="72" y="1"/>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 name="Google Shape;191;p29"/>
            <p:cNvSpPr/>
            <p:nvPr/>
          </p:nvSpPr>
          <p:spPr>
            <a:xfrm>
              <a:off x="7278045" y="4275485"/>
              <a:ext cx="577060" cy="49293"/>
            </a:xfrm>
            <a:custGeom>
              <a:avLst/>
              <a:gdLst/>
              <a:ahLst/>
              <a:cxnLst/>
              <a:rect l="l" t="t" r="r" b="b"/>
              <a:pathLst>
                <a:path w="18555" h="1585" extrusionOk="0">
                  <a:moveTo>
                    <a:pt x="793" y="1"/>
                  </a:moveTo>
                  <a:cubicBezTo>
                    <a:pt x="361" y="1"/>
                    <a:pt x="1" y="361"/>
                    <a:pt x="1" y="793"/>
                  </a:cubicBezTo>
                  <a:lnTo>
                    <a:pt x="1" y="817"/>
                  </a:lnTo>
                  <a:cubicBezTo>
                    <a:pt x="1" y="1249"/>
                    <a:pt x="361" y="1585"/>
                    <a:pt x="793" y="1585"/>
                  </a:cubicBezTo>
                  <a:lnTo>
                    <a:pt x="17763" y="1585"/>
                  </a:lnTo>
                  <a:cubicBezTo>
                    <a:pt x="18195" y="1585"/>
                    <a:pt x="18555" y="1249"/>
                    <a:pt x="18555" y="817"/>
                  </a:cubicBezTo>
                  <a:lnTo>
                    <a:pt x="18555" y="793"/>
                  </a:lnTo>
                  <a:cubicBezTo>
                    <a:pt x="18555" y="361"/>
                    <a:pt x="18195" y="1"/>
                    <a:pt x="177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2" name="Google Shape;192;p29"/>
            <p:cNvSpPr/>
            <p:nvPr/>
          </p:nvSpPr>
          <p:spPr>
            <a:xfrm>
              <a:off x="7158614" y="4064250"/>
              <a:ext cx="132144" cy="140354"/>
            </a:xfrm>
            <a:custGeom>
              <a:avLst/>
              <a:gdLst/>
              <a:ahLst/>
              <a:cxnLst/>
              <a:rect l="l" t="t" r="r" b="b"/>
              <a:pathLst>
                <a:path w="4249" h="4513" extrusionOk="0">
                  <a:moveTo>
                    <a:pt x="0" y="0"/>
                  </a:moveTo>
                  <a:lnTo>
                    <a:pt x="0" y="4513"/>
                  </a:lnTo>
                  <a:lnTo>
                    <a:pt x="4249" y="4513"/>
                  </a:lnTo>
                  <a:lnTo>
                    <a:pt x="42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3" name="Google Shape;193;p29"/>
            <p:cNvSpPr/>
            <p:nvPr/>
          </p:nvSpPr>
          <p:spPr>
            <a:xfrm>
              <a:off x="7148910" y="4049321"/>
              <a:ext cx="756196" cy="165732"/>
            </a:xfrm>
            <a:custGeom>
              <a:avLst/>
              <a:gdLst/>
              <a:ahLst/>
              <a:cxnLst/>
              <a:rect l="l" t="t" r="r" b="b"/>
              <a:pathLst>
                <a:path w="24315" h="5329" extrusionOk="0">
                  <a:moveTo>
                    <a:pt x="0" y="0"/>
                  </a:moveTo>
                  <a:lnTo>
                    <a:pt x="0" y="480"/>
                  </a:lnTo>
                  <a:lnTo>
                    <a:pt x="1585" y="480"/>
                  </a:lnTo>
                  <a:cubicBezTo>
                    <a:pt x="2857" y="480"/>
                    <a:pt x="3865" y="1488"/>
                    <a:pt x="3865" y="2736"/>
                  </a:cubicBezTo>
                  <a:cubicBezTo>
                    <a:pt x="3865" y="3984"/>
                    <a:pt x="2857" y="4993"/>
                    <a:pt x="1585" y="4993"/>
                  </a:cubicBezTo>
                  <a:lnTo>
                    <a:pt x="96" y="4993"/>
                  </a:lnTo>
                  <a:lnTo>
                    <a:pt x="96" y="5329"/>
                  </a:lnTo>
                  <a:lnTo>
                    <a:pt x="23667" y="5329"/>
                  </a:lnTo>
                  <a:cubicBezTo>
                    <a:pt x="24219" y="3456"/>
                    <a:pt x="24315" y="1680"/>
                    <a:pt x="23667" y="96"/>
                  </a:cubicBez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4" name="Google Shape;194;p29"/>
            <p:cNvSpPr/>
            <p:nvPr/>
          </p:nvSpPr>
          <p:spPr>
            <a:xfrm>
              <a:off x="7236990" y="4073207"/>
              <a:ext cx="654686" cy="3017"/>
            </a:xfrm>
            <a:custGeom>
              <a:avLst/>
              <a:gdLst/>
              <a:ahLst/>
              <a:cxnLst/>
              <a:rect l="l" t="t" r="r" b="b"/>
              <a:pathLst>
                <a:path w="21051" h="97" extrusionOk="0">
                  <a:moveTo>
                    <a:pt x="10514" y="0"/>
                  </a:moveTo>
                  <a:cubicBezTo>
                    <a:pt x="4705" y="0"/>
                    <a:pt x="1" y="24"/>
                    <a:pt x="1" y="48"/>
                  </a:cubicBezTo>
                  <a:cubicBezTo>
                    <a:pt x="1" y="72"/>
                    <a:pt x="4705" y="96"/>
                    <a:pt x="10514" y="96"/>
                  </a:cubicBezTo>
                  <a:cubicBezTo>
                    <a:pt x="16346" y="96"/>
                    <a:pt x="21051" y="96"/>
                    <a:pt x="21051" y="48"/>
                  </a:cubicBezTo>
                  <a:cubicBezTo>
                    <a:pt x="21051" y="0"/>
                    <a:pt x="16346" y="0"/>
                    <a:pt x="105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5" name="Google Shape;195;p29"/>
            <p:cNvSpPr/>
            <p:nvPr/>
          </p:nvSpPr>
          <p:spPr>
            <a:xfrm>
              <a:off x="7230272" y="4195618"/>
              <a:ext cx="658418" cy="3017"/>
            </a:xfrm>
            <a:custGeom>
              <a:avLst/>
              <a:gdLst/>
              <a:ahLst/>
              <a:cxnLst/>
              <a:rect l="l" t="t" r="r" b="b"/>
              <a:pathLst>
                <a:path w="21171" h="97" extrusionOk="0">
                  <a:moveTo>
                    <a:pt x="10586" y="1"/>
                  </a:moveTo>
                  <a:cubicBezTo>
                    <a:pt x="4753" y="1"/>
                    <a:pt x="1" y="25"/>
                    <a:pt x="1" y="49"/>
                  </a:cubicBezTo>
                  <a:cubicBezTo>
                    <a:pt x="1" y="73"/>
                    <a:pt x="4753" y="97"/>
                    <a:pt x="10586" y="97"/>
                  </a:cubicBezTo>
                  <a:cubicBezTo>
                    <a:pt x="16442" y="97"/>
                    <a:pt x="21171" y="97"/>
                    <a:pt x="21171" y="49"/>
                  </a:cubicBezTo>
                  <a:cubicBezTo>
                    <a:pt x="21171" y="1"/>
                    <a:pt x="16442" y="1"/>
                    <a:pt x="105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6" name="Google Shape;196;p29"/>
            <p:cNvSpPr/>
            <p:nvPr/>
          </p:nvSpPr>
          <p:spPr>
            <a:xfrm>
              <a:off x="7158614" y="4135159"/>
              <a:ext cx="110498" cy="3017"/>
            </a:xfrm>
            <a:custGeom>
              <a:avLst/>
              <a:gdLst/>
              <a:ahLst/>
              <a:cxnLst/>
              <a:rect l="l" t="t" r="r" b="b"/>
              <a:pathLst>
                <a:path w="3553" h="97" extrusionOk="0">
                  <a:moveTo>
                    <a:pt x="1777" y="0"/>
                  </a:moveTo>
                  <a:cubicBezTo>
                    <a:pt x="816" y="0"/>
                    <a:pt x="0" y="24"/>
                    <a:pt x="0" y="48"/>
                  </a:cubicBezTo>
                  <a:cubicBezTo>
                    <a:pt x="600" y="96"/>
                    <a:pt x="1201" y="96"/>
                    <a:pt x="1777" y="96"/>
                  </a:cubicBezTo>
                  <a:cubicBezTo>
                    <a:pt x="2377" y="96"/>
                    <a:pt x="2953" y="96"/>
                    <a:pt x="3553" y="48"/>
                  </a:cubicBezTo>
                  <a:cubicBezTo>
                    <a:pt x="3553" y="24"/>
                    <a:pt x="2737" y="0"/>
                    <a:pt x="1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7" name="Google Shape;197;p29"/>
            <p:cNvSpPr/>
            <p:nvPr/>
          </p:nvSpPr>
          <p:spPr>
            <a:xfrm>
              <a:off x="7158614" y="4166508"/>
              <a:ext cx="100049" cy="3297"/>
            </a:xfrm>
            <a:custGeom>
              <a:avLst/>
              <a:gdLst/>
              <a:ahLst/>
              <a:cxnLst/>
              <a:rect l="l" t="t" r="r" b="b"/>
              <a:pathLst>
                <a:path w="3217" h="106" extrusionOk="0">
                  <a:moveTo>
                    <a:pt x="1609" y="0"/>
                  </a:moveTo>
                  <a:cubicBezTo>
                    <a:pt x="1081" y="0"/>
                    <a:pt x="552" y="0"/>
                    <a:pt x="0" y="48"/>
                  </a:cubicBezTo>
                  <a:cubicBezTo>
                    <a:pt x="405" y="84"/>
                    <a:pt x="796" y="106"/>
                    <a:pt x="1184" y="106"/>
                  </a:cubicBezTo>
                  <a:cubicBezTo>
                    <a:pt x="1326" y="106"/>
                    <a:pt x="1467" y="103"/>
                    <a:pt x="1609" y="96"/>
                  </a:cubicBezTo>
                  <a:cubicBezTo>
                    <a:pt x="1750" y="103"/>
                    <a:pt x="1893" y="106"/>
                    <a:pt x="2037" y="106"/>
                  </a:cubicBezTo>
                  <a:cubicBezTo>
                    <a:pt x="2431" y="106"/>
                    <a:pt x="2830" y="84"/>
                    <a:pt x="3217" y="48"/>
                  </a:cubicBezTo>
                  <a:cubicBezTo>
                    <a:pt x="2689" y="0"/>
                    <a:pt x="2137" y="0"/>
                    <a:pt x="1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8" name="Google Shape;198;p29"/>
            <p:cNvSpPr/>
            <p:nvPr/>
          </p:nvSpPr>
          <p:spPr>
            <a:xfrm>
              <a:off x="7158614" y="4195338"/>
              <a:ext cx="73178" cy="3576"/>
            </a:xfrm>
            <a:custGeom>
              <a:avLst/>
              <a:gdLst/>
              <a:ahLst/>
              <a:cxnLst/>
              <a:rect l="l" t="t" r="r" b="b"/>
              <a:pathLst>
                <a:path w="2353" h="115" extrusionOk="0">
                  <a:moveTo>
                    <a:pt x="853" y="0"/>
                  </a:moveTo>
                  <a:cubicBezTo>
                    <a:pt x="563" y="0"/>
                    <a:pt x="282" y="22"/>
                    <a:pt x="0" y="58"/>
                  </a:cubicBezTo>
                  <a:cubicBezTo>
                    <a:pt x="282" y="93"/>
                    <a:pt x="563" y="115"/>
                    <a:pt x="853" y="115"/>
                  </a:cubicBezTo>
                  <a:cubicBezTo>
                    <a:pt x="960" y="115"/>
                    <a:pt x="1067" y="112"/>
                    <a:pt x="1177" y="106"/>
                  </a:cubicBezTo>
                  <a:cubicBezTo>
                    <a:pt x="1279" y="112"/>
                    <a:pt x="1382" y="115"/>
                    <a:pt x="1486" y="115"/>
                  </a:cubicBezTo>
                  <a:cubicBezTo>
                    <a:pt x="1768" y="115"/>
                    <a:pt x="2054" y="93"/>
                    <a:pt x="2353" y="58"/>
                  </a:cubicBezTo>
                  <a:cubicBezTo>
                    <a:pt x="2054" y="22"/>
                    <a:pt x="1768" y="0"/>
                    <a:pt x="1486" y="0"/>
                  </a:cubicBezTo>
                  <a:cubicBezTo>
                    <a:pt x="1382" y="0"/>
                    <a:pt x="1279" y="3"/>
                    <a:pt x="1177" y="10"/>
                  </a:cubicBezTo>
                  <a:cubicBezTo>
                    <a:pt x="1067" y="3"/>
                    <a:pt x="960" y="0"/>
                    <a:pt x="8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9" name="Google Shape;199;p29"/>
            <p:cNvSpPr/>
            <p:nvPr/>
          </p:nvSpPr>
          <p:spPr>
            <a:xfrm>
              <a:off x="7157867" y="4106484"/>
              <a:ext cx="106020" cy="2861"/>
            </a:xfrm>
            <a:custGeom>
              <a:avLst/>
              <a:gdLst/>
              <a:ahLst/>
              <a:cxnLst/>
              <a:rect l="l" t="t" r="r" b="b"/>
              <a:pathLst>
                <a:path w="3409" h="92" extrusionOk="0">
                  <a:moveTo>
                    <a:pt x="1203" y="0"/>
                  </a:moveTo>
                  <a:cubicBezTo>
                    <a:pt x="803" y="0"/>
                    <a:pt x="408" y="17"/>
                    <a:pt x="0" y="34"/>
                  </a:cubicBezTo>
                  <a:cubicBezTo>
                    <a:pt x="422" y="69"/>
                    <a:pt x="831" y="92"/>
                    <a:pt x="1246" y="92"/>
                  </a:cubicBezTo>
                  <a:cubicBezTo>
                    <a:pt x="1398" y="92"/>
                    <a:pt x="1550" y="89"/>
                    <a:pt x="1705" y="82"/>
                  </a:cubicBezTo>
                  <a:cubicBezTo>
                    <a:pt x="1859" y="89"/>
                    <a:pt x="2012" y="92"/>
                    <a:pt x="2163" y="92"/>
                  </a:cubicBezTo>
                  <a:cubicBezTo>
                    <a:pt x="2578" y="92"/>
                    <a:pt x="2987" y="69"/>
                    <a:pt x="3409" y="34"/>
                  </a:cubicBezTo>
                  <a:cubicBezTo>
                    <a:pt x="3001" y="17"/>
                    <a:pt x="2606" y="0"/>
                    <a:pt x="2206" y="0"/>
                  </a:cubicBezTo>
                  <a:cubicBezTo>
                    <a:pt x="2040" y="0"/>
                    <a:pt x="1873" y="3"/>
                    <a:pt x="1705" y="10"/>
                  </a:cubicBezTo>
                  <a:cubicBezTo>
                    <a:pt x="1536" y="3"/>
                    <a:pt x="1369" y="0"/>
                    <a:pt x="1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0" name="Google Shape;200;p29"/>
            <p:cNvSpPr/>
            <p:nvPr/>
          </p:nvSpPr>
          <p:spPr>
            <a:xfrm>
              <a:off x="7158614" y="4077685"/>
              <a:ext cx="82135" cy="3297"/>
            </a:xfrm>
            <a:custGeom>
              <a:avLst/>
              <a:gdLst/>
              <a:ahLst/>
              <a:cxnLst/>
              <a:rect l="l" t="t" r="r" b="b"/>
              <a:pathLst>
                <a:path w="2641" h="106" extrusionOk="0">
                  <a:moveTo>
                    <a:pt x="1345" y="0"/>
                  </a:moveTo>
                  <a:cubicBezTo>
                    <a:pt x="888" y="0"/>
                    <a:pt x="456" y="0"/>
                    <a:pt x="0" y="48"/>
                  </a:cubicBezTo>
                  <a:cubicBezTo>
                    <a:pt x="334" y="83"/>
                    <a:pt x="655" y="106"/>
                    <a:pt x="973" y="106"/>
                  </a:cubicBezTo>
                  <a:cubicBezTo>
                    <a:pt x="1089" y="106"/>
                    <a:pt x="1205" y="103"/>
                    <a:pt x="1321" y="96"/>
                  </a:cubicBezTo>
                  <a:cubicBezTo>
                    <a:pt x="1443" y="103"/>
                    <a:pt x="1563" y="106"/>
                    <a:pt x="1682" y="106"/>
                  </a:cubicBezTo>
                  <a:cubicBezTo>
                    <a:pt x="2008" y="106"/>
                    <a:pt x="2324" y="83"/>
                    <a:pt x="2641" y="48"/>
                  </a:cubicBezTo>
                  <a:cubicBezTo>
                    <a:pt x="2209" y="0"/>
                    <a:pt x="1777" y="0"/>
                    <a:pt x="13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1" name="Google Shape;201;p29"/>
            <p:cNvSpPr/>
            <p:nvPr/>
          </p:nvSpPr>
          <p:spPr>
            <a:xfrm>
              <a:off x="7085462" y="3900754"/>
              <a:ext cx="272498" cy="140385"/>
            </a:xfrm>
            <a:custGeom>
              <a:avLst/>
              <a:gdLst/>
              <a:ahLst/>
              <a:cxnLst/>
              <a:rect l="l" t="t" r="r" b="b"/>
              <a:pathLst>
                <a:path w="8762" h="4514" extrusionOk="0">
                  <a:moveTo>
                    <a:pt x="0" y="1"/>
                  </a:moveTo>
                  <a:lnTo>
                    <a:pt x="0" y="4513"/>
                  </a:lnTo>
                  <a:lnTo>
                    <a:pt x="8761" y="4513"/>
                  </a:lnTo>
                  <a:lnTo>
                    <a:pt x="876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2" name="Google Shape;202;p29"/>
            <p:cNvSpPr/>
            <p:nvPr/>
          </p:nvSpPr>
          <p:spPr>
            <a:xfrm>
              <a:off x="7072773" y="3885826"/>
              <a:ext cx="892819" cy="165763"/>
            </a:xfrm>
            <a:custGeom>
              <a:avLst/>
              <a:gdLst/>
              <a:ahLst/>
              <a:cxnLst/>
              <a:rect l="l" t="t" r="r" b="b"/>
              <a:pathLst>
                <a:path w="28708" h="5330" extrusionOk="0">
                  <a:moveTo>
                    <a:pt x="0" y="0"/>
                  </a:moveTo>
                  <a:lnTo>
                    <a:pt x="0" y="481"/>
                  </a:lnTo>
                  <a:lnTo>
                    <a:pt x="6193" y="481"/>
                  </a:lnTo>
                  <a:cubicBezTo>
                    <a:pt x="7441" y="481"/>
                    <a:pt x="8449" y="1489"/>
                    <a:pt x="8473" y="2737"/>
                  </a:cubicBezTo>
                  <a:cubicBezTo>
                    <a:pt x="8473" y="3985"/>
                    <a:pt x="7441" y="4993"/>
                    <a:pt x="6193" y="4993"/>
                  </a:cubicBezTo>
                  <a:lnTo>
                    <a:pt x="0" y="4993"/>
                  </a:lnTo>
                  <a:lnTo>
                    <a:pt x="0" y="5329"/>
                  </a:lnTo>
                  <a:lnTo>
                    <a:pt x="26115" y="5329"/>
                  </a:lnTo>
                  <a:cubicBezTo>
                    <a:pt x="27483" y="5329"/>
                    <a:pt x="28611" y="4273"/>
                    <a:pt x="28707" y="2905"/>
                  </a:cubicBezTo>
                  <a:lnTo>
                    <a:pt x="28707" y="2785"/>
                  </a:lnTo>
                  <a:lnTo>
                    <a:pt x="28707" y="2689"/>
                  </a:lnTo>
                  <a:cubicBezTo>
                    <a:pt x="28707" y="1249"/>
                    <a:pt x="27531" y="72"/>
                    <a:pt x="26091" y="72"/>
                  </a:cubicBez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3" name="Google Shape;203;p29"/>
            <p:cNvSpPr/>
            <p:nvPr/>
          </p:nvSpPr>
          <p:spPr>
            <a:xfrm>
              <a:off x="7085462" y="3971477"/>
              <a:ext cx="249329" cy="2457"/>
            </a:xfrm>
            <a:custGeom>
              <a:avLst/>
              <a:gdLst/>
              <a:ahLst/>
              <a:cxnLst/>
              <a:rect l="l" t="t" r="r" b="b"/>
              <a:pathLst>
                <a:path w="8017" h="79" extrusionOk="0">
                  <a:moveTo>
                    <a:pt x="6841" y="1"/>
                  </a:moveTo>
                  <a:cubicBezTo>
                    <a:pt x="6115" y="1"/>
                    <a:pt x="5113" y="7"/>
                    <a:pt x="4009" y="7"/>
                  </a:cubicBezTo>
                  <a:cubicBezTo>
                    <a:pt x="1800" y="7"/>
                    <a:pt x="0" y="7"/>
                    <a:pt x="0" y="31"/>
                  </a:cubicBezTo>
                  <a:cubicBezTo>
                    <a:pt x="0" y="79"/>
                    <a:pt x="1800" y="79"/>
                    <a:pt x="4009" y="79"/>
                  </a:cubicBezTo>
                  <a:cubicBezTo>
                    <a:pt x="6217" y="79"/>
                    <a:pt x="8017" y="79"/>
                    <a:pt x="8017" y="31"/>
                  </a:cubicBezTo>
                  <a:cubicBezTo>
                    <a:pt x="8017" y="7"/>
                    <a:pt x="7567" y="1"/>
                    <a:pt x="6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4" name="Google Shape;204;p29"/>
            <p:cNvSpPr/>
            <p:nvPr/>
          </p:nvSpPr>
          <p:spPr>
            <a:xfrm>
              <a:off x="7089941" y="4003013"/>
              <a:ext cx="236640" cy="3017"/>
            </a:xfrm>
            <a:custGeom>
              <a:avLst/>
              <a:gdLst/>
              <a:ahLst/>
              <a:cxnLst/>
              <a:rect l="l" t="t" r="r" b="b"/>
              <a:pathLst>
                <a:path w="7609" h="97" extrusionOk="0">
                  <a:moveTo>
                    <a:pt x="3793" y="1"/>
                  </a:moveTo>
                  <a:cubicBezTo>
                    <a:pt x="1680" y="1"/>
                    <a:pt x="0" y="1"/>
                    <a:pt x="0" y="49"/>
                  </a:cubicBezTo>
                  <a:cubicBezTo>
                    <a:pt x="0" y="73"/>
                    <a:pt x="1704" y="97"/>
                    <a:pt x="3793" y="97"/>
                  </a:cubicBezTo>
                  <a:cubicBezTo>
                    <a:pt x="5905" y="97"/>
                    <a:pt x="7609" y="73"/>
                    <a:pt x="7609" y="49"/>
                  </a:cubicBezTo>
                  <a:cubicBezTo>
                    <a:pt x="7609" y="25"/>
                    <a:pt x="5905" y="1"/>
                    <a:pt x="37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5" name="Google Shape;205;p29"/>
            <p:cNvSpPr/>
            <p:nvPr/>
          </p:nvSpPr>
          <p:spPr>
            <a:xfrm>
              <a:off x="7085462" y="4032123"/>
              <a:ext cx="212755" cy="3017"/>
            </a:xfrm>
            <a:custGeom>
              <a:avLst/>
              <a:gdLst/>
              <a:ahLst/>
              <a:cxnLst/>
              <a:rect l="l" t="t" r="r" b="b"/>
              <a:pathLst>
                <a:path w="6841" h="97" extrusionOk="0">
                  <a:moveTo>
                    <a:pt x="3433" y="1"/>
                  </a:moveTo>
                  <a:cubicBezTo>
                    <a:pt x="1536" y="1"/>
                    <a:pt x="0" y="25"/>
                    <a:pt x="0" y="49"/>
                  </a:cubicBezTo>
                  <a:cubicBezTo>
                    <a:pt x="0" y="73"/>
                    <a:pt x="1536" y="97"/>
                    <a:pt x="3433" y="97"/>
                  </a:cubicBezTo>
                  <a:cubicBezTo>
                    <a:pt x="5329" y="97"/>
                    <a:pt x="6841" y="97"/>
                    <a:pt x="6841" y="49"/>
                  </a:cubicBezTo>
                  <a:cubicBezTo>
                    <a:pt x="6841" y="1"/>
                    <a:pt x="5329" y="1"/>
                    <a:pt x="34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6" name="Google Shape;206;p29"/>
            <p:cNvSpPr/>
            <p:nvPr/>
          </p:nvSpPr>
          <p:spPr>
            <a:xfrm>
              <a:off x="7085462" y="3942553"/>
              <a:ext cx="245597" cy="3017"/>
            </a:xfrm>
            <a:custGeom>
              <a:avLst/>
              <a:gdLst/>
              <a:ahLst/>
              <a:cxnLst/>
              <a:rect l="l" t="t" r="r" b="b"/>
              <a:pathLst>
                <a:path w="7897" h="97" extrusionOk="0">
                  <a:moveTo>
                    <a:pt x="3937" y="1"/>
                  </a:moveTo>
                  <a:cubicBezTo>
                    <a:pt x="1776" y="1"/>
                    <a:pt x="0" y="25"/>
                    <a:pt x="0" y="49"/>
                  </a:cubicBezTo>
                  <a:cubicBezTo>
                    <a:pt x="0" y="73"/>
                    <a:pt x="1776" y="97"/>
                    <a:pt x="3937" y="97"/>
                  </a:cubicBezTo>
                  <a:cubicBezTo>
                    <a:pt x="6121" y="97"/>
                    <a:pt x="7897" y="97"/>
                    <a:pt x="7897" y="49"/>
                  </a:cubicBezTo>
                  <a:cubicBezTo>
                    <a:pt x="7897" y="1"/>
                    <a:pt x="6121"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7" name="Google Shape;207;p29"/>
            <p:cNvSpPr/>
            <p:nvPr/>
          </p:nvSpPr>
          <p:spPr>
            <a:xfrm>
              <a:off x="7089941" y="3914936"/>
              <a:ext cx="217980" cy="3017"/>
            </a:xfrm>
            <a:custGeom>
              <a:avLst/>
              <a:gdLst/>
              <a:ahLst/>
              <a:cxnLst/>
              <a:rect l="l" t="t" r="r" b="b"/>
              <a:pathLst>
                <a:path w="7009" h="97" extrusionOk="0">
                  <a:moveTo>
                    <a:pt x="3505" y="1"/>
                  </a:moveTo>
                  <a:cubicBezTo>
                    <a:pt x="1560" y="1"/>
                    <a:pt x="0" y="1"/>
                    <a:pt x="0" y="49"/>
                  </a:cubicBezTo>
                  <a:cubicBezTo>
                    <a:pt x="0" y="73"/>
                    <a:pt x="1560" y="97"/>
                    <a:pt x="3505" y="97"/>
                  </a:cubicBezTo>
                  <a:cubicBezTo>
                    <a:pt x="5425" y="97"/>
                    <a:pt x="7009" y="97"/>
                    <a:pt x="7009" y="49"/>
                  </a:cubicBezTo>
                  <a:cubicBezTo>
                    <a:pt x="7009" y="1"/>
                    <a:pt x="5425" y="1"/>
                    <a:pt x="35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8" name="Google Shape;208;p29"/>
            <p:cNvSpPr/>
            <p:nvPr/>
          </p:nvSpPr>
          <p:spPr>
            <a:xfrm>
              <a:off x="7328803" y="4119484"/>
              <a:ext cx="462115" cy="25409"/>
            </a:xfrm>
            <a:custGeom>
              <a:avLst/>
              <a:gdLst/>
              <a:ahLst/>
              <a:cxnLst/>
              <a:rect l="l" t="t" r="r" b="b"/>
              <a:pathLst>
                <a:path w="14859" h="817" extrusionOk="0">
                  <a:moveTo>
                    <a:pt x="409" y="0"/>
                  </a:moveTo>
                  <a:cubicBezTo>
                    <a:pt x="193" y="0"/>
                    <a:pt x="1" y="168"/>
                    <a:pt x="1" y="408"/>
                  </a:cubicBezTo>
                  <a:cubicBezTo>
                    <a:pt x="1" y="624"/>
                    <a:pt x="193" y="816"/>
                    <a:pt x="409" y="816"/>
                  </a:cubicBezTo>
                  <a:lnTo>
                    <a:pt x="14450" y="816"/>
                  </a:lnTo>
                  <a:cubicBezTo>
                    <a:pt x="14667" y="816"/>
                    <a:pt x="14859" y="624"/>
                    <a:pt x="14859" y="408"/>
                  </a:cubicBezTo>
                  <a:cubicBezTo>
                    <a:pt x="14859" y="168"/>
                    <a:pt x="14667" y="0"/>
                    <a:pt x="144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9" name="Google Shape;209;p29"/>
            <p:cNvSpPr/>
            <p:nvPr/>
          </p:nvSpPr>
          <p:spPr>
            <a:xfrm>
              <a:off x="7421393" y="3958228"/>
              <a:ext cx="461337" cy="26155"/>
            </a:xfrm>
            <a:custGeom>
              <a:avLst/>
              <a:gdLst/>
              <a:ahLst/>
              <a:cxnLst/>
              <a:rect l="l" t="t" r="r" b="b"/>
              <a:pathLst>
                <a:path w="14834" h="841" extrusionOk="0">
                  <a:moveTo>
                    <a:pt x="408" y="1"/>
                  </a:moveTo>
                  <a:cubicBezTo>
                    <a:pt x="168" y="1"/>
                    <a:pt x="0" y="193"/>
                    <a:pt x="0" y="409"/>
                  </a:cubicBezTo>
                  <a:lnTo>
                    <a:pt x="0" y="433"/>
                  </a:lnTo>
                  <a:cubicBezTo>
                    <a:pt x="0" y="649"/>
                    <a:pt x="168" y="841"/>
                    <a:pt x="408" y="841"/>
                  </a:cubicBezTo>
                  <a:lnTo>
                    <a:pt x="14426" y="841"/>
                  </a:lnTo>
                  <a:cubicBezTo>
                    <a:pt x="14666" y="841"/>
                    <a:pt x="14834" y="649"/>
                    <a:pt x="14834" y="433"/>
                  </a:cubicBezTo>
                  <a:lnTo>
                    <a:pt x="14834" y="409"/>
                  </a:lnTo>
                  <a:cubicBezTo>
                    <a:pt x="14834" y="193"/>
                    <a:pt x="14666" y="1"/>
                    <a:pt x="144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0" name="Google Shape;210;p29"/>
            <p:cNvSpPr/>
            <p:nvPr/>
          </p:nvSpPr>
          <p:spPr>
            <a:xfrm>
              <a:off x="6639119" y="4404504"/>
              <a:ext cx="3149935" cy="3589"/>
            </a:xfrm>
            <a:custGeom>
              <a:avLst/>
              <a:gdLst/>
              <a:ahLst/>
              <a:cxnLst/>
              <a:rect l="l" t="t" r="r" b="b"/>
              <a:pathLst>
                <a:path w="219393" h="250" extrusionOk="0">
                  <a:moveTo>
                    <a:pt x="109710" y="0"/>
                  </a:moveTo>
                  <a:cubicBezTo>
                    <a:pt x="49102" y="0"/>
                    <a:pt x="0" y="56"/>
                    <a:pt x="0" y="139"/>
                  </a:cubicBezTo>
                  <a:cubicBezTo>
                    <a:pt x="0" y="194"/>
                    <a:pt x="49130" y="250"/>
                    <a:pt x="109710" y="250"/>
                  </a:cubicBezTo>
                  <a:cubicBezTo>
                    <a:pt x="170290" y="250"/>
                    <a:pt x="219392" y="194"/>
                    <a:pt x="219392" y="139"/>
                  </a:cubicBezTo>
                  <a:cubicBezTo>
                    <a:pt x="219392" y="56"/>
                    <a:pt x="170318" y="0"/>
                    <a:pt x="10971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3610822051"/>
      </p:ext>
    </p:extLst>
  </p:cSld>
  <p:clrMapOvr>
    <a:masterClrMapping/>
  </p:clrMapOvr>
  <p:transition spd="med">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1236873684"/>
      </p:ext>
    </p:extLst>
  </p:cSld>
  <p:clrMapOvr>
    <a:masterClrMapping/>
  </p:clrMapOvr>
  <p:transition spd="med">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
        <p:cNvGrpSpPr/>
        <p:nvPr/>
      </p:nvGrpSpPr>
      <p:grpSpPr>
        <a:xfrm>
          <a:off x="0" y="0"/>
          <a:ext cx="0" cy="0"/>
          <a:chOff x="0" y="0"/>
          <a:chExt cx="0" cy="0"/>
        </a:xfrm>
      </p:grpSpPr>
      <p:sp>
        <p:nvSpPr>
          <p:cNvPr id="13" name="Google Shape;13;p20"/>
          <p:cNvSpPr txBox="1">
            <a:spLocks noGrp="1"/>
          </p:cNvSpPr>
          <p:nvPr>
            <p:ph type="ctrTitle"/>
          </p:nvPr>
        </p:nvSpPr>
        <p:spPr>
          <a:xfrm>
            <a:off x="2286000" y="1683545"/>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0"/>
          <p:cNvSpPr txBox="1">
            <a:spLocks noGrp="1"/>
          </p:cNvSpPr>
          <p:nvPr>
            <p:ph type="subTitle" idx="1"/>
          </p:nvPr>
        </p:nvSpPr>
        <p:spPr>
          <a:xfrm>
            <a:off x="2286000" y="5403057"/>
            <a:ext cx="13716000" cy="248364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2400"/>
              <a:buNone/>
              <a:defRPr sz="3600"/>
            </a:lvl1pPr>
            <a:lvl2pPr lvl="1" algn="ctr">
              <a:lnSpc>
                <a:spcPct val="90000"/>
              </a:lnSpc>
              <a:spcBef>
                <a:spcPts val="750"/>
              </a:spcBef>
              <a:spcAft>
                <a:spcPts val="0"/>
              </a:spcAft>
              <a:buClr>
                <a:schemeClr val="dk1"/>
              </a:buClr>
              <a:buSzPts val="2000"/>
              <a:buNone/>
              <a:defRPr sz="3000"/>
            </a:lvl2pPr>
            <a:lvl3pPr lvl="2" algn="ctr">
              <a:lnSpc>
                <a:spcPct val="90000"/>
              </a:lnSpc>
              <a:spcBef>
                <a:spcPts val="750"/>
              </a:spcBef>
              <a:spcAft>
                <a:spcPts val="0"/>
              </a:spcAft>
              <a:buClr>
                <a:schemeClr val="dk1"/>
              </a:buClr>
              <a:buSzPts val="1800"/>
              <a:buNone/>
              <a:defRPr sz="2700"/>
            </a:lvl3pPr>
            <a:lvl4pPr lvl="3" algn="ctr">
              <a:lnSpc>
                <a:spcPct val="90000"/>
              </a:lnSpc>
              <a:spcBef>
                <a:spcPts val="750"/>
              </a:spcBef>
              <a:spcAft>
                <a:spcPts val="0"/>
              </a:spcAft>
              <a:buClr>
                <a:schemeClr val="dk1"/>
              </a:buClr>
              <a:buSzPts val="1600"/>
              <a:buNone/>
              <a:defRPr sz="2400"/>
            </a:lvl4pPr>
            <a:lvl5pPr lvl="4" algn="ctr">
              <a:lnSpc>
                <a:spcPct val="90000"/>
              </a:lnSpc>
              <a:spcBef>
                <a:spcPts val="750"/>
              </a:spcBef>
              <a:spcAft>
                <a:spcPts val="0"/>
              </a:spcAft>
              <a:buClr>
                <a:schemeClr val="dk1"/>
              </a:buClr>
              <a:buSzPts val="1600"/>
              <a:buNone/>
              <a:defRPr sz="2400"/>
            </a:lvl5pPr>
            <a:lvl6pPr lvl="5" algn="ctr">
              <a:lnSpc>
                <a:spcPct val="90000"/>
              </a:lnSpc>
              <a:spcBef>
                <a:spcPts val="750"/>
              </a:spcBef>
              <a:spcAft>
                <a:spcPts val="0"/>
              </a:spcAft>
              <a:buClr>
                <a:schemeClr val="dk1"/>
              </a:buClr>
              <a:buSzPts val="1600"/>
              <a:buNone/>
              <a:defRPr sz="2400"/>
            </a:lvl6pPr>
            <a:lvl7pPr lvl="6" algn="ctr">
              <a:lnSpc>
                <a:spcPct val="90000"/>
              </a:lnSpc>
              <a:spcBef>
                <a:spcPts val="750"/>
              </a:spcBef>
              <a:spcAft>
                <a:spcPts val="0"/>
              </a:spcAft>
              <a:buClr>
                <a:schemeClr val="dk1"/>
              </a:buClr>
              <a:buSzPts val="1600"/>
              <a:buNone/>
              <a:defRPr sz="2400"/>
            </a:lvl7pPr>
            <a:lvl8pPr lvl="7" algn="ctr">
              <a:lnSpc>
                <a:spcPct val="90000"/>
              </a:lnSpc>
              <a:spcBef>
                <a:spcPts val="750"/>
              </a:spcBef>
              <a:spcAft>
                <a:spcPts val="0"/>
              </a:spcAft>
              <a:buClr>
                <a:schemeClr val="dk1"/>
              </a:buClr>
              <a:buSzPts val="1600"/>
              <a:buNone/>
              <a:defRPr sz="2400"/>
            </a:lvl8pPr>
            <a:lvl9pPr lvl="8" algn="ctr">
              <a:lnSpc>
                <a:spcPct val="90000"/>
              </a:lnSpc>
              <a:spcBef>
                <a:spcPts val="750"/>
              </a:spcBef>
              <a:spcAft>
                <a:spcPts val="0"/>
              </a:spcAft>
              <a:buClr>
                <a:schemeClr val="dk1"/>
              </a:buClr>
              <a:buSzPts val="1600"/>
              <a:buNone/>
              <a:defRPr sz="2400"/>
            </a:lvl9pPr>
          </a:lstStyle>
          <a:p>
            <a:endParaRPr/>
          </a:p>
        </p:txBody>
      </p:sp>
      <p:sp>
        <p:nvSpPr>
          <p:cNvPr id="15" name="Google Shape;15;p2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72499386"/>
      </p:ext>
    </p:extLst>
  </p:cSld>
  <p:clrMapOvr>
    <a:masterClrMapping/>
  </p:clrMapOvr>
  <p:transition spd="med">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21"/>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1"/>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21" name="Google Shape;21;p2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97566610"/>
      </p:ext>
    </p:extLst>
  </p:cSld>
  <p:clrMapOvr>
    <a:masterClrMapping/>
  </p:clrMapOvr>
  <p:transition spd="med">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1247775" y="2564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1247775" y="6884195"/>
            <a:ext cx="15773400" cy="2250281"/>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rgbClr val="888888"/>
              </a:buClr>
              <a:buSzPts val="2400"/>
              <a:buNone/>
              <a:defRPr sz="3600">
                <a:solidFill>
                  <a:srgbClr val="888888"/>
                </a:solidFill>
              </a:defRPr>
            </a:lvl1pPr>
            <a:lvl2pPr marL="1371600" lvl="1" indent="-342900" algn="l">
              <a:lnSpc>
                <a:spcPct val="90000"/>
              </a:lnSpc>
              <a:spcBef>
                <a:spcPts val="750"/>
              </a:spcBef>
              <a:spcAft>
                <a:spcPts val="0"/>
              </a:spcAft>
              <a:buClr>
                <a:srgbClr val="888888"/>
              </a:buClr>
              <a:buSzPts val="2000"/>
              <a:buNone/>
              <a:defRPr sz="3000">
                <a:solidFill>
                  <a:srgbClr val="888888"/>
                </a:solidFill>
              </a:defRPr>
            </a:lvl2pPr>
            <a:lvl3pPr marL="2057400" lvl="2" indent="-342900" algn="l">
              <a:lnSpc>
                <a:spcPct val="90000"/>
              </a:lnSpc>
              <a:spcBef>
                <a:spcPts val="750"/>
              </a:spcBef>
              <a:spcAft>
                <a:spcPts val="0"/>
              </a:spcAft>
              <a:buClr>
                <a:srgbClr val="888888"/>
              </a:buClr>
              <a:buSzPts val="1800"/>
              <a:buNone/>
              <a:defRPr sz="2700">
                <a:solidFill>
                  <a:srgbClr val="888888"/>
                </a:solidFill>
              </a:defRPr>
            </a:lvl3pPr>
            <a:lvl4pPr marL="2743200" lvl="3" indent="-342900" algn="l">
              <a:lnSpc>
                <a:spcPct val="90000"/>
              </a:lnSpc>
              <a:spcBef>
                <a:spcPts val="750"/>
              </a:spcBef>
              <a:spcAft>
                <a:spcPts val="0"/>
              </a:spcAft>
              <a:buClr>
                <a:srgbClr val="888888"/>
              </a:buClr>
              <a:buSzPts val="1600"/>
              <a:buNone/>
              <a:defRPr sz="2400">
                <a:solidFill>
                  <a:srgbClr val="888888"/>
                </a:solidFill>
              </a:defRPr>
            </a:lvl4pPr>
            <a:lvl5pPr marL="3429000" lvl="4" indent="-342900" algn="l">
              <a:lnSpc>
                <a:spcPct val="90000"/>
              </a:lnSpc>
              <a:spcBef>
                <a:spcPts val="750"/>
              </a:spcBef>
              <a:spcAft>
                <a:spcPts val="0"/>
              </a:spcAft>
              <a:buClr>
                <a:srgbClr val="888888"/>
              </a:buClr>
              <a:buSzPts val="1600"/>
              <a:buNone/>
              <a:defRPr sz="2400">
                <a:solidFill>
                  <a:srgbClr val="888888"/>
                </a:solidFill>
              </a:defRPr>
            </a:lvl5pPr>
            <a:lvl6pPr marL="4114800" lvl="5" indent="-342900" algn="l">
              <a:lnSpc>
                <a:spcPct val="90000"/>
              </a:lnSpc>
              <a:spcBef>
                <a:spcPts val="750"/>
              </a:spcBef>
              <a:spcAft>
                <a:spcPts val="0"/>
              </a:spcAft>
              <a:buClr>
                <a:srgbClr val="888888"/>
              </a:buClr>
              <a:buSzPts val="1600"/>
              <a:buNone/>
              <a:defRPr sz="2400">
                <a:solidFill>
                  <a:srgbClr val="888888"/>
                </a:solidFill>
              </a:defRPr>
            </a:lvl6pPr>
            <a:lvl7pPr marL="4800600" lvl="6" indent="-342900" algn="l">
              <a:lnSpc>
                <a:spcPct val="90000"/>
              </a:lnSpc>
              <a:spcBef>
                <a:spcPts val="750"/>
              </a:spcBef>
              <a:spcAft>
                <a:spcPts val="0"/>
              </a:spcAft>
              <a:buClr>
                <a:srgbClr val="888888"/>
              </a:buClr>
              <a:buSzPts val="1600"/>
              <a:buNone/>
              <a:defRPr sz="2400">
                <a:solidFill>
                  <a:srgbClr val="888888"/>
                </a:solidFill>
              </a:defRPr>
            </a:lvl7pPr>
            <a:lvl8pPr marL="5486400" lvl="7" indent="-342900" algn="l">
              <a:lnSpc>
                <a:spcPct val="90000"/>
              </a:lnSpc>
              <a:spcBef>
                <a:spcPts val="750"/>
              </a:spcBef>
              <a:spcAft>
                <a:spcPts val="0"/>
              </a:spcAft>
              <a:buClr>
                <a:srgbClr val="888888"/>
              </a:buClr>
              <a:buSzPts val="1600"/>
              <a:buNone/>
              <a:defRPr sz="2400">
                <a:solidFill>
                  <a:srgbClr val="888888"/>
                </a:solidFill>
              </a:defRPr>
            </a:lvl8pPr>
            <a:lvl9pPr marL="6172200" lvl="8" indent="-342900" algn="l">
              <a:lnSpc>
                <a:spcPct val="90000"/>
              </a:lnSpc>
              <a:spcBef>
                <a:spcPts val="750"/>
              </a:spcBef>
              <a:spcAft>
                <a:spcPts val="0"/>
              </a:spcAft>
              <a:buClr>
                <a:srgbClr val="888888"/>
              </a:buClr>
              <a:buSzPts val="1600"/>
              <a:buNone/>
              <a:defRPr sz="2400">
                <a:solidFill>
                  <a:srgbClr val="888888"/>
                </a:solidFill>
              </a:defRPr>
            </a:lvl9pPr>
          </a:lstStyle>
          <a:p>
            <a:endParaRPr/>
          </a:p>
        </p:txBody>
      </p:sp>
      <p:sp>
        <p:nvSpPr>
          <p:cNvPr id="27" name="Google Shape;27;p2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02489675"/>
      </p:ext>
    </p:extLst>
  </p:cSld>
  <p:clrMapOvr>
    <a:masterClrMapping/>
  </p:clrMapOvr>
  <p:transition spd="med">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1257300" y="2738438"/>
            <a:ext cx="7772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3" name="Google Shape;33;p23"/>
          <p:cNvSpPr txBox="1">
            <a:spLocks noGrp="1"/>
          </p:cNvSpPr>
          <p:nvPr>
            <p:ph type="body" idx="2"/>
          </p:nvPr>
        </p:nvSpPr>
        <p:spPr>
          <a:xfrm>
            <a:off x="9258300" y="2738438"/>
            <a:ext cx="7772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4" name="Google Shape;34;p2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28793528"/>
      </p:ext>
    </p:extLst>
  </p:cSld>
  <p:clrMapOvr>
    <a:masterClrMapping/>
  </p:clrMapOvr>
  <p:transition spd="med">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7"/>
        <p:cNvGrpSpPr/>
        <p:nvPr/>
      </p:nvGrpSpPr>
      <p:grpSpPr>
        <a:xfrm>
          <a:off x="0" y="0"/>
          <a:ext cx="0" cy="0"/>
          <a:chOff x="0" y="0"/>
          <a:chExt cx="0" cy="0"/>
        </a:xfrm>
      </p:grpSpPr>
      <p:sp>
        <p:nvSpPr>
          <p:cNvPr id="38" name="Google Shape;38;p24"/>
          <p:cNvSpPr txBox="1">
            <a:spLocks noGrp="1"/>
          </p:cNvSpPr>
          <p:nvPr>
            <p:ph type="title"/>
          </p:nvPr>
        </p:nvSpPr>
        <p:spPr>
          <a:xfrm>
            <a:off x="1259682"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4"/>
          <p:cNvSpPr txBox="1">
            <a:spLocks noGrp="1"/>
          </p:cNvSpPr>
          <p:nvPr>
            <p:ph type="body" idx="1"/>
          </p:nvPr>
        </p:nvSpPr>
        <p:spPr>
          <a:xfrm>
            <a:off x="1259683" y="2521745"/>
            <a:ext cx="7736681"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0" name="Google Shape;40;p24"/>
          <p:cNvSpPr txBox="1">
            <a:spLocks noGrp="1"/>
          </p:cNvSpPr>
          <p:nvPr>
            <p:ph type="body" idx="2"/>
          </p:nvPr>
        </p:nvSpPr>
        <p:spPr>
          <a:xfrm>
            <a:off x="1259683" y="3757613"/>
            <a:ext cx="7736681"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1" name="Google Shape;41;p24"/>
          <p:cNvSpPr txBox="1">
            <a:spLocks noGrp="1"/>
          </p:cNvSpPr>
          <p:nvPr>
            <p:ph type="body" idx="3"/>
          </p:nvPr>
        </p:nvSpPr>
        <p:spPr>
          <a:xfrm>
            <a:off x="9258300" y="2521745"/>
            <a:ext cx="7774782"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2" name="Google Shape;42;p24"/>
          <p:cNvSpPr txBox="1">
            <a:spLocks noGrp="1"/>
          </p:cNvSpPr>
          <p:nvPr>
            <p:ph type="body" idx="4"/>
          </p:nvPr>
        </p:nvSpPr>
        <p:spPr>
          <a:xfrm>
            <a:off x="9258300" y="3757613"/>
            <a:ext cx="7774782"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3" name="Google Shape;43;p24"/>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91957864"/>
      </p:ext>
    </p:extLst>
  </p:cSld>
  <p:clrMapOvr>
    <a:masterClrMapping/>
  </p:clrMapOvr>
  <p:transition spd="med">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25"/>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77208134"/>
      </p:ext>
    </p:extLst>
  </p:cSld>
  <p:clrMapOvr>
    <a:masterClrMapping/>
  </p:clrMapOvr>
  <p:transition spd="med">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2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13002012"/>
      </p:ext>
    </p:extLst>
  </p:cSld>
  <p:clrMapOvr>
    <a:masterClrMapping/>
  </p:clrMapOvr>
  <p:transition spd="med">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7"/>
          <p:cNvSpPr txBox="1">
            <a:spLocks noGrp="1"/>
          </p:cNvSpPr>
          <p:nvPr>
            <p:ph type="body" idx="1"/>
          </p:nvPr>
        </p:nvSpPr>
        <p:spPr>
          <a:xfrm>
            <a:off x="7774782" y="1481138"/>
            <a:ext cx="9258300" cy="7310438"/>
          </a:xfrm>
          <a:prstGeom prst="rect">
            <a:avLst/>
          </a:prstGeom>
          <a:noFill/>
          <a:ln>
            <a:noFill/>
          </a:ln>
        </p:spPr>
        <p:txBody>
          <a:bodyPr spcFirstLastPara="1" wrap="square" lIns="91425" tIns="45700" rIns="91425" bIns="45700" anchor="t" anchorCtr="0">
            <a:normAutofit/>
          </a:bodyPr>
          <a:lstStyle>
            <a:lvl1pPr marL="685800" lvl="0" indent="-647700" algn="l">
              <a:lnSpc>
                <a:spcPct val="90000"/>
              </a:lnSpc>
              <a:spcBef>
                <a:spcPts val="1500"/>
              </a:spcBef>
              <a:spcAft>
                <a:spcPts val="0"/>
              </a:spcAft>
              <a:buClr>
                <a:schemeClr val="dk1"/>
              </a:buClr>
              <a:buSzPts val="3200"/>
              <a:buChar char="•"/>
              <a:defRPr sz="4800"/>
            </a:lvl1pPr>
            <a:lvl2pPr marL="1371600" lvl="1" indent="-609600" algn="l">
              <a:lnSpc>
                <a:spcPct val="90000"/>
              </a:lnSpc>
              <a:spcBef>
                <a:spcPts val="750"/>
              </a:spcBef>
              <a:spcAft>
                <a:spcPts val="0"/>
              </a:spcAft>
              <a:buClr>
                <a:schemeClr val="dk1"/>
              </a:buClr>
              <a:buSzPts val="2800"/>
              <a:buChar char="•"/>
              <a:defRPr sz="4200"/>
            </a:lvl2pPr>
            <a:lvl3pPr marL="2057400" lvl="2" indent="-571500" algn="l">
              <a:lnSpc>
                <a:spcPct val="90000"/>
              </a:lnSpc>
              <a:spcBef>
                <a:spcPts val="750"/>
              </a:spcBef>
              <a:spcAft>
                <a:spcPts val="0"/>
              </a:spcAft>
              <a:buClr>
                <a:schemeClr val="dk1"/>
              </a:buClr>
              <a:buSzPts val="2400"/>
              <a:buChar char="•"/>
              <a:defRPr sz="3600"/>
            </a:lvl3pPr>
            <a:lvl4pPr marL="2743200" lvl="3" indent="-533400" algn="l">
              <a:lnSpc>
                <a:spcPct val="90000"/>
              </a:lnSpc>
              <a:spcBef>
                <a:spcPts val="750"/>
              </a:spcBef>
              <a:spcAft>
                <a:spcPts val="0"/>
              </a:spcAft>
              <a:buClr>
                <a:schemeClr val="dk1"/>
              </a:buClr>
              <a:buSzPts val="2000"/>
              <a:buChar char="•"/>
              <a:defRPr sz="3000"/>
            </a:lvl4pPr>
            <a:lvl5pPr marL="3429000" lvl="4" indent="-533400" algn="l">
              <a:lnSpc>
                <a:spcPct val="90000"/>
              </a:lnSpc>
              <a:spcBef>
                <a:spcPts val="750"/>
              </a:spcBef>
              <a:spcAft>
                <a:spcPts val="0"/>
              </a:spcAft>
              <a:buClr>
                <a:schemeClr val="dk1"/>
              </a:buClr>
              <a:buSzPts val="2000"/>
              <a:buChar char="•"/>
              <a:defRPr sz="3000"/>
            </a:lvl5pPr>
            <a:lvl6pPr marL="4114800" lvl="5" indent="-533400" algn="l">
              <a:lnSpc>
                <a:spcPct val="90000"/>
              </a:lnSpc>
              <a:spcBef>
                <a:spcPts val="750"/>
              </a:spcBef>
              <a:spcAft>
                <a:spcPts val="0"/>
              </a:spcAft>
              <a:buClr>
                <a:schemeClr val="dk1"/>
              </a:buClr>
              <a:buSzPts val="2000"/>
              <a:buChar char="•"/>
              <a:defRPr sz="3000"/>
            </a:lvl6pPr>
            <a:lvl7pPr marL="4800600" lvl="6" indent="-533400" algn="l">
              <a:lnSpc>
                <a:spcPct val="90000"/>
              </a:lnSpc>
              <a:spcBef>
                <a:spcPts val="750"/>
              </a:spcBef>
              <a:spcAft>
                <a:spcPts val="0"/>
              </a:spcAft>
              <a:buClr>
                <a:schemeClr val="dk1"/>
              </a:buClr>
              <a:buSzPts val="2000"/>
              <a:buChar char="•"/>
              <a:defRPr sz="3000"/>
            </a:lvl7pPr>
            <a:lvl8pPr marL="5486400" lvl="7" indent="-533400" algn="l">
              <a:lnSpc>
                <a:spcPct val="90000"/>
              </a:lnSpc>
              <a:spcBef>
                <a:spcPts val="750"/>
              </a:spcBef>
              <a:spcAft>
                <a:spcPts val="0"/>
              </a:spcAft>
              <a:buClr>
                <a:schemeClr val="dk1"/>
              </a:buClr>
              <a:buSzPts val="2000"/>
              <a:buChar char="•"/>
              <a:defRPr sz="3000"/>
            </a:lvl8pPr>
            <a:lvl9pPr marL="6172200" lvl="8" indent="-533400" algn="l">
              <a:lnSpc>
                <a:spcPct val="90000"/>
              </a:lnSpc>
              <a:spcBef>
                <a:spcPts val="750"/>
              </a:spcBef>
              <a:spcAft>
                <a:spcPts val="0"/>
              </a:spcAft>
              <a:buClr>
                <a:schemeClr val="dk1"/>
              </a:buClr>
              <a:buSzPts val="2000"/>
              <a:buChar char="•"/>
              <a:defRPr sz="3000"/>
            </a:lvl9pPr>
          </a:lstStyle>
          <a:p>
            <a:endParaRPr/>
          </a:p>
        </p:txBody>
      </p:sp>
      <p:sp>
        <p:nvSpPr>
          <p:cNvPr id="58" name="Google Shape;58;p27"/>
          <p:cNvSpPr txBox="1">
            <a:spLocks noGrp="1"/>
          </p:cNvSpPr>
          <p:nvPr>
            <p:ph type="body" idx="2"/>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59" name="Google Shape;59;p2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48802759"/>
      </p:ext>
    </p:extLst>
  </p:cSld>
  <p:clrMapOvr>
    <a:masterClrMapping/>
  </p:clrMapOvr>
  <p:transition spd="med">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2"/>
        <p:cNvGrpSpPr/>
        <p:nvPr/>
      </p:nvGrpSpPr>
      <p:grpSpPr>
        <a:xfrm>
          <a:off x="0" y="0"/>
          <a:ext cx="0" cy="0"/>
          <a:chOff x="0" y="0"/>
          <a:chExt cx="0" cy="0"/>
        </a:xfrm>
      </p:grpSpPr>
      <p:sp>
        <p:nvSpPr>
          <p:cNvPr id="63" name="Google Shape;63;p28"/>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8"/>
          <p:cNvSpPr>
            <a:spLocks noGrp="1"/>
          </p:cNvSpPr>
          <p:nvPr>
            <p:ph type="pic" idx="2"/>
          </p:nvPr>
        </p:nvSpPr>
        <p:spPr>
          <a:xfrm>
            <a:off x="7774782" y="1481138"/>
            <a:ext cx="9258300" cy="7310438"/>
          </a:xfrm>
          <a:prstGeom prst="rect">
            <a:avLst/>
          </a:prstGeom>
          <a:noFill/>
          <a:ln>
            <a:noFill/>
          </a:ln>
        </p:spPr>
      </p:sp>
      <p:sp>
        <p:nvSpPr>
          <p:cNvPr id="65" name="Google Shape;65;p28"/>
          <p:cNvSpPr txBox="1">
            <a:spLocks noGrp="1"/>
          </p:cNvSpPr>
          <p:nvPr>
            <p:ph type="body" idx="1"/>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66" name="Google Shape;66;p2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6312202"/>
      </p:ext>
    </p:extLst>
  </p:cSld>
  <p:clrMapOvr>
    <a:masterClrMapping/>
  </p:clrMapOvr>
  <p:transition spd="med">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9"/>
        <p:cNvGrpSpPr/>
        <p:nvPr/>
      </p:nvGrpSpPr>
      <p:grpSpPr>
        <a:xfrm>
          <a:off x="0" y="0"/>
          <a:ext cx="0" cy="0"/>
          <a:chOff x="0" y="0"/>
          <a:chExt cx="0" cy="0"/>
        </a:xfrm>
      </p:grpSpPr>
      <p:sp>
        <p:nvSpPr>
          <p:cNvPr id="70" name="Google Shape;70;p29"/>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9"/>
          <p:cNvSpPr txBox="1">
            <a:spLocks noGrp="1"/>
          </p:cNvSpPr>
          <p:nvPr>
            <p:ph type="body" idx="1"/>
          </p:nvPr>
        </p:nvSpPr>
        <p:spPr>
          <a:xfrm rot="5400000">
            <a:off x="5880497" y="-1884759"/>
            <a:ext cx="6527007" cy="1577340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2" name="Google Shape;72;p2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17038552"/>
      </p:ext>
    </p:extLst>
  </p:cSld>
  <p:clrMapOvr>
    <a:masterClrMapping/>
  </p:clrMapOvr>
  <p:transition spd="med">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5"/>
        <p:cNvGrpSpPr/>
        <p:nvPr/>
      </p:nvGrpSpPr>
      <p:grpSpPr>
        <a:xfrm>
          <a:off x="0" y="0"/>
          <a:ext cx="0" cy="0"/>
          <a:chOff x="0" y="0"/>
          <a:chExt cx="0" cy="0"/>
        </a:xfrm>
      </p:grpSpPr>
      <p:sp>
        <p:nvSpPr>
          <p:cNvPr id="76" name="Google Shape;76;p30"/>
          <p:cNvSpPr txBox="1">
            <a:spLocks noGrp="1"/>
          </p:cNvSpPr>
          <p:nvPr>
            <p:ph type="title"/>
          </p:nvPr>
        </p:nvSpPr>
        <p:spPr>
          <a:xfrm rot="5400000">
            <a:off x="10700147" y="2934891"/>
            <a:ext cx="8717757"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0"/>
          <p:cNvSpPr txBox="1">
            <a:spLocks noGrp="1"/>
          </p:cNvSpPr>
          <p:nvPr>
            <p:ph type="body" idx="1"/>
          </p:nvPr>
        </p:nvSpPr>
        <p:spPr>
          <a:xfrm rot="5400000">
            <a:off x="2699147" y="-894159"/>
            <a:ext cx="8717757" cy="1160145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8" name="Google Shape;78;p3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81794994"/>
      </p:ext>
    </p:extLst>
  </p:cSld>
  <p:clrMapOvr>
    <a:masterClrMapping/>
  </p:clrMapOvr>
  <p:transition spd="med">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theme" Target="../theme/theme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3.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5F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4" r:id="rId15"/>
    <p:sldLayoutId id="2147483665" r:id="rId16"/>
    <p:sldLayoutId id="2147483689" r:id="rId17"/>
  </p:sldLayoutIdLst>
  <p:transition spd="med">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5F5F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890050"/>
            <a:ext cx="15435000" cy="1155000"/>
          </a:xfrm>
          <a:prstGeom prst="rect">
            <a:avLst/>
          </a:prstGeom>
          <a:noFill/>
          <a:ln>
            <a:noFill/>
          </a:ln>
        </p:spPr>
        <p:txBody>
          <a:bodyPr spcFirstLastPara="1" wrap="square" lIns="91425" tIns="0" rIns="91425" bIns="91425" anchor="t" anchorCtr="0">
            <a:noAutofit/>
          </a:bodyPr>
          <a:lstStyle>
            <a:lvl1pPr lvl="0">
              <a:spcBef>
                <a:spcPts val="0"/>
              </a:spcBef>
              <a:spcAft>
                <a:spcPts val="0"/>
              </a:spcAft>
              <a:buClr>
                <a:schemeClr val="dk1"/>
              </a:buClr>
              <a:buSzPts val="3800"/>
              <a:buFont typeface="Advent Pro"/>
              <a:buNone/>
              <a:defRPr sz="3800" b="1">
                <a:solidFill>
                  <a:schemeClr val="dk1"/>
                </a:solidFill>
                <a:latin typeface="Advent Pro"/>
                <a:ea typeface="Advent Pro"/>
                <a:cs typeface="Advent Pro"/>
                <a:sym typeface="Advent Pro"/>
              </a:defRPr>
            </a:lvl1pPr>
            <a:lvl2pPr lvl="1">
              <a:spcBef>
                <a:spcPts val="0"/>
              </a:spcBef>
              <a:spcAft>
                <a:spcPts val="0"/>
              </a:spcAft>
              <a:buClr>
                <a:schemeClr val="dk1"/>
              </a:buClr>
              <a:buSzPts val="3800"/>
              <a:buFont typeface="Advent Pro"/>
              <a:buNone/>
              <a:defRPr sz="3800" b="1">
                <a:solidFill>
                  <a:schemeClr val="dk1"/>
                </a:solidFill>
                <a:latin typeface="Advent Pro"/>
                <a:ea typeface="Advent Pro"/>
                <a:cs typeface="Advent Pro"/>
                <a:sym typeface="Advent Pro"/>
              </a:defRPr>
            </a:lvl2pPr>
            <a:lvl3pPr lvl="2">
              <a:spcBef>
                <a:spcPts val="0"/>
              </a:spcBef>
              <a:spcAft>
                <a:spcPts val="0"/>
              </a:spcAft>
              <a:buClr>
                <a:schemeClr val="dk1"/>
              </a:buClr>
              <a:buSzPts val="3800"/>
              <a:buFont typeface="Advent Pro"/>
              <a:buNone/>
              <a:defRPr sz="3800" b="1">
                <a:solidFill>
                  <a:schemeClr val="dk1"/>
                </a:solidFill>
                <a:latin typeface="Advent Pro"/>
                <a:ea typeface="Advent Pro"/>
                <a:cs typeface="Advent Pro"/>
                <a:sym typeface="Advent Pro"/>
              </a:defRPr>
            </a:lvl3pPr>
            <a:lvl4pPr lvl="3">
              <a:spcBef>
                <a:spcPts val="0"/>
              </a:spcBef>
              <a:spcAft>
                <a:spcPts val="0"/>
              </a:spcAft>
              <a:buClr>
                <a:schemeClr val="dk1"/>
              </a:buClr>
              <a:buSzPts val="3800"/>
              <a:buFont typeface="Advent Pro"/>
              <a:buNone/>
              <a:defRPr sz="3800" b="1">
                <a:solidFill>
                  <a:schemeClr val="dk1"/>
                </a:solidFill>
                <a:latin typeface="Advent Pro"/>
                <a:ea typeface="Advent Pro"/>
                <a:cs typeface="Advent Pro"/>
                <a:sym typeface="Advent Pro"/>
              </a:defRPr>
            </a:lvl4pPr>
            <a:lvl5pPr lvl="4">
              <a:spcBef>
                <a:spcPts val="0"/>
              </a:spcBef>
              <a:spcAft>
                <a:spcPts val="0"/>
              </a:spcAft>
              <a:buClr>
                <a:schemeClr val="dk1"/>
              </a:buClr>
              <a:buSzPts val="3800"/>
              <a:buFont typeface="Advent Pro"/>
              <a:buNone/>
              <a:defRPr sz="3800" b="1">
                <a:solidFill>
                  <a:schemeClr val="dk1"/>
                </a:solidFill>
                <a:latin typeface="Advent Pro"/>
                <a:ea typeface="Advent Pro"/>
                <a:cs typeface="Advent Pro"/>
                <a:sym typeface="Advent Pro"/>
              </a:defRPr>
            </a:lvl5pPr>
            <a:lvl6pPr lvl="5">
              <a:spcBef>
                <a:spcPts val="0"/>
              </a:spcBef>
              <a:spcAft>
                <a:spcPts val="0"/>
              </a:spcAft>
              <a:buClr>
                <a:schemeClr val="dk1"/>
              </a:buClr>
              <a:buSzPts val="3800"/>
              <a:buFont typeface="Advent Pro"/>
              <a:buNone/>
              <a:defRPr sz="3800" b="1">
                <a:solidFill>
                  <a:schemeClr val="dk1"/>
                </a:solidFill>
                <a:latin typeface="Advent Pro"/>
                <a:ea typeface="Advent Pro"/>
                <a:cs typeface="Advent Pro"/>
                <a:sym typeface="Advent Pro"/>
              </a:defRPr>
            </a:lvl6pPr>
            <a:lvl7pPr lvl="6">
              <a:spcBef>
                <a:spcPts val="0"/>
              </a:spcBef>
              <a:spcAft>
                <a:spcPts val="0"/>
              </a:spcAft>
              <a:buClr>
                <a:schemeClr val="dk1"/>
              </a:buClr>
              <a:buSzPts val="3800"/>
              <a:buFont typeface="Advent Pro"/>
              <a:buNone/>
              <a:defRPr sz="3800" b="1">
                <a:solidFill>
                  <a:schemeClr val="dk1"/>
                </a:solidFill>
                <a:latin typeface="Advent Pro"/>
                <a:ea typeface="Advent Pro"/>
                <a:cs typeface="Advent Pro"/>
                <a:sym typeface="Advent Pro"/>
              </a:defRPr>
            </a:lvl7pPr>
            <a:lvl8pPr lvl="7">
              <a:spcBef>
                <a:spcPts val="0"/>
              </a:spcBef>
              <a:spcAft>
                <a:spcPts val="0"/>
              </a:spcAft>
              <a:buClr>
                <a:schemeClr val="dk1"/>
              </a:buClr>
              <a:buSzPts val="3800"/>
              <a:buFont typeface="Advent Pro"/>
              <a:buNone/>
              <a:defRPr sz="3800" b="1">
                <a:solidFill>
                  <a:schemeClr val="dk1"/>
                </a:solidFill>
                <a:latin typeface="Advent Pro"/>
                <a:ea typeface="Advent Pro"/>
                <a:cs typeface="Advent Pro"/>
                <a:sym typeface="Advent Pro"/>
              </a:defRPr>
            </a:lvl8pPr>
            <a:lvl9pPr lvl="8">
              <a:spcBef>
                <a:spcPts val="0"/>
              </a:spcBef>
              <a:spcAft>
                <a:spcPts val="0"/>
              </a:spcAft>
              <a:buClr>
                <a:schemeClr val="dk1"/>
              </a:buClr>
              <a:buSzPts val="3800"/>
              <a:buFont typeface="Advent Pro"/>
              <a:buNone/>
              <a:defRPr sz="3800" b="1">
                <a:solidFill>
                  <a:schemeClr val="dk1"/>
                </a:solidFill>
                <a:latin typeface="Advent Pro"/>
                <a:ea typeface="Advent Pro"/>
                <a:cs typeface="Advent Pro"/>
                <a:sym typeface="Advent Pro"/>
              </a:defRPr>
            </a:lvl9pPr>
          </a:lstStyle>
          <a:p>
            <a:endParaRPr/>
          </a:p>
        </p:txBody>
      </p:sp>
      <p:sp>
        <p:nvSpPr>
          <p:cNvPr id="7" name="Google Shape;7;p1"/>
          <p:cNvSpPr txBox="1">
            <a:spLocks noGrp="1"/>
          </p:cNvSpPr>
          <p:nvPr>
            <p:ph type="body" idx="1"/>
          </p:nvPr>
        </p:nvSpPr>
        <p:spPr>
          <a:xfrm>
            <a:off x="1426450" y="2317002"/>
            <a:ext cx="15435000" cy="6891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1pPr>
            <a:lvl2pPr marL="914400" lvl="1"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2pPr>
            <a:lvl3pPr marL="1371600" lvl="2"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3pPr>
            <a:lvl4pPr marL="1828800" lvl="3"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4pPr>
            <a:lvl5pPr marL="2286000" lvl="4"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5pPr>
            <a:lvl6pPr marL="2743200" lvl="5"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6pPr>
            <a:lvl7pPr marL="3200400" lvl="6"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7pPr>
            <a:lvl8pPr marL="3657600" lvl="7"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8pPr>
            <a:lvl9pPr marL="4114800" lvl="8"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9pPr>
          </a:lstStyle>
          <a:p>
            <a:endParaRPr/>
          </a:p>
        </p:txBody>
      </p:sp>
    </p:spTree>
    <p:extLst>
      <p:ext uri="{BB962C8B-B14F-4D97-AF65-F5344CB8AC3E}">
        <p14:creationId xmlns:p14="http://schemas.microsoft.com/office/powerpoint/2010/main" val="1175646030"/>
      </p:ext>
    </p:extLst>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Lst>
  <p:transition spd="med">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9" name="Google Shape;9;p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Calibri"/>
                <a:ea typeface="Calibri"/>
                <a:cs typeface="Calibri"/>
                <a:sym typeface="Calibri"/>
              </a:defRPr>
            </a:lvl1pPr>
            <a:lvl2pPr marL="0" marR="0" lvl="1" indent="0" algn="r" rtl="0">
              <a:spcBef>
                <a:spcPts val="0"/>
              </a:spcBef>
              <a:buNone/>
              <a:defRPr sz="1800" b="0" i="0" u="none" strike="noStrike" cap="none">
                <a:solidFill>
                  <a:srgbClr val="888888"/>
                </a:solidFill>
                <a:latin typeface="Calibri"/>
                <a:ea typeface="Calibri"/>
                <a:cs typeface="Calibri"/>
                <a:sym typeface="Calibri"/>
              </a:defRPr>
            </a:lvl2pPr>
            <a:lvl3pPr marL="0" marR="0" lvl="2" indent="0" algn="r" rtl="0">
              <a:spcBef>
                <a:spcPts val="0"/>
              </a:spcBef>
              <a:buNone/>
              <a:defRPr sz="1800" b="0" i="0" u="none" strike="noStrike" cap="none">
                <a:solidFill>
                  <a:srgbClr val="888888"/>
                </a:solidFill>
                <a:latin typeface="Calibri"/>
                <a:ea typeface="Calibri"/>
                <a:cs typeface="Calibri"/>
                <a:sym typeface="Calibri"/>
              </a:defRPr>
            </a:lvl3pPr>
            <a:lvl4pPr marL="0" marR="0" lvl="3" indent="0" algn="r" rtl="0">
              <a:spcBef>
                <a:spcPts val="0"/>
              </a:spcBef>
              <a:buNone/>
              <a:defRPr sz="1800" b="0" i="0" u="none" strike="noStrike" cap="none">
                <a:solidFill>
                  <a:srgbClr val="888888"/>
                </a:solidFill>
                <a:latin typeface="Calibri"/>
                <a:ea typeface="Calibri"/>
                <a:cs typeface="Calibri"/>
                <a:sym typeface="Calibri"/>
              </a:defRPr>
            </a:lvl4pPr>
            <a:lvl5pPr marL="0" marR="0" lvl="4" indent="0" algn="r" rtl="0">
              <a:spcBef>
                <a:spcPts val="0"/>
              </a:spcBef>
              <a:buNone/>
              <a:defRPr sz="1800" b="0" i="0" u="none" strike="noStrike" cap="none">
                <a:solidFill>
                  <a:srgbClr val="888888"/>
                </a:solidFill>
                <a:latin typeface="Calibri"/>
                <a:ea typeface="Calibri"/>
                <a:cs typeface="Calibri"/>
                <a:sym typeface="Calibri"/>
              </a:defRPr>
            </a:lvl5pPr>
            <a:lvl6pPr marL="0" marR="0" lvl="5" indent="0" algn="r" rtl="0">
              <a:spcBef>
                <a:spcPts val="0"/>
              </a:spcBef>
              <a:buNone/>
              <a:defRPr sz="1800" b="0" i="0" u="none" strike="noStrike" cap="none">
                <a:solidFill>
                  <a:srgbClr val="888888"/>
                </a:solidFill>
                <a:latin typeface="Calibri"/>
                <a:ea typeface="Calibri"/>
                <a:cs typeface="Calibri"/>
                <a:sym typeface="Calibri"/>
              </a:defRPr>
            </a:lvl6pPr>
            <a:lvl7pPr marL="0" marR="0" lvl="6" indent="0" algn="r" rtl="0">
              <a:spcBef>
                <a:spcPts val="0"/>
              </a:spcBef>
              <a:buNone/>
              <a:defRPr sz="1800" b="0" i="0" u="none" strike="noStrike" cap="none">
                <a:solidFill>
                  <a:srgbClr val="888888"/>
                </a:solidFill>
                <a:latin typeface="Calibri"/>
                <a:ea typeface="Calibri"/>
                <a:cs typeface="Calibri"/>
                <a:sym typeface="Calibri"/>
              </a:defRPr>
            </a:lvl7pPr>
            <a:lvl8pPr marL="0" marR="0" lvl="7" indent="0" algn="r" rtl="0">
              <a:spcBef>
                <a:spcPts val="0"/>
              </a:spcBef>
              <a:buNone/>
              <a:defRPr sz="1800" b="0" i="0" u="none" strike="noStrike" cap="none">
                <a:solidFill>
                  <a:srgbClr val="888888"/>
                </a:solidFill>
                <a:latin typeface="Calibri"/>
                <a:ea typeface="Calibri"/>
                <a:cs typeface="Calibri"/>
                <a:sym typeface="Calibri"/>
              </a:defRPr>
            </a:lvl8pPr>
            <a:lvl9pPr marL="0" marR="0" lvl="8" indent="0" algn="r" rtl="0">
              <a:spcBef>
                <a:spcPts val="0"/>
              </a:spcBef>
              <a:buNone/>
              <a:defRPr sz="1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00387476"/>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transition spd="med">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2.mp3"/><Relationship Id="rId7"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8.xml"/><Relationship Id="rId11" Type="http://schemas.openxmlformats.org/officeDocument/2006/relationships/image" Target="../media/image26.svg"/><Relationship Id="rId5" Type="http://schemas.openxmlformats.org/officeDocument/2006/relationships/slideLayout" Target="../slideLayouts/slideLayout16.xml"/><Relationship Id="rId10" Type="http://schemas.openxmlformats.org/officeDocument/2006/relationships/image" Target="../media/image25.png"/><Relationship Id="rId4" Type="http://schemas.openxmlformats.org/officeDocument/2006/relationships/audio" Target="../media/media2.mp3"/><Relationship Id="rId9" Type="http://schemas.openxmlformats.org/officeDocument/2006/relationships/image" Target="../media/image24.svg"/></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2.mp3"/><Relationship Id="rId7"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9.xml"/><Relationship Id="rId11" Type="http://schemas.openxmlformats.org/officeDocument/2006/relationships/image" Target="../media/image26.svg"/><Relationship Id="rId5" Type="http://schemas.openxmlformats.org/officeDocument/2006/relationships/slideLayout" Target="../slideLayouts/slideLayout16.xml"/><Relationship Id="rId10" Type="http://schemas.openxmlformats.org/officeDocument/2006/relationships/image" Target="../media/image25.png"/><Relationship Id="rId4" Type="http://schemas.openxmlformats.org/officeDocument/2006/relationships/audio" Target="../media/media2.mp3"/><Relationship Id="rId9" Type="http://schemas.openxmlformats.org/officeDocument/2006/relationships/image" Target="../media/image24.svg"/></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2.mp3"/><Relationship Id="rId7"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0.xml"/><Relationship Id="rId11" Type="http://schemas.openxmlformats.org/officeDocument/2006/relationships/image" Target="../media/image26.svg"/><Relationship Id="rId5" Type="http://schemas.openxmlformats.org/officeDocument/2006/relationships/slideLayout" Target="../slideLayouts/slideLayout16.xml"/><Relationship Id="rId10" Type="http://schemas.openxmlformats.org/officeDocument/2006/relationships/image" Target="../media/image25.png"/><Relationship Id="rId4" Type="http://schemas.openxmlformats.org/officeDocument/2006/relationships/audio" Target="../media/media2.mp3"/><Relationship Id="rId9" Type="http://schemas.openxmlformats.org/officeDocument/2006/relationships/image" Target="../media/image24.svg"/></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2.mp3"/><Relationship Id="rId7"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1.xml"/><Relationship Id="rId11" Type="http://schemas.openxmlformats.org/officeDocument/2006/relationships/image" Target="../media/image26.svg"/><Relationship Id="rId5" Type="http://schemas.openxmlformats.org/officeDocument/2006/relationships/slideLayout" Target="../slideLayouts/slideLayout36.xml"/><Relationship Id="rId10" Type="http://schemas.openxmlformats.org/officeDocument/2006/relationships/image" Target="../media/image25.png"/><Relationship Id="rId4" Type="http://schemas.openxmlformats.org/officeDocument/2006/relationships/audio" Target="../media/media2.mp3"/><Relationship Id="rId9" Type="http://schemas.openxmlformats.org/officeDocument/2006/relationships/image" Target="../media/image24.svg"/></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2.mp3"/><Relationship Id="rId7"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2.xml"/><Relationship Id="rId11" Type="http://schemas.openxmlformats.org/officeDocument/2006/relationships/image" Target="../media/image26.svg"/><Relationship Id="rId5" Type="http://schemas.openxmlformats.org/officeDocument/2006/relationships/slideLayout" Target="../slideLayouts/slideLayout36.xml"/><Relationship Id="rId10" Type="http://schemas.openxmlformats.org/officeDocument/2006/relationships/image" Target="../media/image25.png"/><Relationship Id="rId4" Type="http://schemas.openxmlformats.org/officeDocument/2006/relationships/audio" Target="../media/media2.mp3"/><Relationship Id="rId9" Type="http://schemas.openxmlformats.org/officeDocument/2006/relationships/image" Target="../media/image24.sv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33.svg"/></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11.sv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663033" y="6195861"/>
            <a:ext cx="6914093" cy="5028432"/>
          </a:xfrm>
          <a:custGeom>
            <a:avLst/>
            <a:gdLst/>
            <a:ahLst/>
            <a:cxnLst/>
            <a:rect l="l" t="t" r="r" b="b"/>
            <a:pathLst>
              <a:path w="6914093" h="5028432">
                <a:moveTo>
                  <a:pt x="0" y="0"/>
                </a:moveTo>
                <a:lnTo>
                  <a:pt x="6914093" y="0"/>
                </a:lnTo>
                <a:lnTo>
                  <a:pt x="6914093" y="5028431"/>
                </a:lnTo>
                <a:lnTo>
                  <a:pt x="0" y="50284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2456379" y="5404911"/>
            <a:ext cx="8246933" cy="6247677"/>
          </a:xfrm>
          <a:custGeom>
            <a:avLst/>
            <a:gdLst/>
            <a:ahLst/>
            <a:cxnLst/>
            <a:rect l="l" t="t" r="r" b="b"/>
            <a:pathLst>
              <a:path w="8246933" h="6247677">
                <a:moveTo>
                  <a:pt x="0" y="0"/>
                </a:moveTo>
                <a:lnTo>
                  <a:pt x="8246933" y="0"/>
                </a:lnTo>
                <a:lnTo>
                  <a:pt x="8246933" y="6247677"/>
                </a:lnTo>
                <a:lnTo>
                  <a:pt x="0" y="62476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5308980" y="-1652824"/>
            <a:ext cx="8905028" cy="5575060"/>
          </a:xfrm>
          <a:custGeom>
            <a:avLst/>
            <a:gdLst/>
            <a:ahLst/>
            <a:cxnLst/>
            <a:rect l="l" t="t" r="r" b="b"/>
            <a:pathLst>
              <a:path w="8905028" h="5575060">
                <a:moveTo>
                  <a:pt x="0" y="0"/>
                </a:moveTo>
                <a:lnTo>
                  <a:pt x="8905029" y="0"/>
                </a:lnTo>
                <a:lnTo>
                  <a:pt x="8905029" y="5575060"/>
                </a:lnTo>
                <a:lnTo>
                  <a:pt x="0" y="55750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3495846">
            <a:off x="-3929800" y="-2685694"/>
            <a:ext cx="5243739" cy="7338566"/>
          </a:xfrm>
          <a:custGeom>
            <a:avLst/>
            <a:gdLst/>
            <a:ahLst/>
            <a:cxnLst/>
            <a:rect l="l" t="t" r="r" b="b"/>
            <a:pathLst>
              <a:path w="5243739" h="7338566">
                <a:moveTo>
                  <a:pt x="0" y="0"/>
                </a:moveTo>
                <a:lnTo>
                  <a:pt x="5243739" y="0"/>
                </a:lnTo>
                <a:lnTo>
                  <a:pt x="5243739" y="7338565"/>
                </a:lnTo>
                <a:lnTo>
                  <a:pt x="0" y="73385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TextBox 10">
            <a:extLst>
              <a:ext uri="{FF2B5EF4-FFF2-40B4-BE49-F238E27FC236}">
                <a16:creationId xmlns:a16="http://schemas.microsoft.com/office/drawing/2014/main" id="{5C964748-A544-55B9-FFF9-7B239953401C}"/>
              </a:ext>
            </a:extLst>
          </p:cNvPr>
          <p:cNvSpPr txBox="1"/>
          <p:nvPr/>
        </p:nvSpPr>
        <p:spPr>
          <a:xfrm>
            <a:off x="1365418" y="1638300"/>
            <a:ext cx="15557163" cy="5129481"/>
          </a:xfrm>
          <a:prstGeom prst="rect">
            <a:avLst/>
          </a:prstGeom>
          <a:noFill/>
        </p:spPr>
        <p:txBody>
          <a:bodyPr wrap="square">
            <a:spAutoFit/>
          </a:bodyPr>
          <a:lstStyle/>
          <a:p>
            <a:pPr algn="ctr">
              <a:lnSpc>
                <a:spcPct val="150000"/>
              </a:lnSpc>
              <a:spcAft>
                <a:spcPts val="1000"/>
              </a:spcAft>
            </a:pPr>
            <a:r>
              <a:rPr lang="en-US" sz="7200" b="1" dirty="0">
                <a:solidFill>
                  <a:schemeClr val="tx2">
                    <a:lumMod val="25000"/>
                  </a:schemeClr>
                </a:solidFill>
                <a:effectLst/>
                <a:latin typeface="Arial" panose="020B0604020202020204" pitchFamily="34" charset="0"/>
                <a:ea typeface="Calibri" panose="020F0502020204030204" pitchFamily="34" charset="0"/>
                <a:cs typeface="Arial" panose="020B0604020202020204" pitchFamily="34" charset="0"/>
              </a:rPr>
              <a:t>NHIỆT LIỆT CHÀO MỪNG </a:t>
            </a:r>
          </a:p>
          <a:p>
            <a:pPr algn="ctr">
              <a:lnSpc>
                <a:spcPct val="150000"/>
              </a:lnSpc>
              <a:spcAft>
                <a:spcPts val="1000"/>
              </a:spcAft>
            </a:pPr>
            <a:r>
              <a:rPr lang="en-US" sz="7200" b="1" dirty="0">
                <a:solidFill>
                  <a:schemeClr val="tx2">
                    <a:lumMod val="25000"/>
                  </a:schemeClr>
                </a:solidFill>
                <a:effectLst/>
                <a:latin typeface="Arial" panose="020B0604020202020204" pitchFamily="34" charset="0"/>
                <a:ea typeface="Calibri" panose="020F0502020204030204" pitchFamily="34" charset="0"/>
                <a:cs typeface="Arial" panose="020B0604020202020204" pitchFamily="34" charset="0"/>
              </a:rPr>
              <a:t>CÁC EM HỌC SINH </a:t>
            </a:r>
          </a:p>
          <a:p>
            <a:pPr algn="ctr">
              <a:lnSpc>
                <a:spcPct val="150000"/>
              </a:lnSpc>
              <a:spcAft>
                <a:spcPts val="1000"/>
              </a:spcAft>
            </a:pPr>
            <a:r>
              <a:rPr lang="en-US" sz="7200" b="1" dirty="0">
                <a:solidFill>
                  <a:schemeClr val="tx2">
                    <a:lumMod val="25000"/>
                  </a:schemeClr>
                </a:solidFill>
                <a:effectLst/>
                <a:latin typeface="Arial" panose="020B0604020202020204" pitchFamily="34" charset="0"/>
                <a:ea typeface="Calibri" panose="020F0502020204030204" pitchFamily="34" charset="0"/>
                <a:cs typeface="Arial" panose="020B0604020202020204" pitchFamily="34" charset="0"/>
              </a:rPr>
              <a:t>THAM DỰ BUỔI HỌC HÔM NAY!</a:t>
            </a:r>
          </a:p>
        </p:txBody>
      </p:sp>
    </p:spTree>
  </p:cSld>
  <p:clrMapOvr>
    <a:masterClrMapping/>
  </p:clrMapOvr>
  <p:transition spd="med">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0">
          <a:extLst>
            <a:ext uri="{FF2B5EF4-FFF2-40B4-BE49-F238E27FC236}">
              <a16:creationId xmlns:a16="http://schemas.microsoft.com/office/drawing/2014/main" id="{25C26079-31E5-9F2F-E20D-360863BD6856}"/>
            </a:ext>
          </a:extLst>
        </p:cNvPr>
        <p:cNvGrpSpPr/>
        <p:nvPr/>
      </p:nvGrpSpPr>
      <p:grpSpPr>
        <a:xfrm>
          <a:off x="0" y="0"/>
          <a:ext cx="0" cy="0"/>
          <a:chOff x="0" y="0"/>
          <a:chExt cx="0" cy="0"/>
        </a:xfrm>
      </p:grpSpPr>
      <p:grpSp>
        <p:nvGrpSpPr>
          <p:cNvPr id="223" name="Google Shape;223;p33">
            <a:extLst>
              <a:ext uri="{FF2B5EF4-FFF2-40B4-BE49-F238E27FC236}">
                <a16:creationId xmlns:a16="http://schemas.microsoft.com/office/drawing/2014/main" id="{14BFB580-DADE-E09D-DC09-509B8A1E9F2E}"/>
              </a:ext>
            </a:extLst>
          </p:cNvPr>
          <p:cNvGrpSpPr/>
          <p:nvPr/>
        </p:nvGrpSpPr>
        <p:grpSpPr>
          <a:xfrm>
            <a:off x="12115800" y="2027331"/>
            <a:ext cx="7477043" cy="6502788"/>
            <a:chOff x="4571875" y="539500"/>
            <a:chExt cx="4624200" cy="4064444"/>
          </a:xfrm>
        </p:grpSpPr>
        <p:cxnSp>
          <p:nvCxnSpPr>
            <p:cNvPr id="224" name="Google Shape;224;p33">
              <a:extLst>
                <a:ext uri="{FF2B5EF4-FFF2-40B4-BE49-F238E27FC236}">
                  <a16:creationId xmlns:a16="http://schemas.microsoft.com/office/drawing/2014/main" id="{BB2280B7-B0CA-AEC0-93D1-FBBAA067EF6B}"/>
                </a:ext>
              </a:extLst>
            </p:cNvPr>
            <p:cNvCxnSpPr/>
            <p:nvPr/>
          </p:nvCxnSpPr>
          <p:spPr>
            <a:xfrm rot="10800000">
              <a:off x="4571875" y="3808300"/>
              <a:ext cx="4624200" cy="0"/>
            </a:xfrm>
            <a:prstGeom prst="straightConnector1">
              <a:avLst/>
            </a:prstGeom>
            <a:noFill/>
            <a:ln w="9525" cap="flat" cmpd="sng">
              <a:solidFill>
                <a:schemeClr val="dk1"/>
              </a:solidFill>
              <a:prstDash val="solid"/>
              <a:round/>
              <a:headEnd type="none" w="med" len="med"/>
              <a:tailEnd type="none" w="med" len="med"/>
            </a:ln>
          </p:spPr>
        </p:cxnSp>
        <p:grpSp>
          <p:nvGrpSpPr>
            <p:cNvPr id="225" name="Google Shape;225;p33">
              <a:extLst>
                <a:ext uri="{FF2B5EF4-FFF2-40B4-BE49-F238E27FC236}">
                  <a16:creationId xmlns:a16="http://schemas.microsoft.com/office/drawing/2014/main" id="{1C27C634-D04F-A16F-DF02-58DFDAE275B8}"/>
                </a:ext>
              </a:extLst>
            </p:cNvPr>
            <p:cNvGrpSpPr/>
            <p:nvPr/>
          </p:nvGrpSpPr>
          <p:grpSpPr>
            <a:xfrm>
              <a:off x="4706336" y="539500"/>
              <a:ext cx="3564662" cy="4064444"/>
              <a:chOff x="4929911" y="539500"/>
              <a:chExt cx="3564662" cy="4064444"/>
            </a:xfrm>
          </p:grpSpPr>
          <p:sp>
            <p:nvSpPr>
              <p:cNvPr id="226" name="Google Shape;226;p33">
                <a:extLst>
                  <a:ext uri="{FF2B5EF4-FFF2-40B4-BE49-F238E27FC236}">
                    <a16:creationId xmlns:a16="http://schemas.microsoft.com/office/drawing/2014/main" id="{32CCA9AD-E2BC-34B3-3A92-744179C97267}"/>
                  </a:ext>
                </a:extLst>
              </p:cNvPr>
              <p:cNvSpPr/>
              <p:nvPr/>
            </p:nvSpPr>
            <p:spPr>
              <a:xfrm>
                <a:off x="5838836" y="4009860"/>
                <a:ext cx="2153129" cy="594084"/>
              </a:xfrm>
              <a:custGeom>
                <a:avLst/>
                <a:gdLst/>
                <a:ahLst/>
                <a:cxnLst/>
                <a:rect l="l" t="t" r="r" b="b"/>
                <a:pathLst>
                  <a:path w="101074" h="27888" extrusionOk="0">
                    <a:moveTo>
                      <a:pt x="21049" y="1"/>
                    </a:moveTo>
                    <a:lnTo>
                      <a:pt x="1" y="27887"/>
                    </a:lnTo>
                    <a:lnTo>
                      <a:pt x="101073" y="27887"/>
                    </a:lnTo>
                    <a:lnTo>
                      <a:pt x="81226" y="1"/>
                    </a:lnTo>
                    <a:close/>
                  </a:path>
                </a:pathLst>
              </a:custGeom>
              <a:solidFill>
                <a:srgbClr val="0E2124">
                  <a:alpha val="1455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27" name="Google Shape;227;p33">
                <a:extLst>
                  <a:ext uri="{FF2B5EF4-FFF2-40B4-BE49-F238E27FC236}">
                    <a16:creationId xmlns:a16="http://schemas.microsoft.com/office/drawing/2014/main" id="{CA7B7571-DD10-848D-9C15-504547616966}"/>
                  </a:ext>
                </a:extLst>
              </p:cNvPr>
              <p:cNvSpPr/>
              <p:nvPr/>
            </p:nvSpPr>
            <p:spPr>
              <a:xfrm>
                <a:off x="5504842" y="3937382"/>
                <a:ext cx="2153108" cy="594063"/>
              </a:xfrm>
              <a:custGeom>
                <a:avLst/>
                <a:gdLst/>
                <a:ahLst/>
                <a:cxnLst/>
                <a:rect l="l" t="t" r="r" b="b"/>
                <a:pathLst>
                  <a:path w="101073" h="27887" extrusionOk="0">
                    <a:moveTo>
                      <a:pt x="21048" y="0"/>
                    </a:moveTo>
                    <a:lnTo>
                      <a:pt x="0" y="27887"/>
                    </a:lnTo>
                    <a:lnTo>
                      <a:pt x="101072" y="27887"/>
                    </a:lnTo>
                    <a:lnTo>
                      <a:pt x="81191" y="0"/>
                    </a:lnTo>
                    <a:close/>
                  </a:path>
                </a:pathLst>
              </a:custGeom>
              <a:solidFill>
                <a:srgbClr val="0E2124">
                  <a:alpha val="1500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28" name="Google Shape;228;p33">
                <a:extLst>
                  <a:ext uri="{FF2B5EF4-FFF2-40B4-BE49-F238E27FC236}">
                    <a16:creationId xmlns:a16="http://schemas.microsoft.com/office/drawing/2014/main" id="{F3ADA0E8-5E5A-4DBB-0082-195AC6BCC9B5}"/>
                  </a:ext>
                </a:extLst>
              </p:cNvPr>
              <p:cNvSpPr/>
              <p:nvPr/>
            </p:nvSpPr>
            <p:spPr>
              <a:xfrm>
                <a:off x="6378230" y="2820911"/>
                <a:ext cx="319090" cy="318366"/>
              </a:xfrm>
              <a:custGeom>
                <a:avLst/>
                <a:gdLst/>
                <a:ahLst/>
                <a:cxnLst/>
                <a:rect l="l" t="t" r="r" b="b"/>
                <a:pathLst>
                  <a:path w="14979" h="14945" extrusionOk="0">
                    <a:moveTo>
                      <a:pt x="7584" y="4687"/>
                    </a:moveTo>
                    <a:cubicBezTo>
                      <a:pt x="8259" y="4687"/>
                      <a:pt x="8941" y="4937"/>
                      <a:pt x="9474" y="5438"/>
                    </a:cubicBezTo>
                    <a:cubicBezTo>
                      <a:pt x="11176" y="7106"/>
                      <a:pt x="10041" y="10041"/>
                      <a:pt x="7640" y="10075"/>
                    </a:cubicBezTo>
                    <a:cubicBezTo>
                      <a:pt x="7626" y="10075"/>
                      <a:pt x="7612" y="10075"/>
                      <a:pt x="7598" y="10075"/>
                    </a:cubicBezTo>
                    <a:cubicBezTo>
                      <a:pt x="5224" y="10075"/>
                      <a:pt x="3980" y="7229"/>
                      <a:pt x="5638" y="5505"/>
                    </a:cubicBezTo>
                    <a:lnTo>
                      <a:pt x="5638" y="5505"/>
                    </a:lnTo>
                    <a:lnTo>
                      <a:pt x="5638" y="5538"/>
                    </a:lnTo>
                    <a:cubicBezTo>
                      <a:pt x="6154" y="4971"/>
                      <a:pt x="6865" y="4687"/>
                      <a:pt x="7584" y="4687"/>
                    </a:cubicBezTo>
                    <a:close/>
                    <a:moveTo>
                      <a:pt x="8607" y="1"/>
                    </a:moveTo>
                    <a:lnTo>
                      <a:pt x="6105" y="34"/>
                    </a:lnTo>
                    <a:lnTo>
                      <a:pt x="5805" y="1535"/>
                    </a:lnTo>
                    <a:cubicBezTo>
                      <a:pt x="5271" y="1669"/>
                      <a:pt x="4771" y="1902"/>
                      <a:pt x="4304" y="2169"/>
                    </a:cubicBezTo>
                    <a:lnTo>
                      <a:pt x="4271" y="2202"/>
                    </a:lnTo>
                    <a:lnTo>
                      <a:pt x="2970" y="1402"/>
                    </a:lnTo>
                    <a:lnTo>
                      <a:pt x="1235" y="3237"/>
                    </a:lnTo>
                    <a:lnTo>
                      <a:pt x="2069" y="4471"/>
                    </a:lnTo>
                    <a:cubicBezTo>
                      <a:pt x="1802" y="4971"/>
                      <a:pt x="1602" y="5471"/>
                      <a:pt x="1469" y="6005"/>
                    </a:cubicBezTo>
                    <a:lnTo>
                      <a:pt x="1" y="6372"/>
                    </a:lnTo>
                    <a:lnTo>
                      <a:pt x="34" y="8874"/>
                    </a:lnTo>
                    <a:lnTo>
                      <a:pt x="1535" y="9174"/>
                    </a:lnTo>
                    <a:cubicBezTo>
                      <a:pt x="1669" y="9708"/>
                      <a:pt x="1902" y="10208"/>
                      <a:pt x="2169" y="10675"/>
                    </a:cubicBezTo>
                    <a:lnTo>
                      <a:pt x="1402" y="11976"/>
                    </a:lnTo>
                    <a:lnTo>
                      <a:pt x="3203" y="13711"/>
                    </a:lnTo>
                    <a:lnTo>
                      <a:pt x="4471" y="12877"/>
                    </a:lnTo>
                    <a:cubicBezTo>
                      <a:pt x="4938" y="13144"/>
                      <a:pt x="5472" y="13344"/>
                      <a:pt x="6005" y="13477"/>
                    </a:cubicBezTo>
                    <a:lnTo>
                      <a:pt x="6372" y="14945"/>
                    </a:lnTo>
                    <a:lnTo>
                      <a:pt x="8874" y="14912"/>
                    </a:lnTo>
                    <a:lnTo>
                      <a:pt x="9174" y="13410"/>
                    </a:lnTo>
                    <a:cubicBezTo>
                      <a:pt x="9708" y="13277"/>
                      <a:pt x="10208" y="13044"/>
                      <a:pt x="10675" y="12777"/>
                    </a:cubicBezTo>
                    <a:lnTo>
                      <a:pt x="11976" y="13544"/>
                    </a:lnTo>
                    <a:lnTo>
                      <a:pt x="13744" y="11743"/>
                    </a:lnTo>
                    <a:lnTo>
                      <a:pt x="12910" y="10475"/>
                    </a:lnTo>
                    <a:cubicBezTo>
                      <a:pt x="13177" y="10008"/>
                      <a:pt x="13377" y="9474"/>
                      <a:pt x="13511" y="8974"/>
                    </a:cubicBezTo>
                    <a:lnTo>
                      <a:pt x="14978" y="8607"/>
                    </a:lnTo>
                    <a:lnTo>
                      <a:pt x="14945" y="6105"/>
                    </a:lnTo>
                    <a:lnTo>
                      <a:pt x="13444" y="5772"/>
                    </a:lnTo>
                    <a:cubicBezTo>
                      <a:pt x="13277" y="5271"/>
                      <a:pt x="13077" y="4738"/>
                      <a:pt x="12777" y="4271"/>
                    </a:cubicBezTo>
                    <a:lnTo>
                      <a:pt x="13577" y="2970"/>
                    </a:lnTo>
                    <a:lnTo>
                      <a:pt x="11776" y="1235"/>
                    </a:lnTo>
                    <a:lnTo>
                      <a:pt x="10508" y="2069"/>
                    </a:lnTo>
                    <a:cubicBezTo>
                      <a:pt x="10041" y="1802"/>
                      <a:pt x="9508" y="1602"/>
                      <a:pt x="8974" y="1469"/>
                    </a:cubicBezTo>
                    <a:lnTo>
                      <a:pt x="8607" y="1"/>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29" name="Google Shape;229;p33">
                <a:extLst>
                  <a:ext uri="{FF2B5EF4-FFF2-40B4-BE49-F238E27FC236}">
                    <a16:creationId xmlns:a16="http://schemas.microsoft.com/office/drawing/2014/main" id="{7D0DDDB4-0269-9520-1D54-568179B677E5}"/>
                  </a:ext>
                </a:extLst>
              </p:cNvPr>
              <p:cNvSpPr/>
              <p:nvPr/>
            </p:nvSpPr>
            <p:spPr>
              <a:xfrm>
                <a:off x="6906972" y="3160614"/>
                <a:ext cx="318366" cy="319090"/>
              </a:xfrm>
              <a:custGeom>
                <a:avLst/>
                <a:gdLst/>
                <a:ahLst/>
                <a:cxnLst/>
                <a:rect l="l" t="t" r="r" b="b"/>
                <a:pathLst>
                  <a:path w="14945" h="14979" extrusionOk="0">
                    <a:moveTo>
                      <a:pt x="7543" y="4716"/>
                    </a:moveTo>
                    <a:cubicBezTo>
                      <a:pt x="8214" y="4716"/>
                      <a:pt x="8886" y="4966"/>
                      <a:pt x="9407" y="5471"/>
                    </a:cubicBezTo>
                    <a:cubicBezTo>
                      <a:pt x="11142" y="7139"/>
                      <a:pt x="9974" y="10075"/>
                      <a:pt x="7573" y="10108"/>
                    </a:cubicBezTo>
                    <a:cubicBezTo>
                      <a:pt x="7559" y="10108"/>
                      <a:pt x="7545" y="10108"/>
                      <a:pt x="7531" y="10108"/>
                    </a:cubicBezTo>
                    <a:cubicBezTo>
                      <a:pt x="5157" y="10108"/>
                      <a:pt x="3946" y="7262"/>
                      <a:pt x="5605" y="5538"/>
                    </a:cubicBezTo>
                    <a:cubicBezTo>
                      <a:pt x="6134" y="4992"/>
                      <a:pt x="6838" y="4716"/>
                      <a:pt x="7543" y="4716"/>
                    </a:cubicBezTo>
                    <a:close/>
                    <a:moveTo>
                      <a:pt x="8573" y="1"/>
                    </a:moveTo>
                    <a:lnTo>
                      <a:pt x="6072" y="67"/>
                    </a:lnTo>
                    <a:lnTo>
                      <a:pt x="5771" y="1535"/>
                    </a:lnTo>
                    <a:cubicBezTo>
                      <a:pt x="5244" y="1700"/>
                      <a:pt x="4716" y="1897"/>
                      <a:pt x="4253" y="2192"/>
                    </a:cubicBezTo>
                    <a:lnTo>
                      <a:pt x="4253" y="2192"/>
                    </a:lnTo>
                    <a:lnTo>
                      <a:pt x="2969" y="1402"/>
                    </a:lnTo>
                    <a:lnTo>
                      <a:pt x="1235" y="3236"/>
                    </a:lnTo>
                    <a:lnTo>
                      <a:pt x="2069" y="4504"/>
                    </a:lnTo>
                    <a:cubicBezTo>
                      <a:pt x="1802" y="4971"/>
                      <a:pt x="1602" y="5471"/>
                      <a:pt x="1468" y="6038"/>
                    </a:cubicBezTo>
                    <a:lnTo>
                      <a:pt x="1" y="6372"/>
                    </a:lnTo>
                    <a:lnTo>
                      <a:pt x="34" y="8874"/>
                    </a:lnTo>
                    <a:lnTo>
                      <a:pt x="1535" y="9207"/>
                    </a:lnTo>
                    <a:cubicBezTo>
                      <a:pt x="1669" y="9708"/>
                      <a:pt x="1902" y="10241"/>
                      <a:pt x="2169" y="10708"/>
                    </a:cubicBezTo>
                    <a:lnTo>
                      <a:pt x="1402" y="12009"/>
                    </a:lnTo>
                    <a:lnTo>
                      <a:pt x="3203" y="13744"/>
                    </a:lnTo>
                    <a:lnTo>
                      <a:pt x="4437" y="12910"/>
                    </a:lnTo>
                    <a:cubicBezTo>
                      <a:pt x="4938" y="13177"/>
                      <a:pt x="5438" y="13377"/>
                      <a:pt x="5972" y="13510"/>
                    </a:cubicBezTo>
                    <a:lnTo>
                      <a:pt x="6339" y="14978"/>
                    </a:lnTo>
                    <a:lnTo>
                      <a:pt x="8840" y="14945"/>
                    </a:lnTo>
                    <a:lnTo>
                      <a:pt x="9141" y="13444"/>
                    </a:lnTo>
                    <a:cubicBezTo>
                      <a:pt x="9674" y="13310"/>
                      <a:pt x="10175" y="13077"/>
                      <a:pt x="10675" y="12810"/>
                    </a:cubicBezTo>
                    <a:lnTo>
                      <a:pt x="11976" y="13577"/>
                    </a:lnTo>
                    <a:lnTo>
                      <a:pt x="13710" y="11776"/>
                    </a:lnTo>
                    <a:lnTo>
                      <a:pt x="12877" y="10508"/>
                    </a:lnTo>
                    <a:cubicBezTo>
                      <a:pt x="13143" y="10041"/>
                      <a:pt x="13344" y="9507"/>
                      <a:pt x="13477" y="8974"/>
                    </a:cubicBezTo>
                    <a:lnTo>
                      <a:pt x="14945" y="8607"/>
                    </a:lnTo>
                    <a:lnTo>
                      <a:pt x="14911" y="6105"/>
                    </a:lnTo>
                    <a:lnTo>
                      <a:pt x="13410" y="5805"/>
                    </a:lnTo>
                    <a:cubicBezTo>
                      <a:pt x="13277" y="5271"/>
                      <a:pt x="13043" y="4771"/>
                      <a:pt x="12776" y="4304"/>
                    </a:cubicBezTo>
                    <a:lnTo>
                      <a:pt x="13544" y="3003"/>
                    </a:lnTo>
                    <a:lnTo>
                      <a:pt x="11742" y="1268"/>
                    </a:lnTo>
                    <a:lnTo>
                      <a:pt x="10441" y="2102"/>
                    </a:lnTo>
                    <a:cubicBezTo>
                      <a:pt x="9974" y="1802"/>
                      <a:pt x="9474" y="1602"/>
                      <a:pt x="8940" y="1502"/>
                    </a:cubicBezTo>
                    <a:lnTo>
                      <a:pt x="8573" y="1"/>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30" name="Google Shape;230;p33">
                <a:extLst>
                  <a:ext uri="{FF2B5EF4-FFF2-40B4-BE49-F238E27FC236}">
                    <a16:creationId xmlns:a16="http://schemas.microsoft.com/office/drawing/2014/main" id="{506DEF2F-7901-C54D-15AA-89AE2A62CBB6}"/>
                  </a:ext>
                </a:extLst>
              </p:cNvPr>
              <p:cNvSpPr/>
              <p:nvPr/>
            </p:nvSpPr>
            <p:spPr>
              <a:xfrm>
                <a:off x="6219766" y="1436555"/>
                <a:ext cx="319793" cy="319069"/>
              </a:xfrm>
              <a:custGeom>
                <a:avLst/>
                <a:gdLst/>
                <a:ahLst/>
                <a:cxnLst/>
                <a:rect l="l" t="t" r="r" b="b"/>
                <a:pathLst>
                  <a:path w="15012" h="14978" extrusionOk="0">
                    <a:moveTo>
                      <a:pt x="7608" y="4698"/>
                    </a:moveTo>
                    <a:cubicBezTo>
                      <a:pt x="8269" y="4698"/>
                      <a:pt x="8928" y="4941"/>
                      <a:pt x="9440" y="5437"/>
                    </a:cubicBezTo>
                    <a:cubicBezTo>
                      <a:pt x="11175" y="7105"/>
                      <a:pt x="10041" y="10041"/>
                      <a:pt x="7639" y="10074"/>
                    </a:cubicBezTo>
                    <a:cubicBezTo>
                      <a:pt x="7625" y="10074"/>
                      <a:pt x="7611" y="10074"/>
                      <a:pt x="7598" y="10074"/>
                    </a:cubicBezTo>
                    <a:cubicBezTo>
                      <a:pt x="5223" y="10074"/>
                      <a:pt x="3979" y="7229"/>
                      <a:pt x="5638" y="5504"/>
                    </a:cubicBezTo>
                    <a:lnTo>
                      <a:pt x="5638" y="5504"/>
                    </a:lnTo>
                    <a:lnTo>
                      <a:pt x="5638" y="5537"/>
                    </a:lnTo>
                    <a:cubicBezTo>
                      <a:pt x="6175" y="4982"/>
                      <a:pt x="6893" y="4698"/>
                      <a:pt x="7608" y="4698"/>
                    </a:cubicBezTo>
                    <a:close/>
                    <a:moveTo>
                      <a:pt x="8606" y="0"/>
                    </a:moveTo>
                    <a:lnTo>
                      <a:pt x="6105" y="33"/>
                    </a:lnTo>
                    <a:lnTo>
                      <a:pt x="5804" y="1534"/>
                    </a:lnTo>
                    <a:cubicBezTo>
                      <a:pt x="5271" y="1668"/>
                      <a:pt x="4770" y="1901"/>
                      <a:pt x="4303" y="2168"/>
                    </a:cubicBezTo>
                    <a:lnTo>
                      <a:pt x="3002" y="1368"/>
                    </a:lnTo>
                    <a:lnTo>
                      <a:pt x="1268" y="3202"/>
                    </a:lnTo>
                    <a:lnTo>
                      <a:pt x="2102" y="4470"/>
                    </a:lnTo>
                    <a:cubicBezTo>
                      <a:pt x="1835" y="4970"/>
                      <a:pt x="1635" y="5471"/>
                      <a:pt x="1501" y="6004"/>
                    </a:cubicBezTo>
                    <a:lnTo>
                      <a:pt x="0" y="6371"/>
                    </a:lnTo>
                    <a:lnTo>
                      <a:pt x="67" y="8873"/>
                    </a:lnTo>
                    <a:lnTo>
                      <a:pt x="1535" y="9173"/>
                    </a:lnTo>
                    <a:cubicBezTo>
                      <a:pt x="1702" y="9707"/>
                      <a:pt x="1935" y="10207"/>
                      <a:pt x="2202" y="10674"/>
                    </a:cubicBezTo>
                    <a:lnTo>
                      <a:pt x="1401" y="11975"/>
                    </a:lnTo>
                    <a:lnTo>
                      <a:pt x="3236" y="13743"/>
                    </a:lnTo>
                    <a:lnTo>
                      <a:pt x="4504" y="12909"/>
                    </a:lnTo>
                    <a:cubicBezTo>
                      <a:pt x="4971" y="13176"/>
                      <a:pt x="5504" y="13376"/>
                      <a:pt x="6038" y="13510"/>
                    </a:cubicBezTo>
                    <a:lnTo>
                      <a:pt x="6372" y="14977"/>
                    </a:lnTo>
                    <a:lnTo>
                      <a:pt x="8873" y="14944"/>
                    </a:lnTo>
                    <a:lnTo>
                      <a:pt x="9207" y="13443"/>
                    </a:lnTo>
                    <a:cubicBezTo>
                      <a:pt x="9707" y="13310"/>
                      <a:pt x="10241" y="13076"/>
                      <a:pt x="10708" y="12776"/>
                    </a:cubicBezTo>
                    <a:lnTo>
                      <a:pt x="12009" y="13576"/>
                    </a:lnTo>
                    <a:lnTo>
                      <a:pt x="13743" y="11775"/>
                    </a:lnTo>
                    <a:lnTo>
                      <a:pt x="12910" y="10508"/>
                    </a:lnTo>
                    <a:cubicBezTo>
                      <a:pt x="13176" y="10007"/>
                      <a:pt x="13377" y="9507"/>
                      <a:pt x="13510" y="8973"/>
                    </a:cubicBezTo>
                    <a:lnTo>
                      <a:pt x="15011" y="8606"/>
                    </a:lnTo>
                    <a:lnTo>
                      <a:pt x="14944" y="6104"/>
                    </a:lnTo>
                    <a:lnTo>
                      <a:pt x="13477" y="5804"/>
                    </a:lnTo>
                    <a:cubicBezTo>
                      <a:pt x="13310" y="5270"/>
                      <a:pt x="13076" y="4770"/>
                      <a:pt x="12809" y="4303"/>
                    </a:cubicBezTo>
                    <a:lnTo>
                      <a:pt x="13543" y="2969"/>
                    </a:lnTo>
                    <a:lnTo>
                      <a:pt x="11742" y="1234"/>
                    </a:lnTo>
                    <a:lnTo>
                      <a:pt x="10508" y="2068"/>
                    </a:lnTo>
                    <a:cubicBezTo>
                      <a:pt x="10007" y="1801"/>
                      <a:pt x="9507" y="1601"/>
                      <a:pt x="8973" y="1468"/>
                    </a:cubicBezTo>
                    <a:lnTo>
                      <a:pt x="8606" y="0"/>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31" name="Google Shape;231;p33">
                <a:extLst>
                  <a:ext uri="{FF2B5EF4-FFF2-40B4-BE49-F238E27FC236}">
                    <a16:creationId xmlns:a16="http://schemas.microsoft.com/office/drawing/2014/main" id="{DB2C4945-4141-209B-C6EB-25FFAA199C5F}"/>
                  </a:ext>
                </a:extLst>
              </p:cNvPr>
              <p:cNvSpPr/>
              <p:nvPr/>
            </p:nvSpPr>
            <p:spPr>
              <a:xfrm>
                <a:off x="7003632" y="1228323"/>
                <a:ext cx="279276" cy="279276"/>
              </a:xfrm>
              <a:custGeom>
                <a:avLst/>
                <a:gdLst/>
                <a:ahLst/>
                <a:cxnLst/>
                <a:rect l="l" t="t" r="r" b="b"/>
                <a:pathLst>
                  <a:path w="13110" h="13110" extrusionOk="0">
                    <a:moveTo>
                      <a:pt x="6629" y="4115"/>
                    </a:moveTo>
                    <a:cubicBezTo>
                      <a:pt x="7213" y="4115"/>
                      <a:pt x="7802" y="4332"/>
                      <a:pt x="8273" y="4770"/>
                    </a:cubicBezTo>
                    <a:cubicBezTo>
                      <a:pt x="9774" y="6238"/>
                      <a:pt x="8773" y="8807"/>
                      <a:pt x="6672" y="8840"/>
                    </a:cubicBezTo>
                    <a:cubicBezTo>
                      <a:pt x="6658" y="8840"/>
                      <a:pt x="6644" y="8840"/>
                      <a:pt x="6631" y="8840"/>
                    </a:cubicBezTo>
                    <a:cubicBezTo>
                      <a:pt x="4556" y="8840"/>
                      <a:pt x="3479" y="6328"/>
                      <a:pt x="4937" y="4837"/>
                    </a:cubicBezTo>
                    <a:cubicBezTo>
                      <a:pt x="5400" y="4357"/>
                      <a:pt x="6012" y="4115"/>
                      <a:pt x="6629" y="4115"/>
                    </a:cubicBezTo>
                    <a:close/>
                    <a:moveTo>
                      <a:pt x="7539" y="0"/>
                    </a:moveTo>
                    <a:lnTo>
                      <a:pt x="5337" y="34"/>
                    </a:lnTo>
                    <a:lnTo>
                      <a:pt x="5071" y="1335"/>
                    </a:lnTo>
                    <a:cubicBezTo>
                      <a:pt x="4604" y="1468"/>
                      <a:pt x="4170" y="1668"/>
                      <a:pt x="3770" y="1902"/>
                    </a:cubicBezTo>
                    <a:lnTo>
                      <a:pt x="2602" y="1235"/>
                    </a:lnTo>
                    <a:lnTo>
                      <a:pt x="1101" y="2802"/>
                    </a:lnTo>
                    <a:lnTo>
                      <a:pt x="1802" y="3903"/>
                    </a:lnTo>
                    <a:cubicBezTo>
                      <a:pt x="1568" y="4337"/>
                      <a:pt x="1401" y="4770"/>
                      <a:pt x="1301" y="5237"/>
                    </a:cubicBezTo>
                    <a:lnTo>
                      <a:pt x="0" y="5571"/>
                    </a:lnTo>
                    <a:lnTo>
                      <a:pt x="34" y="7773"/>
                    </a:lnTo>
                    <a:lnTo>
                      <a:pt x="1335" y="8039"/>
                    </a:lnTo>
                    <a:cubicBezTo>
                      <a:pt x="1468" y="8506"/>
                      <a:pt x="1668" y="8940"/>
                      <a:pt x="1902" y="9340"/>
                    </a:cubicBezTo>
                    <a:lnTo>
                      <a:pt x="1234" y="10508"/>
                    </a:lnTo>
                    <a:lnTo>
                      <a:pt x="2802" y="12009"/>
                    </a:lnTo>
                    <a:lnTo>
                      <a:pt x="3936" y="11308"/>
                    </a:lnTo>
                    <a:cubicBezTo>
                      <a:pt x="4337" y="11542"/>
                      <a:pt x="4804" y="11709"/>
                      <a:pt x="5271" y="11809"/>
                    </a:cubicBezTo>
                    <a:lnTo>
                      <a:pt x="5571" y="13110"/>
                    </a:lnTo>
                    <a:lnTo>
                      <a:pt x="7772" y="13076"/>
                    </a:lnTo>
                    <a:lnTo>
                      <a:pt x="8039" y="11775"/>
                    </a:lnTo>
                    <a:cubicBezTo>
                      <a:pt x="8506" y="11642"/>
                      <a:pt x="8940" y="11442"/>
                      <a:pt x="9374" y="11208"/>
                    </a:cubicBezTo>
                    <a:lnTo>
                      <a:pt x="10508" y="11876"/>
                    </a:lnTo>
                    <a:lnTo>
                      <a:pt x="12042" y="10308"/>
                    </a:lnTo>
                    <a:lnTo>
                      <a:pt x="11308" y="9207"/>
                    </a:lnTo>
                    <a:cubicBezTo>
                      <a:pt x="11542" y="8773"/>
                      <a:pt x="11709" y="8306"/>
                      <a:pt x="11809" y="7873"/>
                    </a:cubicBezTo>
                    <a:lnTo>
                      <a:pt x="13110" y="7539"/>
                    </a:lnTo>
                    <a:lnTo>
                      <a:pt x="13076" y="5338"/>
                    </a:lnTo>
                    <a:lnTo>
                      <a:pt x="11775" y="5071"/>
                    </a:lnTo>
                    <a:cubicBezTo>
                      <a:pt x="11642" y="4604"/>
                      <a:pt x="11442" y="4170"/>
                      <a:pt x="11208" y="3736"/>
                    </a:cubicBezTo>
                    <a:lnTo>
                      <a:pt x="11875" y="2602"/>
                    </a:lnTo>
                    <a:lnTo>
                      <a:pt x="10308" y="1101"/>
                    </a:lnTo>
                    <a:lnTo>
                      <a:pt x="9207" y="1802"/>
                    </a:lnTo>
                    <a:cubicBezTo>
                      <a:pt x="8773" y="1568"/>
                      <a:pt x="8340" y="1401"/>
                      <a:pt x="7839" y="1301"/>
                    </a:cubicBezTo>
                    <a:lnTo>
                      <a:pt x="7539" y="0"/>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32" name="Google Shape;232;p33">
                <a:extLst>
                  <a:ext uri="{FF2B5EF4-FFF2-40B4-BE49-F238E27FC236}">
                    <a16:creationId xmlns:a16="http://schemas.microsoft.com/office/drawing/2014/main" id="{3BAD99EA-415E-6C02-D853-86F05A03EB3D}"/>
                  </a:ext>
                </a:extLst>
              </p:cNvPr>
              <p:cNvSpPr/>
              <p:nvPr/>
            </p:nvSpPr>
            <p:spPr>
              <a:xfrm>
                <a:off x="6228990" y="3174824"/>
                <a:ext cx="505977" cy="505977"/>
              </a:xfrm>
              <a:custGeom>
                <a:avLst/>
                <a:gdLst/>
                <a:ahLst/>
                <a:cxnLst/>
                <a:rect l="l" t="t" r="r" b="b"/>
                <a:pathLst>
                  <a:path w="23752" h="23752" extrusionOk="0">
                    <a:moveTo>
                      <a:pt x="11996" y="7472"/>
                    </a:moveTo>
                    <a:cubicBezTo>
                      <a:pt x="13071" y="7472"/>
                      <a:pt x="14145" y="7873"/>
                      <a:pt x="14978" y="8674"/>
                    </a:cubicBezTo>
                    <a:cubicBezTo>
                      <a:pt x="17714" y="11309"/>
                      <a:pt x="15879" y="15979"/>
                      <a:pt x="12076" y="16046"/>
                    </a:cubicBezTo>
                    <a:cubicBezTo>
                      <a:pt x="12049" y="16046"/>
                      <a:pt x="12021" y="16046"/>
                      <a:pt x="11994" y="16046"/>
                    </a:cubicBezTo>
                    <a:cubicBezTo>
                      <a:pt x="8245" y="16046"/>
                      <a:pt x="6291" y="11522"/>
                      <a:pt x="8907" y="8774"/>
                    </a:cubicBezTo>
                    <a:cubicBezTo>
                      <a:pt x="9758" y="7906"/>
                      <a:pt x="10878" y="7472"/>
                      <a:pt x="11996" y="7472"/>
                    </a:cubicBezTo>
                    <a:close/>
                    <a:moveTo>
                      <a:pt x="13644" y="1"/>
                    </a:moveTo>
                    <a:lnTo>
                      <a:pt x="9675" y="67"/>
                    </a:lnTo>
                    <a:lnTo>
                      <a:pt x="9174" y="2436"/>
                    </a:lnTo>
                    <a:cubicBezTo>
                      <a:pt x="8340" y="2669"/>
                      <a:pt x="7540" y="3036"/>
                      <a:pt x="6806" y="3470"/>
                    </a:cubicBezTo>
                    <a:lnTo>
                      <a:pt x="6772" y="3470"/>
                    </a:lnTo>
                    <a:lnTo>
                      <a:pt x="4738" y="2236"/>
                    </a:lnTo>
                    <a:lnTo>
                      <a:pt x="1969" y="5104"/>
                    </a:lnTo>
                    <a:lnTo>
                      <a:pt x="3270" y="7106"/>
                    </a:lnTo>
                    <a:cubicBezTo>
                      <a:pt x="2836" y="7873"/>
                      <a:pt x="2536" y="8674"/>
                      <a:pt x="2336" y="9541"/>
                    </a:cubicBezTo>
                    <a:lnTo>
                      <a:pt x="1" y="10108"/>
                    </a:lnTo>
                    <a:lnTo>
                      <a:pt x="68" y="14078"/>
                    </a:lnTo>
                    <a:lnTo>
                      <a:pt x="2403" y="14578"/>
                    </a:lnTo>
                    <a:cubicBezTo>
                      <a:pt x="2670" y="15412"/>
                      <a:pt x="3003" y="16212"/>
                      <a:pt x="3470" y="16946"/>
                    </a:cubicBezTo>
                    <a:lnTo>
                      <a:pt x="2203" y="19014"/>
                    </a:lnTo>
                    <a:lnTo>
                      <a:pt x="5071" y="21783"/>
                    </a:lnTo>
                    <a:lnTo>
                      <a:pt x="7073" y="20449"/>
                    </a:lnTo>
                    <a:cubicBezTo>
                      <a:pt x="7840" y="20882"/>
                      <a:pt x="8674" y="21216"/>
                      <a:pt x="9508" y="21416"/>
                    </a:cubicBezTo>
                    <a:lnTo>
                      <a:pt x="10075" y="23751"/>
                    </a:lnTo>
                    <a:lnTo>
                      <a:pt x="14078" y="23684"/>
                    </a:lnTo>
                    <a:lnTo>
                      <a:pt x="14545" y="21316"/>
                    </a:lnTo>
                    <a:cubicBezTo>
                      <a:pt x="15379" y="21083"/>
                      <a:pt x="16213" y="20749"/>
                      <a:pt x="16946" y="20282"/>
                    </a:cubicBezTo>
                    <a:lnTo>
                      <a:pt x="19015" y="21550"/>
                    </a:lnTo>
                    <a:lnTo>
                      <a:pt x="21783" y="18681"/>
                    </a:lnTo>
                    <a:lnTo>
                      <a:pt x="20449" y="16646"/>
                    </a:lnTo>
                    <a:cubicBezTo>
                      <a:pt x="20883" y="15879"/>
                      <a:pt x="21183" y="15078"/>
                      <a:pt x="21416" y="14244"/>
                    </a:cubicBezTo>
                    <a:lnTo>
                      <a:pt x="23751" y="13677"/>
                    </a:lnTo>
                    <a:lnTo>
                      <a:pt x="23685" y="9674"/>
                    </a:lnTo>
                    <a:lnTo>
                      <a:pt x="21316" y="9174"/>
                    </a:lnTo>
                    <a:cubicBezTo>
                      <a:pt x="21083" y="8340"/>
                      <a:pt x="20716" y="7540"/>
                      <a:pt x="20282" y="6806"/>
                    </a:cubicBezTo>
                    <a:lnTo>
                      <a:pt x="21516" y="4738"/>
                    </a:lnTo>
                    <a:lnTo>
                      <a:pt x="18648" y="1969"/>
                    </a:lnTo>
                    <a:lnTo>
                      <a:pt x="16646" y="3270"/>
                    </a:lnTo>
                    <a:cubicBezTo>
                      <a:pt x="15879" y="2869"/>
                      <a:pt x="15078" y="2536"/>
                      <a:pt x="14244" y="2336"/>
                    </a:cubicBezTo>
                    <a:lnTo>
                      <a:pt x="13644" y="1"/>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33" name="Google Shape;233;p33">
                <a:extLst>
                  <a:ext uri="{FF2B5EF4-FFF2-40B4-BE49-F238E27FC236}">
                    <a16:creationId xmlns:a16="http://schemas.microsoft.com/office/drawing/2014/main" id="{E737EC51-087B-E347-C4A9-3B19440133E3}"/>
                  </a:ext>
                </a:extLst>
              </p:cNvPr>
              <p:cNvSpPr/>
              <p:nvPr/>
            </p:nvSpPr>
            <p:spPr>
              <a:xfrm>
                <a:off x="5063514" y="1383250"/>
                <a:ext cx="764611" cy="449099"/>
              </a:xfrm>
              <a:custGeom>
                <a:avLst/>
                <a:gdLst/>
                <a:ahLst/>
                <a:cxnLst/>
                <a:rect l="l" t="t" r="r" b="b"/>
                <a:pathLst>
                  <a:path w="35893" h="21082" extrusionOk="0">
                    <a:moveTo>
                      <a:pt x="33591" y="18413"/>
                    </a:moveTo>
                    <a:lnTo>
                      <a:pt x="33524" y="18413"/>
                    </a:lnTo>
                    <a:lnTo>
                      <a:pt x="33524" y="18413"/>
                    </a:lnTo>
                    <a:cubicBezTo>
                      <a:pt x="33624" y="18147"/>
                      <a:pt x="35893" y="13010"/>
                      <a:pt x="33624" y="11809"/>
                    </a:cubicBezTo>
                    <a:cubicBezTo>
                      <a:pt x="31323" y="10608"/>
                      <a:pt x="27987" y="13010"/>
                      <a:pt x="27987" y="13010"/>
                    </a:cubicBezTo>
                    <a:cubicBezTo>
                      <a:pt x="27987" y="13010"/>
                      <a:pt x="30088" y="3203"/>
                      <a:pt x="24117" y="1601"/>
                    </a:cubicBezTo>
                    <a:cubicBezTo>
                      <a:pt x="18180" y="0"/>
                      <a:pt x="13977" y="11508"/>
                      <a:pt x="13977" y="11508"/>
                    </a:cubicBezTo>
                    <a:cubicBezTo>
                      <a:pt x="13977" y="11508"/>
                      <a:pt x="11208" y="7939"/>
                      <a:pt x="10141" y="13977"/>
                    </a:cubicBezTo>
                    <a:cubicBezTo>
                      <a:pt x="10141" y="13977"/>
                      <a:pt x="2936" y="11542"/>
                      <a:pt x="2402" y="19981"/>
                    </a:cubicBezTo>
                    <a:cubicBezTo>
                      <a:pt x="2402" y="19981"/>
                      <a:pt x="0" y="18413"/>
                      <a:pt x="300" y="20715"/>
                    </a:cubicBezTo>
                    <a:lnTo>
                      <a:pt x="334" y="21082"/>
                    </a:lnTo>
                    <a:lnTo>
                      <a:pt x="33691" y="20348"/>
                    </a:lnTo>
                    <a:cubicBezTo>
                      <a:pt x="33691" y="20348"/>
                      <a:pt x="35225" y="18380"/>
                      <a:pt x="33591" y="18413"/>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34" name="Google Shape;234;p33">
                <a:extLst>
                  <a:ext uri="{FF2B5EF4-FFF2-40B4-BE49-F238E27FC236}">
                    <a16:creationId xmlns:a16="http://schemas.microsoft.com/office/drawing/2014/main" id="{C6428D96-89F1-58A5-CB5E-0FB5F9121F48}"/>
                  </a:ext>
                </a:extLst>
              </p:cNvPr>
              <p:cNvSpPr/>
              <p:nvPr/>
            </p:nvSpPr>
            <p:spPr>
              <a:xfrm>
                <a:off x="8019869" y="1469939"/>
                <a:ext cx="474705" cy="278573"/>
              </a:xfrm>
              <a:custGeom>
                <a:avLst/>
                <a:gdLst/>
                <a:ahLst/>
                <a:cxnLst/>
                <a:rect l="l" t="t" r="r" b="b"/>
                <a:pathLst>
                  <a:path w="22284" h="13077" extrusionOk="0">
                    <a:moveTo>
                      <a:pt x="20849" y="11409"/>
                    </a:moveTo>
                    <a:lnTo>
                      <a:pt x="20783" y="11409"/>
                    </a:lnTo>
                    <a:lnTo>
                      <a:pt x="20783" y="11409"/>
                    </a:lnTo>
                    <a:cubicBezTo>
                      <a:pt x="20883" y="11242"/>
                      <a:pt x="22284" y="8040"/>
                      <a:pt x="20883" y="7339"/>
                    </a:cubicBezTo>
                    <a:cubicBezTo>
                      <a:pt x="19482" y="6606"/>
                      <a:pt x="17347" y="8073"/>
                      <a:pt x="17347" y="8073"/>
                    </a:cubicBezTo>
                    <a:cubicBezTo>
                      <a:pt x="17347" y="8073"/>
                      <a:pt x="18681" y="1969"/>
                      <a:pt x="14978" y="968"/>
                    </a:cubicBezTo>
                    <a:cubicBezTo>
                      <a:pt x="11276" y="1"/>
                      <a:pt x="8674" y="7139"/>
                      <a:pt x="8674" y="7139"/>
                    </a:cubicBezTo>
                    <a:cubicBezTo>
                      <a:pt x="8674" y="7139"/>
                      <a:pt x="6973" y="4904"/>
                      <a:pt x="6272" y="8674"/>
                    </a:cubicBezTo>
                    <a:cubicBezTo>
                      <a:pt x="6272" y="8674"/>
                      <a:pt x="1836" y="7139"/>
                      <a:pt x="1502" y="12376"/>
                    </a:cubicBezTo>
                    <a:cubicBezTo>
                      <a:pt x="1502" y="12376"/>
                      <a:pt x="1" y="11409"/>
                      <a:pt x="168" y="12843"/>
                    </a:cubicBezTo>
                    <a:lnTo>
                      <a:pt x="201" y="13077"/>
                    </a:lnTo>
                    <a:lnTo>
                      <a:pt x="20916" y="12610"/>
                    </a:lnTo>
                    <a:cubicBezTo>
                      <a:pt x="20916" y="12610"/>
                      <a:pt x="21850" y="11376"/>
                      <a:pt x="20849" y="11409"/>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35" name="Google Shape;235;p33">
                <a:extLst>
                  <a:ext uri="{FF2B5EF4-FFF2-40B4-BE49-F238E27FC236}">
                    <a16:creationId xmlns:a16="http://schemas.microsoft.com/office/drawing/2014/main" id="{4BF8776B-E79D-605D-AB21-91C8899C649A}"/>
                  </a:ext>
                </a:extLst>
              </p:cNvPr>
              <p:cNvSpPr/>
              <p:nvPr/>
            </p:nvSpPr>
            <p:spPr>
              <a:xfrm>
                <a:off x="7601997" y="3146403"/>
                <a:ext cx="240931" cy="142130"/>
              </a:xfrm>
              <a:custGeom>
                <a:avLst/>
                <a:gdLst/>
                <a:ahLst/>
                <a:cxnLst/>
                <a:rect l="l" t="t" r="r" b="b"/>
                <a:pathLst>
                  <a:path w="11310" h="6672" extrusionOk="0">
                    <a:moveTo>
                      <a:pt x="10609" y="5838"/>
                    </a:moveTo>
                    <a:lnTo>
                      <a:pt x="10575" y="5838"/>
                    </a:lnTo>
                    <a:cubicBezTo>
                      <a:pt x="10609" y="5738"/>
                      <a:pt x="11309" y="4103"/>
                      <a:pt x="10609" y="3736"/>
                    </a:cubicBezTo>
                    <a:cubicBezTo>
                      <a:pt x="9908" y="3370"/>
                      <a:pt x="8841" y="4103"/>
                      <a:pt x="8841" y="4103"/>
                    </a:cubicBezTo>
                    <a:cubicBezTo>
                      <a:pt x="8841" y="4103"/>
                      <a:pt x="9508" y="1035"/>
                      <a:pt x="7606" y="534"/>
                    </a:cubicBezTo>
                    <a:cubicBezTo>
                      <a:pt x="5738" y="0"/>
                      <a:pt x="4404" y="3670"/>
                      <a:pt x="4404" y="3670"/>
                    </a:cubicBezTo>
                    <a:cubicBezTo>
                      <a:pt x="4404" y="3670"/>
                      <a:pt x="3537" y="2536"/>
                      <a:pt x="3203" y="4437"/>
                    </a:cubicBezTo>
                    <a:cubicBezTo>
                      <a:pt x="3203" y="4437"/>
                      <a:pt x="935" y="3670"/>
                      <a:pt x="768" y="6338"/>
                    </a:cubicBezTo>
                    <a:cubicBezTo>
                      <a:pt x="768" y="6338"/>
                      <a:pt x="1" y="5838"/>
                      <a:pt x="101" y="6572"/>
                    </a:cubicBezTo>
                    <a:lnTo>
                      <a:pt x="101" y="6672"/>
                    </a:lnTo>
                    <a:lnTo>
                      <a:pt x="10609" y="6438"/>
                    </a:lnTo>
                    <a:cubicBezTo>
                      <a:pt x="10609" y="6438"/>
                      <a:pt x="11109" y="5805"/>
                      <a:pt x="10609" y="5838"/>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36" name="Google Shape;236;p33">
                <a:extLst>
                  <a:ext uri="{FF2B5EF4-FFF2-40B4-BE49-F238E27FC236}">
                    <a16:creationId xmlns:a16="http://schemas.microsoft.com/office/drawing/2014/main" id="{45AC5B09-83A1-2341-EBAE-D5F29E75C96E}"/>
                  </a:ext>
                </a:extLst>
              </p:cNvPr>
              <p:cNvSpPr/>
              <p:nvPr/>
            </p:nvSpPr>
            <p:spPr>
              <a:xfrm>
                <a:off x="5109702" y="644149"/>
                <a:ext cx="400785" cy="232389"/>
              </a:xfrm>
              <a:custGeom>
                <a:avLst/>
                <a:gdLst/>
                <a:ahLst/>
                <a:cxnLst/>
                <a:rect l="l" t="t" r="r" b="b"/>
                <a:pathLst>
                  <a:path w="18814" h="10909" extrusionOk="0">
                    <a:moveTo>
                      <a:pt x="1301" y="9908"/>
                    </a:moveTo>
                    <a:lnTo>
                      <a:pt x="1335" y="9908"/>
                    </a:lnTo>
                    <a:lnTo>
                      <a:pt x="1335" y="9908"/>
                    </a:lnTo>
                    <a:cubicBezTo>
                      <a:pt x="1268" y="9774"/>
                      <a:pt x="0" y="7139"/>
                      <a:pt x="1135" y="6472"/>
                    </a:cubicBezTo>
                    <a:cubicBezTo>
                      <a:pt x="2269" y="5805"/>
                      <a:pt x="4103" y="6972"/>
                      <a:pt x="4103" y="6972"/>
                    </a:cubicBezTo>
                    <a:cubicBezTo>
                      <a:pt x="4103" y="6972"/>
                      <a:pt x="2802" y="1902"/>
                      <a:pt x="5905" y="935"/>
                    </a:cubicBezTo>
                    <a:cubicBezTo>
                      <a:pt x="8974" y="1"/>
                      <a:pt x="11375" y="5905"/>
                      <a:pt x="11375" y="5905"/>
                    </a:cubicBezTo>
                    <a:cubicBezTo>
                      <a:pt x="11375" y="5905"/>
                      <a:pt x="12743" y="3970"/>
                      <a:pt x="13443" y="7106"/>
                    </a:cubicBezTo>
                    <a:cubicBezTo>
                      <a:pt x="13443" y="7106"/>
                      <a:pt x="17113" y="5671"/>
                      <a:pt x="17613" y="10041"/>
                    </a:cubicBezTo>
                    <a:cubicBezTo>
                      <a:pt x="17613" y="10041"/>
                      <a:pt x="18814" y="9174"/>
                      <a:pt x="18714" y="10408"/>
                    </a:cubicBezTo>
                    <a:lnTo>
                      <a:pt x="18714" y="10575"/>
                    </a:lnTo>
                    <a:lnTo>
                      <a:pt x="1301" y="10909"/>
                    </a:lnTo>
                    <a:cubicBezTo>
                      <a:pt x="1301" y="10909"/>
                      <a:pt x="467" y="9908"/>
                      <a:pt x="1301" y="9908"/>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37" name="Google Shape;237;p33">
                <a:extLst>
                  <a:ext uri="{FF2B5EF4-FFF2-40B4-BE49-F238E27FC236}">
                    <a16:creationId xmlns:a16="http://schemas.microsoft.com/office/drawing/2014/main" id="{7DC3EBAF-5845-6A18-E3C4-69812708181B}"/>
                  </a:ext>
                </a:extLst>
              </p:cNvPr>
              <p:cNvSpPr/>
              <p:nvPr/>
            </p:nvSpPr>
            <p:spPr>
              <a:xfrm>
                <a:off x="7400177" y="886489"/>
                <a:ext cx="654477" cy="384446"/>
              </a:xfrm>
              <a:custGeom>
                <a:avLst/>
                <a:gdLst/>
                <a:ahLst/>
                <a:cxnLst/>
                <a:rect l="l" t="t" r="r" b="b"/>
                <a:pathLst>
                  <a:path w="30723" h="18047" extrusionOk="0">
                    <a:moveTo>
                      <a:pt x="28754" y="15779"/>
                    </a:moveTo>
                    <a:lnTo>
                      <a:pt x="28688" y="15779"/>
                    </a:lnTo>
                    <a:lnTo>
                      <a:pt x="28688" y="15779"/>
                    </a:lnTo>
                    <a:cubicBezTo>
                      <a:pt x="28788" y="15545"/>
                      <a:pt x="30722" y="11142"/>
                      <a:pt x="28788" y="10141"/>
                    </a:cubicBezTo>
                    <a:cubicBezTo>
                      <a:pt x="26853" y="9107"/>
                      <a:pt x="23951" y="11142"/>
                      <a:pt x="23951" y="11142"/>
                    </a:cubicBezTo>
                    <a:cubicBezTo>
                      <a:pt x="23951" y="11142"/>
                      <a:pt x="25752" y="2736"/>
                      <a:pt x="20649" y="1368"/>
                    </a:cubicBezTo>
                    <a:cubicBezTo>
                      <a:pt x="15545" y="1"/>
                      <a:pt x="11976" y="9874"/>
                      <a:pt x="11976" y="9874"/>
                    </a:cubicBezTo>
                    <a:cubicBezTo>
                      <a:pt x="11976" y="9874"/>
                      <a:pt x="9607" y="6805"/>
                      <a:pt x="8640" y="11976"/>
                    </a:cubicBezTo>
                    <a:cubicBezTo>
                      <a:pt x="8640" y="11976"/>
                      <a:pt x="2502" y="9908"/>
                      <a:pt x="2035" y="17113"/>
                    </a:cubicBezTo>
                    <a:cubicBezTo>
                      <a:pt x="2035" y="17113"/>
                      <a:pt x="1" y="15779"/>
                      <a:pt x="234" y="17747"/>
                    </a:cubicBezTo>
                    <a:lnTo>
                      <a:pt x="267" y="18047"/>
                    </a:lnTo>
                    <a:lnTo>
                      <a:pt x="28854" y="17446"/>
                    </a:lnTo>
                    <a:cubicBezTo>
                      <a:pt x="28854" y="17446"/>
                      <a:pt x="30155" y="15745"/>
                      <a:pt x="28754" y="15779"/>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38" name="Google Shape;238;p33">
                <a:extLst>
                  <a:ext uri="{FF2B5EF4-FFF2-40B4-BE49-F238E27FC236}">
                    <a16:creationId xmlns:a16="http://schemas.microsoft.com/office/drawing/2014/main" id="{7FFEEBC4-20C5-4C6E-581D-E82BF2E03285}"/>
                  </a:ext>
                </a:extLst>
              </p:cNvPr>
              <p:cNvSpPr/>
              <p:nvPr/>
            </p:nvSpPr>
            <p:spPr>
              <a:xfrm>
                <a:off x="5014470" y="1403852"/>
                <a:ext cx="84592" cy="83868"/>
              </a:xfrm>
              <a:custGeom>
                <a:avLst/>
                <a:gdLst/>
                <a:ahLst/>
                <a:cxnLst/>
                <a:rect l="l" t="t" r="r" b="b"/>
                <a:pathLst>
                  <a:path w="3971" h="3937" extrusionOk="0">
                    <a:moveTo>
                      <a:pt x="1952" y="1"/>
                    </a:moveTo>
                    <a:cubicBezTo>
                      <a:pt x="1885" y="1"/>
                      <a:pt x="1819" y="34"/>
                      <a:pt x="1769" y="101"/>
                    </a:cubicBezTo>
                    <a:lnTo>
                      <a:pt x="1268" y="1168"/>
                    </a:lnTo>
                    <a:cubicBezTo>
                      <a:pt x="1235" y="1201"/>
                      <a:pt x="1201" y="1235"/>
                      <a:pt x="1168" y="1268"/>
                    </a:cubicBezTo>
                    <a:lnTo>
                      <a:pt x="167" y="1902"/>
                    </a:lnTo>
                    <a:cubicBezTo>
                      <a:pt x="1" y="1969"/>
                      <a:pt x="1" y="2169"/>
                      <a:pt x="167" y="2236"/>
                    </a:cubicBezTo>
                    <a:lnTo>
                      <a:pt x="1201" y="2736"/>
                    </a:lnTo>
                    <a:cubicBezTo>
                      <a:pt x="1235" y="2769"/>
                      <a:pt x="1268" y="2769"/>
                      <a:pt x="1302" y="2803"/>
                    </a:cubicBezTo>
                    <a:lnTo>
                      <a:pt x="1902" y="3837"/>
                    </a:lnTo>
                    <a:cubicBezTo>
                      <a:pt x="1935" y="3903"/>
                      <a:pt x="2002" y="3937"/>
                      <a:pt x="2069" y="3937"/>
                    </a:cubicBezTo>
                    <a:cubicBezTo>
                      <a:pt x="2135" y="3937"/>
                      <a:pt x="2202" y="3903"/>
                      <a:pt x="2236" y="3837"/>
                    </a:cubicBezTo>
                    <a:lnTo>
                      <a:pt x="2769" y="2736"/>
                    </a:lnTo>
                    <a:cubicBezTo>
                      <a:pt x="2803" y="2703"/>
                      <a:pt x="2836" y="2669"/>
                      <a:pt x="2869" y="2669"/>
                    </a:cubicBezTo>
                    <a:lnTo>
                      <a:pt x="3837" y="2035"/>
                    </a:lnTo>
                    <a:cubicBezTo>
                      <a:pt x="3970" y="1969"/>
                      <a:pt x="3970" y="1769"/>
                      <a:pt x="3837" y="1702"/>
                    </a:cubicBezTo>
                    <a:lnTo>
                      <a:pt x="2769" y="1168"/>
                    </a:lnTo>
                    <a:cubicBezTo>
                      <a:pt x="2769" y="1168"/>
                      <a:pt x="2736" y="1135"/>
                      <a:pt x="2736" y="1101"/>
                    </a:cubicBezTo>
                    <a:lnTo>
                      <a:pt x="2135" y="101"/>
                    </a:lnTo>
                    <a:cubicBezTo>
                      <a:pt x="2085" y="34"/>
                      <a:pt x="2019" y="1"/>
                      <a:pt x="1952"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39" name="Google Shape;239;p33">
                <a:extLst>
                  <a:ext uri="{FF2B5EF4-FFF2-40B4-BE49-F238E27FC236}">
                    <a16:creationId xmlns:a16="http://schemas.microsoft.com/office/drawing/2014/main" id="{E199D3FE-4D6F-008B-7B8A-70FFABF6CDA1}"/>
                  </a:ext>
                </a:extLst>
              </p:cNvPr>
              <p:cNvSpPr/>
              <p:nvPr/>
            </p:nvSpPr>
            <p:spPr>
              <a:xfrm>
                <a:off x="5162282" y="2626996"/>
                <a:ext cx="85295" cy="83783"/>
              </a:xfrm>
              <a:custGeom>
                <a:avLst/>
                <a:gdLst/>
                <a:ahLst/>
                <a:cxnLst/>
                <a:rect l="l" t="t" r="r" b="b"/>
                <a:pathLst>
                  <a:path w="4004" h="3933" extrusionOk="0">
                    <a:moveTo>
                      <a:pt x="1922" y="0"/>
                    </a:moveTo>
                    <a:cubicBezTo>
                      <a:pt x="1850" y="0"/>
                      <a:pt x="1786" y="42"/>
                      <a:pt x="1769" y="130"/>
                    </a:cubicBezTo>
                    <a:lnTo>
                      <a:pt x="1235" y="1197"/>
                    </a:lnTo>
                    <a:cubicBezTo>
                      <a:pt x="1202" y="1231"/>
                      <a:pt x="1202" y="1264"/>
                      <a:pt x="1168" y="1264"/>
                    </a:cubicBezTo>
                    <a:lnTo>
                      <a:pt x="134" y="1898"/>
                    </a:lnTo>
                    <a:cubicBezTo>
                      <a:pt x="1" y="1964"/>
                      <a:pt x="1" y="2165"/>
                      <a:pt x="134" y="2231"/>
                    </a:cubicBezTo>
                    <a:lnTo>
                      <a:pt x="1202" y="2765"/>
                    </a:lnTo>
                    <a:cubicBezTo>
                      <a:pt x="1235" y="2765"/>
                      <a:pt x="1268" y="2798"/>
                      <a:pt x="1268" y="2832"/>
                    </a:cubicBezTo>
                    <a:lnTo>
                      <a:pt x="1869" y="3832"/>
                    </a:lnTo>
                    <a:cubicBezTo>
                      <a:pt x="1919" y="3899"/>
                      <a:pt x="1994" y="3933"/>
                      <a:pt x="2065" y="3933"/>
                    </a:cubicBezTo>
                    <a:cubicBezTo>
                      <a:pt x="2136" y="3933"/>
                      <a:pt x="2202" y="3899"/>
                      <a:pt x="2236" y="3832"/>
                    </a:cubicBezTo>
                    <a:lnTo>
                      <a:pt x="2770" y="2732"/>
                    </a:lnTo>
                    <a:cubicBezTo>
                      <a:pt x="2770" y="2698"/>
                      <a:pt x="2803" y="2665"/>
                      <a:pt x="2836" y="2665"/>
                    </a:cubicBezTo>
                    <a:lnTo>
                      <a:pt x="3870" y="2031"/>
                    </a:lnTo>
                    <a:cubicBezTo>
                      <a:pt x="4004" y="1964"/>
                      <a:pt x="4004" y="1764"/>
                      <a:pt x="3870" y="1698"/>
                    </a:cubicBezTo>
                    <a:lnTo>
                      <a:pt x="2803" y="1164"/>
                    </a:lnTo>
                    <a:cubicBezTo>
                      <a:pt x="2770" y="1164"/>
                      <a:pt x="2736" y="1131"/>
                      <a:pt x="2703" y="1097"/>
                    </a:cubicBezTo>
                    <a:lnTo>
                      <a:pt x="2102" y="96"/>
                    </a:lnTo>
                    <a:cubicBezTo>
                      <a:pt x="2055" y="33"/>
                      <a:pt x="1986" y="0"/>
                      <a:pt x="1922" y="0"/>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40" name="Google Shape;240;p33">
                <a:extLst>
                  <a:ext uri="{FF2B5EF4-FFF2-40B4-BE49-F238E27FC236}">
                    <a16:creationId xmlns:a16="http://schemas.microsoft.com/office/drawing/2014/main" id="{172E9B6E-D75F-8D07-32D2-6A324F6C5A30}"/>
                  </a:ext>
                </a:extLst>
              </p:cNvPr>
              <p:cNvSpPr/>
              <p:nvPr/>
            </p:nvSpPr>
            <p:spPr>
              <a:xfrm>
                <a:off x="5758539" y="3547293"/>
                <a:ext cx="85295" cy="83804"/>
              </a:xfrm>
              <a:custGeom>
                <a:avLst/>
                <a:gdLst/>
                <a:ahLst/>
                <a:cxnLst/>
                <a:rect l="l" t="t" r="r" b="b"/>
                <a:pathLst>
                  <a:path w="4004" h="3934" extrusionOk="0">
                    <a:moveTo>
                      <a:pt x="1951" y="1"/>
                    </a:moveTo>
                    <a:cubicBezTo>
                      <a:pt x="1876" y="1"/>
                      <a:pt x="1804" y="42"/>
                      <a:pt x="1768" y="130"/>
                    </a:cubicBezTo>
                    <a:lnTo>
                      <a:pt x="1235" y="1198"/>
                    </a:lnTo>
                    <a:cubicBezTo>
                      <a:pt x="1235" y="1231"/>
                      <a:pt x="1201" y="1265"/>
                      <a:pt x="1168" y="1265"/>
                    </a:cubicBezTo>
                    <a:lnTo>
                      <a:pt x="167" y="1898"/>
                    </a:lnTo>
                    <a:cubicBezTo>
                      <a:pt x="1" y="1965"/>
                      <a:pt x="1" y="2165"/>
                      <a:pt x="167" y="2232"/>
                    </a:cubicBezTo>
                    <a:lnTo>
                      <a:pt x="1201" y="2766"/>
                    </a:lnTo>
                    <a:cubicBezTo>
                      <a:pt x="1235" y="2766"/>
                      <a:pt x="1268" y="2799"/>
                      <a:pt x="1301" y="2832"/>
                    </a:cubicBezTo>
                    <a:lnTo>
                      <a:pt x="1902" y="3833"/>
                    </a:lnTo>
                    <a:cubicBezTo>
                      <a:pt x="1935" y="3900"/>
                      <a:pt x="2002" y="3933"/>
                      <a:pt x="2069" y="3933"/>
                    </a:cubicBezTo>
                    <a:cubicBezTo>
                      <a:pt x="2135" y="3933"/>
                      <a:pt x="2202" y="3900"/>
                      <a:pt x="2235" y="3833"/>
                    </a:cubicBezTo>
                    <a:lnTo>
                      <a:pt x="2769" y="2732"/>
                    </a:lnTo>
                    <a:cubicBezTo>
                      <a:pt x="2803" y="2699"/>
                      <a:pt x="2803" y="2666"/>
                      <a:pt x="2836" y="2666"/>
                    </a:cubicBezTo>
                    <a:lnTo>
                      <a:pt x="3870" y="2032"/>
                    </a:lnTo>
                    <a:cubicBezTo>
                      <a:pt x="4003" y="1965"/>
                      <a:pt x="4003" y="1765"/>
                      <a:pt x="3870" y="1698"/>
                    </a:cubicBezTo>
                    <a:lnTo>
                      <a:pt x="2803" y="1164"/>
                    </a:lnTo>
                    <a:cubicBezTo>
                      <a:pt x="2769" y="1164"/>
                      <a:pt x="2736" y="1131"/>
                      <a:pt x="2736" y="1098"/>
                    </a:cubicBezTo>
                    <a:lnTo>
                      <a:pt x="2135" y="97"/>
                    </a:lnTo>
                    <a:cubicBezTo>
                      <a:pt x="2088" y="34"/>
                      <a:pt x="2019" y="1"/>
                      <a:pt x="1951"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41" name="Google Shape;241;p33">
                <a:extLst>
                  <a:ext uri="{FF2B5EF4-FFF2-40B4-BE49-F238E27FC236}">
                    <a16:creationId xmlns:a16="http://schemas.microsoft.com/office/drawing/2014/main" id="{6FD37C86-F8DE-B8DA-DC85-46D5260C5A2C}"/>
                  </a:ext>
                </a:extLst>
              </p:cNvPr>
              <p:cNvSpPr/>
              <p:nvPr/>
            </p:nvSpPr>
            <p:spPr>
              <a:xfrm>
                <a:off x="7189814" y="3526244"/>
                <a:ext cx="127219" cy="125088"/>
              </a:xfrm>
              <a:custGeom>
                <a:avLst/>
                <a:gdLst/>
                <a:ahLst/>
                <a:cxnLst/>
                <a:rect l="l" t="t" r="r" b="b"/>
                <a:pathLst>
                  <a:path w="5972" h="5872" extrusionOk="0">
                    <a:moveTo>
                      <a:pt x="3120" y="1"/>
                    </a:moveTo>
                    <a:cubicBezTo>
                      <a:pt x="3020" y="1"/>
                      <a:pt x="2920" y="51"/>
                      <a:pt x="2870" y="151"/>
                    </a:cubicBezTo>
                    <a:lnTo>
                      <a:pt x="1936" y="1685"/>
                    </a:lnTo>
                    <a:cubicBezTo>
                      <a:pt x="1902" y="1752"/>
                      <a:pt x="1869" y="1786"/>
                      <a:pt x="1802" y="1819"/>
                    </a:cubicBezTo>
                    <a:lnTo>
                      <a:pt x="234" y="2653"/>
                    </a:lnTo>
                    <a:cubicBezTo>
                      <a:pt x="34" y="2753"/>
                      <a:pt x="1" y="3020"/>
                      <a:pt x="201" y="3153"/>
                    </a:cubicBezTo>
                    <a:lnTo>
                      <a:pt x="1735" y="4054"/>
                    </a:lnTo>
                    <a:cubicBezTo>
                      <a:pt x="1769" y="4054"/>
                      <a:pt x="1802" y="4121"/>
                      <a:pt x="1835" y="4154"/>
                    </a:cubicBezTo>
                    <a:lnTo>
                      <a:pt x="2603" y="5722"/>
                    </a:lnTo>
                    <a:cubicBezTo>
                      <a:pt x="2669" y="5822"/>
                      <a:pt x="2778" y="5872"/>
                      <a:pt x="2882" y="5872"/>
                    </a:cubicBezTo>
                    <a:cubicBezTo>
                      <a:pt x="2986" y="5872"/>
                      <a:pt x="3086" y="5822"/>
                      <a:pt x="3136" y="5722"/>
                    </a:cubicBezTo>
                    <a:lnTo>
                      <a:pt x="4037" y="4187"/>
                    </a:lnTo>
                    <a:cubicBezTo>
                      <a:pt x="4070" y="4154"/>
                      <a:pt x="4137" y="4087"/>
                      <a:pt x="4170" y="4087"/>
                    </a:cubicBezTo>
                    <a:lnTo>
                      <a:pt x="5772" y="3253"/>
                    </a:lnTo>
                    <a:cubicBezTo>
                      <a:pt x="5972" y="3153"/>
                      <a:pt x="5972" y="2853"/>
                      <a:pt x="5805" y="2720"/>
                    </a:cubicBezTo>
                    <a:lnTo>
                      <a:pt x="4271" y="1852"/>
                    </a:lnTo>
                    <a:cubicBezTo>
                      <a:pt x="4204" y="1819"/>
                      <a:pt x="4170" y="1786"/>
                      <a:pt x="4170" y="1719"/>
                    </a:cubicBezTo>
                    <a:lnTo>
                      <a:pt x="3370" y="151"/>
                    </a:lnTo>
                    <a:cubicBezTo>
                      <a:pt x="3320" y="51"/>
                      <a:pt x="3220" y="1"/>
                      <a:pt x="3120"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42" name="Google Shape;242;p33">
                <a:extLst>
                  <a:ext uri="{FF2B5EF4-FFF2-40B4-BE49-F238E27FC236}">
                    <a16:creationId xmlns:a16="http://schemas.microsoft.com/office/drawing/2014/main" id="{B530903B-A6CA-04F4-0375-EE30DD24A16A}"/>
                  </a:ext>
                </a:extLst>
              </p:cNvPr>
              <p:cNvSpPr/>
              <p:nvPr/>
            </p:nvSpPr>
            <p:spPr>
              <a:xfrm>
                <a:off x="8331153" y="2219352"/>
                <a:ext cx="127922" cy="125259"/>
              </a:xfrm>
              <a:custGeom>
                <a:avLst/>
                <a:gdLst/>
                <a:ahLst/>
                <a:cxnLst/>
                <a:rect l="l" t="t" r="r" b="b"/>
                <a:pathLst>
                  <a:path w="6005" h="5880" extrusionOk="0">
                    <a:moveTo>
                      <a:pt x="3119" y="0"/>
                    </a:moveTo>
                    <a:cubicBezTo>
                      <a:pt x="3019" y="0"/>
                      <a:pt x="2919" y="50"/>
                      <a:pt x="2869" y="150"/>
                    </a:cubicBezTo>
                    <a:lnTo>
                      <a:pt x="1935" y="1685"/>
                    </a:lnTo>
                    <a:cubicBezTo>
                      <a:pt x="1902" y="1718"/>
                      <a:pt x="1868" y="1751"/>
                      <a:pt x="1835" y="1785"/>
                    </a:cubicBezTo>
                    <a:lnTo>
                      <a:pt x="234" y="2619"/>
                    </a:lnTo>
                    <a:cubicBezTo>
                      <a:pt x="0" y="2719"/>
                      <a:pt x="0" y="3019"/>
                      <a:pt x="201" y="3119"/>
                    </a:cubicBezTo>
                    <a:lnTo>
                      <a:pt x="1735" y="4053"/>
                    </a:lnTo>
                    <a:cubicBezTo>
                      <a:pt x="1768" y="4086"/>
                      <a:pt x="1835" y="4120"/>
                      <a:pt x="1835" y="4153"/>
                    </a:cubicBezTo>
                    <a:lnTo>
                      <a:pt x="2636" y="5754"/>
                    </a:lnTo>
                    <a:cubicBezTo>
                      <a:pt x="2686" y="5838"/>
                      <a:pt x="2786" y="5879"/>
                      <a:pt x="2886" y="5879"/>
                    </a:cubicBezTo>
                    <a:cubicBezTo>
                      <a:pt x="2986" y="5879"/>
                      <a:pt x="3086" y="5838"/>
                      <a:pt x="3136" y="5754"/>
                    </a:cubicBezTo>
                    <a:lnTo>
                      <a:pt x="4070" y="4186"/>
                    </a:lnTo>
                    <a:cubicBezTo>
                      <a:pt x="4103" y="4153"/>
                      <a:pt x="4137" y="4120"/>
                      <a:pt x="4170" y="4086"/>
                    </a:cubicBezTo>
                    <a:lnTo>
                      <a:pt x="5771" y="3252"/>
                    </a:lnTo>
                    <a:cubicBezTo>
                      <a:pt x="6005" y="3152"/>
                      <a:pt x="6005" y="2852"/>
                      <a:pt x="5805" y="2752"/>
                    </a:cubicBezTo>
                    <a:lnTo>
                      <a:pt x="4270" y="1851"/>
                    </a:lnTo>
                    <a:cubicBezTo>
                      <a:pt x="4237" y="1818"/>
                      <a:pt x="4170" y="1785"/>
                      <a:pt x="4170" y="1718"/>
                    </a:cubicBezTo>
                    <a:lnTo>
                      <a:pt x="3369" y="150"/>
                    </a:lnTo>
                    <a:cubicBezTo>
                      <a:pt x="3319" y="50"/>
                      <a:pt x="3219" y="0"/>
                      <a:pt x="3119" y="0"/>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43" name="Google Shape;243;p33">
                <a:extLst>
                  <a:ext uri="{FF2B5EF4-FFF2-40B4-BE49-F238E27FC236}">
                    <a16:creationId xmlns:a16="http://schemas.microsoft.com/office/drawing/2014/main" id="{90D9454A-F0E4-1822-D841-C65F669D7D51}"/>
                  </a:ext>
                </a:extLst>
              </p:cNvPr>
              <p:cNvSpPr/>
              <p:nvPr/>
            </p:nvSpPr>
            <p:spPr>
              <a:xfrm>
                <a:off x="7722113" y="648069"/>
                <a:ext cx="127922" cy="125621"/>
              </a:xfrm>
              <a:custGeom>
                <a:avLst/>
                <a:gdLst/>
                <a:ahLst/>
                <a:cxnLst/>
                <a:rect l="l" t="t" r="r" b="b"/>
                <a:pathLst>
                  <a:path w="6005" h="5897" extrusionOk="0">
                    <a:moveTo>
                      <a:pt x="3119" y="0"/>
                    </a:moveTo>
                    <a:cubicBezTo>
                      <a:pt x="3019" y="0"/>
                      <a:pt x="2919" y="50"/>
                      <a:pt x="2869" y="150"/>
                    </a:cubicBezTo>
                    <a:lnTo>
                      <a:pt x="1935" y="1685"/>
                    </a:lnTo>
                    <a:cubicBezTo>
                      <a:pt x="1902" y="1751"/>
                      <a:pt x="1868" y="1785"/>
                      <a:pt x="1835" y="1818"/>
                    </a:cubicBezTo>
                    <a:lnTo>
                      <a:pt x="234" y="2652"/>
                    </a:lnTo>
                    <a:cubicBezTo>
                      <a:pt x="34" y="2752"/>
                      <a:pt x="0" y="3052"/>
                      <a:pt x="200" y="3152"/>
                    </a:cubicBezTo>
                    <a:lnTo>
                      <a:pt x="1735" y="4053"/>
                    </a:lnTo>
                    <a:cubicBezTo>
                      <a:pt x="1768" y="4086"/>
                      <a:pt x="1802" y="4120"/>
                      <a:pt x="1835" y="4153"/>
                    </a:cubicBezTo>
                    <a:lnTo>
                      <a:pt x="2636" y="5721"/>
                    </a:lnTo>
                    <a:cubicBezTo>
                      <a:pt x="2686" y="5838"/>
                      <a:pt x="2786" y="5896"/>
                      <a:pt x="2886" y="5896"/>
                    </a:cubicBezTo>
                    <a:cubicBezTo>
                      <a:pt x="2986" y="5896"/>
                      <a:pt x="3086" y="5838"/>
                      <a:pt x="3136" y="5721"/>
                    </a:cubicBezTo>
                    <a:lnTo>
                      <a:pt x="4070" y="4187"/>
                    </a:lnTo>
                    <a:cubicBezTo>
                      <a:pt x="4070" y="4153"/>
                      <a:pt x="4137" y="4120"/>
                      <a:pt x="4170" y="4086"/>
                    </a:cubicBezTo>
                    <a:lnTo>
                      <a:pt x="5771" y="3253"/>
                    </a:lnTo>
                    <a:cubicBezTo>
                      <a:pt x="5971" y="3152"/>
                      <a:pt x="6005" y="2852"/>
                      <a:pt x="5804" y="2752"/>
                    </a:cubicBezTo>
                    <a:lnTo>
                      <a:pt x="4270" y="1852"/>
                    </a:lnTo>
                    <a:cubicBezTo>
                      <a:pt x="4237" y="1818"/>
                      <a:pt x="4203" y="1785"/>
                      <a:pt x="4203" y="1751"/>
                    </a:cubicBezTo>
                    <a:lnTo>
                      <a:pt x="3369" y="150"/>
                    </a:lnTo>
                    <a:cubicBezTo>
                      <a:pt x="3319" y="50"/>
                      <a:pt x="3219" y="0"/>
                      <a:pt x="3119" y="0"/>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44" name="Google Shape;244;p33">
                <a:extLst>
                  <a:ext uri="{FF2B5EF4-FFF2-40B4-BE49-F238E27FC236}">
                    <a16:creationId xmlns:a16="http://schemas.microsoft.com/office/drawing/2014/main" id="{B46CD370-A47B-9786-D6E6-99BA8269F33C}"/>
                  </a:ext>
                </a:extLst>
              </p:cNvPr>
              <p:cNvSpPr/>
              <p:nvPr/>
            </p:nvSpPr>
            <p:spPr>
              <a:xfrm>
                <a:off x="7336220" y="3422491"/>
                <a:ext cx="56856" cy="55450"/>
              </a:xfrm>
              <a:custGeom>
                <a:avLst/>
                <a:gdLst/>
                <a:ahLst/>
                <a:cxnLst/>
                <a:rect l="l" t="t" r="r" b="b"/>
                <a:pathLst>
                  <a:path w="2669" h="2603" extrusionOk="0">
                    <a:moveTo>
                      <a:pt x="1285" y="1"/>
                    </a:moveTo>
                    <a:cubicBezTo>
                      <a:pt x="1243" y="1"/>
                      <a:pt x="1201" y="17"/>
                      <a:pt x="1168" y="51"/>
                    </a:cubicBezTo>
                    <a:lnTo>
                      <a:pt x="801" y="785"/>
                    </a:lnTo>
                    <a:cubicBezTo>
                      <a:pt x="801" y="818"/>
                      <a:pt x="801" y="818"/>
                      <a:pt x="768" y="851"/>
                    </a:cubicBezTo>
                    <a:lnTo>
                      <a:pt x="100" y="1252"/>
                    </a:lnTo>
                    <a:cubicBezTo>
                      <a:pt x="0" y="1318"/>
                      <a:pt x="0" y="1418"/>
                      <a:pt x="100" y="1485"/>
                    </a:cubicBezTo>
                    <a:lnTo>
                      <a:pt x="801" y="1819"/>
                    </a:lnTo>
                    <a:cubicBezTo>
                      <a:pt x="801" y="1819"/>
                      <a:pt x="834" y="1852"/>
                      <a:pt x="834" y="1885"/>
                    </a:cubicBezTo>
                    <a:lnTo>
                      <a:pt x="1268" y="2553"/>
                    </a:lnTo>
                    <a:cubicBezTo>
                      <a:pt x="1285" y="2586"/>
                      <a:pt x="1326" y="2603"/>
                      <a:pt x="1372" y="2603"/>
                    </a:cubicBezTo>
                    <a:cubicBezTo>
                      <a:pt x="1418" y="2603"/>
                      <a:pt x="1468" y="2586"/>
                      <a:pt x="1501" y="2553"/>
                    </a:cubicBezTo>
                    <a:lnTo>
                      <a:pt x="1835" y="1819"/>
                    </a:lnTo>
                    <a:cubicBezTo>
                      <a:pt x="1868" y="1819"/>
                      <a:pt x="1868" y="1785"/>
                      <a:pt x="1902" y="1785"/>
                    </a:cubicBezTo>
                    <a:lnTo>
                      <a:pt x="2569" y="1352"/>
                    </a:lnTo>
                    <a:cubicBezTo>
                      <a:pt x="2669" y="1318"/>
                      <a:pt x="2669" y="1185"/>
                      <a:pt x="2569" y="1118"/>
                    </a:cubicBezTo>
                    <a:lnTo>
                      <a:pt x="1868" y="785"/>
                    </a:lnTo>
                    <a:cubicBezTo>
                      <a:pt x="1835" y="785"/>
                      <a:pt x="1835" y="751"/>
                      <a:pt x="1802" y="751"/>
                    </a:cubicBezTo>
                    <a:lnTo>
                      <a:pt x="1401" y="51"/>
                    </a:lnTo>
                    <a:cubicBezTo>
                      <a:pt x="1368" y="17"/>
                      <a:pt x="1326" y="1"/>
                      <a:pt x="1285"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45" name="Google Shape;245;p33">
                <a:extLst>
                  <a:ext uri="{FF2B5EF4-FFF2-40B4-BE49-F238E27FC236}">
                    <a16:creationId xmlns:a16="http://schemas.microsoft.com/office/drawing/2014/main" id="{9B28A14C-D5EC-FFB8-70F2-A0CD943AD7D9}"/>
                  </a:ext>
                </a:extLst>
              </p:cNvPr>
              <p:cNvSpPr/>
              <p:nvPr/>
            </p:nvSpPr>
            <p:spPr>
              <a:xfrm>
                <a:off x="8120789" y="1143402"/>
                <a:ext cx="56878" cy="55259"/>
              </a:xfrm>
              <a:custGeom>
                <a:avLst/>
                <a:gdLst/>
                <a:ahLst/>
                <a:cxnLst/>
                <a:rect l="l" t="t" r="r" b="b"/>
                <a:pathLst>
                  <a:path w="2670" h="2594" extrusionOk="0">
                    <a:moveTo>
                      <a:pt x="1285" y="0"/>
                    </a:moveTo>
                    <a:cubicBezTo>
                      <a:pt x="1243" y="0"/>
                      <a:pt x="1202" y="17"/>
                      <a:pt x="1168" y="50"/>
                    </a:cubicBezTo>
                    <a:lnTo>
                      <a:pt x="835" y="751"/>
                    </a:lnTo>
                    <a:cubicBezTo>
                      <a:pt x="801" y="784"/>
                      <a:pt x="801" y="817"/>
                      <a:pt x="768" y="817"/>
                    </a:cubicBezTo>
                    <a:lnTo>
                      <a:pt x="101" y="1251"/>
                    </a:lnTo>
                    <a:cubicBezTo>
                      <a:pt x="1" y="1284"/>
                      <a:pt x="1" y="1418"/>
                      <a:pt x="101" y="1451"/>
                    </a:cubicBezTo>
                    <a:lnTo>
                      <a:pt x="801" y="1818"/>
                    </a:lnTo>
                    <a:cubicBezTo>
                      <a:pt x="835" y="1818"/>
                      <a:pt x="835" y="1818"/>
                      <a:pt x="835" y="1852"/>
                    </a:cubicBezTo>
                    <a:lnTo>
                      <a:pt x="1268" y="2519"/>
                    </a:lnTo>
                    <a:cubicBezTo>
                      <a:pt x="1302" y="2569"/>
                      <a:pt x="1343" y="2594"/>
                      <a:pt x="1385" y="2594"/>
                    </a:cubicBezTo>
                    <a:cubicBezTo>
                      <a:pt x="1427" y="2594"/>
                      <a:pt x="1468" y="2569"/>
                      <a:pt x="1502" y="2519"/>
                    </a:cubicBezTo>
                    <a:lnTo>
                      <a:pt x="1869" y="1818"/>
                    </a:lnTo>
                    <a:cubicBezTo>
                      <a:pt x="1869" y="1785"/>
                      <a:pt x="1869" y="1751"/>
                      <a:pt x="1902" y="1751"/>
                    </a:cubicBezTo>
                    <a:lnTo>
                      <a:pt x="2569" y="1351"/>
                    </a:lnTo>
                    <a:cubicBezTo>
                      <a:pt x="2669" y="1284"/>
                      <a:pt x="2669" y="1151"/>
                      <a:pt x="2569" y="1118"/>
                    </a:cubicBezTo>
                    <a:lnTo>
                      <a:pt x="1869" y="784"/>
                    </a:lnTo>
                    <a:cubicBezTo>
                      <a:pt x="1835" y="751"/>
                      <a:pt x="1835" y="751"/>
                      <a:pt x="1802" y="717"/>
                    </a:cubicBezTo>
                    <a:lnTo>
                      <a:pt x="1402" y="50"/>
                    </a:lnTo>
                    <a:cubicBezTo>
                      <a:pt x="1368" y="17"/>
                      <a:pt x="1327" y="0"/>
                      <a:pt x="1285" y="0"/>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46" name="Google Shape;246;p33">
                <a:extLst>
                  <a:ext uri="{FF2B5EF4-FFF2-40B4-BE49-F238E27FC236}">
                    <a16:creationId xmlns:a16="http://schemas.microsoft.com/office/drawing/2014/main" id="{F267D7B0-30C0-4F3E-275F-0A4A6583E35F}"/>
                  </a:ext>
                </a:extLst>
              </p:cNvPr>
              <p:cNvSpPr/>
              <p:nvPr/>
            </p:nvSpPr>
            <p:spPr>
              <a:xfrm>
                <a:off x="7197633" y="539500"/>
                <a:ext cx="56878" cy="55280"/>
              </a:xfrm>
              <a:custGeom>
                <a:avLst/>
                <a:gdLst/>
                <a:ahLst/>
                <a:cxnLst/>
                <a:rect l="l" t="t" r="r" b="b"/>
                <a:pathLst>
                  <a:path w="2670" h="2595" extrusionOk="0">
                    <a:moveTo>
                      <a:pt x="1273" y="1"/>
                    </a:moveTo>
                    <a:cubicBezTo>
                      <a:pt x="1227" y="1"/>
                      <a:pt x="1185" y="26"/>
                      <a:pt x="1168" y="76"/>
                    </a:cubicBezTo>
                    <a:lnTo>
                      <a:pt x="801" y="776"/>
                    </a:lnTo>
                    <a:cubicBezTo>
                      <a:pt x="801" y="810"/>
                      <a:pt x="768" y="810"/>
                      <a:pt x="768" y="843"/>
                    </a:cubicBezTo>
                    <a:lnTo>
                      <a:pt x="67" y="1243"/>
                    </a:lnTo>
                    <a:cubicBezTo>
                      <a:pt x="1" y="1310"/>
                      <a:pt x="1" y="1444"/>
                      <a:pt x="67" y="1477"/>
                    </a:cubicBezTo>
                    <a:lnTo>
                      <a:pt x="801" y="1811"/>
                    </a:lnTo>
                    <a:cubicBezTo>
                      <a:pt x="801" y="1811"/>
                      <a:pt x="835" y="1844"/>
                      <a:pt x="835" y="1877"/>
                    </a:cubicBezTo>
                    <a:lnTo>
                      <a:pt x="1268" y="2544"/>
                    </a:lnTo>
                    <a:cubicBezTo>
                      <a:pt x="1285" y="2578"/>
                      <a:pt x="1327" y="2594"/>
                      <a:pt x="1368" y="2594"/>
                    </a:cubicBezTo>
                    <a:cubicBezTo>
                      <a:pt x="1410" y="2594"/>
                      <a:pt x="1452" y="2578"/>
                      <a:pt x="1468" y="2544"/>
                    </a:cubicBezTo>
                    <a:lnTo>
                      <a:pt x="1835" y="1811"/>
                    </a:lnTo>
                    <a:cubicBezTo>
                      <a:pt x="1835" y="1811"/>
                      <a:pt x="1869" y="1777"/>
                      <a:pt x="1902" y="1777"/>
                    </a:cubicBezTo>
                    <a:lnTo>
                      <a:pt x="2569" y="1344"/>
                    </a:lnTo>
                    <a:cubicBezTo>
                      <a:pt x="2669" y="1310"/>
                      <a:pt x="2669" y="1177"/>
                      <a:pt x="2569" y="1143"/>
                    </a:cubicBezTo>
                    <a:lnTo>
                      <a:pt x="1869" y="776"/>
                    </a:lnTo>
                    <a:cubicBezTo>
                      <a:pt x="1835" y="776"/>
                      <a:pt x="1835" y="743"/>
                      <a:pt x="1802" y="743"/>
                    </a:cubicBezTo>
                    <a:lnTo>
                      <a:pt x="1402" y="76"/>
                    </a:lnTo>
                    <a:cubicBezTo>
                      <a:pt x="1368" y="26"/>
                      <a:pt x="1318" y="1"/>
                      <a:pt x="1273"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47" name="Google Shape;247;p33">
                <a:extLst>
                  <a:ext uri="{FF2B5EF4-FFF2-40B4-BE49-F238E27FC236}">
                    <a16:creationId xmlns:a16="http://schemas.microsoft.com/office/drawing/2014/main" id="{8541E4FD-CECC-BFCB-681C-8334FD1FBBC8}"/>
                  </a:ext>
                </a:extLst>
              </p:cNvPr>
              <p:cNvSpPr/>
              <p:nvPr/>
            </p:nvSpPr>
            <p:spPr>
              <a:xfrm>
                <a:off x="5602183" y="3531933"/>
                <a:ext cx="31293" cy="30590"/>
              </a:xfrm>
              <a:custGeom>
                <a:avLst/>
                <a:gdLst/>
                <a:ahLst/>
                <a:cxnLst/>
                <a:rect l="l" t="t" r="r" b="b"/>
                <a:pathLst>
                  <a:path w="1469" h="1436" extrusionOk="0">
                    <a:moveTo>
                      <a:pt x="731" y="1"/>
                    </a:moveTo>
                    <a:cubicBezTo>
                      <a:pt x="710" y="1"/>
                      <a:pt x="685" y="17"/>
                      <a:pt x="668" y="51"/>
                    </a:cubicBezTo>
                    <a:lnTo>
                      <a:pt x="468" y="451"/>
                    </a:lnTo>
                    <a:lnTo>
                      <a:pt x="435" y="451"/>
                    </a:lnTo>
                    <a:lnTo>
                      <a:pt x="68" y="685"/>
                    </a:lnTo>
                    <a:cubicBezTo>
                      <a:pt x="1" y="718"/>
                      <a:pt x="1" y="785"/>
                      <a:pt x="68" y="818"/>
                    </a:cubicBezTo>
                    <a:lnTo>
                      <a:pt x="468" y="1018"/>
                    </a:lnTo>
                    <a:lnTo>
                      <a:pt x="701" y="1385"/>
                    </a:lnTo>
                    <a:cubicBezTo>
                      <a:pt x="718" y="1418"/>
                      <a:pt x="743" y="1435"/>
                      <a:pt x="768" y="1435"/>
                    </a:cubicBezTo>
                    <a:cubicBezTo>
                      <a:pt x="793" y="1435"/>
                      <a:pt x="818" y="1418"/>
                      <a:pt x="835" y="1385"/>
                    </a:cubicBezTo>
                    <a:lnTo>
                      <a:pt x="1035" y="1018"/>
                    </a:lnTo>
                    <a:cubicBezTo>
                      <a:pt x="1035" y="985"/>
                      <a:pt x="1035" y="985"/>
                      <a:pt x="1035" y="985"/>
                    </a:cubicBezTo>
                    <a:lnTo>
                      <a:pt x="1435" y="751"/>
                    </a:lnTo>
                    <a:cubicBezTo>
                      <a:pt x="1469" y="718"/>
                      <a:pt x="1469" y="651"/>
                      <a:pt x="1435" y="618"/>
                    </a:cubicBezTo>
                    <a:lnTo>
                      <a:pt x="1035" y="451"/>
                    </a:lnTo>
                    <a:cubicBezTo>
                      <a:pt x="1035" y="418"/>
                      <a:pt x="1002" y="418"/>
                      <a:pt x="1002" y="418"/>
                    </a:cubicBezTo>
                    <a:lnTo>
                      <a:pt x="768" y="51"/>
                    </a:lnTo>
                    <a:cubicBezTo>
                      <a:pt x="768" y="17"/>
                      <a:pt x="751" y="1"/>
                      <a:pt x="731"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48" name="Google Shape;248;p33">
                <a:extLst>
                  <a:ext uri="{FF2B5EF4-FFF2-40B4-BE49-F238E27FC236}">
                    <a16:creationId xmlns:a16="http://schemas.microsoft.com/office/drawing/2014/main" id="{C2D4BF6A-5BA2-D79C-7170-AECCD0F3FE9F}"/>
                  </a:ext>
                </a:extLst>
              </p:cNvPr>
              <p:cNvSpPr/>
              <p:nvPr/>
            </p:nvSpPr>
            <p:spPr>
              <a:xfrm>
                <a:off x="4929911" y="1334569"/>
                <a:ext cx="34830" cy="34830"/>
              </a:xfrm>
              <a:custGeom>
                <a:avLst/>
                <a:gdLst/>
                <a:ahLst/>
                <a:cxnLst/>
                <a:rect l="l" t="t" r="r" b="b"/>
                <a:pathLst>
                  <a:path w="1635" h="1635" extrusionOk="0">
                    <a:moveTo>
                      <a:pt x="801" y="0"/>
                    </a:moveTo>
                    <a:cubicBezTo>
                      <a:pt x="776" y="0"/>
                      <a:pt x="751" y="17"/>
                      <a:pt x="734" y="50"/>
                    </a:cubicBezTo>
                    <a:lnTo>
                      <a:pt x="534" y="517"/>
                    </a:lnTo>
                    <a:cubicBezTo>
                      <a:pt x="500" y="517"/>
                      <a:pt x="500" y="517"/>
                      <a:pt x="500" y="551"/>
                    </a:cubicBezTo>
                    <a:lnTo>
                      <a:pt x="67" y="784"/>
                    </a:lnTo>
                    <a:cubicBezTo>
                      <a:pt x="0" y="818"/>
                      <a:pt x="0" y="918"/>
                      <a:pt x="67" y="951"/>
                    </a:cubicBezTo>
                    <a:lnTo>
                      <a:pt x="500" y="1151"/>
                    </a:lnTo>
                    <a:cubicBezTo>
                      <a:pt x="500" y="1151"/>
                      <a:pt x="500" y="1151"/>
                      <a:pt x="534" y="1184"/>
                    </a:cubicBezTo>
                    <a:lnTo>
                      <a:pt x="767" y="1585"/>
                    </a:lnTo>
                    <a:cubicBezTo>
                      <a:pt x="784" y="1618"/>
                      <a:pt x="809" y="1635"/>
                      <a:pt x="834" y="1635"/>
                    </a:cubicBezTo>
                    <a:cubicBezTo>
                      <a:pt x="859" y="1635"/>
                      <a:pt x="884" y="1618"/>
                      <a:pt x="901" y="1585"/>
                    </a:cubicBezTo>
                    <a:lnTo>
                      <a:pt x="1134" y="1151"/>
                    </a:lnTo>
                    <a:cubicBezTo>
                      <a:pt x="1134" y="1151"/>
                      <a:pt x="1134" y="1118"/>
                      <a:pt x="1168" y="1118"/>
                    </a:cubicBezTo>
                    <a:lnTo>
                      <a:pt x="1568" y="851"/>
                    </a:lnTo>
                    <a:cubicBezTo>
                      <a:pt x="1635" y="818"/>
                      <a:pt x="1635" y="751"/>
                      <a:pt x="1568" y="717"/>
                    </a:cubicBezTo>
                    <a:lnTo>
                      <a:pt x="1134" y="517"/>
                    </a:lnTo>
                    <a:cubicBezTo>
                      <a:pt x="1134" y="484"/>
                      <a:pt x="1134" y="484"/>
                      <a:pt x="1134" y="484"/>
                    </a:cubicBezTo>
                    <a:lnTo>
                      <a:pt x="867" y="50"/>
                    </a:lnTo>
                    <a:cubicBezTo>
                      <a:pt x="851" y="17"/>
                      <a:pt x="826" y="0"/>
                      <a:pt x="801" y="0"/>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49" name="Google Shape;249;p33">
                <a:extLst>
                  <a:ext uri="{FF2B5EF4-FFF2-40B4-BE49-F238E27FC236}">
                    <a16:creationId xmlns:a16="http://schemas.microsoft.com/office/drawing/2014/main" id="{D2CD6FAE-A946-8640-6848-B7EA2268DC3A}"/>
                  </a:ext>
                </a:extLst>
              </p:cNvPr>
              <p:cNvSpPr/>
              <p:nvPr/>
            </p:nvSpPr>
            <p:spPr>
              <a:xfrm>
                <a:off x="5697415" y="2242084"/>
                <a:ext cx="34851" cy="34297"/>
              </a:xfrm>
              <a:custGeom>
                <a:avLst/>
                <a:gdLst/>
                <a:ahLst/>
                <a:cxnLst/>
                <a:rect l="l" t="t" r="r" b="b"/>
                <a:pathLst>
                  <a:path w="1636" h="1610" extrusionOk="0">
                    <a:moveTo>
                      <a:pt x="781" y="0"/>
                    </a:moveTo>
                    <a:cubicBezTo>
                      <a:pt x="751" y="0"/>
                      <a:pt x="718" y="17"/>
                      <a:pt x="701" y="50"/>
                    </a:cubicBezTo>
                    <a:lnTo>
                      <a:pt x="501" y="484"/>
                    </a:lnTo>
                    <a:cubicBezTo>
                      <a:pt x="501" y="484"/>
                      <a:pt x="468" y="517"/>
                      <a:pt x="468" y="517"/>
                    </a:cubicBezTo>
                    <a:lnTo>
                      <a:pt x="34" y="784"/>
                    </a:lnTo>
                    <a:cubicBezTo>
                      <a:pt x="1" y="818"/>
                      <a:pt x="1" y="884"/>
                      <a:pt x="34" y="918"/>
                    </a:cubicBezTo>
                    <a:lnTo>
                      <a:pt x="468" y="1118"/>
                    </a:lnTo>
                    <a:cubicBezTo>
                      <a:pt x="501" y="1151"/>
                      <a:pt x="501" y="1151"/>
                      <a:pt x="501" y="1151"/>
                    </a:cubicBezTo>
                    <a:lnTo>
                      <a:pt x="768" y="1585"/>
                    </a:lnTo>
                    <a:cubicBezTo>
                      <a:pt x="785" y="1602"/>
                      <a:pt x="810" y="1610"/>
                      <a:pt x="835" y="1610"/>
                    </a:cubicBezTo>
                    <a:cubicBezTo>
                      <a:pt x="860" y="1610"/>
                      <a:pt x="885" y="1602"/>
                      <a:pt x="901" y="1585"/>
                    </a:cubicBezTo>
                    <a:lnTo>
                      <a:pt x="1135" y="1151"/>
                    </a:lnTo>
                    <a:cubicBezTo>
                      <a:pt x="1135" y="1118"/>
                      <a:pt x="1135" y="1118"/>
                      <a:pt x="1168" y="1118"/>
                    </a:cubicBezTo>
                    <a:lnTo>
                      <a:pt x="1569" y="851"/>
                    </a:lnTo>
                    <a:cubicBezTo>
                      <a:pt x="1635" y="818"/>
                      <a:pt x="1635" y="718"/>
                      <a:pt x="1569" y="684"/>
                    </a:cubicBezTo>
                    <a:lnTo>
                      <a:pt x="1135" y="484"/>
                    </a:lnTo>
                    <a:cubicBezTo>
                      <a:pt x="1135" y="484"/>
                      <a:pt x="1102" y="484"/>
                      <a:pt x="1102" y="451"/>
                    </a:cubicBezTo>
                    <a:lnTo>
                      <a:pt x="835" y="50"/>
                    </a:lnTo>
                    <a:cubicBezTo>
                      <a:pt x="835" y="17"/>
                      <a:pt x="810" y="0"/>
                      <a:pt x="781" y="0"/>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50" name="Google Shape;250;p33">
                <a:extLst>
                  <a:ext uri="{FF2B5EF4-FFF2-40B4-BE49-F238E27FC236}">
                    <a16:creationId xmlns:a16="http://schemas.microsoft.com/office/drawing/2014/main" id="{6BCB2E98-8B9B-A51E-FC13-45AB7A8AA04C}"/>
                  </a:ext>
                </a:extLst>
              </p:cNvPr>
              <p:cNvSpPr/>
              <p:nvPr/>
            </p:nvSpPr>
            <p:spPr>
              <a:xfrm>
                <a:off x="6341288" y="556970"/>
                <a:ext cx="948664" cy="897197"/>
              </a:xfrm>
              <a:custGeom>
                <a:avLst/>
                <a:gdLst/>
                <a:ahLst/>
                <a:cxnLst/>
                <a:rect l="l" t="t" r="r" b="b"/>
                <a:pathLst>
                  <a:path w="44533" h="42117" extrusionOk="0">
                    <a:moveTo>
                      <a:pt x="21917" y="1"/>
                    </a:moveTo>
                    <a:cubicBezTo>
                      <a:pt x="11423" y="1"/>
                      <a:pt x="2331" y="7824"/>
                      <a:pt x="1034" y="18503"/>
                    </a:cubicBezTo>
                    <a:cubicBezTo>
                      <a:pt x="0" y="26942"/>
                      <a:pt x="4170" y="35215"/>
                      <a:pt x="11575" y="39385"/>
                    </a:cubicBezTo>
                    <a:cubicBezTo>
                      <a:pt x="14802" y="41216"/>
                      <a:pt x="18376" y="42116"/>
                      <a:pt x="21938" y="42116"/>
                    </a:cubicBezTo>
                    <a:cubicBezTo>
                      <a:pt x="26551" y="42116"/>
                      <a:pt x="31142" y="40606"/>
                      <a:pt x="34925" y="37650"/>
                    </a:cubicBezTo>
                    <a:cubicBezTo>
                      <a:pt x="41630" y="32413"/>
                      <a:pt x="44532" y="23640"/>
                      <a:pt x="42231" y="15401"/>
                    </a:cubicBezTo>
                    <a:cubicBezTo>
                      <a:pt x="39962" y="7195"/>
                      <a:pt x="32957" y="1191"/>
                      <a:pt x="24485" y="157"/>
                    </a:cubicBezTo>
                    <a:cubicBezTo>
                      <a:pt x="23622" y="52"/>
                      <a:pt x="22765" y="1"/>
                      <a:pt x="21917"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51" name="Google Shape;251;p33">
                <a:extLst>
                  <a:ext uri="{FF2B5EF4-FFF2-40B4-BE49-F238E27FC236}">
                    <a16:creationId xmlns:a16="http://schemas.microsoft.com/office/drawing/2014/main" id="{69977CC6-302E-34B8-BDA6-44CDDCD8CFC2}"/>
                  </a:ext>
                </a:extLst>
              </p:cNvPr>
              <p:cNvSpPr/>
              <p:nvPr/>
            </p:nvSpPr>
            <p:spPr>
              <a:xfrm>
                <a:off x="6699506" y="1059888"/>
                <a:ext cx="233049" cy="195642"/>
              </a:xfrm>
              <a:custGeom>
                <a:avLst/>
                <a:gdLst/>
                <a:ahLst/>
                <a:cxnLst/>
                <a:rect l="l" t="t" r="r" b="b"/>
                <a:pathLst>
                  <a:path w="10940" h="9184" extrusionOk="0">
                    <a:moveTo>
                      <a:pt x="4942" y="1"/>
                    </a:moveTo>
                    <a:cubicBezTo>
                      <a:pt x="2636" y="1"/>
                      <a:pt x="643" y="1690"/>
                      <a:pt x="365" y="4037"/>
                    </a:cubicBezTo>
                    <a:cubicBezTo>
                      <a:pt x="0" y="6983"/>
                      <a:pt x="2372" y="9183"/>
                      <a:pt x="4938" y="9183"/>
                    </a:cubicBezTo>
                    <a:cubicBezTo>
                      <a:pt x="5888" y="9183"/>
                      <a:pt x="6864" y="8882"/>
                      <a:pt x="7737" y="8207"/>
                    </a:cubicBezTo>
                    <a:cubicBezTo>
                      <a:pt x="10940" y="5705"/>
                      <a:pt x="9539" y="568"/>
                      <a:pt x="5502" y="34"/>
                    </a:cubicBezTo>
                    <a:cubicBezTo>
                      <a:pt x="5314" y="12"/>
                      <a:pt x="5127" y="1"/>
                      <a:pt x="4942" y="1"/>
                    </a:cubicBezTo>
                    <a:close/>
                  </a:path>
                </a:pathLst>
              </a:custGeom>
              <a:solidFill>
                <a:srgbClr val="0E2124">
                  <a:alpha val="1455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52" name="Google Shape;252;p33">
                <a:extLst>
                  <a:ext uri="{FF2B5EF4-FFF2-40B4-BE49-F238E27FC236}">
                    <a16:creationId xmlns:a16="http://schemas.microsoft.com/office/drawing/2014/main" id="{2947C211-F86C-DE1C-3533-1DC4BE46F044}"/>
                  </a:ext>
                </a:extLst>
              </p:cNvPr>
              <p:cNvSpPr/>
              <p:nvPr/>
            </p:nvSpPr>
            <p:spPr>
              <a:xfrm>
                <a:off x="6688811" y="1060612"/>
                <a:ext cx="202523" cy="193938"/>
              </a:xfrm>
              <a:custGeom>
                <a:avLst/>
                <a:gdLst/>
                <a:ahLst/>
                <a:cxnLst/>
                <a:rect l="l" t="t" r="r" b="b"/>
                <a:pathLst>
                  <a:path w="9507" h="9104" extrusionOk="0">
                    <a:moveTo>
                      <a:pt x="4766" y="1"/>
                    </a:moveTo>
                    <a:cubicBezTo>
                      <a:pt x="2519" y="1"/>
                      <a:pt x="583" y="1715"/>
                      <a:pt x="367" y="4003"/>
                    </a:cubicBezTo>
                    <a:cubicBezTo>
                      <a:pt x="0" y="6471"/>
                      <a:pt x="1701" y="8773"/>
                      <a:pt x="4203" y="9073"/>
                    </a:cubicBezTo>
                    <a:cubicBezTo>
                      <a:pt x="4373" y="9094"/>
                      <a:pt x="4541" y="9104"/>
                      <a:pt x="4707" y="9104"/>
                    </a:cubicBezTo>
                    <a:cubicBezTo>
                      <a:pt x="6986" y="9104"/>
                      <a:pt x="8860" y="7235"/>
                      <a:pt x="9140" y="4904"/>
                    </a:cubicBezTo>
                    <a:cubicBezTo>
                      <a:pt x="9507" y="2469"/>
                      <a:pt x="7739" y="234"/>
                      <a:pt x="5304" y="33"/>
                    </a:cubicBezTo>
                    <a:cubicBezTo>
                      <a:pt x="5123" y="11"/>
                      <a:pt x="4943" y="1"/>
                      <a:pt x="4766" y="1"/>
                    </a:cubicBezTo>
                    <a:close/>
                  </a:path>
                </a:pathLst>
              </a:custGeom>
              <a:solidFill>
                <a:srgbClr val="0E2124">
                  <a:alpha val="1455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53" name="Google Shape;253;p33">
                <a:extLst>
                  <a:ext uri="{FF2B5EF4-FFF2-40B4-BE49-F238E27FC236}">
                    <a16:creationId xmlns:a16="http://schemas.microsoft.com/office/drawing/2014/main" id="{81C0B4B9-950F-9805-A5C0-71C53F05B48A}"/>
                  </a:ext>
                </a:extLst>
              </p:cNvPr>
              <p:cNvSpPr/>
              <p:nvPr/>
            </p:nvSpPr>
            <p:spPr>
              <a:xfrm>
                <a:off x="6300063" y="565982"/>
                <a:ext cx="698530" cy="887846"/>
              </a:xfrm>
              <a:custGeom>
                <a:avLst/>
                <a:gdLst/>
                <a:ahLst/>
                <a:cxnLst/>
                <a:rect l="l" t="t" r="r" b="b"/>
                <a:pathLst>
                  <a:path w="32791" h="41678" extrusionOk="0">
                    <a:moveTo>
                      <a:pt x="19648" y="0"/>
                    </a:moveTo>
                    <a:lnTo>
                      <a:pt x="19648" y="0"/>
                    </a:lnTo>
                    <a:cubicBezTo>
                      <a:pt x="7339" y="2569"/>
                      <a:pt x="1" y="15278"/>
                      <a:pt x="3970" y="27220"/>
                    </a:cubicBezTo>
                    <a:cubicBezTo>
                      <a:pt x="6916" y="36159"/>
                      <a:pt x="15208" y="41677"/>
                      <a:pt x="23976" y="41677"/>
                    </a:cubicBezTo>
                    <a:cubicBezTo>
                      <a:pt x="26922" y="41677"/>
                      <a:pt x="29922" y="41054"/>
                      <a:pt x="32791" y="39729"/>
                    </a:cubicBezTo>
                    <a:lnTo>
                      <a:pt x="32791" y="39729"/>
                    </a:lnTo>
                    <a:cubicBezTo>
                      <a:pt x="31387" y="40017"/>
                      <a:pt x="29967" y="40159"/>
                      <a:pt x="28552" y="40159"/>
                    </a:cubicBezTo>
                    <a:cubicBezTo>
                      <a:pt x="24720" y="40159"/>
                      <a:pt x="20926" y="39116"/>
                      <a:pt x="17613" y="37094"/>
                    </a:cubicBezTo>
                    <a:lnTo>
                      <a:pt x="17780" y="37027"/>
                    </a:lnTo>
                    <a:cubicBezTo>
                      <a:pt x="17780" y="37027"/>
                      <a:pt x="18147" y="35259"/>
                      <a:pt x="16946" y="34625"/>
                    </a:cubicBezTo>
                    <a:cubicBezTo>
                      <a:pt x="16529" y="34458"/>
                      <a:pt x="16087" y="34375"/>
                      <a:pt x="15649" y="34375"/>
                    </a:cubicBezTo>
                    <a:cubicBezTo>
                      <a:pt x="15212" y="34375"/>
                      <a:pt x="14778" y="34458"/>
                      <a:pt x="14378" y="34625"/>
                    </a:cubicBezTo>
                    <a:cubicBezTo>
                      <a:pt x="12109" y="32557"/>
                      <a:pt x="10308" y="30055"/>
                      <a:pt x="9107" y="27220"/>
                    </a:cubicBezTo>
                    <a:cubicBezTo>
                      <a:pt x="8974" y="26886"/>
                      <a:pt x="8840" y="26519"/>
                      <a:pt x="8707" y="26153"/>
                    </a:cubicBezTo>
                    <a:cubicBezTo>
                      <a:pt x="9207" y="25452"/>
                      <a:pt x="9474" y="24618"/>
                      <a:pt x="9474" y="23717"/>
                    </a:cubicBezTo>
                    <a:cubicBezTo>
                      <a:pt x="9374" y="22517"/>
                      <a:pt x="7639" y="21216"/>
                      <a:pt x="7573" y="21182"/>
                    </a:cubicBezTo>
                    <a:cubicBezTo>
                      <a:pt x="7406" y="19614"/>
                      <a:pt x="7439" y="18080"/>
                      <a:pt x="7639" y="16512"/>
                    </a:cubicBezTo>
                    <a:cubicBezTo>
                      <a:pt x="7673" y="16212"/>
                      <a:pt x="7706" y="15912"/>
                      <a:pt x="7773" y="15612"/>
                    </a:cubicBezTo>
                    <a:cubicBezTo>
                      <a:pt x="8106" y="15545"/>
                      <a:pt x="9107" y="15278"/>
                      <a:pt x="9241" y="14411"/>
                    </a:cubicBezTo>
                    <a:cubicBezTo>
                      <a:pt x="9274" y="13677"/>
                      <a:pt x="9040" y="12976"/>
                      <a:pt x="8573" y="12476"/>
                    </a:cubicBezTo>
                    <a:cubicBezTo>
                      <a:pt x="10375" y="6939"/>
                      <a:pt x="14378" y="2436"/>
                      <a:pt x="19648" y="0"/>
                    </a:cubicBezTo>
                    <a:close/>
                  </a:path>
                </a:pathLst>
              </a:custGeom>
              <a:solidFill>
                <a:srgbClr val="0E2124">
                  <a:alpha val="1139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54" name="Google Shape;254;p33">
                <a:extLst>
                  <a:ext uri="{FF2B5EF4-FFF2-40B4-BE49-F238E27FC236}">
                    <a16:creationId xmlns:a16="http://schemas.microsoft.com/office/drawing/2014/main" id="{8F2F33C5-21FE-1B42-F68A-BA356509299D}"/>
                  </a:ext>
                </a:extLst>
              </p:cNvPr>
              <p:cNvSpPr/>
              <p:nvPr/>
            </p:nvSpPr>
            <p:spPr>
              <a:xfrm>
                <a:off x="6478107" y="911991"/>
                <a:ext cx="25222" cy="21430"/>
              </a:xfrm>
              <a:custGeom>
                <a:avLst/>
                <a:gdLst/>
                <a:ahLst/>
                <a:cxnLst/>
                <a:rect l="l" t="t" r="r" b="b"/>
                <a:pathLst>
                  <a:path w="1184" h="1006" extrusionOk="0">
                    <a:moveTo>
                      <a:pt x="525" y="1"/>
                    </a:moveTo>
                    <a:cubicBezTo>
                      <a:pt x="283" y="1"/>
                      <a:pt x="81" y="191"/>
                      <a:pt x="50" y="438"/>
                    </a:cubicBezTo>
                    <a:cubicBezTo>
                      <a:pt x="0" y="758"/>
                      <a:pt x="260" y="1006"/>
                      <a:pt x="548" y="1006"/>
                    </a:cubicBezTo>
                    <a:cubicBezTo>
                      <a:pt x="649" y="1006"/>
                      <a:pt x="754" y="975"/>
                      <a:pt x="850" y="905"/>
                    </a:cubicBezTo>
                    <a:cubicBezTo>
                      <a:pt x="1184" y="605"/>
                      <a:pt x="1050" y="38"/>
                      <a:pt x="583" y="4"/>
                    </a:cubicBezTo>
                    <a:cubicBezTo>
                      <a:pt x="564" y="2"/>
                      <a:pt x="544" y="1"/>
                      <a:pt x="525" y="1"/>
                    </a:cubicBezTo>
                    <a:close/>
                  </a:path>
                </a:pathLst>
              </a:custGeom>
              <a:solidFill>
                <a:srgbClr val="0E2124">
                  <a:alpha val="1455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55" name="Google Shape;255;p33">
                <a:extLst>
                  <a:ext uri="{FF2B5EF4-FFF2-40B4-BE49-F238E27FC236}">
                    <a16:creationId xmlns:a16="http://schemas.microsoft.com/office/drawing/2014/main" id="{9F0E4A3E-1F23-A5E3-FB56-089DD33E806D}"/>
                  </a:ext>
                </a:extLst>
              </p:cNvPr>
              <p:cNvSpPr/>
              <p:nvPr/>
            </p:nvSpPr>
            <p:spPr>
              <a:xfrm>
                <a:off x="6968095" y="1127466"/>
                <a:ext cx="137167" cy="151312"/>
              </a:xfrm>
              <a:custGeom>
                <a:avLst/>
                <a:gdLst/>
                <a:ahLst/>
                <a:cxnLst/>
                <a:rect l="l" t="t" r="r" b="b"/>
                <a:pathLst>
                  <a:path w="6439" h="7103" extrusionOk="0">
                    <a:moveTo>
                      <a:pt x="4264" y="0"/>
                    </a:moveTo>
                    <a:cubicBezTo>
                      <a:pt x="4031" y="0"/>
                      <a:pt x="3796" y="43"/>
                      <a:pt x="3570" y="131"/>
                    </a:cubicBezTo>
                    <a:lnTo>
                      <a:pt x="3036" y="31"/>
                    </a:lnTo>
                    <a:cubicBezTo>
                      <a:pt x="3000" y="27"/>
                      <a:pt x="2964" y="25"/>
                      <a:pt x="2928" y="25"/>
                    </a:cubicBezTo>
                    <a:cubicBezTo>
                      <a:pt x="2342" y="25"/>
                      <a:pt x="1847" y="529"/>
                      <a:pt x="1501" y="1032"/>
                    </a:cubicBezTo>
                    <a:cubicBezTo>
                      <a:pt x="901" y="1799"/>
                      <a:pt x="467" y="2700"/>
                      <a:pt x="234" y="3634"/>
                    </a:cubicBezTo>
                    <a:cubicBezTo>
                      <a:pt x="0" y="4601"/>
                      <a:pt x="201" y="5635"/>
                      <a:pt x="801" y="6436"/>
                    </a:cubicBezTo>
                    <a:cubicBezTo>
                      <a:pt x="1135" y="6836"/>
                      <a:pt x="1635" y="7103"/>
                      <a:pt x="2169" y="7103"/>
                    </a:cubicBezTo>
                    <a:cubicBezTo>
                      <a:pt x="2636" y="7036"/>
                      <a:pt x="3069" y="6869"/>
                      <a:pt x="3436" y="6569"/>
                    </a:cubicBezTo>
                    <a:cubicBezTo>
                      <a:pt x="4137" y="6035"/>
                      <a:pt x="4737" y="5468"/>
                      <a:pt x="5271" y="4801"/>
                    </a:cubicBezTo>
                    <a:cubicBezTo>
                      <a:pt x="5738" y="4201"/>
                      <a:pt x="6105" y="3534"/>
                      <a:pt x="6272" y="2800"/>
                    </a:cubicBezTo>
                    <a:cubicBezTo>
                      <a:pt x="6438" y="2032"/>
                      <a:pt x="6238" y="1265"/>
                      <a:pt x="5771" y="665"/>
                    </a:cubicBezTo>
                    <a:cubicBezTo>
                      <a:pt x="5371" y="241"/>
                      <a:pt x="4822" y="0"/>
                      <a:pt x="4264" y="0"/>
                    </a:cubicBezTo>
                    <a:close/>
                  </a:path>
                </a:pathLst>
              </a:custGeom>
              <a:solidFill>
                <a:srgbClr val="0E2124">
                  <a:alpha val="1455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56" name="Google Shape;256;p33">
                <a:extLst>
                  <a:ext uri="{FF2B5EF4-FFF2-40B4-BE49-F238E27FC236}">
                    <a16:creationId xmlns:a16="http://schemas.microsoft.com/office/drawing/2014/main" id="{EDBA1137-F63C-7869-BE5E-1049DCFE6045}"/>
                  </a:ext>
                </a:extLst>
              </p:cNvPr>
              <p:cNvSpPr/>
              <p:nvPr/>
            </p:nvSpPr>
            <p:spPr>
              <a:xfrm>
                <a:off x="6958849" y="1124569"/>
                <a:ext cx="135740" cy="151376"/>
              </a:xfrm>
              <a:custGeom>
                <a:avLst/>
                <a:gdLst/>
                <a:ahLst/>
                <a:cxnLst/>
                <a:rect l="l" t="t" r="r" b="b"/>
                <a:pathLst>
                  <a:path w="6372" h="7106" extrusionOk="0">
                    <a:moveTo>
                      <a:pt x="3803" y="0"/>
                    </a:moveTo>
                    <a:lnTo>
                      <a:pt x="2970" y="134"/>
                    </a:lnTo>
                    <a:cubicBezTo>
                      <a:pt x="2336" y="234"/>
                      <a:pt x="1802" y="601"/>
                      <a:pt x="1435" y="1101"/>
                    </a:cubicBezTo>
                    <a:cubicBezTo>
                      <a:pt x="835" y="1868"/>
                      <a:pt x="401" y="2769"/>
                      <a:pt x="168" y="3736"/>
                    </a:cubicBezTo>
                    <a:cubicBezTo>
                      <a:pt x="1" y="4670"/>
                      <a:pt x="301" y="5671"/>
                      <a:pt x="968" y="6371"/>
                    </a:cubicBezTo>
                    <a:cubicBezTo>
                      <a:pt x="1335" y="6772"/>
                      <a:pt x="1669" y="7105"/>
                      <a:pt x="2169" y="7105"/>
                    </a:cubicBezTo>
                    <a:cubicBezTo>
                      <a:pt x="2636" y="7072"/>
                      <a:pt x="3036" y="6905"/>
                      <a:pt x="3403" y="6638"/>
                    </a:cubicBezTo>
                    <a:cubicBezTo>
                      <a:pt x="4070" y="6138"/>
                      <a:pt x="4671" y="5538"/>
                      <a:pt x="5204" y="4870"/>
                    </a:cubicBezTo>
                    <a:cubicBezTo>
                      <a:pt x="5705" y="4303"/>
                      <a:pt x="6038" y="3603"/>
                      <a:pt x="6205" y="2869"/>
                    </a:cubicBezTo>
                    <a:cubicBezTo>
                      <a:pt x="6372" y="2135"/>
                      <a:pt x="6205" y="1335"/>
                      <a:pt x="5705" y="734"/>
                    </a:cubicBezTo>
                    <a:cubicBezTo>
                      <a:pt x="5171" y="134"/>
                      <a:pt x="4637" y="34"/>
                      <a:pt x="3803" y="0"/>
                    </a:cubicBezTo>
                    <a:close/>
                  </a:path>
                </a:pathLst>
              </a:custGeom>
              <a:solidFill>
                <a:srgbClr val="0E2124">
                  <a:alpha val="1455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57" name="Google Shape;257;p33">
                <a:extLst>
                  <a:ext uri="{FF2B5EF4-FFF2-40B4-BE49-F238E27FC236}">
                    <a16:creationId xmlns:a16="http://schemas.microsoft.com/office/drawing/2014/main" id="{7C5973B6-C5AE-187A-5B2A-551E2D85574A}"/>
                  </a:ext>
                </a:extLst>
              </p:cNvPr>
              <p:cNvSpPr/>
              <p:nvPr/>
            </p:nvSpPr>
            <p:spPr>
              <a:xfrm>
                <a:off x="6579369" y="683477"/>
                <a:ext cx="157042" cy="130478"/>
              </a:xfrm>
              <a:custGeom>
                <a:avLst/>
                <a:gdLst/>
                <a:ahLst/>
                <a:cxnLst/>
                <a:rect l="l" t="t" r="r" b="b"/>
                <a:pathLst>
                  <a:path w="7372" h="6125" extrusionOk="0">
                    <a:moveTo>
                      <a:pt x="4539" y="0"/>
                    </a:moveTo>
                    <a:cubicBezTo>
                      <a:pt x="4149" y="0"/>
                      <a:pt x="3726" y="155"/>
                      <a:pt x="3369" y="323"/>
                    </a:cubicBezTo>
                    <a:cubicBezTo>
                      <a:pt x="2468" y="690"/>
                      <a:pt x="1668" y="1257"/>
                      <a:pt x="967" y="1991"/>
                    </a:cubicBezTo>
                    <a:cubicBezTo>
                      <a:pt x="300" y="2725"/>
                      <a:pt x="0" y="3692"/>
                      <a:pt x="133" y="4693"/>
                    </a:cubicBezTo>
                    <a:cubicBezTo>
                      <a:pt x="200" y="5193"/>
                      <a:pt x="534" y="5660"/>
                      <a:pt x="967" y="5927"/>
                    </a:cubicBezTo>
                    <a:cubicBezTo>
                      <a:pt x="1270" y="6067"/>
                      <a:pt x="1605" y="6125"/>
                      <a:pt x="1938" y="6125"/>
                    </a:cubicBezTo>
                    <a:cubicBezTo>
                      <a:pt x="2083" y="6125"/>
                      <a:pt x="2227" y="6114"/>
                      <a:pt x="2368" y="6094"/>
                    </a:cubicBezTo>
                    <a:cubicBezTo>
                      <a:pt x="3202" y="5960"/>
                      <a:pt x="4036" y="5760"/>
                      <a:pt x="4803" y="5427"/>
                    </a:cubicBezTo>
                    <a:cubicBezTo>
                      <a:pt x="5504" y="5160"/>
                      <a:pt x="6138" y="4726"/>
                      <a:pt x="6671" y="4159"/>
                    </a:cubicBezTo>
                    <a:cubicBezTo>
                      <a:pt x="7172" y="3592"/>
                      <a:pt x="7372" y="2825"/>
                      <a:pt x="7272" y="2091"/>
                    </a:cubicBezTo>
                    <a:cubicBezTo>
                      <a:pt x="7072" y="1290"/>
                      <a:pt x="6405" y="657"/>
                      <a:pt x="5604" y="523"/>
                    </a:cubicBezTo>
                    <a:lnTo>
                      <a:pt x="5170" y="190"/>
                    </a:lnTo>
                    <a:cubicBezTo>
                      <a:pt x="4985" y="54"/>
                      <a:pt x="4768" y="0"/>
                      <a:pt x="4539" y="0"/>
                    </a:cubicBezTo>
                    <a:close/>
                  </a:path>
                </a:pathLst>
              </a:custGeom>
              <a:solidFill>
                <a:srgbClr val="0E2124">
                  <a:alpha val="1455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58" name="Google Shape;258;p33">
                <a:extLst>
                  <a:ext uri="{FF2B5EF4-FFF2-40B4-BE49-F238E27FC236}">
                    <a16:creationId xmlns:a16="http://schemas.microsoft.com/office/drawing/2014/main" id="{4F510341-5D57-5974-6C6A-0838C3394FF8}"/>
                  </a:ext>
                </a:extLst>
              </p:cNvPr>
              <p:cNvSpPr/>
              <p:nvPr/>
            </p:nvSpPr>
            <p:spPr>
              <a:xfrm>
                <a:off x="6565861" y="689783"/>
                <a:ext cx="154209" cy="128752"/>
              </a:xfrm>
              <a:custGeom>
                <a:avLst/>
                <a:gdLst/>
                <a:ahLst/>
                <a:cxnLst/>
                <a:rect l="l" t="t" r="r" b="b"/>
                <a:pathLst>
                  <a:path w="7239" h="6044" extrusionOk="0">
                    <a:moveTo>
                      <a:pt x="4267" y="1"/>
                    </a:moveTo>
                    <a:cubicBezTo>
                      <a:pt x="3905" y="1"/>
                      <a:pt x="3547" y="85"/>
                      <a:pt x="3236" y="260"/>
                    </a:cubicBezTo>
                    <a:cubicBezTo>
                      <a:pt x="2302" y="627"/>
                      <a:pt x="1501" y="1194"/>
                      <a:pt x="834" y="1928"/>
                    </a:cubicBezTo>
                    <a:cubicBezTo>
                      <a:pt x="234" y="2662"/>
                      <a:pt x="0" y="3663"/>
                      <a:pt x="267" y="4597"/>
                    </a:cubicBezTo>
                    <a:cubicBezTo>
                      <a:pt x="367" y="5131"/>
                      <a:pt x="501" y="5598"/>
                      <a:pt x="968" y="5831"/>
                    </a:cubicBezTo>
                    <a:cubicBezTo>
                      <a:pt x="1244" y="5969"/>
                      <a:pt x="1536" y="6044"/>
                      <a:pt x="1833" y="6044"/>
                    </a:cubicBezTo>
                    <a:cubicBezTo>
                      <a:pt x="1967" y="6044"/>
                      <a:pt x="2101" y="6029"/>
                      <a:pt x="2235" y="5998"/>
                    </a:cubicBezTo>
                    <a:cubicBezTo>
                      <a:pt x="3069" y="5898"/>
                      <a:pt x="3903" y="5664"/>
                      <a:pt x="4670" y="5364"/>
                    </a:cubicBezTo>
                    <a:cubicBezTo>
                      <a:pt x="5371" y="5097"/>
                      <a:pt x="6005" y="4664"/>
                      <a:pt x="6538" y="4097"/>
                    </a:cubicBezTo>
                    <a:cubicBezTo>
                      <a:pt x="7039" y="3529"/>
                      <a:pt x="7239" y="2762"/>
                      <a:pt x="7139" y="2028"/>
                    </a:cubicBezTo>
                    <a:cubicBezTo>
                      <a:pt x="6972" y="1228"/>
                      <a:pt x="6505" y="828"/>
                      <a:pt x="5804" y="427"/>
                    </a:cubicBezTo>
                    <a:lnTo>
                      <a:pt x="5037" y="127"/>
                    </a:lnTo>
                    <a:cubicBezTo>
                      <a:pt x="4787" y="44"/>
                      <a:pt x="4526" y="1"/>
                      <a:pt x="4267" y="1"/>
                    </a:cubicBezTo>
                    <a:close/>
                  </a:path>
                </a:pathLst>
              </a:custGeom>
              <a:solidFill>
                <a:srgbClr val="0E2124">
                  <a:alpha val="1455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59" name="Google Shape;259;p33">
                <a:extLst>
                  <a:ext uri="{FF2B5EF4-FFF2-40B4-BE49-F238E27FC236}">
                    <a16:creationId xmlns:a16="http://schemas.microsoft.com/office/drawing/2014/main" id="{02EFF688-0BE3-0ED9-B4A1-17B4C9942B6E}"/>
                  </a:ext>
                </a:extLst>
              </p:cNvPr>
              <p:cNvSpPr/>
              <p:nvPr/>
            </p:nvSpPr>
            <p:spPr>
              <a:xfrm>
                <a:off x="7022103" y="1036133"/>
                <a:ext cx="53320" cy="54982"/>
              </a:xfrm>
              <a:custGeom>
                <a:avLst/>
                <a:gdLst/>
                <a:ahLst/>
                <a:cxnLst/>
                <a:rect l="l" t="t" r="r" b="b"/>
                <a:pathLst>
                  <a:path w="2503" h="2581" extrusionOk="0">
                    <a:moveTo>
                      <a:pt x="1203" y="0"/>
                    </a:moveTo>
                    <a:cubicBezTo>
                      <a:pt x="983" y="0"/>
                      <a:pt x="768" y="59"/>
                      <a:pt x="568" y="148"/>
                    </a:cubicBezTo>
                    <a:cubicBezTo>
                      <a:pt x="367" y="282"/>
                      <a:pt x="234" y="482"/>
                      <a:pt x="167" y="715"/>
                    </a:cubicBezTo>
                    <a:cubicBezTo>
                      <a:pt x="1" y="1216"/>
                      <a:pt x="101" y="1716"/>
                      <a:pt x="401" y="2116"/>
                    </a:cubicBezTo>
                    <a:cubicBezTo>
                      <a:pt x="648" y="2413"/>
                      <a:pt x="986" y="2581"/>
                      <a:pt x="1348" y="2581"/>
                    </a:cubicBezTo>
                    <a:cubicBezTo>
                      <a:pt x="1475" y="2581"/>
                      <a:pt x="1605" y="2560"/>
                      <a:pt x="1735" y="2517"/>
                    </a:cubicBezTo>
                    <a:cubicBezTo>
                      <a:pt x="2102" y="2350"/>
                      <a:pt x="2369" y="2050"/>
                      <a:pt x="2436" y="1649"/>
                    </a:cubicBezTo>
                    <a:cubicBezTo>
                      <a:pt x="2502" y="1282"/>
                      <a:pt x="2436" y="882"/>
                      <a:pt x="2202" y="582"/>
                    </a:cubicBezTo>
                    <a:cubicBezTo>
                      <a:pt x="2069" y="315"/>
                      <a:pt x="1835" y="115"/>
                      <a:pt x="1535" y="48"/>
                    </a:cubicBezTo>
                    <a:cubicBezTo>
                      <a:pt x="1424" y="15"/>
                      <a:pt x="1313" y="0"/>
                      <a:pt x="1203" y="0"/>
                    </a:cubicBezTo>
                    <a:close/>
                  </a:path>
                </a:pathLst>
              </a:custGeom>
              <a:solidFill>
                <a:srgbClr val="E0E0E0"/>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60" name="Google Shape;260;p33">
                <a:extLst>
                  <a:ext uri="{FF2B5EF4-FFF2-40B4-BE49-F238E27FC236}">
                    <a16:creationId xmlns:a16="http://schemas.microsoft.com/office/drawing/2014/main" id="{35F188E3-C3C8-7007-4688-B7EC8F17F023}"/>
                  </a:ext>
                </a:extLst>
              </p:cNvPr>
              <p:cNvSpPr/>
              <p:nvPr/>
            </p:nvSpPr>
            <p:spPr>
              <a:xfrm>
                <a:off x="7017842" y="1037539"/>
                <a:ext cx="48335" cy="50444"/>
              </a:xfrm>
              <a:custGeom>
                <a:avLst/>
                <a:gdLst/>
                <a:ahLst/>
                <a:cxnLst/>
                <a:rect l="l" t="t" r="r" b="b"/>
                <a:pathLst>
                  <a:path w="2269" h="2368" extrusionOk="0">
                    <a:moveTo>
                      <a:pt x="1069" y="1"/>
                    </a:moveTo>
                    <a:cubicBezTo>
                      <a:pt x="871" y="1"/>
                      <a:pt x="679" y="60"/>
                      <a:pt x="501" y="149"/>
                    </a:cubicBezTo>
                    <a:cubicBezTo>
                      <a:pt x="334" y="282"/>
                      <a:pt x="201" y="449"/>
                      <a:pt x="134" y="649"/>
                    </a:cubicBezTo>
                    <a:cubicBezTo>
                      <a:pt x="0" y="1116"/>
                      <a:pt x="67" y="1583"/>
                      <a:pt x="334" y="1950"/>
                    </a:cubicBezTo>
                    <a:cubicBezTo>
                      <a:pt x="558" y="2224"/>
                      <a:pt x="875" y="2368"/>
                      <a:pt x="1215" y="2368"/>
                    </a:cubicBezTo>
                    <a:cubicBezTo>
                      <a:pt x="1331" y="2368"/>
                      <a:pt x="1450" y="2351"/>
                      <a:pt x="1568" y="2317"/>
                    </a:cubicBezTo>
                    <a:cubicBezTo>
                      <a:pt x="1902" y="2184"/>
                      <a:pt x="2135" y="1884"/>
                      <a:pt x="2202" y="1517"/>
                    </a:cubicBezTo>
                    <a:cubicBezTo>
                      <a:pt x="2269" y="1183"/>
                      <a:pt x="2202" y="816"/>
                      <a:pt x="2002" y="516"/>
                    </a:cubicBezTo>
                    <a:cubicBezTo>
                      <a:pt x="1868" y="282"/>
                      <a:pt x="1635" y="116"/>
                      <a:pt x="1368" y="49"/>
                    </a:cubicBezTo>
                    <a:cubicBezTo>
                      <a:pt x="1268" y="16"/>
                      <a:pt x="1168" y="1"/>
                      <a:pt x="1069" y="1"/>
                    </a:cubicBezTo>
                    <a:close/>
                  </a:path>
                </a:pathLst>
              </a:custGeom>
              <a:solidFill>
                <a:srgbClr val="EBEBEB"/>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61" name="Google Shape;261;p33">
                <a:extLst>
                  <a:ext uri="{FF2B5EF4-FFF2-40B4-BE49-F238E27FC236}">
                    <a16:creationId xmlns:a16="http://schemas.microsoft.com/office/drawing/2014/main" id="{490E557E-964A-7A88-A4A8-A829F0EC1656}"/>
                  </a:ext>
                </a:extLst>
              </p:cNvPr>
              <p:cNvSpPr/>
              <p:nvPr/>
            </p:nvSpPr>
            <p:spPr>
              <a:xfrm>
                <a:off x="7064031" y="769931"/>
                <a:ext cx="42669" cy="44458"/>
              </a:xfrm>
              <a:custGeom>
                <a:avLst/>
                <a:gdLst/>
                <a:ahLst/>
                <a:cxnLst/>
                <a:rect l="l" t="t" r="r" b="b"/>
                <a:pathLst>
                  <a:path w="2003" h="2087" extrusionOk="0">
                    <a:moveTo>
                      <a:pt x="969" y="1"/>
                    </a:moveTo>
                    <a:cubicBezTo>
                      <a:pt x="794" y="1"/>
                      <a:pt x="623" y="45"/>
                      <a:pt x="468" y="134"/>
                    </a:cubicBezTo>
                    <a:cubicBezTo>
                      <a:pt x="301" y="234"/>
                      <a:pt x="201" y="401"/>
                      <a:pt x="134" y="568"/>
                    </a:cubicBezTo>
                    <a:cubicBezTo>
                      <a:pt x="1" y="968"/>
                      <a:pt x="67" y="1402"/>
                      <a:pt x="334" y="1702"/>
                    </a:cubicBezTo>
                    <a:cubicBezTo>
                      <a:pt x="507" y="1950"/>
                      <a:pt x="791" y="2087"/>
                      <a:pt x="1089" y="2087"/>
                    </a:cubicBezTo>
                    <a:cubicBezTo>
                      <a:pt x="1193" y="2087"/>
                      <a:pt x="1298" y="2070"/>
                      <a:pt x="1402" y="2036"/>
                    </a:cubicBezTo>
                    <a:cubicBezTo>
                      <a:pt x="1702" y="1902"/>
                      <a:pt x="1902" y="1635"/>
                      <a:pt x="1969" y="1335"/>
                    </a:cubicBezTo>
                    <a:cubicBezTo>
                      <a:pt x="2002" y="1035"/>
                      <a:pt x="1935" y="701"/>
                      <a:pt x="1769" y="468"/>
                    </a:cubicBezTo>
                    <a:cubicBezTo>
                      <a:pt x="1668" y="234"/>
                      <a:pt x="1468" y="101"/>
                      <a:pt x="1235" y="34"/>
                    </a:cubicBezTo>
                    <a:cubicBezTo>
                      <a:pt x="1146" y="12"/>
                      <a:pt x="1057" y="1"/>
                      <a:pt x="969" y="1"/>
                    </a:cubicBezTo>
                    <a:close/>
                  </a:path>
                </a:pathLst>
              </a:custGeom>
              <a:solidFill>
                <a:srgbClr val="0E2124">
                  <a:alpha val="1455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62" name="Google Shape;262;p33">
                <a:extLst>
                  <a:ext uri="{FF2B5EF4-FFF2-40B4-BE49-F238E27FC236}">
                    <a16:creationId xmlns:a16="http://schemas.microsoft.com/office/drawing/2014/main" id="{C80B54DF-9483-F023-B963-50F4BB19304B}"/>
                  </a:ext>
                </a:extLst>
              </p:cNvPr>
              <p:cNvSpPr/>
              <p:nvPr/>
            </p:nvSpPr>
            <p:spPr>
              <a:xfrm>
                <a:off x="7060473" y="771103"/>
                <a:ext cx="39111" cy="40475"/>
              </a:xfrm>
              <a:custGeom>
                <a:avLst/>
                <a:gdLst/>
                <a:ahLst/>
                <a:cxnLst/>
                <a:rect l="l" t="t" r="r" b="b"/>
                <a:pathLst>
                  <a:path w="1836" h="1900" extrusionOk="0">
                    <a:moveTo>
                      <a:pt x="955" y="0"/>
                    </a:moveTo>
                    <a:cubicBezTo>
                      <a:pt x="772" y="0"/>
                      <a:pt x="585" y="38"/>
                      <a:pt x="434" y="113"/>
                    </a:cubicBezTo>
                    <a:cubicBezTo>
                      <a:pt x="268" y="213"/>
                      <a:pt x="168" y="346"/>
                      <a:pt x="134" y="513"/>
                    </a:cubicBezTo>
                    <a:cubicBezTo>
                      <a:pt x="1" y="880"/>
                      <a:pt x="68" y="1280"/>
                      <a:pt x="301" y="1580"/>
                    </a:cubicBezTo>
                    <a:cubicBezTo>
                      <a:pt x="472" y="1776"/>
                      <a:pt x="714" y="1900"/>
                      <a:pt x="976" y="1900"/>
                    </a:cubicBezTo>
                    <a:cubicBezTo>
                      <a:pt x="1072" y="1900"/>
                      <a:pt x="1170" y="1883"/>
                      <a:pt x="1268" y="1847"/>
                    </a:cubicBezTo>
                    <a:cubicBezTo>
                      <a:pt x="1535" y="1747"/>
                      <a:pt x="1735" y="1514"/>
                      <a:pt x="1802" y="1214"/>
                    </a:cubicBezTo>
                    <a:cubicBezTo>
                      <a:pt x="1835" y="947"/>
                      <a:pt x="1769" y="646"/>
                      <a:pt x="1602" y="413"/>
                    </a:cubicBezTo>
                    <a:cubicBezTo>
                      <a:pt x="1535" y="213"/>
                      <a:pt x="1335" y="79"/>
                      <a:pt x="1135" y="13"/>
                    </a:cubicBezTo>
                    <a:cubicBezTo>
                      <a:pt x="1077" y="4"/>
                      <a:pt x="1016" y="0"/>
                      <a:pt x="955" y="0"/>
                    </a:cubicBezTo>
                    <a:close/>
                  </a:path>
                </a:pathLst>
              </a:custGeom>
              <a:solidFill>
                <a:srgbClr val="0E2124">
                  <a:alpha val="1455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63" name="Google Shape;263;p33">
                <a:extLst>
                  <a:ext uri="{FF2B5EF4-FFF2-40B4-BE49-F238E27FC236}">
                    <a16:creationId xmlns:a16="http://schemas.microsoft.com/office/drawing/2014/main" id="{D7ABE3AD-E6C1-35F5-153A-6EB184E58F02}"/>
                  </a:ext>
                </a:extLst>
              </p:cNvPr>
              <p:cNvSpPr/>
              <p:nvPr/>
            </p:nvSpPr>
            <p:spPr>
              <a:xfrm>
                <a:off x="6824544" y="630684"/>
                <a:ext cx="55450" cy="58198"/>
              </a:xfrm>
              <a:custGeom>
                <a:avLst/>
                <a:gdLst/>
                <a:ahLst/>
                <a:cxnLst/>
                <a:rect l="l" t="t" r="r" b="b"/>
                <a:pathLst>
                  <a:path w="2603" h="2732" extrusionOk="0">
                    <a:moveTo>
                      <a:pt x="1252" y="0"/>
                    </a:moveTo>
                    <a:cubicBezTo>
                      <a:pt x="1027" y="0"/>
                      <a:pt x="806" y="52"/>
                      <a:pt x="601" y="166"/>
                    </a:cubicBezTo>
                    <a:cubicBezTo>
                      <a:pt x="367" y="299"/>
                      <a:pt x="234" y="533"/>
                      <a:pt x="167" y="766"/>
                    </a:cubicBezTo>
                    <a:cubicBezTo>
                      <a:pt x="0" y="1267"/>
                      <a:pt x="67" y="1800"/>
                      <a:pt x="401" y="2234"/>
                    </a:cubicBezTo>
                    <a:cubicBezTo>
                      <a:pt x="649" y="2556"/>
                      <a:pt x="1026" y="2731"/>
                      <a:pt x="1408" y="2731"/>
                    </a:cubicBezTo>
                    <a:cubicBezTo>
                      <a:pt x="1540" y="2731"/>
                      <a:pt x="1673" y="2710"/>
                      <a:pt x="1802" y="2668"/>
                    </a:cubicBezTo>
                    <a:cubicBezTo>
                      <a:pt x="2168" y="2501"/>
                      <a:pt x="2469" y="2167"/>
                      <a:pt x="2535" y="1767"/>
                    </a:cubicBezTo>
                    <a:cubicBezTo>
                      <a:pt x="2602" y="1367"/>
                      <a:pt x="2535" y="933"/>
                      <a:pt x="2302" y="599"/>
                    </a:cubicBezTo>
                    <a:cubicBezTo>
                      <a:pt x="2135" y="333"/>
                      <a:pt x="1902" y="99"/>
                      <a:pt x="1568" y="32"/>
                    </a:cubicBezTo>
                    <a:cubicBezTo>
                      <a:pt x="1462" y="11"/>
                      <a:pt x="1357" y="0"/>
                      <a:pt x="1252" y="0"/>
                    </a:cubicBezTo>
                    <a:close/>
                  </a:path>
                </a:pathLst>
              </a:custGeom>
              <a:solidFill>
                <a:srgbClr val="0E2124">
                  <a:alpha val="1455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64" name="Google Shape;264;p33">
                <a:extLst>
                  <a:ext uri="{FF2B5EF4-FFF2-40B4-BE49-F238E27FC236}">
                    <a16:creationId xmlns:a16="http://schemas.microsoft.com/office/drawing/2014/main" id="{408C883D-5048-F2B2-5D56-DB09EE70A999}"/>
                  </a:ext>
                </a:extLst>
              </p:cNvPr>
              <p:cNvSpPr/>
              <p:nvPr/>
            </p:nvSpPr>
            <p:spPr>
              <a:xfrm>
                <a:off x="6820283" y="632090"/>
                <a:ext cx="51169" cy="53256"/>
              </a:xfrm>
              <a:custGeom>
                <a:avLst/>
                <a:gdLst/>
                <a:ahLst/>
                <a:cxnLst/>
                <a:rect l="l" t="t" r="r" b="b"/>
                <a:pathLst>
                  <a:path w="2402" h="2500" extrusionOk="0">
                    <a:moveTo>
                      <a:pt x="1153" y="1"/>
                    </a:moveTo>
                    <a:cubicBezTo>
                      <a:pt x="930" y="1"/>
                      <a:pt x="716" y="52"/>
                      <a:pt x="534" y="166"/>
                    </a:cubicBezTo>
                    <a:cubicBezTo>
                      <a:pt x="334" y="300"/>
                      <a:pt x="200" y="467"/>
                      <a:pt x="134" y="700"/>
                    </a:cubicBezTo>
                    <a:cubicBezTo>
                      <a:pt x="0" y="1167"/>
                      <a:pt x="67" y="1668"/>
                      <a:pt x="367" y="2068"/>
                    </a:cubicBezTo>
                    <a:cubicBezTo>
                      <a:pt x="588" y="2338"/>
                      <a:pt x="917" y="2500"/>
                      <a:pt x="1262" y="2500"/>
                    </a:cubicBezTo>
                    <a:cubicBezTo>
                      <a:pt x="1386" y="2500"/>
                      <a:pt x="1511" y="2479"/>
                      <a:pt x="1635" y="2435"/>
                    </a:cubicBezTo>
                    <a:cubicBezTo>
                      <a:pt x="2002" y="2301"/>
                      <a:pt x="2235" y="1968"/>
                      <a:pt x="2335" y="1601"/>
                    </a:cubicBezTo>
                    <a:cubicBezTo>
                      <a:pt x="2402" y="1234"/>
                      <a:pt x="2302" y="867"/>
                      <a:pt x="2102" y="567"/>
                    </a:cubicBezTo>
                    <a:cubicBezTo>
                      <a:pt x="1968" y="300"/>
                      <a:pt x="1735" y="100"/>
                      <a:pt x="1468" y="33"/>
                    </a:cubicBezTo>
                    <a:cubicBezTo>
                      <a:pt x="1362" y="12"/>
                      <a:pt x="1257" y="1"/>
                      <a:pt x="1153" y="1"/>
                    </a:cubicBezTo>
                    <a:close/>
                  </a:path>
                </a:pathLst>
              </a:custGeom>
              <a:solidFill>
                <a:srgbClr val="0E2124">
                  <a:alpha val="1455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65" name="Google Shape;265;p33">
                <a:extLst>
                  <a:ext uri="{FF2B5EF4-FFF2-40B4-BE49-F238E27FC236}">
                    <a16:creationId xmlns:a16="http://schemas.microsoft.com/office/drawing/2014/main" id="{C0BBE0D3-0278-BC2C-3D44-54227EA89A8B}"/>
                  </a:ext>
                </a:extLst>
              </p:cNvPr>
              <p:cNvSpPr/>
              <p:nvPr/>
            </p:nvSpPr>
            <p:spPr>
              <a:xfrm>
                <a:off x="6914088" y="654396"/>
                <a:ext cx="27736" cy="29206"/>
              </a:xfrm>
              <a:custGeom>
                <a:avLst/>
                <a:gdLst/>
                <a:ahLst/>
                <a:cxnLst/>
                <a:rect l="l" t="t" r="r" b="b"/>
                <a:pathLst>
                  <a:path w="1302" h="1371" extrusionOk="0">
                    <a:moveTo>
                      <a:pt x="618" y="0"/>
                    </a:moveTo>
                    <a:cubicBezTo>
                      <a:pt x="512" y="0"/>
                      <a:pt x="406" y="23"/>
                      <a:pt x="300" y="87"/>
                    </a:cubicBezTo>
                    <a:cubicBezTo>
                      <a:pt x="200" y="154"/>
                      <a:pt x="134" y="254"/>
                      <a:pt x="100" y="387"/>
                    </a:cubicBezTo>
                    <a:cubicBezTo>
                      <a:pt x="0" y="621"/>
                      <a:pt x="34" y="921"/>
                      <a:pt x="200" y="1121"/>
                    </a:cubicBezTo>
                    <a:cubicBezTo>
                      <a:pt x="319" y="1293"/>
                      <a:pt x="496" y="1370"/>
                      <a:pt x="672" y="1370"/>
                    </a:cubicBezTo>
                    <a:cubicBezTo>
                      <a:pt x="940" y="1370"/>
                      <a:pt x="1207" y="1190"/>
                      <a:pt x="1268" y="887"/>
                    </a:cubicBezTo>
                    <a:cubicBezTo>
                      <a:pt x="1301" y="687"/>
                      <a:pt x="1268" y="454"/>
                      <a:pt x="1134" y="287"/>
                    </a:cubicBezTo>
                    <a:cubicBezTo>
                      <a:pt x="1068" y="154"/>
                      <a:pt x="968" y="53"/>
                      <a:pt x="801" y="20"/>
                    </a:cubicBezTo>
                    <a:cubicBezTo>
                      <a:pt x="740" y="8"/>
                      <a:pt x="679" y="0"/>
                      <a:pt x="618" y="0"/>
                    </a:cubicBezTo>
                    <a:close/>
                  </a:path>
                </a:pathLst>
              </a:custGeom>
              <a:solidFill>
                <a:srgbClr val="0E2124">
                  <a:alpha val="1455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66" name="Google Shape;266;p33">
                <a:extLst>
                  <a:ext uri="{FF2B5EF4-FFF2-40B4-BE49-F238E27FC236}">
                    <a16:creationId xmlns:a16="http://schemas.microsoft.com/office/drawing/2014/main" id="{F571540F-1C1F-E1FE-A51D-2D3A996CD943}"/>
                  </a:ext>
                </a:extLst>
              </p:cNvPr>
              <p:cNvSpPr/>
              <p:nvPr/>
            </p:nvSpPr>
            <p:spPr>
              <a:xfrm>
                <a:off x="6911957" y="655248"/>
                <a:ext cx="25606" cy="26415"/>
              </a:xfrm>
              <a:custGeom>
                <a:avLst/>
                <a:gdLst/>
                <a:ahLst/>
                <a:cxnLst/>
                <a:rect l="l" t="t" r="r" b="b"/>
                <a:pathLst>
                  <a:path w="1202" h="1240" extrusionOk="0">
                    <a:moveTo>
                      <a:pt x="601" y="0"/>
                    </a:moveTo>
                    <a:cubicBezTo>
                      <a:pt x="480" y="0"/>
                      <a:pt x="365" y="31"/>
                      <a:pt x="267" y="80"/>
                    </a:cubicBezTo>
                    <a:cubicBezTo>
                      <a:pt x="167" y="147"/>
                      <a:pt x="100" y="247"/>
                      <a:pt x="67" y="347"/>
                    </a:cubicBezTo>
                    <a:cubicBezTo>
                      <a:pt x="0" y="581"/>
                      <a:pt x="34" y="847"/>
                      <a:pt x="167" y="1014"/>
                    </a:cubicBezTo>
                    <a:cubicBezTo>
                      <a:pt x="292" y="1164"/>
                      <a:pt x="473" y="1239"/>
                      <a:pt x="655" y="1239"/>
                    </a:cubicBezTo>
                    <a:cubicBezTo>
                      <a:pt x="715" y="1239"/>
                      <a:pt x="776" y="1231"/>
                      <a:pt x="834" y="1214"/>
                    </a:cubicBezTo>
                    <a:cubicBezTo>
                      <a:pt x="1001" y="1148"/>
                      <a:pt x="1134" y="981"/>
                      <a:pt x="1168" y="814"/>
                    </a:cubicBezTo>
                    <a:cubicBezTo>
                      <a:pt x="1201" y="614"/>
                      <a:pt x="1168" y="414"/>
                      <a:pt x="1034" y="280"/>
                    </a:cubicBezTo>
                    <a:cubicBezTo>
                      <a:pt x="1001" y="147"/>
                      <a:pt x="867" y="47"/>
                      <a:pt x="734" y="13"/>
                    </a:cubicBezTo>
                    <a:cubicBezTo>
                      <a:pt x="689" y="5"/>
                      <a:pt x="645" y="0"/>
                      <a:pt x="601" y="0"/>
                    </a:cubicBezTo>
                    <a:close/>
                  </a:path>
                </a:pathLst>
              </a:custGeom>
              <a:solidFill>
                <a:srgbClr val="0E2124">
                  <a:alpha val="1455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67" name="Google Shape;267;p33">
                <a:extLst>
                  <a:ext uri="{FF2B5EF4-FFF2-40B4-BE49-F238E27FC236}">
                    <a16:creationId xmlns:a16="http://schemas.microsoft.com/office/drawing/2014/main" id="{9702B2CA-A635-DACF-8B47-43B7822D7DD1}"/>
                  </a:ext>
                </a:extLst>
              </p:cNvPr>
              <p:cNvSpPr/>
              <p:nvPr/>
            </p:nvSpPr>
            <p:spPr>
              <a:xfrm>
                <a:off x="6356926" y="555905"/>
                <a:ext cx="904589" cy="899179"/>
              </a:xfrm>
              <a:custGeom>
                <a:avLst/>
                <a:gdLst/>
                <a:ahLst/>
                <a:cxnLst/>
                <a:rect l="l" t="t" r="r" b="b"/>
                <a:pathLst>
                  <a:path w="42464" h="42210" extrusionOk="0">
                    <a:moveTo>
                      <a:pt x="501" y="17219"/>
                    </a:moveTo>
                    <a:lnTo>
                      <a:pt x="501" y="17219"/>
                    </a:lnTo>
                    <a:cubicBezTo>
                      <a:pt x="401" y="17652"/>
                      <a:pt x="401" y="17986"/>
                      <a:pt x="334" y="18219"/>
                    </a:cubicBezTo>
                    <a:cubicBezTo>
                      <a:pt x="401" y="17986"/>
                      <a:pt x="434" y="17652"/>
                      <a:pt x="501" y="17219"/>
                    </a:cubicBezTo>
                    <a:close/>
                    <a:moveTo>
                      <a:pt x="334" y="18219"/>
                    </a:moveTo>
                    <a:cubicBezTo>
                      <a:pt x="300" y="18420"/>
                      <a:pt x="300" y="18553"/>
                      <a:pt x="300" y="18553"/>
                    </a:cubicBezTo>
                    <a:lnTo>
                      <a:pt x="334" y="18219"/>
                    </a:lnTo>
                    <a:close/>
                    <a:moveTo>
                      <a:pt x="267" y="18520"/>
                    </a:moveTo>
                    <a:cubicBezTo>
                      <a:pt x="267" y="18520"/>
                      <a:pt x="234" y="18653"/>
                      <a:pt x="234" y="18887"/>
                    </a:cubicBezTo>
                    <a:cubicBezTo>
                      <a:pt x="267" y="18653"/>
                      <a:pt x="267" y="18520"/>
                      <a:pt x="267" y="18520"/>
                    </a:cubicBezTo>
                    <a:close/>
                    <a:moveTo>
                      <a:pt x="21152" y="1"/>
                    </a:moveTo>
                    <a:cubicBezTo>
                      <a:pt x="20717" y="1"/>
                      <a:pt x="20282" y="14"/>
                      <a:pt x="19848" y="40"/>
                    </a:cubicBezTo>
                    <a:cubicBezTo>
                      <a:pt x="18147" y="140"/>
                      <a:pt x="16445" y="440"/>
                      <a:pt x="14844" y="974"/>
                    </a:cubicBezTo>
                    <a:cubicBezTo>
                      <a:pt x="13343" y="1441"/>
                      <a:pt x="11875" y="2075"/>
                      <a:pt x="10541" y="2875"/>
                    </a:cubicBezTo>
                    <a:cubicBezTo>
                      <a:pt x="8206" y="4243"/>
                      <a:pt x="6171" y="6077"/>
                      <a:pt x="4503" y="8212"/>
                    </a:cubicBezTo>
                    <a:cubicBezTo>
                      <a:pt x="3269" y="9813"/>
                      <a:pt x="2269" y="11615"/>
                      <a:pt x="1535" y="13516"/>
                    </a:cubicBezTo>
                    <a:cubicBezTo>
                      <a:pt x="1068" y="14717"/>
                      <a:pt x="734" y="15951"/>
                      <a:pt x="501" y="17219"/>
                    </a:cubicBezTo>
                    <a:cubicBezTo>
                      <a:pt x="934" y="15051"/>
                      <a:pt x="1668" y="12949"/>
                      <a:pt x="2736" y="11014"/>
                    </a:cubicBezTo>
                    <a:cubicBezTo>
                      <a:pt x="3269" y="10047"/>
                      <a:pt x="3870" y="9113"/>
                      <a:pt x="4570" y="8246"/>
                    </a:cubicBezTo>
                    <a:cubicBezTo>
                      <a:pt x="6205" y="6111"/>
                      <a:pt x="8273" y="4310"/>
                      <a:pt x="10574" y="2942"/>
                    </a:cubicBezTo>
                    <a:cubicBezTo>
                      <a:pt x="11942" y="2175"/>
                      <a:pt x="13376" y="1541"/>
                      <a:pt x="14878" y="1074"/>
                    </a:cubicBezTo>
                    <a:cubicBezTo>
                      <a:pt x="16479" y="540"/>
                      <a:pt x="18147" y="240"/>
                      <a:pt x="19848" y="140"/>
                    </a:cubicBezTo>
                    <a:cubicBezTo>
                      <a:pt x="20282" y="114"/>
                      <a:pt x="20717" y="101"/>
                      <a:pt x="21151" y="101"/>
                    </a:cubicBezTo>
                    <a:cubicBezTo>
                      <a:pt x="23483" y="101"/>
                      <a:pt x="25799" y="476"/>
                      <a:pt x="28020" y="1207"/>
                    </a:cubicBezTo>
                    <a:cubicBezTo>
                      <a:pt x="28921" y="1541"/>
                      <a:pt x="29822" y="1908"/>
                      <a:pt x="30689" y="2341"/>
                    </a:cubicBezTo>
                    <a:cubicBezTo>
                      <a:pt x="34391" y="4243"/>
                      <a:pt x="37460" y="7178"/>
                      <a:pt x="39495" y="10814"/>
                    </a:cubicBezTo>
                    <a:cubicBezTo>
                      <a:pt x="40029" y="11748"/>
                      <a:pt x="40496" y="12716"/>
                      <a:pt x="40896" y="13716"/>
                    </a:cubicBezTo>
                    <a:cubicBezTo>
                      <a:pt x="41096" y="14250"/>
                      <a:pt x="41263" y="14750"/>
                      <a:pt x="41396" y="15284"/>
                    </a:cubicBezTo>
                    <a:cubicBezTo>
                      <a:pt x="41530" y="15818"/>
                      <a:pt x="41697" y="16351"/>
                      <a:pt x="41797" y="16885"/>
                    </a:cubicBezTo>
                    <a:cubicBezTo>
                      <a:pt x="42230" y="19120"/>
                      <a:pt x="42330" y="21388"/>
                      <a:pt x="42064" y="23623"/>
                    </a:cubicBezTo>
                    <a:cubicBezTo>
                      <a:pt x="41897" y="24724"/>
                      <a:pt x="41697" y="25858"/>
                      <a:pt x="41363" y="26959"/>
                    </a:cubicBezTo>
                    <a:cubicBezTo>
                      <a:pt x="41063" y="28027"/>
                      <a:pt x="40663" y="29061"/>
                      <a:pt x="40196" y="30095"/>
                    </a:cubicBezTo>
                    <a:cubicBezTo>
                      <a:pt x="39962" y="30595"/>
                      <a:pt x="39729" y="31095"/>
                      <a:pt x="39428" y="31562"/>
                    </a:cubicBezTo>
                    <a:cubicBezTo>
                      <a:pt x="39128" y="32029"/>
                      <a:pt x="38861" y="32496"/>
                      <a:pt x="38561" y="32930"/>
                    </a:cubicBezTo>
                    <a:cubicBezTo>
                      <a:pt x="37927" y="33831"/>
                      <a:pt x="37260" y="34665"/>
                      <a:pt x="36526" y="35465"/>
                    </a:cubicBezTo>
                    <a:cubicBezTo>
                      <a:pt x="33658" y="38501"/>
                      <a:pt x="29988" y="40602"/>
                      <a:pt x="25919" y="41570"/>
                    </a:cubicBezTo>
                    <a:cubicBezTo>
                      <a:pt x="24985" y="41770"/>
                      <a:pt x="24017" y="41936"/>
                      <a:pt x="23050" y="42003"/>
                    </a:cubicBezTo>
                    <a:cubicBezTo>
                      <a:pt x="22444" y="42054"/>
                      <a:pt x="21839" y="42080"/>
                      <a:pt x="21235" y="42080"/>
                    </a:cubicBezTo>
                    <a:cubicBezTo>
                      <a:pt x="19077" y="42080"/>
                      <a:pt x="16936" y="41754"/>
                      <a:pt x="14878" y="41103"/>
                    </a:cubicBezTo>
                    <a:cubicBezTo>
                      <a:pt x="11742" y="40135"/>
                      <a:pt x="8907" y="38434"/>
                      <a:pt x="6572" y="36166"/>
                    </a:cubicBezTo>
                    <a:cubicBezTo>
                      <a:pt x="4637" y="34264"/>
                      <a:pt x="3069" y="32029"/>
                      <a:pt x="1968" y="29561"/>
                    </a:cubicBezTo>
                    <a:cubicBezTo>
                      <a:pt x="1501" y="28560"/>
                      <a:pt x="1134" y="27526"/>
                      <a:pt x="868" y="26459"/>
                    </a:cubicBezTo>
                    <a:cubicBezTo>
                      <a:pt x="634" y="25558"/>
                      <a:pt x="434" y="24624"/>
                      <a:pt x="300" y="23723"/>
                    </a:cubicBezTo>
                    <a:cubicBezTo>
                      <a:pt x="134" y="22456"/>
                      <a:pt x="100" y="21155"/>
                      <a:pt x="167" y="19887"/>
                    </a:cubicBezTo>
                    <a:cubicBezTo>
                      <a:pt x="167" y="19421"/>
                      <a:pt x="200" y="19087"/>
                      <a:pt x="234" y="18887"/>
                    </a:cubicBezTo>
                    <a:lnTo>
                      <a:pt x="234" y="18887"/>
                    </a:lnTo>
                    <a:cubicBezTo>
                      <a:pt x="200" y="19087"/>
                      <a:pt x="134" y="19421"/>
                      <a:pt x="134" y="19887"/>
                    </a:cubicBezTo>
                    <a:cubicBezTo>
                      <a:pt x="0" y="22089"/>
                      <a:pt x="200" y="24324"/>
                      <a:pt x="767" y="26459"/>
                    </a:cubicBezTo>
                    <a:cubicBezTo>
                      <a:pt x="1068" y="27526"/>
                      <a:pt x="1435" y="28594"/>
                      <a:pt x="1868" y="29594"/>
                    </a:cubicBezTo>
                    <a:cubicBezTo>
                      <a:pt x="2969" y="32063"/>
                      <a:pt x="4503" y="34331"/>
                      <a:pt x="6438" y="36199"/>
                    </a:cubicBezTo>
                    <a:cubicBezTo>
                      <a:pt x="7572" y="37300"/>
                      <a:pt x="8840" y="38267"/>
                      <a:pt x="10174" y="39101"/>
                    </a:cubicBezTo>
                    <a:cubicBezTo>
                      <a:pt x="11609" y="40002"/>
                      <a:pt x="13176" y="40702"/>
                      <a:pt x="14811" y="41203"/>
                    </a:cubicBezTo>
                    <a:cubicBezTo>
                      <a:pt x="16897" y="41863"/>
                      <a:pt x="19087" y="42209"/>
                      <a:pt x="21283" y="42209"/>
                    </a:cubicBezTo>
                    <a:cubicBezTo>
                      <a:pt x="21861" y="42209"/>
                      <a:pt x="22440" y="42185"/>
                      <a:pt x="23017" y="42137"/>
                    </a:cubicBezTo>
                    <a:cubicBezTo>
                      <a:pt x="24017" y="42037"/>
                      <a:pt x="24985" y="41903"/>
                      <a:pt x="25952" y="41670"/>
                    </a:cubicBezTo>
                    <a:cubicBezTo>
                      <a:pt x="30022" y="40736"/>
                      <a:pt x="33724" y="38601"/>
                      <a:pt x="36593" y="35565"/>
                    </a:cubicBezTo>
                    <a:cubicBezTo>
                      <a:pt x="37360" y="34765"/>
                      <a:pt x="38027" y="33897"/>
                      <a:pt x="38661" y="32997"/>
                    </a:cubicBezTo>
                    <a:cubicBezTo>
                      <a:pt x="38961" y="32563"/>
                      <a:pt x="39262" y="32096"/>
                      <a:pt x="39528" y="31596"/>
                    </a:cubicBezTo>
                    <a:cubicBezTo>
                      <a:pt x="39795" y="31129"/>
                      <a:pt x="40062" y="30628"/>
                      <a:pt x="40296" y="30128"/>
                    </a:cubicBezTo>
                    <a:cubicBezTo>
                      <a:pt x="40796" y="29127"/>
                      <a:pt x="41196" y="28060"/>
                      <a:pt x="41497" y="26992"/>
                    </a:cubicBezTo>
                    <a:cubicBezTo>
                      <a:pt x="41797" y="25892"/>
                      <a:pt x="42030" y="24757"/>
                      <a:pt x="42197" y="23657"/>
                    </a:cubicBezTo>
                    <a:cubicBezTo>
                      <a:pt x="42464" y="21388"/>
                      <a:pt x="42364" y="19120"/>
                      <a:pt x="41930" y="16885"/>
                    </a:cubicBezTo>
                    <a:cubicBezTo>
                      <a:pt x="41797" y="16351"/>
                      <a:pt x="41697" y="15784"/>
                      <a:pt x="41530" y="15284"/>
                    </a:cubicBezTo>
                    <a:cubicBezTo>
                      <a:pt x="41363" y="14750"/>
                      <a:pt x="41196" y="14217"/>
                      <a:pt x="40996" y="13716"/>
                    </a:cubicBezTo>
                    <a:cubicBezTo>
                      <a:pt x="40629" y="12682"/>
                      <a:pt x="40162" y="11681"/>
                      <a:pt x="39629" y="10747"/>
                    </a:cubicBezTo>
                    <a:cubicBezTo>
                      <a:pt x="37560" y="7112"/>
                      <a:pt x="34458" y="4143"/>
                      <a:pt x="30756" y="2275"/>
                    </a:cubicBezTo>
                    <a:cubicBezTo>
                      <a:pt x="29855" y="1808"/>
                      <a:pt x="28954" y="1441"/>
                      <a:pt x="28054" y="1107"/>
                    </a:cubicBezTo>
                    <a:cubicBezTo>
                      <a:pt x="25804" y="376"/>
                      <a:pt x="23483" y="1"/>
                      <a:pt x="21152"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68" name="Google Shape;268;p33">
                <a:extLst>
                  <a:ext uri="{FF2B5EF4-FFF2-40B4-BE49-F238E27FC236}">
                    <a16:creationId xmlns:a16="http://schemas.microsoft.com/office/drawing/2014/main" id="{CDA276B6-A77A-1582-1AB6-003626BD9F29}"/>
                  </a:ext>
                </a:extLst>
              </p:cNvPr>
              <p:cNvSpPr/>
              <p:nvPr/>
            </p:nvSpPr>
            <p:spPr>
              <a:xfrm>
                <a:off x="5634183" y="3897585"/>
                <a:ext cx="2153108" cy="593360"/>
              </a:xfrm>
              <a:custGeom>
                <a:avLst/>
                <a:gdLst/>
                <a:ahLst/>
                <a:cxnLst/>
                <a:rect l="l" t="t" r="r" b="b"/>
                <a:pathLst>
                  <a:path w="101073" h="27854" extrusionOk="0">
                    <a:moveTo>
                      <a:pt x="21048" y="0"/>
                    </a:moveTo>
                    <a:lnTo>
                      <a:pt x="0" y="27853"/>
                    </a:lnTo>
                    <a:lnTo>
                      <a:pt x="101072" y="27853"/>
                    </a:lnTo>
                    <a:lnTo>
                      <a:pt x="81225" y="0"/>
                    </a:ln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69" name="Google Shape;269;p33">
                <a:extLst>
                  <a:ext uri="{FF2B5EF4-FFF2-40B4-BE49-F238E27FC236}">
                    <a16:creationId xmlns:a16="http://schemas.microsoft.com/office/drawing/2014/main" id="{0D164CAA-C35E-A965-C4E3-5B7F509D7186}"/>
                  </a:ext>
                </a:extLst>
              </p:cNvPr>
              <p:cNvSpPr/>
              <p:nvPr/>
            </p:nvSpPr>
            <p:spPr>
              <a:xfrm>
                <a:off x="5630625" y="3896157"/>
                <a:ext cx="2161629" cy="597620"/>
              </a:xfrm>
              <a:custGeom>
                <a:avLst/>
                <a:gdLst/>
                <a:ahLst/>
                <a:cxnLst/>
                <a:rect l="l" t="t" r="r" b="b"/>
                <a:pathLst>
                  <a:path w="101473" h="28054" extrusionOk="0">
                    <a:moveTo>
                      <a:pt x="81392" y="0"/>
                    </a:moveTo>
                    <a:lnTo>
                      <a:pt x="37794" y="67"/>
                    </a:lnTo>
                    <a:lnTo>
                      <a:pt x="25585" y="67"/>
                    </a:lnTo>
                    <a:lnTo>
                      <a:pt x="37827" y="100"/>
                    </a:lnTo>
                    <a:lnTo>
                      <a:pt x="81315" y="134"/>
                    </a:lnTo>
                    <a:lnTo>
                      <a:pt x="81315" y="134"/>
                    </a:lnTo>
                    <a:lnTo>
                      <a:pt x="101110" y="27820"/>
                    </a:lnTo>
                    <a:lnTo>
                      <a:pt x="368" y="27820"/>
                    </a:lnTo>
                    <a:lnTo>
                      <a:pt x="15645" y="7572"/>
                    </a:lnTo>
                    <a:lnTo>
                      <a:pt x="19814" y="2002"/>
                    </a:lnTo>
                    <a:lnTo>
                      <a:pt x="20848" y="567"/>
                    </a:lnTo>
                    <a:lnTo>
                      <a:pt x="21215" y="67"/>
                    </a:lnTo>
                    <a:lnTo>
                      <a:pt x="20815" y="567"/>
                    </a:lnTo>
                    <a:lnTo>
                      <a:pt x="19748" y="2002"/>
                    </a:lnTo>
                    <a:lnTo>
                      <a:pt x="15545" y="7539"/>
                    </a:lnTo>
                    <a:lnTo>
                      <a:pt x="100" y="27920"/>
                    </a:lnTo>
                    <a:lnTo>
                      <a:pt x="0" y="28054"/>
                    </a:lnTo>
                    <a:lnTo>
                      <a:pt x="101473" y="28054"/>
                    </a:lnTo>
                    <a:lnTo>
                      <a:pt x="101339" y="27920"/>
                    </a:lnTo>
                    <a:lnTo>
                      <a:pt x="101271" y="27824"/>
                    </a:lnTo>
                    <a:lnTo>
                      <a:pt x="101273" y="27820"/>
                    </a:lnTo>
                    <a:lnTo>
                      <a:pt x="101268" y="27820"/>
                    </a:lnTo>
                    <a:lnTo>
                      <a:pt x="81458" y="67"/>
                    </a:lnTo>
                    <a:lnTo>
                      <a:pt x="81425"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70" name="Google Shape;270;p33">
                <a:extLst>
                  <a:ext uri="{FF2B5EF4-FFF2-40B4-BE49-F238E27FC236}">
                    <a16:creationId xmlns:a16="http://schemas.microsoft.com/office/drawing/2014/main" id="{8869BF95-BE35-BB13-BA71-F765CD106E7F}"/>
                  </a:ext>
                </a:extLst>
              </p:cNvPr>
              <p:cNvSpPr/>
              <p:nvPr/>
            </p:nvSpPr>
            <p:spPr>
              <a:xfrm>
                <a:off x="5905648" y="4359513"/>
                <a:ext cx="1610938" cy="4282"/>
              </a:xfrm>
              <a:custGeom>
                <a:avLst/>
                <a:gdLst/>
                <a:ahLst/>
                <a:cxnLst/>
                <a:rect l="l" t="t" r="r" b="b"/>
                <a:pathLst>
                  <a:path w="75622" h="201" extrusionOk="0">
                    <a:moveTo>
                      <a:pt x="37794" y="0"/>
                    </a:moveTo>
                    <a:cubicBezTo>
                      <a:pt x="16913" y="0"/>
                      <a:pt x="0" y="34"/>
                      <a:pt x="0" y="100"/>
                    </a:cubicBezTo>
                    <a:cubicBezTo>
                      <a:pt x="0" y="134"/>
                      <a:pt x="16913" y="200"/>
                      <a:pt x="37794" y="200"/>
                    </a:cubicBezTo>
                    <a:cubicBezTo>
                      <a:pt x="58676" y="200"/>
                      <a:pt x="75621" y="167"/>
                      <a:pt x="75621" y="100"/>
                    </a:cubicBezTo>
                    <a:cubicBezTo>
                      <a:pt x="75621" y="34"/>
                      <a:pt x="58676" y="0"/>
                      <a:pt x="37794"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71" name="Google Shape;271;p33">
                <a:extLst>
                  <a:ext uri="{FF2B5EF4-FFF2-40B4-BE49-F238E27FC236}">
                    <a16:creationId xmlns:a16="http://schemas.microsoft.com/office/drawing/2014/main" id="{84CF7EA6-1D31-BCD8-137A-D97F95F17343}"/>
                  </a:ext>
                </a:extLst>
              </p:cNvPr>
              <p:cNvSpPr/>
              <p:nvPr/>
            </p:nvSpPr>
            <p:spPr>
              <a:xfrm>
                <a:off x="5954692" y="4306911"/>
                <a:ext cx="1512158" cy="5006"/>
              </a:xfrm>
              <a:custGeom>
                <a:avLst/>
                <a:gdLst/>
                <a:ahLst/>
                <a:cxnLst/>
                <a:rect l="l" t="t" r="r" b="b"/>
                <a:pathLst>
                  <a:path w="70985" h="235" extrusionOk="0">
                    <a:moveTo>
                      <a:pt x="35492" y="1"/>
                    </a:moveTo>
                    <a:cubicBezTo>
                      <a:pt x="15911" y="1"/>
                      <a:pt x="0" y="34"/>
                      <a:pt x="0" y="101"/>
                    </a:cubicBezTo>
                    <a:cubicBezTo>
                      <a:pt x="0" y="168"/>
                      <a:pt x="15878" y="234"/>
                      <a:pt x="35492" y="234"/>
                    </a:cubicBezTo>
                    <a:cubicBezTo>
                      <a:pt x="55106" y="234"/>
                      <a:pt x="70984" y="168"/>
                      <a:pt x="70984" y="101"/>
                    </a:cubicBezTo>
                    <a:cubicBezTo>
                      <a:pt x="70984" y="34"/>
                      <a:pt x="55106" y="1"/>
                      <a:pt x="35492"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72" name="Google Shape;272;p33">
                <a:extLst>
                  <a:ext uri="{FF2B5EF4-FFF2-40B4-BE49-F238E27FC236}">
                    <a16:creationId xmlns:a16="http://schemas.microsoft.com/office/drawing/2014/main" id="{0833ABEA-6AAE-C85E-F83F-489C755FC861}"/>
                  </a:ext>
                </a:extLst>
              </p:cNvPr>
              <p:cNvSpPr/>
              <p:nvPr/>
            </p:nvSpPr>
            <p:spPr>
              <a:xfrm>
                <a:off x="5991634" y="4255035"/>
                <a:ext cx="1438963" cy="4282"/>
              </a:xfrm>
              <a:custGeom>
                <a:avLst/>
                <a:gdLst/>
                <a:ahLst/>
                <a:cxnLst/>
                <a:rect l="l" t="t" r="r" b="b"/>
                <a:pathLst>
                  <a:path w="67549" h="201" extrusionOk="0">
                    <a:moveTo>
                      <a:pt x="33791" y="1"/>
                    </a:moveTo>
                    <a:cubicBezTo>
                      <a:pt x="15111" y="1"/>
                      <a:pt x="1" y="34"/>
                      <a:pt x="1" y="101"/>
                    </a:cubicBezTo>
                    <a:cubicBezTo>
                      <a:pt x="1" y="168"/>
                      <a:pt x="15111" y="201"/>
                      <a:pt x="33758" y="201"/>
                    </a:cubicBezTo>
                    <a:cubicBezTo>
                      <a:pt x="52438" y="201"/>
                      <a:pt x="67549" y="168"/>
                      <a:pt x="67549" y="101"/>
                    </a:cubicBezTo>
                    <a:cubicBezTo>
                      <a:pt x="67549" y="34"/>
                      <a:pt x="52438" y="1"/>
                      <a:pt x="33791"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73" name="Google Shape;273;p33">
                <a:extLst>
                  <a:ext uri="{FF2B5EF4-FFF2-40B4-BE49-F238E27FC236}">
                    <a16:creationId xmlns:a16="http://schemas.microsoft.com/office/drawing/2014/main" id="{3E3E92FB-D789-8706-B080-92EEB33FFC0B}"/>
                  </a:ext>
                </a:extLst>
              </p:cNvPr>
              <p:cNvSpPr/>
              <p:nvPr/>
            </p:nvSpPr>
            <p:spPr>
              <a:xfrm>
                <a:off x="6836624" y="4203158"/>
                <a:ext cx="557124" cy="4282"/>
              </a:xfrm>
              <a:custGeom>
                <a:avLst/>
                <a:gdLst/>
                <a:ahLst/>
                <a:cxnLst/>
                <a:rect l="l" t="t" r="r" b="b"/>
                <a:pathLst>
                  <a:path w="26153" h="201" extrusionOk="0">
                    <a:moveTo>
                      <a:pt x="13076" y="1"/>
                    </a:moveTo>
                    <a:lnTo>
                      <a:pt x="3836" y="34"/>
                    </a:lnTo>
                    <a:lnTo>
                      <a:pt x="1034" y="67"/>
                    </a:lnTo>
                    <a:lnTo>
                      <a:pt x="267" y="67"/>
                    </a:lnTo>
                    <a:cubicBezTo>
                      <a:pt x="167" y="67"/>
                      <a:pt x="100" y="67"/>
                      <a:pt x="0" y="101"/>
                    </a:cubicBezTo>
                    <a:cubicBezTo>
                      <a:pt x="100" y="101"/>
                      <a:pt x="167" y="134"/>
                      <a:pt x="267" y="134"/>
                    </a:cubicBezTo>
                    <a:lnTo>
                      <a:pt x="1034" y="134"/>
                    </a:lnTo>
                    <a:lnTo>
                      <a:pt x="3836" y="167"/>
                    </a:lnTo>
                    <a:lnTo>
                      <a:pt x="13076" y="201"/>
                    </a:lnTo>
                    <a:lnTo>
                      <a:pt x="22316" y="167"/>
                    </a:lnTo>
                    <a:lnTo>
                      <a:pt x="25118" y="134"/>
                    </a:lnTo>
                    <a:lnTo>
                      <a:pt x="25885" y="134"/>
                    </a:lnTo>
                    <a:cubicBezTo>
                      <a:pt x="25986" y="134"/>
                      <a:pt x="26052" y="101"/>
                      <a:pt x="26152" y="101"/>
                    </a:cubicBezTo>
                    <a:cubicBezTo>
                      <a:pt x="26052" y="67"/>
                      <a:pt x="25986" y="67"/>
                      <a:pt x="25885" y="67"/>
                    </a:cubicBezTo>
                    <a:lnTo>
                      <a:pt x="25118" y="67"/>
                    </a:lnTo>
                    <a:lnTo>
                      <a:pt x="22316" y="34"/>
                    </a:lnTo>
                    <a:lnTo>
                      <a:pt x="13076"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74" name="Google Shape;274;p33">
                <a:extLst>
                  <a:ext uri="{FF2B5EF4-FFF2-40B4-BE49-F238E27FC236}">
                    <a16:creationId xmlns:a16="http://schemas.microsoft.com/office/drawing/2014/main" id="{E2514EDE-886B-CE95-4DCA-1975B24D4850}"/>
                  </a:ext>
                </a:extLst>
              </p:cNvPr>
              <p:cNvSpPr/>
              <p:nvPr/>
            </p:nvSpPr>
            <p:spPr>
              <a:xfrm>
                <a:off x="5630625" y="4492411"/>
                <a:ext cx="2159498" cy="78883"/>
              </a:xfrm>
              <a:custGeom>
                <a:avLst/>
                <a:gdLst/>
                <a:ahLst/>
                <a:cxnLst/>
                <a:rect l="l" t="t" r="r" b="b"/>
                <a:pathLst>
                  <a:path w="101373" h="3703" extrusionOk="0">
                    <a:moveTo>
                      <a:pt x="0" y="0"/>
                    </a:moveTo>
                    <a:lnTo>
                      <a:pt x="1335" y="3703"/>
                    </a:lnTo>
                    <a:lnTo>
                      <a:pt x="99271" y="3703"/>
                    </a:lnTo>
                    <a:lnTo>
                      <a:pt x="101373" y="33"/>
                    </a:lnTo>
                    <a:lnTo>
                      <a:pt x="0"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75" name="Google Shape;275;p33">
                <a:extLst>
                  <a:ext uri="{FF2B5EF4-FFF2-40B4-BE49-F238E27FC236}">
                    <a16:creationId xmlns:a16="http://schemas.microsoft.com/office/drawing/2014/main" id="{D9241C40-61D9-A7C6-C70D-CFC001FB6CF7}"/>
                  </a:ext>
                </a:extLst>
              </p:cNvPr>
              <p:cNvSpPr/>
              <p:nvPr/>
            </p:nvSpPr>
            <p:spPr>
              <a:xfrm>
                <a:off x="5670422" y="4535745"/>
                <a:ext cx="1991805" cy="4282"/>
              </a:xfrm>
              <a:custGeom>
                <a:avLst/>
                <a:gdLst/>
                <a:ahLst/>
                <a:cxnLst/>
                <a:rect l="l" t="t" r="r" b="b"/>
                <a:pathLst>
                  <a:path w="93501" h="201" extrusionOk="0">
                    <a:moveTo>
                      <a:pt x="46767" y="1"/>
                    </a:moveTo>
                    <a:cubicBezTo>
                      <a:pt x="20949" y="1"/>
                      <a:pt x="0" y="34"/>
                      <a:pt x="0" y="101"/>
                    </a:cubicBezTo>
                    <a:cubicBezTo>
                      <a:pt x="0" y="168"/>
                      <a:pt x="20949" y="201"/>
                      <a:pt x="46767" y="201"/>
                    </a:cubicBezTo>
                    <a:cubicBezTo>
                      <a:pt x="72585" y="201"/>
                      <a:pt x="93500" y="168"/>
                      <a:pt x="93500" y="101"/>
                    </a:cubicBezTo>
                    <a:cubicBezTo>
                      <a:pt x="93500" y="34"/>
                      <a:pt x="72585" y="1"/>
                      <a:pt x="46767"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76" name="Google Shape;276;p33">
                <a:extLst>
                  <a:ext uri="{FF2B5EF4-FFF2-40B4-BE49-F238E27FC236}">
                    <a16:creationId xmlns:a16="http://schemas.microsoft.com/office/drawing/2014/main" id="{62E2730A-81F2-11E4-D902-C00A488BD333}"/>
                  </a:ext>
                </a:extLst>
              </p:cNvPr>
              <p:cNvSpPr/>
              <p:nvPr/>
            </p:nvSpPr>
            <p:spPr>
              <a:xfrm>
                <a:off x="5948279" y="4517977"/>
                <a:ext cx="1821279" cy="4303"/>
              </a:xfrm>
              <a:custGeom>
                <a:avLst/>
                <a:gdLst/>
                <a:ahLst/>
                <a:cxnLst/>
                <a:rect l="l" t="t" r="r" b="b"/>
                <a:pathLst>
                  <a:path w="85496" h="202" extrusionOk="0">
                    <a:moveTo>
                      <a:pt x="42765" y="1"/>
                    </a:moveTo>
                    <a:cubicBezTo>
                      <a:pt x="19148" y="1"/>
                      <a:pt x="1" y="34"/>
                      <a:pt x="1" y="101"/>
                    </a:cubicBezTo>
                    <a:cubicBezTo>
                      <a:pt x="1" y="168"/>
                      <a:pt x="19148" y="201"/>
                      <a:pt x="42765" y="201"/>
                    </a:cubicBezTo>
                    <a:cubicBezTo>
                      <a:pt x="66382" y="201"/>
                      <a:pt x="85495" y="168"/>
                      <a:pt x="85495" y="101"/>
                    </a:cubicBezTo>
                    <a:cubicBezTo>
                      <a:pt x="85495" y="34"/>
                      <a:pt x="66382" y="1"/>
                      <a:pt x="42765"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77" name="Google Shape;277;p33">
                <a:extLst>
                  <a:ext uri="{FF2B5EF4-FFF2-40B4-BE49-F238E27FC236}">
                    <a16:creationId xmlns:a16="http://schemas.microsoft.com/office/drawing/2014/main" id="{D311FB16-5E56-95E4-4C0B-6FEE6CB07791}"/>
                  </a:ext>
                </a:extLst>
              </p:cNvPr>
              <p:cNvSpPr/>
              <p:nvPr/>
            </p:nvSpPr>
            <p:spPr>
              <a:xfrm>
                <a:off x="5632755" y="4493114"/>
                <a:ext cx="2157368" cy="81035"/>
              </a:xfrm>
              <a:custGeom>
                <a:avLst/>
                <a:gdLst/>
                <a:ahLst/>
                <a:cxnLst/>
                <a:rect l="l" t="t" r="r" b="b"/>
                <a:pathLst>
                  <a:path w="101273" h="3804" extrusionOk="0">
                    <a:moveTo>
                      <a:pt x="101273" y="0"/>
                    </a:moveTo>
                    <a:lnTo>
                      <a:pt x="101273" y="0"/>
                    </a:lnTo>
                    <a:cubicBezTo>
                      <a:pt x="101273" y="1"/>
                      <a:pt x="101206" y="101"/>
                      <a:pt x="101106" y="234"/>
                    </a:cubicBezTo>
                    <a:lnTo>
                      <a:pt x="100706" y="934"/>
                    </a:lnTo>
                    <a:lnTo>
                      <a:pt x="99157" y="3636"/>
                    </a:lnTo>
                    <a:lnTo>
                      <a:pt x="99157" y="3636"/>
                    </a:lnTo>
                    <a:lnTo>
                      <a:pt x="50370" y="3570"/>
                    </a:lnTo>
                    <a:cubicBezTo>
                      <a:pt x="28140" y="3570"/>
                      <a:pt x="9108" y="3603"/>
                      <a:pt x="1256" y="3636"/>
                    </a:cubicBezTo>
                    <a:lnTo>
                      <a:pt x="1256" y="3636"/>
                    </a:lnTo>
                    <a:cubicBezTo>
                      <a:pt x="828" y="2451"/>
                      <a:pt x="498" y="1529"/>
                      <a:pt x="267" y="901"/>
                    </a:cubicBezTo>
                    <a:lnTo>
                      <a:pt x="0" y="201"/>
                    </a:lnTo>
                    <a:lnTo>
                      <a:pt x="0" y="201"/>
                    </a:lnTo>
                    <a:cubicBezTo>
                      <a:pt x="34" y="367"/>
                      <a:pt x="134" y="601"/>
                      <a:pt x="234" y="934"/>
                    </a:cubicBezTo>
                    <a:lnTo>
                      <a:pt x="1235" y="3703"/>
                    </a:lnTo>
                    <a:lnTo>
                      <a:pt x="1235" y="3736"/>
                    </a:lnTo>
                    <a:lnTo>
                      <a:pt x="1268" y="3736"/>
                    </a:lnTo>
                    <a:cubicBezTo>
                      <a:pt x="9107" y="3770"/>
                      <a:pt x="28120" y="3803"/>
                      <a:pt x="50370" y="3803"/>
                    </a:cubicBezTo>
                    <a:lnTo>
                      <a:pt x="99204" y="3736"/>
                    </a:lnTo>
                    <a:lnTo>
                      <a:pt x="99238" y="3736"/>
                    </a:lnTo>
                    <a:lnTo>
                      <a:pt x="99238" y="3703"/>
                    </a:lnTo>
                    <a:lnTo>
                      <a:pt x="100739" y="968"/>
                    </a:lnTo>
                    <a:lnTo>
                      <a:pt x="101139" y="234"/>
                    </a:lnTo>
                    <a:lnTo>
                      <a:pt x="101273" y="0"/>
                    </a:lnTo>
                    <a:close/>
                  </a:path>
                </a:pathLst>
              </a:custGeom>
              <a:solidFill>
                <a:srgbClr val="263238"/>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78" name="Google Shape;278;p33">
                <a:extLst>
                  <a:ext uri="{FF2B5EF4-FFF2-40B4-BE49-F238E27FC236}">
                    <a16:creationId xmlns:a16="http://schemas.microsoft.com/office/drawing/2014/main" id="{1A4EA493-3046-E1FD-4AF9-CA5A85967E55}"/>
                  </a:ext>
                </a:extLst>
              </p:cNvPr>
              <p:cNvSpPr/>
              <p:nvPr/>
            </p:nvSpPr>
            <p:spPr>
              <a:xfrm>
                <a:off x="6471545" y="2584280"/>
                <a:ext cx="337346" cy="415697"/>
              </a:xfrm>
              <a:custGeom>
                <a:avLst/>
                <a:gdLst/>
                <a:ahLst/>
                <a:cxnLst/>
                <a:rect l="l" t="t" r="r" b="b"/>
                <a:pathLst>
                  <a:path w="15836" h="19514" extrusionOk="0">
                    <a:moveTo>
                      <a:pt x="10797" y="0"/>
                    </a:moveTo>
                    <a:cubicBezTo>
                      <a:pt x="8962" y="0"/>
                      <a:pt x="7222" y="1583"/>
                      <a:pt x="7529" y="3736"/>
                    </a:cubicBezTo>
                    <a:cubicBezTo>
                      <a:pt x="7035" y="3584"/>
                      <a:pt x="6549" y="3514"/>
                      <a:pt x="6081" y="3514"/>
                    </a:cubicBezTo>
                    <a:cubicBezTo>
                      <a:pt x="2540" y="3514"/>
                      <a:pt x="0" y="7545"/>
                      <a:pt x="2092" y="10874"/>
                    </a:cubicBezTo>
                    <a:cubicBezTo>
                      <a:pt x="958" y="12809"/>
                      <a:pt x="991" y="15211"/>
                      <a:pt x="2192" y="17146"/>
                    </a:cubicBezTo>
                    <a:cubicBezTo>
                      <a:pt x="2960" y="18280"/>
                      <a:pt x="4094" y="19114"/>
                      <a:pt x="5428" y="19514"/>
                    </a:cubicBezTo>
                    <a:lnTo>
                      <a:pt x="15835" y="19514"/>
                    </a:lnTo>
                    <a:lnTo>
                      <a:pt x="15835" y="2235"/>
                    </a:lnTo>
                    <a:lnTo>
                      <a:pt x="12967" y="867"/>
                    </a:lnTo>
                    <a:cubicBezTo>
                      <a:pt x="12317" y="266"/>
                      <a:pt x="11549" y="0"/>
                      <a:pt x="10797" y="0"/>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79" name="Google Shape;279;p33">
                <a:extLst>
                  <a:ext uri="{FF2B5EF4-FFF2-40B4-BE49-F238E27FC236}">
                    <a16:creationId xmlns:a16="http://schemas.microsoft.com/office/drawing/2014/main" id="{83BB0028-133E-E441-6A7B-807EB25A889F}"/>
                  </a:ext>
                </a:extLst>
              </p:cNvPr>
              <p:cNvSpPr/>
              <p:nvPr/>
            </p:nvSpPr>
            <p:spPr>
              <a:xfrm>
                <a:off x="6832363" y="2584280"/>
                <a:ext cx="337368" cy="415697"/>
              </a:xfrm>
              <a:custGeom>
                <a:avLst/>
                <a:gdLst/>
                <a:ahLst/>
                <a:cxnLst/>
                <a:rect l="l" t="t" r="r" b="b"/>
                <a:pathLst>
                  <a:path w="15837" h="19514" extrusionOk="0">
                    <a:moveTo>
                      <a:pt x="5054" y="0"/>
                    </a:moveTo>
                    <a:cubicBezTo>
                      <a:pt x="4300" y="0"/>
                      <a:pt x="3528" y="266"/>
                      <a:pt x="2869" y="867"/>
                    </a:cubicBezTo>
                    <a:lnTo>
                      <a:pt x="0" y="2235"/>
                    </a:lnTo>
                    <a:lnTo>
                      <a:pt x="0" y="19514"/>
                    </a:lnTo>
                    <a:lnTo>
                      <a:pt x="10408" y="19514"/>
                    </a:lnTo>
                    <a:cubicBezTo>
                      <a:pt x="11742" y="19114"/>
                      <a:pt x="12876" y="18280"/>
                      <a:pt x="13643" y="17146"/>
                    </a:cubicBezTo>
                    <a:cubicBezTo>
                      <a:pt x="14844" y="15211"/>
                      <a:pt x="14877" y="12809"/>
                      <a:pt x="13743" y="10874"/>
                    </a:cubicBezTo>
                    <a:cubicBezTo>
                      <a:pt x="15837" y="7572"/>
                      <a:pt x="13318" y="3515"/>
                      <a:pt x="9779" y="3515"/>
                    </a:cubicBezTo>
                    <a:cubicBezTo>
                      <a:pt x="9314" y="3515"/>
                      <a:pt x="8832" y="3585"/>
                      <a:pt x="8339" y="3736"/>
                    </a:cubicBezTo>
                    <a:cubicBezTo>
                      <a:pt x="8623" y="1583"/>
                      <a:pt x="6893" y="0"/>
                      <a:pt x="5054" y="0"/>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80" name="Google Shape;280;p33">
                <a:extLst>
                  <a:ext uri="{FF2B5EF4-FFF2-40B4-BE49-F238E27FC236}">
                    <a16:creationId xmlns:a16="http://schemas.microsoft.com/office/drawing/2014/main" id="{0DE81682-B74D-317B-3040-FAF3BAEAD31F}"/>
                  </a:ext>
                </a:extLst>
              </p:cNvPr>
              <p:cNvSpPr/>
              <p:nvPr/>
            </p:nvSpPr>
            <p:spPr>
              <a:xfrm>
                <a:off x="6728608" y="2118070"/>
                <a:ext cx="185481" cy="881860"/>
              </a:xfrm>
              <a:custGeom>
                <a:avLst/>
                <a:gdLst/>
                <a:ahLst/>
                <a:cxnLst/>
                <a:rect l="l" t="t" r="r" b="b"/>
                <a:pathLst>
                  <a:path w="8707" h="41397" extrusionOk="0">
                    <a:moveTo>
                      <a:pt x="1735" y="1"/>
                    </a:moveTo>
                    <a:cubicBezTo>
                      <a:pt x="1735" y="8707"/>
                      <a:pt x="734" y="32824"/>
                      <a:pt x="0" y="41397"/>
                    </a:cubicBezTo>
                    <a:lnTo>
                      <a:pt x="8706" y="41397"/>
                    </a:lnTo>
                    <a:cubicBezTo>
                      <a:pt x="7172" y="32424"/>
                      <a:pt x="5904" y="6672"/>
                      <a:pt x="5571" y="1"/>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81" name="Google Shape;281;p33">
                <a:extLst>
                  <a:ext uri="{FF2B5EF4-FFF2-40B4-BE49-F238E27FC236}">
                    <a16:creationId xmlns:a16="http://schemas.microsoft.com/office/drawing/2014/main" id="{5B0B8C61-F0E8-6873-54D9-B7E9B7588E44}"/>
                  </a:ext>
                </a:extLst>
              </p:cNvPr>
              <p:cNvSpPr/>
              <p:nvPr/>
            </p:nvSpPr>
            <p:spPr>
              <a:xfrm>
                <a:off x="6845849" y="2154309"/>
                <a:ext cx="30590" cy="422109"/>
              </a:xfrm>
              <a:custGeom>
                <a:avLst/>
                <a:gdLst/>
                <a:ahLst/>
                <a:cxnLst/>
                <a:rect l="l" t="t" r="r" b="b"/>
                <a:pathLst>
                  <a:path w="1436" h="19815" extrusionOk="0">
                    <a:moveTo>
                      <a:pt x="1" y="1"/>
                    </a:moveTo>
                    <a:cubicBezTo>
                      <a:pt x="1" y="68"/>
                      <a:pt x="1" y="134"/>
                      <a:pt x="1" y="201"/>
                    </a:cubicBezTo>
                    <a:lnTo>
                      <a:pt x="1" y="768"/>
                    </a:lnTo>
                    <a:cubicBezTo>
                      <a:pt x="34" y="1302"/>
                      <a:pt x="68" y="2036"/>
                      <a:pt x="101" y="2903"/>
                    </a:cubicBezTo>
                    <a:cubicBezTo>
                      <a:pt x="168" y="4704"/>
                      <a:pt x="301" y="7173"/>
                      <a:pt x="501" y="9908"/>
                    </a:cubicBezTo>
                    <a:cubicBezTo>
                      <a:pt x="701" y="12643"/>
                      <a:pt x="902" y="15112"/>
                      <a:pt x="1068" y="16913"/>
                    </a:cubicBezTo>
                    <a:cubicBezTo>
                      <a:pt x="1168" y="17814"/>
                      <a:pt x="1235" y="18514"/>
                      <a:pt x="1302" y="19014"/>
                    </a:cubicBezTo>
                    <a:cubicBezTo>
                      <a:pt x="1335" y="19248"/>
                      <a:pt x="1369" y="19448"/>
                      <a:pt x="1369" y="19615"/>
                    </a:cubicBezTo>
                    <a:cubicBezTo>
                      <a:pt x="1369" y="19682"/>
                      <a:pt x="1402" y="19748"/>
                      <a:pt x="1402" y="19815"/>
                    </a:cubicBezTo>
                    <a:cubicBezTo>
                      <a:pt x="1435" y="19715"/>
                      <a:pt x="1435" y="19648"/>
                      <a:pt x="1435" y="19582"/>
                    </a:cubicBezTo>
                    <a:cubicBezTo>
                      <a:pt x="1402" y="19448"/>
                      <a:pt x="1402" y="19248"/>
                      <a:pt x="1402" y="19014"/>
                    </a:cubicBezTo>
                    <a:cubicBezTo>
                      <a:pt x="1369" y="18481"/>
                      <a:pt x="1302" y="17780"/>
                      <a:pt x="1235" y="16880"/>
                    </a:cubicBezTo>
                    <a:cubicBezTo>
                      <a:pt x="1102" y="15078"/>
                      <a:pt x="902" y="12610"/>
                      <a:pt x="735" y="9908"/>
                    </a:cubicBezTo>
                    <a:cubicBezTo>
                      <a:pt x="535" y="7173"/>
                      <a:pt x="368" y="4704"/>
                      <a:pt x="234" y="2903"/>
                    </a:cubicBezTo>
                    <a:cubicBezTo>
                      <a:pt x="201" y="2002"/>
                      <a:pt x="134" y="1302"/>
                      <a:pt x="101" y="768"/>
                    </a:cubicBezTo>
                    <a:cubicBezTo>
                      <a:pt x="68" y="535"/>
                      <a:pt x="34" y="334"/>
                      <a:pt x="34" y="201"/>
                    </a:cubicBezTo>
                    <a:cubicBezTo>
                      <a:pt x="34" y="101"/>
                      <a:pt x="34" y="34"/>
                      <a:pt x="1"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82" name="Google Shape;282;p33">
                <a:extLst>
                  <a:ext uri="{FF2B5EF4-FFF2-40B4-BE49-F238E27FC236}">
                    <a16:creationId xmlns:a16="http://schemas.microsoft.com/office/drawing/2014/main" id="{5E926AA5-1CD3-8FEA-1517-2E85818640DB}"/>
                  </a:ext>
                </a:extLst>
              </p:cNvPr>
              <p:cNvSpPr/>
              <p:nvPr/>
            </p:nvSpPr>
            <p:spPr>
              <a:xfrm>
                <a:off x="6491998" y="2152178"/>
                <a:ext cx="282066" cy="847754"/>
              </a:xfrm>
              <a:custGeom>
                <a:avLst/>
                <a:gdLst/>
                <a:ahLst/>
                <a:cxnLst/>
                <a:rect l="l" t="t" r="r" b="b"/>
                <a:pathLst>
                  <a:path w="13241" h="39796" extrusionOk="0">
                    <a:moveTo>
                      <a:pt x="13208" y="1"/>
                    </a:moveTo>
                    <a:cubicBezTo>
                      <a:pt x="13208" y="1"/>
                      <a:pt x="13174" y="67"/>
                      <a:pt x="13174" y="134"/>
                    </a:cubicBezTo>
                    <a:lnTo>
                      <a:pt x="13174" y="468"/>
                    </a:lnTo>
                    <a:cubicBezTo>
                      <a:pt x="13174" y="735"/>
                      <a:pt x="13141" y="1168"/>
                      <a:pt x="13141" y="1669"/>
                    </a:cubicBezTo>
                    <a:cubicBezTo>
                      <a:pt x="13107" y="2736"/>
                      <a:pt x="13041" y="4270"/>
                      <a:pt x="12907" y="6205"/>
                    </a:cubicBezTo>
                    <a:cubicBezTo>
                      <a:pt x="12741" y="8107"/>
                      <a:pt x="12507" y="10408"/>
                      <a:pt x="12240" y="12977"/>
                    </a:cubicBezTo>
                    <a:cubicBezTo>
                      <a:pt x="11979" y="15490"/>
                      <a:pt x="11622" y="18258"/>
                      <a:pt x="11326" y="21219"/>
                    </a:cubicBezTo>
                    <a:lnTo>
                      <a:pt x="11326" y="21219"/>
                    </a:lnTo>
                    <a:cubicBezTo>
                      <a:pt x="10759" y="20836"/>
                      <a:pt x="10144" y="20664"/>
                      <a:pt x="9546" y="20664"/>
                    </a:cubicBezTo>
                    <a:cubicBezTo>
                      <a:pt x="7759" y="20664"/>
                      <a:pt x="6123" y="22197"/>
                      <a:pt x="6370" y="24207"/>
                    </a:cubicBezTo>
                    <a:lnTo>
                      <a:pt x="6370" y="24207"/>
                    </a:lnTo>
                    <a:cubicBezTo>
                      <a:pt x="5850" y="23938"/>
                      <a:pt x="5284" y="23805"/>
                      <a:pt x="4716" y="23805"/>
                    </a:cubicBezTo>
                    <a:cubicBezTo>
                      <a:pt x="4237" y="23805"/>
                      <a:pt x="3757" y="23899"/>
                      <a:pt x="3300" y="24085"/>
                    </a:cubicBezTo>
                    <a:cubicBezTo>
                      <a:pt x="2266" y="24452"/>
                      <a:pt x="1466" y="25219"/>
                      <a:pt x="965" y="26186"/>
                    </a:cubicBezTo>
                    <a:cubicBezTo>
                      <a:pt x="532" y="27053"/>
                      <a:pt x="332" y="28054"/>
                      <a:pt x="398" y="29055"/>
                    </a:cubicBezTo>
                    <a:cubicBezTo>
                      <a:pt x="464" y="29934"/>
                      <a:pt x="688" y="30781"/>
                      <a:pt x="1039" y="31597"/>
                    </a:cubicBezTo>
                    <a:lnTo>
                      <a:pt x="1039" y="31597"/>
                    </a:lnTo>
                    <a:cubicBezTo>
                      <a:pt x="292" y="32756"/>
                      <a:pt x="0" y="34141"/>
                      <a:pt x="198" y="35526"/>
                    </a:cubicBezTo>
                    <a:cubicBezTo>
                      <a:pt x="465" y="37227"/>
                      <a:pt x="1499" y="38728"/>
                      <a:pt x="3067" y="39529"/>
                    </a:cubicBezTo>
                    <a:cubicBezTo>
                      <a:pt x="3267" y="39629"/>
                      <a:pt x="3467" y="39729"/>
                      <a:pt x="3701" y="39796"/>
                    </a:cubicBezTo>
                    <a:cubicBezTo>
                      <a:pt x="3701" y="39796"/>
                      <a:pt x="3467" y="39696"/>
                      <a:pt x="3067" y="39496"/>
                    </a:cubicBezTo>
                    <a:cubicBezTo>
                      <a:pt x="2500" y="39162"/>
                      <a:pt x="2000" y="38728"/>
                      <a:pt x="1566" y="38228"/>
                    </a:cubicBezTo>
                    <a:cubicBezTo>
                      <a:pt x="899" y="37461"/>
                      <a:pt x="465" y="36494"/>
                      <a:pt x="332" y="35493"/>
                    </a:cubicBezTo>
                    <a:cubicBezTo>
                      <a:pt x="132" y="34125"/>
                      <a:pt x="465" y="32791"/>
                      <a:pt x="1199" y="31657"/>
                    </a:cubicBezTo>
                    <a:lnTo>
                      <a:pt x="1232" y="31623"/>
                    </a:lnTo>
                    <a:lnTo>
                      <a:pt x="1232" y="31557"/>
                    </a:lnTo>
                    <a:cubicBezTo>
                      <a:pt x="865" y="30756"/>
                      <a:pt x="665" y="29922"/>
                      <a:pt x="599" y="29022"/>
                    </a:cubicBezTo>
                    <a:cubicBezTo>
                      <a:pt x="532" y="28088"/>
                      <a:pt x="732" y="27120"/>
                      <a:pt x="1166" y="26253"/>
                    </a:cubicBezTo>
                    <a:cubicBezTo>
                      <a:pt x="1633" y="25352"/>
                      <a:pt x="2433" y="24618"/>
                      <a:pt x="3401" y="24285"/>
                    </a:cubicBezTo>
                    <a:cubicBezTo>
                      <a:pt x="3834" y="24097"/>
                      <a:pt x="4293" y="24003"/>
                      <a:pt x="4749" y="24003"/>
                    </a:cubicBezTo>
                    <a:cubicBezTo>
                      <a:pt x="5347" y="24003"/>
                      <a:pt x="5940" y="24164"/>
                      <a:pt x="6469" y="24485"/>
                    </a:cubicBezTo>
                    <a:lnTo>
                      <a:pt x="6670" y="24585"/>
                    </a:lnTo>
                    <a:lnTo>
                      <a:pt x="6636" y="24352"/>
                    </a:lnTo>
                    <a:cubicBezTo>
                      <a:pt x="6268" y="22386"/>
                      <a:pt x="7854" y="20837"/>
                      <a:pt x="9568" y="20837"/>
                    </a:cubicBezTo>
                    <a:cubicBezTo>
                      <a:pt x="10181" y="20837"/>
                      <a:pt x="10811" y="21035"/>
                      <a:pt x="11373" y="21483"/>
                    </a:cubicBezTo>
                    <a:lnTo>
                      <a:pt x="11540" y="21616"/>
                    </a:lnTo>
                    <a:lnTo>
                      <a:pt x="11540" y="21416"/>
                    </a:lnTo>
                    <a:cubicBezTo>
                      <a:pt x="11807" y="18381"/>
                      <a:pt x="12140" y="15512"/>
                      <a:pt x="12440" y="12943"/>
                    </a:cubicBezTo>
                    <a:cubicBezTo>
                      <a:pt x="12707" y="10375"/>
                      <a:pt x="12907" y="8073"/>
                      <a:pt x="13041" y="6172"/>
                    </a:cubicBezTo>
                    <a:cubicBezTo>
                      <a:pt x="13174" y="4237"/>
                      <a:pt x="13208" y="2703"/>
                      <a:pt x="13208" y="1635"/>
                    </a:cubicBezTo>
                    <a:lnTo>
                      <a:pt x="13208" y="434"/>
                    </a:lnTo>
                    <a:lnTo>
                      <a:pt x="13208" y="101"/>
                    </a:lnTo>
                    <a:cubicBezTo>
                      <a:pt x="13241" y="67"/>
                      <a:pt x="13241" y="34"/>
                      <a:pt x="13208"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83" name="Google Shape;283;p33">
                <a:extLst>
                  <a:ext uri="{FF2B5EF4-FFF2-40B4-BE49-F238E27FC236}">
                    <a16:creationId xmlns:a16="http://schemas.microsoft.com/office/drawing/2014/main" id="{07CEF5EB-66A0-84F3-6A35-50BACBDC851F}"/>
                  </a:ext>
                </a:extLst>
              </p:cNvPr>
              <p:cNvSpPr/>
              <p:nvPr/>
            </p:nvSpPr>
            <p:spPr>
              <a:xfrm>
                <a:off x="6601398" y="1447654"/>
                <a:ext cx="93092" cy="572313"/>
              </a:xfrm>
              <a:custGeom>
                <a:avLst/>
                <a:gdLst/>
                <a:ahLst/>
                <a:cxnLst/>
                <a:rect l="l" t="t" r="r" b="b"/>
                <a:pathLst>
                  <a:path w="4370" h="26866" extrusionOk="0">
                    <a:moveTo>
                      <a:pt x="2267" y="0"/>
                    </a:moveTo>
                    <a:cubicBezTo>
                      <a:pt x="2000" y="0"/>
                      <a:pt x="1731" y="117"/>
                      <a:pt x="1535" y="346"/>
                    </a:cubicBezTo>
                    <a:cubicBezTo>
                      <a:pt x="567" y="1480"/>
                      <a:pt x="33" y="2881"/>
                      <a:pt x="0" y="4383"/>
                    </a:cubicBezTo>
                    <a:lnTo>
                      <a:pt x="0" y="26865"/>
                    </a:lnTo>
                    <a:lnTo>
                      <a:pt x="4136" y="26865"/>
                    </a:lnTo>
                    <a:cubicBezTo>
                      <a:pt x="4136" y="26865"/>
                      <a:pt x="4370" y="7351"/>
                      <a:pt x="4370" y="4383"/>
                    </a:cubicBezTo>
                    <a:cubicBezTo>
                      <a:pt x="4370" y="2948"/>
                      <a:pt x="3870" y="1514"/>
                      <a:pt x="3002" y="380"/>
                    </a:cubicBezTo>
                    <a:cubicBezTo>
                      <a:pt x="2816" y="125"/>
                      <a:pt x="2543" y="0"/>
                      <a:pt x="2267" y="0"/>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84" name="Google Shape;284;p33">
                <a:extLst>
                  <a:ext uri="{FF2B5EF4-FFF2-40B4-BE49-F238E27FC236}">
                    <a16:creationId xmlns:a16="http://schemas.microsoft.com/office/drawing/2014/main" id="{4E112BDE-70E9-04D5-8093-07A64781D0B4}"/>
                  </a:ext>
                </a:extLst>
              </p:cNvPr>
              <p:cNvSpPr/>
              <p:nvPr/>
            </p:nvSpPr>
            <p:spPr>
              <a:xfrm>
                <a:off x="6599970" y="1446887"/>
                <a:ext cx="95946" cy="573080"/>
              </a:xfrm>
              <a:custGeom>
                <a:avLst/>
                <a:gdLst/>
                <a:ahLst/>
                <a:cxnLst/>
                <a:rect l="l" t="t" r="r" b="b"/>
                <a:pathLst>
                  <a:path w="4504" h="26902" extrusionOk="0">
                    <a:moveTo>
                      <a:pt x="2259" y="1"/>
                    </a:moveTo>
                    <a:cubicBezTo>
                      <a:pt x="2135" y="1"/>
                      <a:pt x="2013" y="27"/>
                      <a:pt x="1902" y="82"/>
                    </a:cubicBezTo>
                    <a:cubicBezTo>
                      <a:pt x="1735" y="149"/>
                      <a:pt x="1635" y="249"/>
                      <a:pt x="1535" y="382"/>
                    </a:cubicBezTo>
                    <a:cubicBezTo>
                      <a:pt x="1435" y="516"/>
                      <a:pt x="1335" y="649"/>
                      <a:pt x="1235" y="783"/>
                    </a:cubicBezTo>
                    <a:cubicBezTo>
                      <a:pt x="701" y="1483"/>
                      <a:pt x="334" y="2317"/>
                      <a:pt x="134" y="3151"/>
                    </a:cubicBezTo>
                    <a:cubicBezTo>
                      <a:pt x="100" y="3418"/>
                      <a:pt x="34" y="3685"/>
                      <a:pt x="34" y="3952"/>
                    </a:cubicBezTo>
                    <a:cubicBezTo>
                      <a:pt x="0" y="4218"/>
                      <a:pt x="0" y="4485"/>
                      <a:pt x="0" y="4785"/>
                    </a:cubicBezTo>
                    <a:lnTo>
                      <a:pt x="0" y="6620"/>
                    </a:lnTo>
                    <a:lnTo>
                      <a:pt x="0" y="26868"/>
                    </a:lnTo>
                    <a:lnTo>
                      <a:pt x="0" y="26901"/>
                    </a:lnTo>
                    <a:lnTo>
                      <a:pt x="4237" y="26901"/>
                    </a:lnTo>
                    <a:lnTo>
                      <a:pt x="4237" y="26868"/>
                    </a:lnTo>
                    <a:cubicBezTo>
                      <a:pt x="4337" y="19329"/>
                      <a:pt x="4404" y="12658"/>
                      <a:pt x="4470" y="7821"/>
                    </a:cubicBezTo>
                    <a:cubicBezTo>
                      <a:pt x="4470" y="6620"/>
                      <a:pt x="4470" y="5553"/>
                      <a:pt x="4470" y="4585"/>
                    </a:cubicBezTo>
                    <a:cubicBezTo>
                      <a:pt x="4504" y="3785"/>
                      <a:pt x="4370" y="2951"/>
                      <a:pt x="4070" y="2217"/>
                    </a:cubicBezTo>
                    <a:cubicBezTo>
                      <a:pt x="3903" y="1717"/>
                      <a:pt x="3670" y="1250"/>
                      <a:pt x="3369" y="816"/>
                    </a:cubicBezTo>
                    <a:cubicBezTo>
                      <a:pt x="3203" y="549"/>
                      <a:pt x="3069" y="416"/>
                      <a:pt x="3069" y="416"/>
                    </a:cubicBezTo>
                    <a:lnTo>
                      <a:pt x="3069" y="416"/>
                    </a:lnTo>
                    <a:cubicBezTo>
                      <a:pt x="3069" y="449"/>
                      <a:pt x="3103" y="482"/>
                      <a:pt x="3103" y="482"/>
                    </a:cubicBezTo>
                    <a:cubicBezTo>
                      <a:pt x="3169" y="582"/>
                      <a:pt x="3236" y="683"/>
                      <a:pt x="3336" y="816"/>
                    </a:cubicBezTo>
                    <a:cubicBezTo>
                      <a:pt x="3603" y="1250"/>
                      <a:pt x="3836" y="1717"/>
                      <a:pt x="4003" y="2184"/>
                    </a:cubicBezTo>
                    <a:cubicBezTo>
                      <a:pt x="4270" y="2951"/>
                      <a:pt x="4404" y="3785"/>
                      <a:pt x="4404" y="4585"/>
                    </a:cubicBezTo>
                    <a:cubicBezTo>
                      <a:pt x="4370" y="5519"/>
                      <a:pt x="4337" y="6620"/>
                      <a:pt x="4337" y="7821"/>
                    </a:cubicBezTo>
                    <a:cubicBezTo>
                      <a:pt x="4304" y="12610"/>
                      <a:pt x="4204" y="19290"/>
                      <a:pt x="4104" y="26801"/>
                    </a:cubicBezTo>
                    <a:lnTo>
                      <a:pt x="67" y="26801"/>
                    </a:lnTo>
                    <a:lnTo>
                      <a:pt x="67" y="6620"/>
                    </a:lnTo>
                    <a:lnTo>
                      <a:pt x="67" y="4785"/>
                    </a:lnTo>
                    <a:cubicBezTo>
                      <a:pt x="67" y="4485"/>
                      <a:pt x="67" y="4218"/>
                      <a:pt x="67" y="3952"/>
                    </a:cubicBezTo>
                    <a:cubicBezTo>
                      <a:pt x="100" y="3685"/>
                      <a:pt x="134" y="3418"/>
                      <a:pt x="201" y="3151"/>
                    </a:cubicBezTo>
                    <a:cubicBezTo>
                      <a:pt x="401" y="2317"/>
                      <a:pt x="734" y="1516"/>
                      <a:pt x="1268" y="783"/>
                    </a:cubicBezTo>
                    <a:cubicBezTo>
                      <a:pt x="1401" y="516"/>
                      <a:pt x="1635" y="282"/>
                      <a:pt x="1902" y="115"/>
                    </a:cubicBezTo>
                    <a:cubicBezTo>
                      <a:pt x="2012" y="60"/>
                      <a:pt x="2132" y="36"/>
                      <a:pt x="2257" y="36"/>
                    </a:cubicBezTo>
                    <a:cubicBezTo>
                      <a:pt x="2359" y="36"/>
                      <a:pt x="2464" y="52"/>
                      <a:pt x="2569" y="82"/>
                    </a:cubicBezTo>
                    <a:cubicBezTo>
                      <a:pt x="2702" y="115"/>
                      <a:pt x="2836" y="182"/>
                      <a:pt x="2936" y="282"/>
                    </a:cubicBezTo>
                    <a:cubicBezTo>
                      <a:pt x="2758" y="104"/>
                      <a:pt x="2506" y="1"/>
                      <a:pt x="2259"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85" name="Google Shape;285;p33">
                <a:extLst>
                  <a:ext uri="{FF2B5EF4-FFF2-40B4-BE49-F238E27FC236}">
                    <a16:creationId xmlns:a16="http://schemas.microsoft.com/office/drawing/2014/main" id="{ABB1D21C-EB3A-5715-45C2-48CC7F37DC51}"/>
                  </a:ext>
                </a:extLst>
              </p:cNvPr>
              <p:cNvSpPr/>
              <p:nvPr/>
            </p:nvSpPr>
            <p:spPr>
              <a:xfrm>
                <a:off x="6604231" y="1822446"/>
                <a:ext cx="88853" cy="1427"/>
              </a:xfrm>
              <a:custGeom>
                <a:avLst/>
                <a:gdLst/>
                <a:ahLst/>
                <a:cxnLst/>
                <a:rect l="l" t="t" r="r" b="b"/>
                <a:pathLst>
                  <a:path w="4171" h="67" extrusionOk="0">
                    <a:moveTo>
                      <a:pt x="2069" y="0"/>
                    </a:moveTo>
                    <a:cubicBezTo>
                      <a:pt x="935" y="0"/>
                      <a:pt x="1" y="0"/>
                      <a:pt x="1" y="33"/>
                    </a:cubicBezTo>
                    <a:cubicBezTo>
                      <a:pt x="1" y="67"/>
                      <a:pt x="935" y="67"/>
                      <a:pt x="2069" y="67"/>
                    </a:cubicBezTo>
                    <a:cubicBezTo>
                      <a:pt x="3236" y="67"/>
                      <a:pt x="4170" y="67"/>
                      <a:pt x="4170" y="33"/>
                    </a:cubicBezTo>
                    <a:cubicBezTo>
                      <a:pt x="4170" y="0"/>
                      <a:pt x="3236" y="0"/>
                      <a:pt x="2069"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86" name="Google Shape;286;p33">
                <a:extLst>
                  <a:ext uri="{FF2B5EF4-FFF2-40B4-BE49-F238E27FC236}">
                    <a16:creationId xmlns:a16="http://schemas.microsoft.com/office/drawing/2014/main" id="{B7E58779-2055-2B7C-41D2-092FA2B6F23B}"/>
                  </a:ext>
                </a:extLst>
              </p:cNvPr>
              <p:cNvSpPr/>
              <p:nvPr/>
            </p:nvSpPr>
            <p:spPr>
              <a:xfrm>
                <a:off x="6604231" y="1877860"/>
                <a:ext cx="88853" cy="1449"/>
              </a:xfrm>
              <a:custGeom>
                <a:avLst/>
                <a:gdLst/>
                <a:ahLst/>
                <a:cxnLst/>
                <a:rect l="l" t="t" r="r" b="b"/>
                <a:pathLst>
                  <a:path w="4171" h="68" extrusionOk="0">
                    <a:moveTo>
                      <a:pt x="2069" y="1"/>
                    </a:moveTo>
                    <a:cubicBezTo>
                      <a:pt x="935" y="1"/>
                      <a:pt x="1" y="1"/>
                      <a:pt x="1" y="34"/>
                    </a:cubicBezTo>
                    <a:cubicBezTo>
                      <a:pt x="1" y="68"/>
                      <a:pt x="935" y="68"/>
                      <a:pt x="2069" y="68"/>
                    </a:cubicBezTo>
                    <a:cubicBezTo>
                      <a:pt x="3236" y="68"/>
                      <a:pt x="4170" y="68"/>
                      <a:pt x="4170" y="34"/>
                    </a:cubicBezTo>
                    <a:cubicBezTo>
                      <a:pt x="4170" y="1"/>
                      <a:pt x="3236" y="1"/>
                      <a:pt x="2069"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87" name="Google Shape;287;p33">
                <a:extLst>
                  <a:ext uri="{FF2B5EF4-FFF2-40B4-BE49-F238E27FC236}">
                    <a16:creationId xmlns:a16="http://schemas.microsoft.com/office/drawing/2014/main" id="{A9D69186-A82E-0BA3-9452-E670DA98A617}"/>
                  </a:ext>
                </a:extLst>
              </p:cNvPr>
              <p:cNvSpPr/>
              <p:nvPr/>
            </p:nvSpPr>
            <p:spPr>
              <a:xfrm>
                <a:off x="6604231" y="1544569"/>
                <a:ext cx="88853" cy="1449"/>
              </a:xfrm>
              <a:custGeom>
                <a:avLst/>
                <a:gdLst/>
                <a:ahLst/>
                <a:cxnLst/>
                <a:rect l="l" t="t" r="r" b="b"/>
                <a:pathLst>
                  <a:path w="4171" h="68" extrusionOk="0">
                    <a:moveTo>
                      <a:pt x="2069" y="0"/>
                    </a:moveTo>
                    <a:cubicBezTo>
                      <a:pt x="935" y="0"/>
                      <a:pt x="1" y="0"/>
                      <a:pt x="1" y="34"/>
                    </a:cubicBezTo>
                    <a:cubicBezTo>
                      <a:pt x="1" y="67"/>
                      <a:pt x="935" y="67"/>
                      <a:pt x="2069" y="67"/>
                    </a:cubicBezTo>
                    <a:cubicBezTo>
                      <a:pt x="3236" y="67"/>
                      <a:pt x="4170" y="67"/>
                      <a:pt x="4170" y="34"/>
                    </a:cubicBezTo>
                    <a:cubicBezTo>
                      <a:pt x="4170" y="0"/>
                      <a:pt x="3236" y="0"/>
                      <a:pt x="2069"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88" name="Google Shape;288;p33">
                <a:extLst>
                  <a:ext uri="{FF2B5EF4-FFF2-40B4-BE49-F238E27FC236}">
                    <a16:creationId xmlns:a16="http://schemas.microsoft.com/office/drawing/2014/main" id="{8CBE9267-79AC-5964-5430-887BA4067986}"/>
                  </a:ext>
                </a:extLst>
              </p:cNvPr>
              <p:cNvSpPr/>
              <p:nvPr/>
            </p:nvSpPr>
            <p:spPr>
              <a:xfrm>
                <a:off x="6604231" y="1600004"/>
                <a:ext cx="88853" cy="1427"/>
              </a:xfrm>
              <a:custGeom>
                <a:avLst/>
                <a:gdLst/>
                <a:ahLst/>
                <a:cxnLst/>
                <a:rect l="l" t="t" r="r" b="b"/>
                <a:pathLst>
                  <a:path w="4171" h="67" extrusionOk="0">
                    <a:moveTo>
                      <a:pt x="2069" y="0"/>
                    </a:moveTo>
                    <a:cubicBezTo>
                      <a:pt x="935" y="0"/>
                      <a:pt x="1" y="0"/>
                      <a:pt x="1" y="34"/>
                    </a:cubicBezTo>
                    <a:cubicBezTo>
                      <a:pt x="1" y="67"/>
                      <a:pt x="935" y="67"/>
                      <a:pt x="2069" y="67"/>
                    </a:cubicBezTo>
                    <a:cubicBezTo>
                      <a:pt x="3236" y="67"/>
                      <a:pt x="4170" y="67"/>
                      <a:pt x="4170" y="34"/>
                    </a:cubicBezTo>
                    <a:cubicBezTo>
                      <a:pt x="4170" y="0"/>
                      <a:pt x="3236" y="0"/>
                      <a:pt x="2069"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89" name="Google Shape;289;p33">
                <a:extLst>
                  <a:ext uri="{FF2B5EF4-FFF2-40B4-BE49-F238E27FC236}">
                    <a16:creationId xmlns:a16="http://schemas.microsoft.com/office/drawing/2014/main" id="{709B6635-E18D-DD3B-503F-0561B09B6E0F}"/>
                  </a:ext>
                </a:extLst>
              </p:cNvPr>
              <p:cNvSpPr/>
              <p:nvPr/>
            </p:nvSpPr>
            <p:spPr>
              <a:xfrm>
                <a:off x="6604231" y="1655439"/>
                <a:ext cx="88853" cy="2152"/>
              </a:xfrm>
              <a:custGeom>
                <a:avLst/>
                <a:gdLst/>
                <a:ahLst/>
                <a:cxnLst/>
                <a:rect l="l" t="t" r="r" b="b"/>
                <a:pathLst>
                  <a:path w="4171" h="101" extrusionOk="0">
                    <a:moveTo>
                      <a:pt x="2069" y="0"/>
                    </a:moveTo>
                    <a:cubicBezTo>
                      <a:pt x="935" y="0"/>
                      <a:pt x="1" y="33"/>
                      <a:pt x="1" y="33"/>
                    </a:cubicBezTo>
                    <a:cubicBezTo>
                      <a:pt x="1" y="67"/>
                      <a:pt x="935" y="100"/>
                      <a:pt x="2069" y="100"/>
                    </a:cubicBezTo>
                    <a:cubicBezTo>
                      <a:pt x="3236" y="100"/>
                      <a:pt x="4170" y="33"/>
                      <a:pt x="4170" y="33"/>
                    </a:cubicBezTo>
                    <a:cubicBezTo>
                      <a:pt x="4170" y="33"/>
                      <a:pt x="3236" y="0"/>
                      <a:pt x="2069"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90" name="Google Shape;290;p33">
                <a:extLst>
                  <a:ext uri="{FF2B5EF4-FFF2-40B4-BE49-F238E27FC236}">
                    <a16:creationId xmlns:a16="http://schemas.microsoft.com/office/drawing/2014/main" id="{2A45A0DE-381F-76E1-2CF2-6352CBD9D223}"/>
                  </a:ext>
                </a:extLst>
              </p:cNvPr>
              <p:cNvSpPr/>
              <p:nvPr/>
            </p:nvSpPr>
            <p:spPr>
              <a:xfrm>
                <a:off x="6604231" y="1710852"/>
                <a:ext cx="88853" cy="2152"/>
              </a:xfrm>
              <a:custGeom>
                <a:avLst/>
                <a:gdLst/>
                <a:ahLst/>
                <a:cxnLst/>
                <a:rect l="l" t="t" r="r" b="b"/>
                <a:pathLst>
                  <a:path w="4171" h="101" extrusionOk="0">
                    <a:moveTo>
                      <a:pt x="2069" y="1"/>
                    </a:moveTo>
                    <a:cubicBezTo>
                      <a:pt x="935" y="1"/>
                      <a:pt x="1" y="1"/>
                      <a:pt x="1" y="34"/>
                    </a:cubicBezTo>
                    <a:cubicBezTo>
                      <a:pt x="1" y="101"/>
                      <a:pt x="935" y="101"/>
                      <a:pt x="2069" y="101"/>
                    </a:cubicBezTo>
                    <a:cubicBezTo>
                      <a:pt x="3236" y="101"/>
                      <a:pt x="4170" y="68"/>
                      <a:pt x="4170" y="34"/>
                    </a:cubicBezTo>
                    <a:cubicBezTo>
                      <a:pt x="4170" y="34"/>
                      <a:pt x="3236" y="1"/>
                      <a:pt x="2069"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91" name="Google Shape;291;p33">
                <a:extLst>
                  <a:ext uri="{FF2B5EF4-FFF2-40B4-BE49-F238E27FC236}">
                    <a16:creationId xmlns:a16="http://schemas.microsoft.com/office/drawing/2014/main" id="{0266814E-83B9-749A-99EC-53AD4D344506}"/>
                  </a:ext>
                </a:extLst>
              </p:cNvPr>
              <p:cNvSpPr/>
              <p:nvPr/>
            </p:nvSpPr>
            <p:spPr>
              <a:xfrm>
                <a:off x="6604231" y="1767011"/>
                <a:ext cx="88853" cy="1427"/>
              </a:xfrm>
              <a:custGeom>
                <a:avLst/>
                <a:gdLst/>
                <a:ahLst/>
                <a:cxnLst/>
                <a:rect l="l" t="t" r="r" b="b"/>
                <a:pathLst>
                  <a:path w="4171" h="67" extrusionOk="0">
                    <a:moveTo>
                      <a:pt x="2069" y="0"/>
                    </a:moveTo>
                    <a:cubicBezTo>
                      <a:pt x="935" y="0"/>
                      <a:pt x="1" y="0"/>
                      <a:pt x="1" y="33"/>
                    </a:cubicBezTo>
                    <a:cubicBezTo>
                      <a:pt x="1" y="67"/>
                      <a:pt x="935" y="67"/>
                      <a:pt x="2069" y="67"/>
                    </a:cubicBezTo>
                    <a:cubicBezTo>
                      <a:pt x="3236" y="67"/>
                      <a:pt x="4170" y="67"/>
                      <a:pt x="4170" y="33"/>
                    </a:cubicBezTo>
                    <a:cubicBezTo>
                      <a:pt x="4170" y="0"/>
                      <a:pt x="3236" y="0"/>
                      <a:pt x="2069"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92" name="Google Shape;292;p33">
                <a:extLst>
                  <a:ext uri="{FF2B5EF4-FFF2-40B4-BE49-F238E27FC236}">
                    <a16:creationId xmlns:a16="http://schemas.microsoft.com/office/drawing/2014/main" id="{B5BD10D9-FC98-3FB5-5D2C-8929D8E869A0}"/>
                  </a:ext>
                </a:extLst>
              </p:cNvPr>
              <p:cNvSpPr/>
              <p:nvPr/>
            </p:nvSpPr>
            <p:spPr>
              <a:xfrm>
                <a:off x="6923313" y="1449785"/>
                <a:ext cx="93113" cy="571610"/>
              </a:xfrm>
              <a:custGeom>
                <a:avLst/>
                <a:gdLst/>
                <a:ahLst/>
                <a:cxnLst/>
                <a:rect l="l" t="t" r="r" b="b"/>
                <a:pathLst>
                  <a:path w="4371" h="26833" extrusionOk="0">
                    <a:moveTo>
                      <a:pt x="2268" y="0"/>
                    </a:moveTo>
                    <a:cubicBezTo>
                      <a:pt x="2001" y="0"/>
                      <a:pt x="1732" y="117"/>
                      <a:pt x="1535" y="346"/>
                    </a:cubicBezTo>
                    <a:cubicBezTo>
                      <a:pt x="568" y="1447"/>
                      <a:pt x="34" y="2882"/>
                      <a:pt x="1" y="4383"/>
                    </a:cubicBezTo>
                    <a:lnTo>
                      <a:pt x="1" y="26832"/>
                    </a:lnTo>
                    <a:lnTo>
                      <a:pt x="4137" y="26832"/>
                    </a:lnTo>
                    <a:cubicBezTo>
                      <a:pt x="4137" y="26832"/>
                      <a:pt x="4371" y="7351"/>
                      <a:pt x="4371" y="4383"/>
                    </a:cubicBezTo>
                    <a:cubicBezTo>
                      <a:pt x="4371" y="2915"/>
                      <a:pt x="3870" y="1514"/>
                      <a:pt x="3003" y="380"/>
                    </a:cubicBezTo>
                    <a:cubicBezTo>
                      <a:pt x="2816" y="125"/>
                      <a:pt x="2543" y="0"/>
                      <a:pt x="2268" y="0"/>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93" name="Google Shape;293;p33">
                <a:extLst>
                  <a:ext uri="{FF2B5EF4-FFF2-40B4-BE49-F238E27FC236}">
                    <a16:creationId xmlns:a16="http://schemas.microsoft.com/office/drawing/2014/main" id="{47638A66-8A80-5B0F-8C48-278AA3907B62}"/>
                  </a:ext>
                </a:extLst>
              </p:cNvPr>
              <p:cNvSpPr/>
              <p:nvPr/>
            </p:nvSpPr>
            <p:spPr>
              <a:xfrm>
                <a:off x="6922610" y="1449060"/>
                <a:ext cx="95243" cy="573037"/>
              </a:xfrm>
              <a:custGeom>
                <a:avLst/>
                <a:gdLst/>
                <a:ahLst/>
                <a:cxnLst/>
                <a:rect l="l" t="t" r="r" b="b"/>
                <a:pathLst>
                  <a:path w="4471" h="26900" extrusionOk="0">
                    <a:moveTo>
                      <a:pt x="2254" y="0"/>
                    </a:moveTo>
                    <a:cubicBezTo>
                      <a:pt x="2126" y="0"/>
                      <a:pt x="1997" y="25"/>
                      <a:pt x="1869" y="80"/>
                    </a:cubicBezTo>
                    <a:cubicBezTo>
                      <a:pt x="1735" y="147"/>
                      <a:pt x="1602" y="247"/>
                      <a:pt x="1535" y="380"/>
                    </a:cubicBezTo>
                    <a:cubicBezTo>
                      <a:pt x="1525" y="394"/>
                      <a:pt x="1514" y="408"/>
                      <a:pt x="1503" y="422"/>
                    </a:cubicBezTo>
                    <a:lnTo>
                      <a:pt x="1503" y="422"/>
                    </a:lnTo>
                    <a:cubicBezTo>
                      <a:pt x="1610" y="304"/>
                      <a:pt x="1730" y="200"/>
                      <a:pt x="1869" y="114"/>
                    </a:cubicBezTo>
                    <a:cubicBezTo>
                      <a:pt x="2003" y="52"/>
                      <a:pt x="2142" y="23"/>
                      <a:pt x="2277" y="23"/>
                    </a:cubicBezTo>
                    <a:cubicBezTo>
                      <a:pt x="2511" y="23"/>
                      <a:pt x="2734" y="111"/>
                      <a:pt x="2903" y="280"/>
                    </a:cubicBezTo>
                    <a:cubicBezTo>
                      <a:pt x="2936" y="314"/>
                      <a:pt x="2969" y="347"/>
                      <a:pt x="3003" y="380"/>
                    </a:cubicBezTo>
                    <a:cubicBezTo>
                      <a:pt x="3003" y="347"/>
                      <a:pt x="2969" y="314"/>
                      <a:pt x="2936" y="280"/>
                    </a:cubicBezTo>
                    <a:cubicBezTo>
                      <a:pt x="2836" y="180"/>
                      <a:pt x="2702" y="80"/>
                      <a:pt x="2569" y="47"/>
                    </a:cubicBezTo>
                    <a:cubicBezTo>
                      <a:pt x="2464" y="17"/>
                      <a:pt x="2359" y="0"/>
                      <a:pt x="2254" y="0"/>
                    </a:cubicBezTo>
                    <a:close/>
                    <a:moveTo>
                      <a:pt x="1503" y="422"/>
                    </a:moveTo>
                    <a:cubicBezTo>
                      <a:pt x="1466" y="462"/>
                      <a:pt x="1431" y="504"/>
                      <a:pt x="1397" y="548"/>
                    </a:cubicBezTo>
                    <a:lnTo>
                      <a:pt x="1397" y="548"/>
                    </a:lnTo>
                    <a:cubicBezTo>
                      <a:pt x="1434" y="506"/>
                      <a:pt x="1470" y="464"/>
                      <a:pt x="1503" y="422"/>
                    </a:cubicBezTo>
                    <a:close/>
                    <a:moveTo>
                      <a:pt x="3036" y="414"/>
                    </a:moveTo>
                    <a:cubicBezTo>
                      <a:pt x="3036" y="414"/>
                      <a:pt x="3083" y="477"/>
                      <a:pt x="3178" y="602"/>
                    </a:cubicBezTo>
                    <a:lnTo>
                      <a:pt x="3178" y="602"/>
                    </a:lnTo>
                    <a:cubicBezTo>
                      <a:pt x="3145" y="553"/>
                      <a:pt x="3118" y="510"/>
                      <a:pt x="3103" y="480"/>
                    </a:cubicBezTo>
                    <a:cubicBezTo>
                      <a:pt x="3037" y="414"/>
                      <a:pt x="3036" y="414"/>
                      <a:pt x="3036" y="414"/>
                    </a:cubicBezTo>
                    <a:close/>
                    <a:moveTo>
                      <a:pt x="1397" y="548"/>
                    </a:moveTo>
                    <a:cubicBezTo>
                      <a:pt x="1329" y="625"/>
                      <a:pt x="1260" y="703"/>
                      <a:pt x="1201" y="781"/>
                    </a:cubicBezTo>
                    <a:cubicBezTo>
                      <a:pt x="701" y="1481"/>
                      <a:pt x="334" y="2315"/>
                      <a:pt x="134" y="3149"/>
                    </a:cubicBezTo>
                    <a:cubicBezTo>
                      <a:pt x="67" y="3416"/>
                      <a:pt x="34" y="3683"/>
                      <a:pt x="34" y="3950"/>
                    </a:cubicBezTo>
                    <a:cubicBezTo>
                      <a:pt x="1" y="4216"/>
                      <a:pt x="1" y="4483"/>
                      <a:pt x="1" y="4784"/>
                    </a:cubicBezTo>
                    <a:lnTo>
                      <a:pt x="1" y="6618"/>
                    </a:lnTo>
                    <a:lnTo>
                      <a:pt x="1" y="26866"/>
                    </a:lnTo>
                    <a:lnTo>
                      <a:pt x="1" y="26899"/>
                    </a:lnTo>
                    <a:lnTo>
                      <a:pt x="4204" y="26899"/>
                    </a:lnTo>
                    <a:lnTo>
                      <a:pt x="4204" y="26866"/>
                    </a:lnTo>
                    <a:cubicBezTo>
                      <a:pt x="4304" y="19327"/>
                      <a:pt x="4370" y="12656"/>
                      <a:pt x="4437" y="7819"/>
                    </a:cubicBezTo>
                    <a:cubicBezTo>
                      <a:pt x="4437" y="6618"/>
                      <a:pt x="4437" y="5551"/>
                      <a:pt x="4437" y="4583"/>
                    </a:cubicBezTo>
                    <a:cubicBezTo>
                      <a:pt x="4470" y="3783"/>
                      <a:pt x="4337" y="2949"/>
                      <a:pt x="4037" y="2182"/>
                    </a:cubicBezTo>
                    <a:cubicBezTo>
                      <a:pt x="3870" y="1715"/>
                      <a:pt x="3636" y="1248"/>
                      <a:pt x="3336" y="814"/>
                    </a:cubicBezTo>
                    <a:cubicBezTo>
                      <a:pt x="3274" y="730"/>
                      <a:pt x="3221" y="660"/>
                      <a:pt x="3178" y="602"/>
                    </a:cubicBezTo>
                    <a:lnTo>
                      <a:pt x="3178" y="602"/>
                    </a:lnTo>
                    <a:cubicBezTo>
                      <a:pt x="3218" y="665"/>
                      <a:pt x="3266" y="740"/>
                      <a:pt x="3303" y="814"/>
                    </a:cubicBezTo>
                    <a:cubicBezTo>
                      <a:pt x="3603" y="1248"/>
                      <a:pt x="3803" y="1715"/>
                      <a:pt x="4003" y="2182"/>
                    </a:cubicBezTo>
                    <a:cubicBezTo>
                      <a:pt x="4270" y="2949"/>
                      <a:pt x="4404" y="3749"/>
                      <a:pt x="4370" y="4583"/>
                    </a:cubicBezTo>
                    <a:cubicBezTo>
                      <a:pt x="4370" y="5517"/>
                      <a:pt x="4337" y="6618"/>
                      <a:pt x="4337" y="7819"/>
                    </a:cubicBezTo>
                    <a:cubicBezTo>
                      <a:pt x="4270" y="12608"/>
                      <a:pt x="4204" y="19288"/>
                      <a:pt x="4104" y="26799"/>
                    </a:cubicBezTo>
                    <a:lnTo>
                      <a:pt x="67" y="26799"/>
                    </a:lnTo>
                    <a:lnTo>
                      <a:pt x="67" y="6618"/>
                    </a:lnTo>
                    <a:lnTo>
                      <a:pt x="67" y="4784"/>
                    </a:lnTo>
                    <a:cubicBezTo>
                      <a:pt x="67" y="4483"/>
                      <a:pt x="34" y="4216"/>
                      <a:pt x="67" y="3950"/>
                    </a:cubicBezTo>
                    <a:cubicBezTo>
                      <a:pt x="101" y="3683"/>
                      <a:pt x="134" y="3416"/>
                      <a:pt x="167" y="3149"/>
                    </a:cubicBezTo>
                    <a:cubicBezTo>
                      <a:pt x="367" y="2315"/>
                      <a:pt x="734" y="1515"/>
                      <a:pt x="1235" y="781"/>
                    </a:cubicBezTo>
                    <a:cubicBezTo>
                      <a:pt x="1285" y="700"/>
                      <a:pt x="1339" y="622"/>
                      <a:pt x="1397" y="548"/>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94" name="Google Shape;294;p33">
                <a:extLst>
                  <a:ext uri="{FF2B5EF4-FFF2-40B4-BE49-F238E27FC236}">
                    <a16:creationId xmlns:a16="http://schemas.microsoft.com/office/drawing/2014/main" id="{085C95BE-6F1C-0C39-B4CF-463F058F7CB6}"/>
                  </a:ext>
                </a:extLst>
              </p:cNvPr>
              <p:cNvSpPr/>
              <p:nvPr/>
            </p:nvSpPr>
            <p:spPr>
              <a:xfrm>
                <a:off x="6926167" y="1545997"/>
                <a:ext cx="88831" cy="2152"/>
              </a:xfrm>
              <a:custGeom>
                <a:avLst/>
                <a:gdLst/>
                <a:ahLst/>
                <a:cxnLst/>
                <a:rect l="l" t="t" r="r" b="b"/>
                <a:pathLst>
                  <a:path w="4170" h="101" extrusionOk="0">
                    <a:moveTo>
                      <a:pt x="2102" y="0"/>
                    </a:moveTo>
                    <a:cubicBezTo>
                      <a:pt x="934" y="0"/>
                      <a:pt x="0" y="33"/>
                      <a:pt x="0" y="67"/>
                    </a:cubicBezTo>
                    <a:cubicBezTo>
                      <a:pt x="0" y="67"/>
                      <a:pt x="934" y="100"/>
                      <a:pt x="2102" y="100"/>
                    </a:cubicBezTo>
                    <a:cubicBezTo>
                      <a:pt x="3236" y="100"/>
                      <a:pt x="4170" y="67"/>
                      <a:pt x="4170" y="67"/>
                    </a:cubicBezTo>
                    <a:cubicBezTo>
                      <a:pt x="4170" y="33"/>
                      <a:pt x="3236" y="0"/>
                      <a:pt x="2102"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95" name="Google Shape;295;p33">
                <a:extLst>
                  <a:ext uri="{FF2B5EF4-FFF2-40B4-BE49-F238E27FC236}">
                    <a16:creationId xmlns:a16="http://schemas.microsoft.com/office/drawing/2014/main" id="{A0BE3465-F31E-AB65-70C5-1D8B5DBCE128}"/>
                  </a:ext>
                </a:extLst>
              </p:cNvPr>
              <p:cNvSpPr/>
              <p:nvPr/>
            </p:nvSpPr>
            <p:spPr>
              <a:xfrm>
                <a:off x="6926167" y="1602134"/>
                <a:ext cx="88831" cy="1427"/>
              </a:xfrm>
              <a:custGeom>
                <a:avLst/>
                <a:gdLst/>
                <a:ahLst/>
                <a:cxnLst/>
                <a:rect l="l" t="t" r="r" b="b"/>
                <a:pathLst>
                  <a:path w="4170" h="67" extrusionOk="0">
                    <a:moveTo>
                      <a:pt x="2102" y="0"/>
                    </a:moveTo>
                    <a:cubicBezTo>
                      <a:pt x="934" y="0"/>
                      <a:pt x="0" y="0"/>
                      <a:pt x="0" y="34"/>
                    </a:cubicBezTo>
                    <a:cubicBezTo>
                      <a:pt x="0" y="67"/>
                      <a:pt x="934" y="67"/>
                      <a:pt x="2102" y="67"/>
                    </a:cubicBezTo>
                    <a:cubicBezTo>
                      <a:pt x="3236" y="67"/>
                      <a:pt x="4170" y="67"/>
                      <a:pt x="4170" y="34"/>
                    </a:cubicBezTo>
                    <a:cubicBezTo>
                      <a:pt x="4170" y="0"/>
                      <a:pt x="3236" y="0"/>
                      <a:pt x="2102"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96" name="Google Shape;296;p33">
                <a:extLst>
                  <a:ext uri="{FF2B5EF4-FFF2-40B4-BE49-F238E27FC236}">
                    <a16:creationId xmlns:a16="http://schemas.microsoft.com/office/drawing/2014/main" id="{83CEA96C-A9EF-8FDD-1158-A7388CB164A9}"/>
                  </a:ext>
                </a:extLst>
              </p:cNvPr>
              <p:cNvSpPr/>
              <p:nvPr/>
            </p:nvSpPr>
            <p:spPr>
              <a:xfrm>
                <a:off x="6926167" y="1657569"/>
                <a:ext cx="88831" cy="1427"/>
              </a:xfrm>
              <a:custGeom>
                <a:avLst/>
                <a:gdLst/>
                <a:ahLst/>
                <a:cxnLst/>
                <a:rect l="l" t="t" r="r" b="b"/>
                <a:pathLst>
                  <a:path w="4170" h="67" extrusionOk="0">
                    <a:moveTo>
                      <a:pt x="2102" y="0"/>
                    </a:moveTo>
                    <a:cubicBezTo>
                      <a:pt x="934" y="0"/>
                      <a:pt x="0" y="0"/>
                      <a:pt x="0" y="33"/>
                    </a:cubicBezTo>
                    <a:cubicBezTo>
                      <a:pt x="0" y="67"/>
                      <a:pt x="934" y="67"/>
                      <a:pt x="2102" y="67"/>
                    </a:cubicBezTo>
                    <a:cubicBezTo>
                      <a:pt x="3236" y="67"/>
                      <a:pt x="4170" y="67"/>
                      <a:pt x="4170" y="33"/>
                    </a:cubicBezTo>
                    <a:cubicBezTo>
                      <a:pt x="4170" y="0"/>
                      <a:pt x="3236" y="0"/>
                      <a:pt x="2102"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97" name="Google Shape;297;p33">
                <a:extLst>
                  <a:ext uri="{FF2B5EF4-FFF2-40B4-BE49-F238E27FC236}">
                    <a16:creationId xmlns:a16="http://schemas.microsoft.com/office/drawing/2014/main" id="{ABB5F705-8A80-6041-3191-64D35E84038B}"/>
                  </a:ext>
                </a:extLst>
              </p:cNvPr>
              <p:cNvSpPr/>
              <p:nvPr/>
            </p:nvSpPr>
            <p:spPr>
              <a:xfrm>
                <a:off x="6926167" y="1712983"/>
                <a:ext cx="88831" cy="2173"/>
              </a:xfrm>
              <a:custGeom>
                <a:avLst/>
                <a:gdLst/>
                <a:ahLst/>
                <a:cxnLst/>
                <a:rect l="l" t="t" r="r" b="b"/>
                <a:pathLst>
                  <a:path w="4170" h="102" extrusionOk="0">
                    <a:moveTo>
                      <a:pt x="2102" y="1"/>
                    </a:moveTo>
                    <a:cubicBezTo>
                      <a:pt x="934" y="1"/>
                      <a:pt x="0" y="1"/>
                      <a:pt x="0" y="34"/>
                    </a:cubicBezTo>
                    <a:cubicBezTo>
                      <a:pt x="0" y="101"/>
                      <a:pt x="934" y="101"/>
                      <a:pt x="2102" y="101"/>
                    </a:cubicBezTo>
                    <a:cubicBezTo>
                      <a:pt x="3236" y="101"/>
                      <a:pt x="4170" y="68"/>
                      <a:pt x="4170" y="34"/>
                    </a:cubicBezTo>
                    <a:cubicBezTo>
                      <a:pt x="4170" y="34"/>
                      <a:pt x="3236" y="1"/>
                      <a:pt x="2102"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98" name="Google Shape;298;p33">
                <a:extLst>
                  <a:ext uri="{FF2B5EF4-FFF2-40B4-BE49-F238E27FC236}">
                    <a16:creationId xmlns:a16="http://schemas.microsoft.com/office/drawing/2014/main" id="{1F2A6D5D-6DC7-F34C-2655-DD592FBE9171}"/>
                  </a:ext>
                </a:extLst>
              </p:cNvPr>
              <p:cNvSpPr/>
              <p:nvPr/>
            </p:nvSpPr>
            <p:spPr>
              <a:xfrm>
                <a:off x="6926167" y="1768417"/>
                <a:ext cx="88831" cy="2152"/>
              </a:xfrm>
              <a:custGeom>
                <a:avLst/>
                <a:gdLst/>
                <a:ahLst/>
                <a:cxnLst/>
                <a:rect l="l" t="t" r="r" b="b"/>
                <a:pathLst>
                  <a:path w="4170" h="101" extrusionOk="0">
                    <a:moveTo>
                      <a:pt x="2102" y="1"/>
                    </a:moveTo>
                    <a:cubicBezTo>
                      <a:pt x="934" y="1"/>
                      <a:pt x="0" y="34"/>
                      <a:pt x="0" y="34"/>
                    </a:cubicBezTo>
                    <a:cubicBezTo>
                      <a:pt x="0" y="68"/>
                      <a:pt x="934" y="101"/>
                      <a:pt x="2102" y="101"/>
                    </a:cubicBezTo>
                    <a:cubicBezTo>
                      <a:pt x="3236" y="101"/>
                      <a:pt x="4170" y="68"/>
                      <a:pt x="4170" y="34"/>
                    </a:cubicBezTo>
                    <a:cubicBezTo>
                      <a:pt x="4170" y="34"/>
                      <a:pt x="3236" y="1"/>
                      <a:pt x="2102"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299" name="Google Shape;299;p33">
                <a:extLst>
                  <a:ext uri="{FF2B5EF4-FFF2-40B4-BE49-F238E27FC236}">
                    <a16:creationId xmlns:a16="http://schemas.microsoft.com/office/drawing/2014/main" id="{FD1B2DF2-FA5C-DB9E-E169-5D8B32B79F6B}"/>
                  </a:ext>
                </a:extLst>
              </p:cNvPr>
              <p:cNvSpPr/>
              <p:nvPr/>
            </p:nvSpPr>
            <p:spPr>
              <a:xfrm>
                <a:off x="6926167" y="1823852"/>
                <a:ext cx="88831" cy="2152"/>
              </a:xfrm>
              <a:custGeom>
                <a:avLst/>
                <a:gdLst/>
                <a:ahLst/>
                <a:cxnLst/>
                <a:rect l="l" t="t" r="r" b="b"/>
                <a:pathLst>
                  <a:path w="4170" h="101" extrusionOk="0">
                    <a:moveTo>
                      <a:pt x="2102" y="1"/>
                    </a:moveTo>
                    <a:cubicBezTo>
                      <a:pt x="934" y="1"/>
                      <a:pt x="0" y="34"/>
                      <a:pt x="0" y="67"/>
                    </a:cubicBezTo>
                    <a:cubicBezTo>
                      <a:pt x="0" y="67"/>
                      <a:pt x="934" y="101"/>
                      <a:pt x="2102" y="101"/>
                    </a:cubicBezTo>
                    <a:cubicBezTo>
                      <a:pt x="3236" y="101"/>
                      <a:pt x="4170" y="67"/>
                      <a:pt x="4170" y="67"/>
                    </a:cubicBezTo>
                    <a:cubicBezTo>
                      <a:pt x="4170" y="34"/>
                      <a:pt x="3236" y="1"/>
                      <a:pt x="2102"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00" name="Google Shape;300;p33">
                <a:extLst>
                  <a:ext uri="{FF2B5EF4-FFF2-40B4-BE49-F238E27FC236}">
                    <a16:creationId xmlns:a16="http://schemas.microsoft.com/office/drawing/2014/main" id="{3BF61CEB-2F02-C5AB-345C-61ABB0559C7E}"/>
                  </a:ext>
                </a:extLst>
              </p:cNvPr>
              <p:cNvSpPr/>
              <p:nvPr/>
            </p:nvSpPr>
            <p:spPr>
              <a:xfrm>
                <a:off x="6694478" y="1287486"/>
                <a:ext cx="232389" cy="801379"/>
              </a:xfrm>
              <a:custGeom>
                <a:avLst/>
                <a:gdLst/>
                <a:ahLst/>
                <a:cxnLst/>
                <a:rect l="l" t="t" r="r" b="b"/>
                <a:pathLst>
                  <a:path w="10909" h="37619" extrusionOk="0">
                    <a:moveTo>
                      <a:pt x="5515" y="1"/>
                    </a:moveTo>
                    <a:cubicBezTo>
                      <a:pt x="4932" y="1"/>
                      <a:pt x="4355" y="211"/>
                      <a:pt x="3904" y="626"/>
                    </a:cubicBezTo>
                    <a:cubicBezTo>
                      <a:pt x="1502" y="2594"/>
                      <a:pt x="101" y="5496"/>
                      <a:pt x="1" y="8598"/>
                    </a:cubicBezTo>
                    <a:lnTo>
                      <a:pt x="1" y="37619"/>
                    </a:lnTo>
                    <a:lnTo>
                      <a:pt x="10275" y="37619"/>
                    </a:lnTo>
                    <a:cubicBezTo>
                      <a:pt x="10275" y="37619"/>
                      <a:pt x="10909" y="12734"/>
                      <a:pt x="10909" y="8598"/>
                    </a:cubicBezTo>
                    <a:cubicBezTo>
                      <a:pt x="10909" y="6063"/>
                      <a:pt x="9207" y="2160"/>
                      <a:pt x="6939" y="459"/>
                    </a:cubicBezTo>
                    <a:cubicBezTo>
                      <a:pt x="6510" y="153"/>
                      <a:pt x="6011" y="1"/>
                      <a:pt x="5515" y="1"/>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01" name="Google Shape;301;p33">
                <a:extLst>
                  <a:ext uri="{FF2B5EF4-FFF2-40B4-BE49-F238E27FC236}">
                    <a16:creationId xmlns:a16="http://schemas.microsoft.com/office/drawing/2014/main" id="{451D3697-24C9-9ACD-5587-50E92F5AAD29}"/>
                  </a:ext>
                </a:extLst>
              </p:cNvPr>
              <p:cNvSpPr/>
              <p:nvPr/>
            </p:nvSpPr>
            <p:spPr>
              <a:xfrm>
                <a:off x="6693072" y="1287273"/>
                <a:ext cx="233795" cy="802316"/>
              </a:xfrm>
              <a:custGeom>
                <a:avLst/>
                <a:gdLst/>
                <a:ahLst/>
                <a:cxnLst/>
                <a:rect l="l" t="t" r="r" b="b"/>
                <a:pathLst>
                  <a:path w="10975" h="37663" extrusionOk="0">
                    <a:moveTo>
                      <a:pt x="6205" y="102"/>
                    </a:moveTo>
                    <a:lnTo>
                      <a:pt x="6205" y="102"/>
                    </a:lnTo>
                    <a:cubicBezTo>
                      <a:pt x="6405" y="169"/>
                      <a:pt x="6605" y="236"/>
                      <a:pt x="6772" y="336"/>
                    </a:cubicBezTo>
                    <a:cubicBezTo>
                      <a:pt x="6605" y="236"/>
                      <a:pt x="6405" y="135"/>
                      <a:pt x="6205" y="102"/>
                    </a:cubicBezTo>
                    <a:close/>
                    <a:moveTo>
                      <a:pt x="5590" y="1"/>
                    </a:moveTo>
                    <a:cubicBezTo>
                      <a:pt x="5474" y="1"/>
                      <a:pt x="5355" y="12"/>
                      <a:pt x="5237" y="35"/>
                    </a:cubicBezTo>
                    <a:cubicBezTo>
                      <a:pt x="4770" y="102"/>
                      <a:pt x="4337" y="302"/>
                      <a:pt x="3970" y="569"/>
                    </a:cubicBezTo>
                    <a:cubicBezTo>
                      <a:pt x="3002" y="1370"/>
                      <a:pt x="2168" y="2337"/>
                      <a:pt x="1535" y="3438"/>
                    </a:cubicBezTo>
                    <a:cubicBezTo>
                      <a:pt x="1101" y="4105"/>
                      <a:pt x="767" y="4839"/>
                      <a:pt x="534" y="5573"/>
                    </a:cubicBezTo>
                    <a:cubicBezTo>
                      <a:pt x="234" y="6440"/>
                      <a:pt x="67" y="7307"/>
                      <a:pt x="34" y="8208"/>
                    </a:cubicBezTo>
                    <a:lnTo>
                      <a:pt x="34" y="9642"/>
                    </a:lnTo>
                    <a:lnTo>
                      <a:pt x="34" y="11110"/>
                    </a:lnTo>
                    <a:lnTo>
                      <a:pt x="34" y="14312"/>
                    </a:lnTo>
                    <a:lnTo>
                      <a:pt x="34" y="21351"/>
                    </a:lnTo>
                    <a:lnTo>
                      <a:pt x="34" y="37596"/>
                    </a:lnTo>
                    <a:lnTo>
                      <a:pt x="0" y="37596"/>
                    </a:lnTo>
                    <a:lnTo>
                      <a:pt x="34" y="37612"/>
                    </a:lnTo>
                    <a:lnTo>
                      <a:pt x="34" y="37612"/>
                    </a:lnTo>
                    <a:lnTo>
                      <a:pt x="34" y="37629"/>
                    </a:lnTo>
                    <a:lnTo>
                      <a:pt x="34" y="37662"/>
                    </a:lnTo>
                    <a:lnTo>
                      <a:pt x="10341" y="37662"/>
                    </a:lnTo>
                    <a:lnTo>
                      <a:pt x="10341" y="37629"/>
                    </a:lnTo>
                    <a:cubicBezTo>
                      <a:pt x="10641" y="26755"/>
                      <a:pt x="10875" y="17181"/>
                      <a:pt x="10975" y="10309"/>
                    </a:cubicBezTo>
                    <a:lnTo>
                      <a:pt x="10975" y="9042"/>
                    </a:lnTo>
                    <a:lnTo>
                      <a:pt x="10975" y="8441"/>
                    </a:lnTo>
                    <a:lnTo>
                      <a:pt x="10975" y="8141"/>
                    </a:lnTo>
                    <a:cubicBezTo>
                      <a:pt x="10975" y="8041"/>
                      <a:pt x="10941" y="7941"/>
                      <a:pt x="10941" y="7841"/>
                    </a:cubicBezTo>
                    <a:cubicBezTo>
                      <a:pt x="10841" y="7140"/>
                      <a:pt x="10674" y="6407"/>
                      <a:pt x="10441" y="5739"/>
                    </a:cubicBezTo>
                    <a:cubicBezTo>
                      <a:pt x="10241" y="5139"/>
                      <a:pt x="10007" y="4539"/>
                      <a:pt x="9740" y="3972"/>
                    </a:cubicBezTo>
                    <a:cubicBezTo>
                      <a:pt x="9507" y="3505"/>
                      <a:pt x="9240" y="3038"/>
                      <a:pt x="8940" y="2604"/>
                    </a:cubicBezTo>
                    <a:cubicBezTo>
                      <a:pt x="8540" y="2003"/>
                      <a:pt x="8073" y="1436"/>
                      <a:pt x="7572" y="936"/>
                    </a:cubicBezTo>
                    <a:cubicBezTo>
                      <a:pt x="7439" y="803"/>
                      <a:pt x="7272" y="703"/>
                      <a:pt x="7139" y="569"/>
                    </a:cubicBezTo>
                    <a:lnTo>
                      <a:pt x="7005" y="469"/>
                    </a:lnTo>
                    <a:lnTo>
                      <a:pt x="7139" y="602"/>
                    </a:lnTo>
                    <a:cubicBezTo>
                      <a:pt x="7272" y="736"/>
                      <a:pt x="7405" y="836"/>
                      <a:pt x="7539" y="969"/>
                    </a:cubicBezTo>
                    <a:cubicBezTo>
                      <a:pt x="8073" y="1470"/>
                      <a:pt x="8540" y="2037"/>
                      <a:pt x="8940" y="2637"/>
                    </a:cubicBezTo>
                    <a:cubicBezTo>
                      <a:pt x="9207" y="3071"/>
                      <a:pt x="9474" y="3538"/>
                      <a:pt x="9707" y="4005"/>
                    </a:cubicBezTo>
                    <a:cubicBezTo>
                      <a:pt x="9974" y="4572"/>
                      <a:pt x="10241" y="5172"/>
                      <a:pt x="10408" y="5773"/>
                    </a:cubicBezTo>
                    <a:cubicBezTo>
                      <a:pt x="10641" y="6440"/>
                      <a:pt x="10808" y="7140"/>
                      <a:pt x="10908" y="7874"/>
                    </a:cubicBezTo>
                    <a:cubicBezTo>
                      <a:pt x="10941" y="7974"/>
                      <a:pt x="10941" y="8074"/>
                      <a:pt x="10941" y="8175"/>
                    </a:cubicBezTo>
                    <a:lnTo>
                      <a:pt x="10941" y="8441"/>
                    </a:lnTo>
                    <a:lnTo>
                      <a:pt x="10941" y="9075"/>
                    </a:lnTo>
                    <a:lnTo>
                      <a:pt x="10941" y="10309"/>
                    </a:lnTo>
                    <a:cubicBezTo>
                      <a:pt x="10808" y="17207"/>
                      <a:pt x="10575" y="26735"/>
                      <a:pt x="10275" y="37596"/>
                    </a:cubicBezTo>
                    <a:lnTo>
                      <a:pt x="67" y="37596"/>
                    </a:lnTo>
                    <a:lnTo>
                      <a:pt x="67" y="8208"/>
                    </a:lnTo>
                    <a:cubicBezTo>
                      <a:pt x="100" y="7307"/>
                      <a:pt x="267" y="6440"/>
                      <a:pt x="567" y="5606"/>
                    </a:cubicBezTo>
                    <a:cubicBezTo>
                      <a:pt x="1201" y="3638"/>
                      <a:pt x="2402" y="1903"/>
                      <a:pt x="3970" y="602"/>
                    </a:cubicBezTo>
                    <a:cubicBezTo>
                      <a:pt x="4337" y="302"/>
                      <a:pt x="4770" y="135"/>
                      <a:pt x="5237" y="69"/>
                    </a:cubicBezTo>
                    <a:cubicBezTo>
                      <a:pt x="5387" y="39"/>
                      <a:pt x="5537" y="22"/>
                      <a:pt x="5684" y="22"/>
                    </a:cubicBezTo>
                    <a:cubicBezTo>
                      <a:pt x="5864" y="22"/>
                      <a:pt x="6039" y="47"/>
                      <a:pt x="6205" y="102"/>
                    </a:cubicBezTo>
                    <a:cubicBezTo>
                      <a:pt x="6011" y="37"/>
                      <a:pt x="5803" y="1"/>
                      <a:pt x="5590"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02" name="Google Shape;302;p33">
                <a:extLst>
                  <a:ext uri="{FF2B5EF4-FFF2-40B4-BE49-F238E27FC236}">
                    <a16:creationId xmlns:a16="http://schemas.microsoft.com/office/drawing/2014/main" id="{E1F23102-7C1A-2DE5-56D9-CC075C849176}"/>
                  </a:ext>
                </a:extLst>
              </p:cNvPr>
              <p:cNvSpPr/>
              <p:nvPr/>
            </p:nvSpPr>
            <p:spPr>
              <a:xfrm>
                <a:off x="6712971" y="1305062"/>
                <a:ext cx="85295" cy="400104"/>
              </a:xfrm>
              <a:custGeom>
                <a:avLst/>
                <a:gdLst/>
                <a:ahLst/>
                <a:cxnLst/>
                <a:rect l="l" t="t" r="r" b="b"/>
                <a:pathLst>
                  <a:path w="4004" h="18782" extrusionOk="0">
                    <a:moveTo>
                      <a:pt x="4003" y="1"/>
                    </a:moveTo>
                    <a:cubicBezTo>
                      <a:pt x="4003" y="1"/>
                      <a:pt x="34" y="3170"/>
                      <a:pt x="0" y="7440"/>
                    </a:cubicBezTo>
                    <a:lnTo>
                      <a:pt x="0" y="18781"/>
                    </a:lnTo>
                    <a:lnTo>
                      <a:pt x="1701" y="18781"/>
                    </a:lnTo>
                    <a:lnTo>
                      <a:pt x="1601" y="8874"/>
                    </a:lnTo>
                    <a:cubicBezTo>
                      <a:pt x="1601" y="8874"/>
                      <a:pt x="1368" y="7006"/>
                      <a:pt x="2402" y="3704"/>
                    </a:cubicBezTo>
                    <a:cubicBezTo>
                      <a:pt x="2802" y="2403"/>
                      <a:pt x="3336" y="1168"/>
                      <a:pt x="4003" y="1"/>
                    </a:cubicBezTo>
                    <a:close/>
                  </a:path>
                </a:pathLst>
              </a:custGeom>
              <a:solidFill>
                <a:srgbClr val="0E2124">
                  <a:alpha val="1020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03" name="Google Shape;303;p33">
                <a:extLst>
                  <a:ext uri="{FF2B5EF4-FFF2-40B4-BE49-F238E27FC236}">
                    <a16:creationId xmlns:a16="http://schemas.microsoft.com/office/drawing/2014/main" id="{7459A8A6-F3BB-2ECD-4DF4-727C02D767DC}"/>
                  </a:ext>
                </a:extLst>
              </p:cNvPr>
              <p:cNvSpPr/>
              <p:nvPr/>
            </p:nvSpPr>
            <p:spPr>
              <a:xfrm>
                <a:off x="6698760" y="1493395"/>
                <a:ext cx="224550" cy="2152"/>
              </a:xfrm>
              <a:custGeom>
                <a:avLst/>
                <a:gdLst/>
                <a:ahLst/>
                <a:cxnLst/>
                <a:rect l="l" t="t" r="r" b="b"/>
                <a:pathLst>
                  <a:path w="10541" h="101" extrusionOk="0">
                    <a:moveTo>
                      <a:pt x="5270" y="1"/>
                    </a:moveTo>
                    <a:cubicBezTo>
                      <a:pt x="2368" y="1"/>
                      <a:pt x="0" y="1"/>
                      <a:pt x="0" y="34"/>
                    </a:cubicBezTo>
                    <a:cubicBezTo>
                      <a:pt x="0" y="101"/>
                      <a:pt x="2368" y="101"/>
                      <a:pt x="5270" y="101"/>
                    </a:cubicBezTo>
                    <a:cubicBezTo>
                      <a:pt x="8173" y="101"/>
                      <a:pt x="10541" y="67"/>
                      <a:pt x="10541" y="34"/>
                    </a:cubicBezTo>
                    <a:cubicBezTo>
                      <a:pt x="10541" y="34"/>
                      <a:pt x="8173" y="1"/>
                      <a:pt x="5270"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04" name="Google Shape;304;p33">
                <a:extLst>
                  <a:ext uri="{FF2B5EF4-FFF2-40B4-BE49-F238E27FC236}">
                    <a16:creationId xmlns:a16="http://schemas.microsoft.com/office/drawing/2014/main" id="{725CC3BF-7146-5264-BB5F-02DF6CE626CB}"/>
                  </a:ext>
                </a:extLst>
              </p:cNvPr>
              <p:cNvSpPr/>
              <p:nvPr/>
            </p:nvSpPr>
            <p:spPr>
              <a:xfrm>
                <a:off x="6698760" y="1577251"/>
                <a:ext cx="224550" cy="2152"/>
              </a:xfrm>
              <a:custGeom>
                <a:avLst/>
                <a:gdLst/>
                <a:ahLst/>
                <a:cxnLst/>
                <a:rect l="l" t="t" r="r" b="b"/>
                <a:pathLst>
                  <a:path w="10541" h="101" extrusionOk="0">
                    <a:moveTo>
                      <a:pt x="5270" y="1"/>
                    </a:moveTo>
                    <a:cubicBezTo>
                      <a:pt x="2368" y="1"/>
                      <a:pt x="0" y="34"/>
                      <a:pt x="0" y="67"/>
                    </a:cubicBezTo>
                    <a:cubicBezTo>
                      <a:pt x="0" y="67"/>
                      <a:pt x="2368" y="101"/>
                      <a:pt x="5270" y="101"/>
                    </a:cubicBezTo>
                    <a:cubicBezTo>
                      <a:pt x="8173" y="101"/>
                      <a:pt x="10541" y="67"/>
                      <a:pt x="10541" y="67"/>
                    </a:cubicBezTo>
                    <a:cubicBezTo>
                      <a:pt x="10541" y="34"/>
                      <a:pt x="8173" y="1"/>
                      <a:pt x="5270"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05" name="Google Shape;305;p33">
                <a:extLst>
                  <a:ext uri="{FF2B5EF4-FFF2-40B4-BE49-F238E27FC236}">
                    <a16:creationId xmlns:a16="http://schemas.microsoft.com/office/drawing/2014/main" id="{9AFD53FD-0A52-8537-2724-7B8A9BF123D0}"/>
                  </a:ext>
                </a:extLst>
              </p:cNvPr>
              <p:cNvSpPr/>
              <p:nvPr/>
            </p:nvSpPr>
            <p:spPr>
              <a:xfrm>
                <a:off x="6698760" y="1661830"/>
                <a:ext cx="224550" cy="1427"/>
              </a:xfrm>
              <a:custGeom>
                <a:avLst/>
                <a:gdLst/>
                <a:ahLst/>
                <a:cxnLst/>
                <a:rect l="l" t="t" r="r" b="b"/>
                <a:pathLst>
                  <a:path w="10541" h="67" extrusionOk="0">
                    <a:moveTo>
                      <a:pt x="5270" y="0"/>
                    </a:moveTo>
                    <a:cubicBezTo>
                      <a:pt x="2368" y="0"/>
                      <a:pt x="0" y="34"/>
                      <a:pt x="0" y="34"/>
                    </a:cubicBezTo>
                    <a:cubicBezTo>
                      <a:pt x="0" y="67"/>
                      <a:pt x="2368" y="67"/>
                      <a:pt x="5270" y="67"/>
                    </a:cubicBezTo>
                    <a:cubicBezTo>
                      <a:pt x="8173" y="67"/>
                      <a:pt x="10541" y="67"/>
                      <a:pt x="10541" y="34"/>
                    </a:cubicBezTo>
                    <a:cubicBezTo>
                      <a:pt x="10541" y="0"/>
                      <a:pt x="8173" y="0"/>
                      <a:pt x="5270"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06" name="Google Shape;306;p33">
                <a:extLst>
                  <a:ext uri="{FF2B5EF4-FFF2-40B4-BE49-F238E27FC236}">
                    <a16:creationId xmlns:a16="http://schemas.microsoft.com/office/drawing/2014/main" id="{F6F734C7-58AF-30B5-E966-4D2875468E42}"/>
                  </a:ext>
                </a:extLst>
              </p:cNvPr>
              <p:cNvSpPr/>
              <p:nvPr/>
            </p:nvSpPr>
            <p:spPr>
              <a:xfrm>
                <a:off x="6698760" y="1745685"/>
                <a:ext cx="224550" cy="2152"/>
              </a:xfrm>
              <a:custGeom>
                <a:avLst/>
                <a:gdLst/>
                <a:ahLst/>
                <a:cxnLst/>
                <a:rect l="l" t="t" r="r" b="b"/>
                <a:pathLst>
                  <a:path w="10541" h="101" extrusionOk="0">
                    <a:moveTo>
                      <a:pt x="5270" y="0"/>
                    </a:moveTo>
                    <a:cubicBezTo>
                      <a:pt x="2368" y="0"/>
                      <a:pt x="0" y="34"/>
                      <a:pt x="0" y="34"/>
                    </a:cubicBezTo>
                    <a:cubicBezTo>
                      <a:pt x="0" y="67"/>
                      <a:pt x="2368" y="100"/>
                      <a:pt x="5270" y="100"/>
                    </a:cubicBezTo>
                    <a:cubicBezTo>
                      <a:pt x="8173" y="100"/>
                      <a:pt x="10541" y="67"/>
                      <a:pt x="10541" y="34"/>
                    </a:cubicBezTo>
                    <a:cubicBezTo>
                      <a:pt x="10541" y="34"/>
                      <a:pt x="8173" y="0"/>
                      <a:pt x="5270" y="0"/>
                    </a:cubicBezTo>
                    <a:close/>
                  </a:path>
                </a:pathLst>
              </a:custGeom>
              <a:solidFill>
                <a:srgbClr val="263238"/>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07" name="Google Shape;307;p33">
                <a:extLst>
                  <a:ext uri="{FF2B5EF4-FFF2-40B4-BE49-F238E27FC236}">
                    <a16:creationId xmlns:a16="http://schemas.microsoft.com/office/drawing/2014/main" id="{C6EDCA91-4FB5-D74F-E5ED-2DD553C12BE9}"/>
                  </a:ext>
                </a:extLst>
              </p:cNvPr>
              <p:cNvSpPr/>
              <p:nvPr/>
            </p:nvSpPr>
            <p:spPr>
              <a:xfrm>
                <a:off x="6609920" y="2082533"/>
                <a:ext cx="57581" cy="36981"/>
              </a:xfrm>
              <a:custGeom>
                <a:avLst/>
                <a:gdLst/>
                <a:ahLst/>
                <a:cxnLst/>
                <a:rect l="l" t="t" r="r" b="b"/>
                <a:pathLst>
                  <a:path w="2703" h="1736" extrusionOk="0">
                    <a:moveTo>
                      <a:pt x="0" y="1"/>
                    </a:moveTo>
                    <a:lnTo>
                      <a:pt x="0" y="1735"/>
                    </a:lnTo>
                    <a:lnTo>
                      <a:pt x="2702" y="1735"/>
                    </a:lnTo>
                    <a:lnTo>
                      <a:pt x="2702" y="1"/>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08" name="Google Shape;308;p33">
                <a:extLst>
                  <a:ext uri="{FF2B5EF4-FFF2-40B4-BE49-F238E27FC236}">
                    <a16:creationId xmlns:a16="http://schemas.microsoft.com/office/drawing/2014/main" id="{B2176770-F8C0-EE6F-86AE-5B3F48F32814}"/>
                  </a:ext>
                </a:extLst>
              </p:cNvPr>
              <p:cNvSpPr/>
              <p:nvPr/>
            </p:nvSpPr>
            <p:spPr>
              <a:xfrm>
                <a:off x="6593579" y="2114512"/>
                <a:ext cx="87425" cy="25606"/>
              </a:xfrm>
              <a:custGeom>
                <a:avLst/>
                <a:gdLst/>
                <a:ahLst/>
                <a:cxnLst/>
                <a:rect l="l" t="t" r="r" b="b"/>
                <a:pathLst>
                  <a:path w="4104" h="1202" extrusionOk="0">
                    <a:moveTo>
                      <a:pt x="767" y="1"/>
                    </a:moveTo>
                    <a:lnTo>
                      <a:pt x="367" y="368"/>
                    </a:lnTo>
                    <a:cubicBezTo>
                      <a:pt x="134" y="568"/>
                      <a:pt x="0" y="868"/>
                      <a:pt x="0" y="1202"/>
                    </a:cubicBezTo>
                    <a:lnTo>
                      <a:pt x="4103" y="1035"/>
                    </a:lnTo>
                    <a:lnTo>
                      <a:pt x="4103" y="1002"/>
                    </a:lnTo>
                    <a:cubicBezTo>
                      <a:pt x="4070" y="701"/>
                      <a:pt x="3936" y="434"/>
                      <a:pt x="3703" y="234"/>
                    </a:cubicBezTo>
                    <a:lnTo>
                      <a:pt x="3469" y="34"/>
                    </a:lnTo>
                    <a:lnTo>
                      <a:pt x="767" y="1"/>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09" name="Google Shape;309;p33">
                <a:extLst>
                  <a:ext uri="{FF2B5EF4-FFF2-40B4-BE49-F238E27FC236}">
                    <a16:creationId xmlns:a16="http://schemas.microsoft.com/office/drawing/2014/main" id="{725D6243-718C-6B9F-B379-7E8E4F5EF18D}"/>
                  </a:ext>
                </a:extLst>
              </p:cNvPr>
              <p:cNvSpPr/>
              <p:nvPr/>
            </p:nvSpPr>
            <p:spPr>
              <a:xfrm>
                <a:off x="6587890" y="2136541"/>
                <a:ext cx="100931" cy="10694"/>
              </a:xfrm>
              <a:custGeom>
                <a:avLst/>
                <a:gdLst/>
                <a:ahLst/>
                <a:cxnLst/>
                <a:rect l="l" t="t" r="r" b="b"/>
                <a:pathLst>
                  <a:path w="4738" h="502" extrusionOk="0">
                    <a:moveTo>
                      <a:pt x="200" y="1"/>
                    </a:moveTo>
                    <a:cubicBezTo>
                      <a:pt x="100" y="1"/>
                      <a:pt x="0" y="134"/>
                      <a:pt x="0" y="234"/>
                    </a:cubicBezTo>
                    <a:lnTo>
                      <a:pt x="0" y="268"/>
                    </a:lnTo>
                    <a:cubicBezTo>
                      <a:pt x="0" y="401"/>
                      <a:pt x="100" y="501"/>
                      <a:pt x="200" y="501"/>
                    </a:cubicBezTo>
                    <a:lnTo>
                      <a:pt x="4504" y="501"/>
                    </a:lnTo>
                    <a:cubicBezTo>
                      <a:pt x="4637" y="501"/>
                      <a:pt x="4737" y="401"/>
                      <a:pt x="4737" y="268"/>
                    </a:cubicBezTo>
                    <a:lnTo>
                      <a:pt x="4737" y="234"/>
                    </a:lnTo>
                    <a:cubicBezTo>
                      <a:pt x="4737" y="134"/>
                      <a:pt x="4637" y="1"/>
                      <a:pt x="4504" y="1"/>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10" name="Google Shape;310;p33">
                <a:extLst>
                  <a:ext uri="{FF2B5EF4-FFF2-40B4-BE49-F238E27FC236}">
                    <a16:creationId xmlns:a16="http://schemas.microsoft.com/office/drawing/2014/main" id="{AD4D34E3-B361-52F2-CB01-D3C6F9039F62}"/>
                  </a:ext>
                </a:extLst>
              </p:cNvPr>
              <p:cNvSpPr/>
              <p:nvPr/>
            </p:nvSpPr>
            <p:spPr>
              <a:xfrm>
                <a:off x="6538847" y="1629127"/>
                <a:ext cx="208232" cy="474705"/>
              </a:xfrm>
              <a:custGeom>
                <a:avLst/>
                <a:gdLst/>
                <a:ahLst/>
                <a:cxnLst/>
                <a:rect l="l" t="t" r="r" b="b"/>
                <a:pathLst>
                  <a:path w="9775" h="22284" extrusionOk="0">
                    <a:moveTo>
                      <a:pt x="9774" y="1"/>
                    </a:moveTo>
                    <a:lnTo>
                      <a:pt x="6839" y="9141"/>
                    </a:lnTo>
                    <a:lnTo>
                      <a:pt x="1" y="15846"/>
                    </a:lnTo>
                    <a:lnTo>
                      <a:pt x="1" y="20916"/>
                    </a:lnTo>
                    <a:lnTo>
                      <a:pt x="9774" y="22283"/>
                    </a:lnTo>
                    <a:lnTo>
                      <a:pt x="9774" y="1"/>
                    </a:ln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11" name="Google Shape;311;p33">
                <a:extLst>
                  <a:ext uri="{FF2B5EF4-FFF2-40B4-BE49-F238E27FC236}">
                    <a16:creationId xmlns:a16="http://schemas.microsoft.com/office/drawing/2014/main" id="{41A6C709-0282-0A0B-B831-30FFC56D2972}"/>
                  </a:ext>
                </a:extLst>
              </p:cNvPr>
              <p:cNvSpPr/>
              <p:nvPr/>
            </p:nvSpPr>
            <p:spPr>
              <a:xfrm>
                <a:off x="6538847" y="2039178"/>
                <a:ext cx="208232" cy="64696"/>
              </a:xfrm>
              <a:custGeom>
                <a:avLst/>
                <a:gdLst/>
                <a:ahLst/>
                <a:cxnLst/>
                <a:rect l="l" t="t" r="r" b="b"/>
                <a:pathLst>
                  <a:path w="9775" h="3037" extrusionOk="0">
                    <a:moveTo>
                      <a:pt x="1" y="1"/>
                    </a:moveTo>
                    <a:lnTo>
                      <a:pt x="1" y="1669"/>
                    </a:lnTo>
                    <a:lnTo>
                      <a:pt x="9774" y="3036"/>
                    </a:lnTo>
                    <a:lnTo>
                      <a:pt x="9774" y="1302"/>
                    </a:lnTo>
                    <a:lnTo>
                      <a:pt x="1" y="1"/>
                    </a:lnTo>
                    <a:close/>
                  </a:path>
                </a:pathLst>
              </a:custGeom>
              <a:solidFill>
                <a:schemeClr val="accent5"/>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12" name="Google Shape;312;p33">
                <a:extLst>
                  <a:ext uri="{FF2B5EF4-FFF2-40B4-BE49-F238E27FC236}">
                    <a16:creationId xmlns:a16="http://schemas.microsoft.com/office/drawing/2014/main" id="{F591F0B9-899A-379A-C2C6-72D45FF679CE}"/>
                  </a:ext>
                </a:extLst>
              </p:cNvPr>
              <p:cNvSpPr/>
              <p:nvPr/>
            </p:nvSpPr>
            <p:spPr>
              <a:xfrm>
                <a:off x="6538847" y="1622033"/>
                <a:ext cx="210362" cy="481799"/>
              </a:xfrm>
              <a:custGeom>
                <a:avLst/>
                <a:gdLst/>
                <a:ahLst/>
                <a:cxnLst/>
                <a:rect l="l" t="t" r="r" b="b"/>
                <a:pathLst>
                  <a:path w="9875" h="22617" extrusionOk="0">
                    <a:moveTo>
                      <a:pt x="1" y="21249"/>
                    </a:moveTo>
                    <a:lnTo>
                      <a:pt x="167" y="21282"/>
                    </a:lnTo>
                    <a:lnTo>
                      <a:pt x="668" y="21349"/>
                    </a:lnTo>
                    <a:lnTo>
                      <a:pt x="2603" y="21649"/>
                    </a:lnTo>
                    <a:lnTo>
                      <a:pt x="9003" y="22475"/>
                    </a:lnTo>
                    <a:lnTo>
                      <a:pt x="9003" y="22475"/>
                    </a:lnTo>
                    <a:lnTo>
                      <a:pt x="2636" y="21582"/>
                    </a:lnTo>
                    <a:lnTo>
                      <a:pt x="668" y="21316"/>
                    </a:lnTo>
                    <a:lnTo>
                      <a:pt x="167" y="21249"/>
                    </a:lnTo>
                    <a:close/>
                    <a:moveTo>
                      <a:pt x="9003" y="22475"/>
                    </a:moveTo>
                    <a:lnTo>
                      <a:pt x="9741" y="22578"/>
                    </a:lnTo>
                    <a:lnTo>
                      <a:pt x="9741" y="22578"/>
                    </a:lnTo>
                    <a:lnTo>
                      <a:pt x="9741" y="22570"/>
                    </a:lnTo>
                    <a:lnTo>
                      <a:pt x="9741" y="22570"/>
                    </a:lnTo>
                    <a:lnTo>
                      <a:pt x="9003" y="22475"/>
                    </a:lnTo>
                    <a:close/>
                    <a:moveTo>
                      <a:pt x="9874" y="0"/>
                    </a:moveTo>
                    <a:lnTo>
                      <a:pt x="9808" y="234"/>
                    </a:lnTo>
                    <a:lnTo>
                      <a:pt x="9786" y="300"/>
                    </a:lnTo>
                    <a:lnTo>
                      <a:pt x="9741" y="300"/>
                    </a:lnTo>
                    <a:lnTo>
                      <a:pt x="9741" y="442"/>
                    </a:lnTo>
                    <a:lnTo>
                      <a:pt x="6872" y="9407"/>
                    </a:lnTo>
                    <a:lnTo>
                      <a:pt x="34" y="16145"/>
                    </a:lnTo>
                    <a:lnTo>
                      <a:pt x="34" y="16179"/>
                    </a:lnTo>
                    <a:lnTo>
                      <a:pt x="6906" y="9440"/>
                    </a:lnTo>
                    <a:cubicBezTo>
                      <a:pt x="7754" y="6731"/>
                      <a:pt x="8731" y="3703"/>
                      <a:pt x="9741" y="511"/>
                    </a:cubicBezTo>
                    <a:lnTo>
                      <a:pt x="9741" y="511"/>
                    </a:lnTo>
                    <a:lnTo>
                      <a:pt x="9741" y="4237"/>
                    </a:lnTo>
                    <a:lnTo>
                      <a:pt x="9741" y="22570"/>
                    </a:lnTo>
                    <a:lnTo>
                      <a:pt x="9741" y="22570"/>
                    </a:lnTo>
                    <a:lnTo>
                      <a:pt x="9841" y="22583"/>
                    </a:lnTo>
                    <a:lnTo>
                      <a:pt x="9874" y="22583"/>
                    </a:lnTo>
                    <a:lnTo>
                      <a:pt x="9874" y="22550"/>
                    </a:lnTo>
                    <a:lnTo>
                      <a:pt x="9874" y="4203"/>
                    </a:lnTo>
                    <a:lnTo>
                      <a:pt x="9874" y="0"/>
                    </a:lnTo>
                    <a:close/>
                    <a:moveTo>
                      <a:pt x="9741" y="22578"/>
                    </a:moveTo>
                    <a:lnTo>
                      <a:pt x="9741" y="22616"/>
                    </a:lnTo>
                    <a:lnTo>
                      <a:pt x="9774" y="22583"/>
                    </a:lnTo>
                    <a:lnTo>
                      <a:pt x="9741" y="22578"/>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13" name="Google Shape;313;p33">
                <a:extLst>
                  <a:ext uri="{FF2B5EF4-FFF2-40B4-BE49-F238E27FC236}">
                    <a16:creationId xmlns:a16="http://schemas.microsoft.com/office/drawing/2014/main" id="{B2FFBECC-1621-490E-071A-C3A041AE5CAD}"/>
                  </a:ext>
                </a:extLst>
              </p:cNvPr>
              <p:cNvSpPr/>
              <p:nvPr/>
            </p:nvSpPr>
            <p:spPr>
              <a:xfrm>
                <a:off x="6943936" y="2082533"/>
                <a:ext cx="56856" cy="36981"/>
              </a:xfrm>
              <a:custGeom>
                <a:avLst/>
                <a:gdLst/>
                <a:ahLst/>
                <a:cxnLst/>
                <a:rect l="l" t="t" r="r" b="b"/>
                <a:pathLst>
                  <a:path w="2669" h="1736" extrusionOk="0">
                    <a:moveTo>
                      <a:pt x="0" y="1"/>
                    </a:moveTo>
                    <a:lnTo>
                      <a:pt x="0" y="1735"/>
                    </a:lnTo>
                    <a:lnTo>
                      <a:pt x="2669" y="1735"/>
                    </a:lnTo>
                    <a:lnTo>
                      <a:pt x="2669" y="1"/>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14" name="Google Shape;314;p33">
                <a:extLst>
                  <a:ext uri="{FF2B5EF4-FFF2-40B4-BE49-F238E27FC236}">
                    <a16:creationId xmlns:a16="http://schemas.microsoft.com/office/drawing/2014/main" id="{58B21023-5FAF-7D8E-53AD-9A0A2D09EAC1}"/>
                  </a:ext>
                </a:extLst>
              </p:cNvPr>
              <p:cNvSpPr/>
              <p:nvPr/>
            </p:nvSpPr>
            <p:spPr>
              <a:xfrm>
                <a:off x="6926871" y="2114512"/>
                <a:ext cx="88128" cy="25606"/>
              </a:xfrm>
              <a:custGeom>
                <a:avLst/>
                <a:gdLst/>
                <a:ahLst/>
                <a:cxnLst/>
                <a:rect l="l" t="t" r="r" b="b"/>
                <a:pathLst>
                  <a:path w="4137" h="1202" extrusionOk="0">
                    <a:moveTo>
                      <a:pt x="801" y="1"/>
                    </a:moveTo>
                    <a:lnTo>
                      <a:pt x="401" y="368"/>
                    </a:lnTo>
                    <a:cubicBezTo>
                      <a:pt x="134" y="568"/>
                      <a:pt x="1" y="868"/>
                      <a:pt x="34" y="1202"/>
                    </a:cubicBezTo>
                    <a:lnTo>
                      <a:pt x="4137" y="1035"/>
                    </a:lnTo>
                    <a:lnTo>
                      <a:pt x="4137" y="1002"/>
                    </a:lnTo>
                    <a:cubicBezTo>
                      <a:pt x="4104" y="701"/>
                      <a:pt x="3970" y="434"/>
                      <a:pt x="3703" y="234"/>
                    </a:cubicBezTo>
                    <a:lnTo>
                      <a:pt x="3470" y="34"/>
                    </a:lnTo>
                    <a:lnTo>
                      <a:pt x="801" y="1"/>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15" name="Google Shape;315;p33">
                <a:extLst>
                  <a:ext uri="{FF2B5EF4-FFF2-40B4-BE49-F238E27FC236}">
                    <a16:creationId xmlns:a16="http://schemas.microsoft.com/office/drawing/2014/main" id="{B4CD4268-F3FE-7692-1E67-702C9256F6AE}"/>
                  </a:ext>
                </a:extLst>
              </p:cNvPr>
              <p:cNvSpPr/>
              <p:nvPr/>
            </p:nvSpPr>
            <p:spPr>
              <a:xfrm>
                <a:off x="6921182" y="2136541"/>
                <a:ext cx="100931" cy="10694"/>
              </a:xfrm>
              <a:custGeom>
                <a:avLst/>
                <a:gdLst/>
                <a:ahLst/>
                <a:cxnLst/>
                <a:rect l="l" t="t" r="r" b="b"/>
                <a:pathLst>
                  <a:path w="4738" h="502" extrusionOk="0">
                    <a:moveTo>
                      <a:pt x="234" y="1"/>
                    </a:moveTo>
                    <a:cubicBezTo>
                      <a:pt x="101" y="1"/>
                      <a:pt x="1" y="134"/>
                      <a:pt x="1" y="234"/>
                    </a:cubicBezTo>
                    <a:lnTo>
                      <a:pt x="1" y="268"/>
                    </a:lnTo>
                    <a:cubicBezTo>
                      <a:pt x="1" y="401"/>
                      <a:pt x="101" y="501"/>
                      <a:pt x="234" y="501"/>
                    </a:cubicBezTo>
                    <a:lnTo>
                      <a:pt x="4537" y="501"/>
                    </a:lnTo>
                    <a:cubicBezTo>
                      <a:pt x="4637" y="501"/>
                      <a:pt x="4738" y="401"/>
                      <a:pt x="4738" y="268"/>
                    </a:cubicBezTo>
                    <a:lnTo>
                      <a:pt x="4738" y="234"/>
                    </a:lnTo>
                    <a:cubicBezTo>
                      <a:pt x="4738" y="134"/>
                      <a:pt x="4637" y="1"/>
                      <a:pt x="4537" y="1"/>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16" name="Google Shape;316;p33">
                <a:extLst>
                  <a:ext uri="{FF2B5EF4-FFF2-40B4-BE49-F238E27FC236}">
                    <a16:creationId xmlns:a16="http://schemas.microsoft.com/office/drawing/2014/main" id="{B1BD7E80-E196-D284-A196-6310B4BA2DCA}"/>
                  </a:ext>
                </a:extLst>
              </p:cNvPr>
              <p:cNvSpPr/>
              <p:nvPr/>
            </p:nvSpPr>
            <p:spPr>
              <a:xfrm>
                <a:off x="6942508" y="2022838"/>
                <a:ext cx="11397" cy="9970"/>
              </a:xfrm>
              <a:custGeom>
                <a:avLst/>
                <a:gdLst/>
                <a:ahLst/>
                <a:cxnLst/>
                <a:rect l="l" t="t" r="r" b="b"/>
                <a:pathLst>
                  <a:path w="535" h="468" extrusionOk="0">
                    <a:moveTo>
                      <a:pt x="301" y="1"/>
                    </a:moveTo>
                    <a:cubicBezTo>
                      <a:pt x="1" y="1"/>
                      <a:pt x="1" y="468"/>
                      <a:pt x="301" y="468"/>
                    </a:cubicBezTo>
                    <a:cubicBezTo>
                      <a:pt x="434" y="468"/>
                      <a:pt x="534" y="368"/>
                      <a:pt x="534" y="234"/>
                    </a:cubicBezTo>
                    <a:cubicBezTo>
                      <a:pt x="534" y="101"/>
                      <a:pt x="434" y="1"/>
                      <a:pt x="301" y="1"/>
                    </a:cubicBezTo>
                    <a:close/>
                  </a:path>
                </a:pathLst>
              </a:custGeom>
              <a:solidFill>
                <a:srgbClr val="EBEBEB"/>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17" name="Google Shape;317;p33">
                <a:extLst>
                  <a:ext uri="{FF2B5EF4-FFF2-40B4-BE49-F238E27FC236}">
                    <a16:creationId xmlns:a16="http://schemas.microsoft.com/office/drawing/2014/main" id="{C71971B2-1C1D-0B70-9C35-0C7C08E64D78}"/>
                  </a:ext>
                </a:extLst>
              </p:cNvPr>
              <p:cNvSpPr/>
              <p:nvPr/>
            </p:nvSpPr>
            <p:spPr>
              <a:xfrm>
                <a:off x="6747080" y="1464975"/>
                <a:ext cx="130776" cy="639544"/>
              </a:xfrm>
              <a:custGeom>
                <a:avLst/>
                <a:gdLst/>
                <a:ahLst/>
                <a:cxnLst/>
                <a:rect l="l" t="t" r="r" b="b"/>
                <a:pathLst>
                  <a:path w="6139" h="30022" extrusionOk="0">
                    <a:moveTo>
                      <a:pt x="3053" y="0"/>
                    </a:moveTo>
                    <a:cubicBezTo>
                      <a:pt x="2836" y="0"/>
                      <a:pt x="2619" y="67"/>
                      <a:pt x="2435" y="200"/>
                    </a:cubicBezTo>
                    <a:cubicBezTo>
                      <a:pt x="2102" y="467"/>
                      <a:pt x="1802" y="834"/>
                      <a:pt x="1568" y="1201"/>
                    </a:cubicBezTo>
                    <a:cubicBezTo>
                      <a:pt x="768" y="2402"/>
                      <a:pt x="0" y="3636"/>
                      <a:pt x="0" y="5037"/>
                    </a:cubicBezTo>
                    <a:lnTo>
                      <a:pt x="0" y="30022"/>
                    </a:lnTo>
                    <a:lnTo>
                      <a:pt x="6105" y="30022"/>
                    </a:lnTo>
                    <a:cubicBezTo>
                      <a:pt x="6105" y="30022"/>
                      <a:pt x="6138" y="6638"/>
                      <a:pt x="6138" y="5037"/>
                    </a:cubicBezTo>
                    <a:cubicBezTo>
                      <a:pt x="6138" y="3636"/>
                      <a:pt x="5337" y="2402"/>
                      <a:pt x="4570" y="1201"/>
                    </a:cubicBezTo>
                    <a:cubicBezTo>
                      <a:pt x="4337" y="834"/>
                      <a:pt x="4037" y="467"/>
                      <a:pt x="3670" y="200"/>
                    </a:cubicBezTo>
                    <a:cubicBezTo>
                      <a:pt x="3486" y="67"/>
                      <a:pt x="3269" y="0"/>
                      <a:pt x="3053" y="0"/>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18" name="Google Shape;318;p33">
                <a:extLst>
                  <a:ext uri="{FF2B5EF4-FFF2-40B4-BE49-F238E27FC236}">
                    <a16:creationId xmlns:a16="http://schemas.microsoft.com/office/drawing/2014/main" id="{3937EEC5-6214-E3C7-412D-B1E5904EB227}"/>
                  </a:ext>
                </a:extLst>
              </p:cNvPr>
              <p:cNvSpPr/>
              <p:nvPr/>
            </p:nvSpPr>
            <p:spPr>
              <a:xfrm>
                <a:off x="6749913" y="1465145"/>
                <a:ext cx="124385" cy="85125"/>
              </a:xfrm>
              <a:custGeom>
                <a:avLst/>
                <a:gdLst/>
                <a:ahLst/>
                <a:cxnLst/>
                <a:rect l="l" t="t" r="r" b="b"/>
                <a:pathLst>
                  <a:path w="5839" h="3996" extrusionOk="0">
                    <a:moveTo>
                      <a:pt x="2920" y="1"/>
                    </a:moveTo>
                    <a:cubicBezTo>
                      <a:pt x="2678" y="1"/>
                      <a:pt x="2436" y="76"/>
                      <a:pt x="2236" y="226"/>
                    </a:cubicBezTo>
                    <a:cubicBezTo>
                      <a:pt x="1835" y="559"/>
                      <a:pt x="1468" y="960"/>
                      <a:pt x="1235" y="1427"/>
                    </a:cubicBezTo>
                    <a:cubicBezTo>
                      <a:pt x="701" y="2227"/>
                      <a:pt x="301" y="3095"/>
                      <a:pt x="1" y="3995"/>
                    </a:cubicBezTo>
                    <a:lnTo>
                      <a:pt x="5838" y="3995"/>
                    </a:lnTo>
                    <a:cubicBezTo>
                      <a:pt x="5538" y="3095"/>
                      <a:pt x="5138" y="2227"/>
                      <a:pt x="4637" y="1427"/>
                    </a:cubicBezTo>
                    <a:cubicBezTo>
                      <a:pt x="4371" y="960"/>
                      <a:pt x="4037" y="559"/>
                      <a:pt x="3603" y="226"/>
                    </a:cubicBezTo>
                    <a:cubicBezTo>
                      <a:pt x="3403" y="76"/>
                      <a:pt x="3161" y="1"/>
                      <a:pt x="2920" y="1"/>
                    </a:cubicBezTo>
                    <a:close/>
                  </a:path>
                </a:pathLst>
              </a:custGeom>
              <a:solidFill>
                <a:schemeClr val="accent5"/>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19" name="Google Shape;319;p33">
                <a:extLst>
                  <a:ext uri="{FF2B5EF4-FFF2-40B4-BE49-F238E27FC236}">
                    <a16:creationId xmlns:a16="http://schemas.microsoft.com/office/drawing/2014/main" id="{833F7255-F5EE-7FCA-D276-3FF2ADF412FE}"/>
                  </a:ext>
                </a:extLst>
              </p:cNvPr>
              <p:cNvSpPr/>
              <p:nvPr/>
            </p:nvSpPr>
            <p:spPr>
              <a:xfrm>
                <a:off x="6749913" y="1549533"/>
                <a:ext cx="124385" cy="1747"/>
              </a:xfrm>
              <a:custGeom>
                <a:avLst/>
                <a:gdLst/>
                <a:ahLst/>
                <a:cxnLst/>
                <a:rect l="l" t="t" r="r" b="b"/>
                <a:pathLst>
                  <a:path w="5839" h="82" extrusionOk="0">
                    <a:moveTo>
                      <a:pt x="2936" y="1"/>
                    </a:moveTo>
                    <a:cubicBezTo>
                      <a:pt x="1335" y="1"/>
                      <a:pt x="1" y="1"/>
                      <a:pt x="1" y="34"/>
                    </a:cubicBezTo>
                    <a:cubicBezTo>
                      <a:pt x="1" y="58"/>
                      <a:pt x="668" y="81"/>
                      <a:pt x="1625" y="81"/>
                    </a:cubicBezTo>
                    <a:cubicBezTo>
                      <a:pt x="2021" y="81"/>
                      <a:pt x="2467" y="77"/>
                      <a:pt x="2936" y="68"/>
                    </a:cubicBezTo>
                    <a:cubicBezTo>
                      <a:pt x="4537" y="68"/>
                      <a:pt x="5838" y="68"/>
                      <a:pt x="5838" y="34"/>
                    </a:cubicBezTo>
                    <a:cubicBezTo>
                      <a:pt x="5838" y="1"/>
                      <a:pt x="4537" y="1"/>
                      <a:pt x="2936"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20" name="Google Shape;320;p33">
                <a:extLst>
                  <a:ext uri="{FF2B5EF4-FFF2-40B4-BE49-F238E27FC236}">
                    <a16:creationId xmlns:a16="http://schemas.microsoft.com/office/drawing/2014/main" id="{E48002DB-BBD1-F8A2-3274-7B0C6AE95F55}"/>
                  </a:ext>
                </a:extLst>
              </p:cNvPr>
              <p:cNvSpPr/>
              <p:nvPr/>
            </p:nvSpPr>
            <p:spPr>
              <a:xfrm>
                <a:off x="6746355" y="1464485"/>
                <a:ext cx="131500" cy="640758"/>
              </a:xfrm>
              <a:custGeom>
                <a:avLst/>
                <a:gdLst/>
                <a:ahLst/>
                <a:cxnLst/>
                <a:rect l="l" t="t" r="r" b="b"/>
                <a:pathLst>
                  <a:path w="6173" h="30079" extrusionOk="0">
                    <a:moveTo>
                      <a:pt x="3065" y="0"/>
                    </a:moveTo>
                    <a:cubicBezTo>
                      <a:pt x="2862" y="0"/>
                      <a:pt x="2670" y="53"/>
                      <a:pt x="2503" y="157"/>
                    </a:cubicBezTo>
                    <a:cubicBezTo>
                      <a:pt x="2203" y="357"/>
                      <a:pt x="1969" y="624"/>
                      <a:pt x="1769" y="891"/>
                    </a:cubicBezTo>
                    <a:cubicBezTo>
                      <a:pt x="1569" y="1157"/>
                      <a:pt x="1369" y="1491"/>
                      <a:pt x="1168" y="1791"/>
                    </a:cubicBezTo>
                    <a:cubicBezTo>
                      <a:pt x="1002" y="2091"/>
                      <a:pt x="802" y="2425"/>
                      <a:pt x="635" y="2792"/>
                    </a:cubicBezTo>
                    <a:cubicBezTo>
                      <a:pt x="234" y="3492"/>
                      <a:pt x="1" y="4293"/>
                      <a:pt x="1" y="5127"/>
                    </a:cubicBezTo>
                    <a:lnTo>
                      <a:pt x="1" y="7762"/>
                    </a:lnTo>
                    <a:lnTo>
                      <a:pt x="1" y="13566"/>
                    </a:lnTo>
                    <a:lnTo>
                      <a:pt x="1" y="26909"/>
                    </a:lnTo>
                    <a:lnTo>
                      <a:pt x="1" y="30078"/>
                    </a:lnTo>
                    <a:lnTo>
                      <a:pt x="6172" y="30078"/>
                    </a:lnTo>
                    <a:lnTo>
                      <a:pt x="6172" y="30045"/>
                    </a:lnTo>
                    <a:lnTo>
                      <a:pt x="6172" y="12132"/>
                    </a:lnTo>
                    <a:lnTo>
                      <a:pt x="6172" y="6928"/>
                    </a:lnTo>
                    <a:lnTo>
                      <a:pt x="6172" y="5527"/>
                    </a:lnTo>
                    <a:lnTo>
                      <a:pt x="6172" y="5194"/>
                    </a:lnTo>
                    <a:lnTo>
                      <a:pt x="6172" y="5060"/>
                    </a:lnTo>
                    <a:lnTo>
                      <a:pt x="6105" y="5194"/>
                    </a:lnTo>
                    <a:lnTo>
                      <a:pt x="6105" y="5527"/>
                    </a:lnTo>
                    <a:lnTo>
                      <a:pt x="6105" y="6928"/>
                    </a:lnTo>
                    <a:lnTo>
                      <a:pt x="6105" y="12132"/>
                    </a:lnTo>
                    <a:lnTo>
                      <a:pt x="6105" y="29978"/>
                    </a:lnTo>
                    <a:lnTo>
                      <a:pt x="34" y="29978"/>
                    </a:lnTo>
                    <a:lnTo>
                      <a:pt x="34" y="26909"/>
                    </a:lnTo>
                    <a:lnTo>
                      <a:pt x="34" y="13566"/>
                    </a:lnTo>
                    <a:lnTo>
                      <a:pt x="34" y="7762"/>
                    </a:lnTo>
                    <a:lnTo>
                      <a:pt x="34" y="5127"/>
                    </a:lnTo>
                    <a:cubicBezTo>
                      <a:pt x="68" y="4293"/>
                      <a:pt x="268" y="3526"/>
                      <a:pt x="668" y="2792"/>
                    </a:cubicBezTo>
                    <a:cubicBezTo>
                      <a:pt x="835" y="2458"/>
                      <a:pt x="1035" y="2125"/>
                      <a:pt x="1235" y="1825"/>
                    </a:cubicBezTo>
                    <a:cubicBezTo>
                      <a:pt x="1435" y="1524"/>
                      <a:pt x="1602" y="1191"/>
                      <a:pt x="1802" y="924"/>
                    </a:cubicBezTo>
                    <a:cubicBezTo>
                      <a:pt x="2002" y="657"/>
                      <a:pt x="2236" y="390"/>
                      <a:pt x="2503" y="223"/>
                    </a:cubicBezTo>
                    <a:cubicBezTo>
                      <a:pt x="2674" y="95"/>
                      <a:pt x="2872" y="35"/>
                      <a:pt x="3072" y="35"/>
                    </a:cubicBezTo>
                    <a:cubicBezTo>
                      <a:pt x="3184" y="35"/>
                      <a:pt x="3296" y="54"/>
                      <a:pt x="3403" y="90"/>
                    </a:cubicBezTo>
                    <a:cubicBezTo>
                      <a:pt x="3537" y="157"/>
                      <a:pt x="3670" y="223"/>
                      <a:pt x="3804" y="324"/>
                    </a:cubicBezTo>
                    <a:cubicBezTo>
                      <a:pt x="3904" y="424"/>
                      <a:pt x="4004" y="524"/>
                      <a:pt x="4104" y="624"/>
                    </a:cubicBezTo>
                    <a:cubicBezTo>
                      <a:pt x="4304" y="824"/>
                      <a:pt x="4437" y="1024"/>
                      <a:pt x="4604" y="1258"/>
                    </a:cubicBezTo>
                    <a:cubicBezTo>
                      <a:pt x="4871" y="1725"/>
                      <a:pt x="5138" y="2158"/>
                      <a:pt x="5338" y="2525"/>
                    </a:cubicBezTo>
                    <a:cubicBezTo>
                      <a:pt x="5672" y="3092"/>
                      <a:pt x="5939" y="3726"/>
                      <a:pt x="6072" y="4360"/>
                    </a:cubicBezTo>
                    <a:cubicBezTo>
                      <a:pt x="6072" y="4493"/>
                      <a:pt x="6105" y="4593"/>
                      <a:pt x="6105" y="4660"/>
                    </a:cubicBezTo>
                    <a:cubicBezTo>
                      <a:pt x="6139" y="4760"/>
                      <a:pt x="6139" y="4760"/>
                      <a:pt x="6139" y="4893"/>
                    </a:cubicBezTo>
                    <a:cubicBezTo>
                      <a:pt x="6139" y="4827"/>
                      <a:pt x="6139" y="4760"/>
                      <a:pt x="6139" y="4660"/>
                    </a:cubicBezTo>
                    <a:cubicBezTo>
                      <a:pt x="6139" y="4593"/>
                      <a:pt x="6105" y="4493"/>
                      <a:pt x="6105" y="4360"/>
                    </a:cubicBezTo>
                    <a:cubicBezTo>
                      <a:pt x="5972" y="3726"/>
                      <a:pt x="5705" y="3092"/>
                      <a:pt x="5371" y="2492"/>
                    </a:cubicBezTo>
                    <a:cubicBezTo>
                      <a:pt x="5171" y="2091"/>
                      <a:pt x="4938" y="1691"/>
                      <a:pt x="4638" y="1258"/>
                    </a:cubicBezTo>
                    <a:cubicBezTo>
                      <a:pt x="4504" y="1024"/>
                      <a:pt x="4337" y="791"/>
                      <a:pt x="4137" y="590"/>
                    </a:cubicBezTo>
                    <a:cubicBezTo>
                      <a:pt x="4037" y="490"/>
                      <a:pt x="3937" y="390"/>
                      <a:pt x="3837" y="290"/>
                    </a:cubicBezTo>
                    <a:cubicBezTo>
                      <a:pt x="3704" y="190"/>
                      <a:pt x="3570" y="90"/>
                      <a:pt x="3437" y="57"/>
                    </a:cubicBezTo>
                    <a:cubicBezTo>
                      <a:pt x="3312" y="19"/>
                      <a:pt x="3187" y="0"/>
                      <a:pt x="3065"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21" name="Google Shape;321;p33">
                <a:extLst>
                  <a:ext uri="{FF2B5EF4-FFF2-40B4-BE49-F238E27FC236}">
                    <a16:creationId xmlns:a16="http://schemas.microsoft.com/office/drawing/2014/main" id="{CF117ABC-B039-5E30-D22A-240807FF07CD}"/>
                  </a:ext>
                </a:extLst>
              </p:cNvPr>
              <p:cNvSpPr/>
              <p:nvPr/>
            </p:nvSpPr>
            <p:spPr>
              <a:xfrm>
                <a:off x="6776928" y="1601410"/>
                <a:ext cx="67529" cy="34148"/>
              </a:xfrm>
              <a:custGeom>
                <a:avLst/>
                <a:gdLst/>
                <a:ahLst/>
                <a:cxnLst/>
                <a:rect l="l" t="t" r="r" b="b"/>
                <a:pathLst>
                  <a:path w="3170" h="1603" extrusionOk="0">
                    <a:moveTo>
                      <a:pt x="1568" y="1"/>
                    </a:moveTo>
                    <a:cubicBezTo>
                      <a:pt x="701" y="1"/>
                      <a:pt x="0" y="701"/>
                      <a:pt x="0" y="1602"/>
                    </a:cubicBezTo>
                    <a:lnTo>
                      <a:pt x="3169" y="1602"/>
                    </a:lnTo>
                    <a:cubicBezTo>
                      <a:pt x="3169" y="701"/>
                      <a:pt x="2435" y="1"/>
                      <a:pt x="1568"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22" name="Google Shape;322;p33">
                <a:extLst>
                  <a:ext uri="{FF2B5EF4-FFF2-40B4-BE49-F238E27FC236}">
                    <a16:creationId xmlns:a16="http://schemas.microsoft.com/office/drawing/2014/main" id="{3D2AE635-47AF-E80B-85CB-E58F3FB8B415}"/>
                  </a:ext>
                </a:extLst>
              </p:cNvPr>
              <p:cNvSpPr/>
              <p:nvPr/>
            </p:nvSpPr>
            <p:spPr>
              <a:xfrm>
                <a:off x="6742094" y="2103859"/>
                <a:ext cx="144282" cy="35554"/>
              </a:xfrm>
              <a:custGeom>
                <a:avLst/>
                <a:gdLst/>
                <a:ahLst/>
                <a:cxnLst/>
                <a:rect l="l" t="t" r="r" b="b"/>
                <a:pathLst>
                  <a:path w="6773" h="1669" extrusionOk="0">
                    <a:moveTo>
                      <a:pt x="1268" y="0"/>
                    </a:moveTo>
                    <a:lnTo>
                      <a:pt x="568" y="534"/>
                    </a:lnTo>
                    <a:cubicBezTo>
                      <a:pt x="201" y="801"/>
                      <a:pt x="1" y="1201"/>
                      <a:pt x="1" y="1668"/>
                    </a:cubicBezTo>
                    <a:lnTo>
                      <a:pt x="6772" y="1668"/>
                    </a:lnTo>
                    <a:lnTo>
                      <a:pt x="6772" y="1602"/>
                    </a:lnTo>
                    <a:cubicBezTo>
                      <a:pt x="6772" y="1168"/>
                      <a:pt x="6572" y="734"/>
                      <a:pt x="6205" y="467"/>
                    </a:cubicBezTo>
                    <a:lnTo>
                      <a:pt x="5605" y="0"/>
                    </a:ln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23" name="Google Shape;323;p33">
                <a:extLst>
                  <a:ext uri="{FF2B5EF4-FFF2-40B4-BE49-F238E27FC236}">
                    <a16:creationId xmlns:a16="http://schemas.microsoft.com/office/drawing/2014/main" id="{79E8E611-3466-3FD7-872D-E89923A3948B}"/>
                  </a:ext>
                </a:extLst>
              </p:cNvPr>
              <p:cNvSpPr/>
              <p:nvPr/>
            </p:nvSpPr>
            <p:spPr>
              <a:xfrm>
                <a:off x="6742094" y="2103859"/>
                <a:ext cx="144985" cy="36981"/>
              </a:xfrm>
              <a:custGeom>
                <a:avLst/>
                <a:gdLst/>
                <a:ahLst/>
                <a:cxnLst/>
                <a:rect l="l" t="t" r="r" b="b"/>
                <a:pathLst>
                  <a:path w="6806" h="1736" extrusionOk="0">
                    <a:moveTo>
                      <a:pt x="1268" y="0"/>
                    </a:moveTo>
                    <a:lnTo>
                      <a:pt x="535" y="534"/>
                    </a:lnTo>
                    <a:cubicBezTo>
                      <a:pt x="368" y="701"/>
                      <a:pt x="201" y="901"/>
                      <a:pt x="134" y="1101"/>
                    </a:cubicBezTo>
                    <a:cubicBezTo>
                      <a:pt x="68" y="1235"/>
                      <a:pt x="34" y="1368"/>
                      <a:pt x="1" y="1535"/>
                    </a:cubicBezTo>
                    <a:cubicBezTo>
                      <a:pt x="1" y="1568"/>
                      <a:pt x="1" y="1635"/>
                      <a:pt x="1" y="1668"/>
                    </a:cubicBezTo>
                    <a:cubicBezTo>
                      <a:pt x="34" y="1468"/>
                      <a:pt x="68" y="1301"/>
                      <a:pt x="168" y="1101"/>
                    </a:cubicBezTo>
                    <a:cubicBezTo>
                      <a:pt x="234" y="901"/>
                      <a:pt x="401" y="734"/>
                      <a:pt x="568" y="568"/>
                    </a:cubicBezTo>
                    <a:lnTo>
                      <a:pt x="1268" y="67"/>
                    </a:lnTo>
                    <a:lnTo>
                      <a:pt x="5605" y="67"/>
                    </a:lnTo>
                    <a:lnTo>
                      <a:pt x="6038" y="434"/>
                    </a:lnTo>
                    <a:cubicBezTo>
                      <a:pt x="6205" y="568"/>
                      <a:pt x="6339" y="701"/>
                      <a:pt x="6472" y="868"/>
                    </a:cubicBezTo>
                    <a:cubicBezTo>
                      <a:pt x="6633" y="1093"/>
                      <a:pt x="6731" y="1379"/>
                      <a:pt x="6739" y="1668"/>
                    </a:cubicBezTo>
                    <a:lnTo>
                      <a:pt x="1" y="1668"/>
                    </a:lnTo>
                    <a:cubicBezTo>
                      <a:pt x="34" y="1702"/>
                      <a:pt x="68" y="1735"/>
                      <a:pt x="101" y="1735"/>
                    </a:cubicBezTo>
                    <a:lnTo>
                      <a:pt x="6806" y="1735"/>
                    </a:lnTo>
                    <a:lnTo>
                      <a:pt x="6806" y="1702"/>
                    </a:lnTo>
                    <a:cubicBezTo>
                      <a:pt x="6806" y="1368"/>
                      <a:pt x="6706" y="1035"/>
                      <a:pt x="6505" y="768"/>
                    </a:cubicBezTo>
                    <a:cubicBezTo>
                      <a:pt x="6405" y="601"/>
                      <a:pt x="6239" y="467"/>
                      <a:pt x="6072" y="367"/>
                    </a:cubicBezTo>
                    <a:lnTo>
                      <a:pt x="5605"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24" name="Google Shape;324;p33">
                <a:extLst>
                  <a:ext uri="{FF2B5EF4-FFF2-40B4-BE49-F238E27FC236}">
                    <a16:creationId xmlns:a16="http://schemas.microsoft.com/office/drawing/2014/main" id="{DA96570D-FDEB-7788-1195-8871CB71F421}"/>
                  </a:ext>
                </a:extLst>
              </p:cNvPr>
              <p:cNvSpPr/>
              <p:nvPr/>
            </p:nvSpPr>
            <p:spPr>
              <a:xfrm>
                <a:off x="6732145" y="2139396"/>
                <a:ext cx="165606" cy="17063"/>
              </a:xfrm>
              <a:custGeom>
                <a:avLst/>
                <a:gdLst/>
                <a:ahLst/>
                <a:cxnLst/>
                <a:rect l="l" t="t" r="r" b="b"/>
                <a:pathLst>
                  <a:path w="7774" h="801" extrusionOk="0">
                    <a:moveTo>
                      <a:pt x="368" y="0"/>
                    </a:moveTo>
                    <a:cubicBezTo>
                      <a:pt x="168" y="0"/>
                      <a:pt x="1" y="167"/>
                      <a:pt x="1" y="367"/>
                    </a:cubicBezTo>
                    <a:lnTo>
                      <a:pt x="1" y="434"/>
                    </a:lnTo>
                    <a:cubicBezTo>
                      <a:pt x="1" y="634"/>
                      <a:pt x="168" y="801"/>
                      <a:pt x="368" y="801"/>
                    </a:cubicBezTo>
                    <a:lnTo>
                      <a:pt x="7406" y="801"/>
                    </a:lnTo>
                    <a:cubicBezTo>
                      <a:pt x="7606" y="801"/>
                      <a:pt x="7773" y="634"/>
                      <a:pt x="7773" y="434"/>
                    </a:cubicBezTo>
                    <a:lnTo>
                      <a:pt x="7773" y="367"/>
                    </a:lnTo>
                    <a:cubicBezTo>
                      <a:pt x="7773" y="167"/>
                      <a:pt x="7606" y="0"/>
                      <a:pt x="7406" y="0"/>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25" name="Google Shape;325;p33">
                <a:extLst>
                  <a:ext uri="{FF2B5EF4-FFF2-40B4-BE49-F238E27FC236}">
                    <a16:creationId xmlns:a16="http://schemas.microsoft.com/office/drawing/2014/main" id="{2BACB66C-4CF6-7158-1FD0-B1A66A74B288}"/>
                  </a:ext>
                </a:extLst>
              </p:cNvPr>
              <p:cNvSpPr/>
              <p:nvPr/>
            </p:nvSpPr>
            <p:spPr>
              <a:xfrm>
                <a:off x="6729311" y="1989432"/>
                <a:ext cx="83868" cy="124385"/>
              </a:xfrm>
              <a:custGeom>
                <a:avLst/>
                <a:gdLst/>
                <a:ahLst/>
                <a:cxnLst/>
                <a:rect l="l" t="t" r="r" b="b"/>
                <a:pathLst>
                  <a:path w="3937" h="5839" extrusionOk="0">
                    <a:moveTo>
                      <a:pt x="1935" y="1"/>
                    </a:moveTo>
                    <a:cubicBezTo>
                      <a:pt x="868" y="1"/>
                      <a:pt x="0" y="868"/>
                      <a:pt x="0" y="1936"/>
                    </a:cubicBezTo>
                    <a:lnTo>
                      <a:pt x="0" y="5838"/>
                    </a:lnTo>
                    <a:lnTo>
                      <a:pt x="3937" y="5838"/>
                    </a:lnTo>
                    <a:lnTo>
                      <a:pt x="3937" y="1936"/>
                    </a:lnTo>
                    <a:cubicBezTo>
                      <a:pt x="3937" y="868"/>
                      <a:pt x="3103" y="1"/>
                      <a:pt x="2035" y="1"/>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26" name="Google Shape;326;p33">
                <a:extLst>
                  <a:ext uri="{FF2B5EF4-FFF2-40B4-BE49-F238E27FC236}">
                    <a16:creationId xmlns:a16="http://schemas.microsoft.com/office/drawing/2014/main" id="{0060BAF2-30E0-0135-1E9B-641CA022F02E}"/>
                  </a:ext>
                </a:extLst>
              </p:cNvPr>
              <p:cNvSpPr/>
              <p:nvPr/>
            </p:nvSpPr>
            <p:spPr>
              <a:xfrm>
                <a:off x="6728608" y="1987046"/>
                <a:ext cx="85998" cy="126771"/>
              </a:xfrm>
              <a:custGeom>
                <a:avLst/>
                <a:gdLst/>
                <a:ahLst/>
                <a:cxnLst/>
                <a:rect l="l" t="t" r="r" b="b"/>
                <a:pathLst>
                  <a:path w="4037" h="5951" extrusionOk="0">
                    <a:moveTo>
                      <a:pt x="2059" y="0"/>
                    </a:moveTo>
                    <a:cubicBezTo>
                      <a:pt x="1985" y="0"/>
                      <a:pt x="1910" y="5"/>
                      <a:pt x="1835" y="13"/>
                    </a:cubicBezTo>
                    <a:cubicBezTo>
                      <a:pt x="1234" y="46"/>
                      <a:pt x="667" y="380"/>
                      <a:pt x="300" y="914"/>
                    </a:cubicBezTo>
                    <a:cubicBezTo>
                      <a:pt x="200" y="1114"/>
                      <a:pt x="100" y="1314"/>
                      <a:pt x="33" y="1547"/>
                    </a:cubicBezTo>
                    <a:cubicBezTo>
                      <a:pt x="0" y="1781"/>
                      <a:pt x="0" y="2014"/>
                      <a:pt x="0" y="2248"/>
                    </a:cubicBezTo>
                    <a:lnTo>
                      <a:pt x="0" y="3515"/>
                    </a:lnTo>
                    <a:lnTo>
                      <a:pt x="0" y="5850"/>
                    </a:lnTo>
                    <a:lnTo>
                      <a:pt x="0" y="5917"/>
                    </a:lnTo>
                    <a:lnTo>
                      <a:pt x="67" y="5917"/>
                    </a:lnTo>
                    <a:lnTo>
                      <a:pt x="100" y="5950"/>
                    </a:lnTo>
                    <a:lnTo>
                      <a:pt x="100" y="3615"/>
                    </a:lnTo>
                    <a:lnTo>
                      <a:pt x="100" y="2315"/>
                    </a:lnTo>
                    <a:cubicBezTo>
                      <a:pt x="100" y="2081"/>
                      <a:pt x="133" y="1848"/>
                      <a:pt x="167" y="1647"/>
                    </a:cubicBezTo>
                    <a:cubicBezTo>
                      <a:pt x="200" y="1414"/>
                      <a:pt x="300" y="1214"/>
                      <a:pt x="400" y="1014"/>
                    </a:cubicBezTo>
                    <a:cubicBezTo>
                      <a:pt x="734" y="513"/>
                      <a:pt x="1268" y="213"/>
                      <a:pt x="1868" y="180"/>
                    </a:cubicBezTo>
                    <a:cubicBezTo>
                      <a:pt x="1943" y="171"/>
                      <a:pt x="2016" y="167"/>
                      <a:pt x="2087" y="167"/>
                    </a:cubicBezTo>
                    <a:cubicBezTo>
                      <a:pt x="2302" y="167"/>
                      <a:pt x="2502" y="205"/>
                      <a:pt x="2702" y="280"/>
                    </a:cubicBezTo>
                    <a:cubicBezTo>
                      <a:pt x="3469" y="513"/>
                      <a:pt x="3970" y="1214"/>
                      <a:pt x="3970" y="2014"/>
                    </a:cubicBezTo>
                    <a:lnTo>
                      <a:pt x="3970" y="3315"/>
                    </a:lnTo>
                    <a:lnTo>
                      <a:pt x="3970" y="5217"/>
                    </a:lnTo>
                    <a:lnTo>
                      <a:pt x="3970" y="5750"/>
                    </a:lnTo>
                    <a:lnTo>
                      <a:pt x="3970" y="5950"/>
                    </a:lnTo>
                    <a:cubicBezTo>
                      <a:pt x="3970" y="5950"/>
                      <a:pt x="4036" y="5850"/>
                      <a:pt x="4036" y="5817"/>
                    </a:cubicBezTo>
                    <a:lnTo>
                      <a:pt x="4036" y="5684"/>
                    </a:lnTo>
                    <a:lnTo>
                      <a:pt x="4036" y="5150"/>
                    </a:lnTo>
                    <a:lnTo>
                      <a:pt x="4036" y="3249"/>
                    </a:lnTo>
                    <a:lnTo>
                      <a:pt x="4036" y="1914"/>
                    </a:lnTo>
                    <a:cubicBezTo>
                      <a:pt x="4003" y="1381"/>
                      <a:pt x="3803" y="880"/>
                      <a:pt x="3402" y="547"/>
                    </a:cubicBezTo>
                    <a:cubicBezTo>
                      <a:pt x="3202" y="346"/>
                      <a:pt x="2969" y="213"/>
                      <a:pt x="2702" y="113"/>
                    </a:cubicBezTo>
                    <a:cubicBezTo>
                      <a:pt x="2502" y="38"/>
                      <a:pt x="2283" y="0"/>
                      <a:pt x="2059"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27" name="Google Shape;327;p33">
                <a:extLst>
                  <a:ext uri="{FF2B5EF4-FFF2-40B4-BE49-F238E27FC236}">
                    <a16:creationId xmlns:a16="http://schemas.microsoft.com/office/drawing/2014/main" id="{658492D5-EC62-C902-D8D6-6A314B2A104C}"/>
                  </a:ext>
                </a:extLst>
              </p:cNvPr>
              <p:cNvSpPr/>
              <p:nvPr/>
            </p:nvSpPr>
            <p:spPr>
              <a:xfrm>
                <a:off x="6877848" y="1629127"/>
                <a:ext cx="208211" cy="474705"/>
              </a:xfrm>
              <a:custGeom>
                <a:avLst/>
                <a:gdLst/>
                <a:ahLst/>
                <a:cxnLst/>
                <a:rect l="l" t="t" r="r" b="b"/>
                <a:pathLst>
                  <a:path w="9774" h="22284" extrusionOk="0">
                    <a:moveTo>
                      <a:pt x="0" y="1"/>
                    </a:moveTo>
                    <a:lnTo>
                      <a:pt x="0" y="22283"/>
                    </a:lnTo>
                    <a:lnTo>
                      <a:pt x="9774" y="20916"/>
                    </a:lnTo>
                    <a:lnTo>
                      <a:pt x="9774" y="15846"/>
                    </a:lnTo>
                    <a:lnTo>
                      <a:pt x="2902" y="9141"/>
                    </a:lnTo>
                    <a:lnTo>
                      <a:pt x="0" y="1"/>
                    </a:ln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28" name="Google Shape;328;p33">
                <a:extLst>
                  <a:ext uri="{FF2B5EF4-FFF2-40B4-BE49-F238E27FC236}">
                    <a16:creationId xmlns:a16="http://schemas.microsoft.com/office/drawing/2014/main" id="{D50E8644-2F98-082D-97F9-FA9FD74EAC04}"/>
                  </a:ext>
                </a:extLst>
              </p:cNvPr>
              <p:cNvSpPr/>
              <p:nvPr/>
            </p:nvSpPr>
            <p:spPr>
              <a:xfrm>
                <a:off x="6877848" y="2045591"/>
                <a:ext cx="208211" cy="58284"/>
              </a:xfrm>
              <a:custGeom>
                <a:avLst/>
                <a:gdLst/>
                <a:ahLst/>
                <a:cxnLst/>
                <a:rect l="l" t="t" r="r" b="b"/>
                <a:pathLst>
                  <a:path w="9774" h="2736" extrusionOk="0">
                    <a:moveTo>
                      <a:pt x="9774" y="0"/>
                    </a:moveTo>
                    <a:lnTo>
                      <a:pt x="0" y="1234"/>
                    </a:lnTo>
                    <a:lnTo>
                      <a:pt x="0" y="2735"/>
                    </a:lnTo>
                    <a:lnTo>
                      <a:pt x="9774" y="1368"/>
                    </a:lnTo>
                    <a:lnTo>
                      <a:pt x="9774" y="0"/>
                    </a:lnTo>
                    <a:close/>
                  </a:path>
                </a:pathLst>
              </a:custGeom>
              <a:solidFill>
                <a:schemeClr val="accent5"/>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29" name="Google Shape;329;p33">
                <a:extLst>
                  <a:ext uri="{FF2B5EF4-FFF2-40B4-BE49-F238E27FC236}">
                    <a16:creationId xmlns:a16="http://schemas.microsoft.com/office/drawing/2014/main" id="{936E1463-EDA7-D246-899F-431B2CF2F86E}"/>
                  </a:ext>
                </a:extLst>
              </p:cNvPr>
              <p:cNvSpPr/>
              <p:nvPr/>
            </p:nvSpPr>
            <p:spPr>
              <a:xfrm>
                <a:off x="6877124" y="1622736"/>
                <a:ext cx="209659" cy="481799"/>
              </a:xfrm>
              <a:custGeom>
                <a:avLst/>
                <a:gdLst/>
                <a:ahLst/>
                <a:cxnLst/>
                <a:rect l="l" t="t" r="r" b="b"/>
                <a:pathLst>
                  <a:path w="9842" h="22617" extrusionOk="0">
                    <a:moveTo>
                      <a:pt x="1" y="1"/>
                    </a:moveTo>
                    <a:lnTo>
                      <a:pt x="1" y="4237"/>
                    </a:lnTo>
                    <a:lnTo>
                      <a:pt x="1" y="22583"/>
                    </a:lnTo>
                    <a:lnTo>
                      <a:pt x="1" y="22617"/>
                    </a:lnTo>
                    <a:lnTo>
                      <a:pt x="34" y="22617"/>
                    </a:lnTo>
                    <a:lnTo>
                      <a:pt x="122" y="22605"/>
                    </a:lnTo>
                    <a:lnTo>
                      <a:pt x="122" y="22605"/>
                    </a:lnTo>
                    <a:lnTo>
                      <a:pt x="134" y="22617"/>
                    </a:lnTo>
                    <a:lnTo>
                      <a:pt x="134" y="22603"/>
                    </a:lnTo>
                    <a:lnTo>
                      <a:pt x="134" y="22603"/>
                    </a:lnTo>
                    <a:lnTo>
                      <a:pt x="7172" y="21616"/>
                    </a:lnTo>
                    <a:lnTo>
                      <a:pt x="9141" y="21316"/>
                    </a:lnTo>
                    <a:lnTo>
                      <a:pt x="9641" y="21249"/>
                    </a:lnTo>
                    <a:lnTo>
                      <a:pt x="9107" y="21316"/>
                    </a:lnTo>
                    <a:lnTo>
                      <a:pt x="7172" y="21583"/>
                    </a:lnTo>
                    <a:lnTo>
                      <a:pt x="134" y="22579"/>
                    </a:lnTo>
                    <a:lnTo>
                      <a:pt x="134" y="22579"/>
                    </a:lnTo>
                    <a:lnTo>
                      <a:pt x="134" y="4270"/>
                    </a:lnTo>
                    <a:lnTo>
                      <a:pt x="134" y="545"/>
                    </a:lnTo>
                    <a:lnTo>
                      <a:pt x="134" y="545"/>
                    </a:lnTo>
                    <a:cubicBezTo>
                      <a:pt x="1144" y="3737"/>
                      <a:pt x="2121" y="6765"/>
                      <a:pt x="2969" y="9474"/>
                    </a:cubicBezTo>
                    <a:lnTo>
                      <a:pt x="9841" y="16179"/>
                    </a:lnTo>
                    <a:lnTo>
                      <a:pt x="9841" y="16179"/>
                    </a:lnTo>
                    <a:lnTo>
                      <a:pt x="3003" y="9441"/>
                    </a:lnTo>
                    <a:lnTo>
                      <a:pt x="134" y="476"/>
                    </a:lnTo>
                    <a:lnTo>
                      <a:pt x="134" y="334"/>
                    </a:lnTo>
                    <a:lnTo>
                      <a:pt x="89" y="334"/>
                    </a:lnTo>
                    <a:lnTo>
                      <a:pt x="67" y="267"/>
                    </a:lnTo>
                    <a:lnTo>
                      <a:pt x="1"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30" name="Google Shape;330;p33">
                <a:extLst>
                  <a:ext uri="{FF2B5EF4-FFF2-40B4-BE49-F238E27FC236}">
                    <a16:creationId xmlns:a16="http://schemas.microsoft.com/office/drawing/2014/main" id="{D56CC28C-9EE1-DDFD-2C72-5643C592A896}"/>
                  </a:ext>
                </a:extLst>
              </p:cNvPr>
              <p:cNvSpPr/>
              <p:nvPr/>
            </p:nvSpPr>
            <p:spPr>
              <a:xfrm>
                <a:off x="6877848" y="1628424"/>
                <a:ext cx="30569" cy="476111"/>
              </a:xfrm>
              <a:custGeom>
                <a:avLst/>
                <a:gdLst/>
                <a:ahLst/>
                <a:cxnLst/>
                <a:rect l="l" t="t" r="r" b="b"/>
                <a:pathLst>
                  <a:path w="1435" h="22350" extrusionOk="0">
                    <a:moveTo>
                      <a:pt x="0" y="0"/>
                    </a:moveTo>
                    <a:lnTo>
                      <a:pt x="0" y="22350"/>
                    </a:lnTo>
                    <a:lnTo>
                      <a:pt x="1434" y="22083"/>
                    </a:lnTo>
                    <a:lnTo>
                      <a:pt x="1434" y="18514"/>
                    </a:lnTo>
                    <a:cubicBezTo>
                      <a:pt x="1434" y="18514"/>
                      <a:pt x="1301" y="17280"/>
                      <a:pt x="400" y="16946"/>
                    </a:cubicBezTo>
                    <a:lnTo>
                      <a:pt x="400" y="2335"/>
                    </a:lnTo>
                    <a:lnTo>
                      <a:pt x="0"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31" name="Google Shape;331;p33">
                <a:extLst>
                  <a:ext uri="{FF2B5EF4-FFF2-40B4-BE49-F238E27FC236}">
                    <a16:creationId xmlns:a16="http://schemas.microsoft.com/office/drawing/2014/main" id="{1FE2BDB7-C866-A2F6-BDF4-2051FDB0FC48}"/>
                  </a:ext>
                </a:extLst>
              </p:cNvPr>
              <p:cNvSpPr/>
              <p:nvPr/>
            </p:nvSpPr>
            <p:spPr>
              <a:xfrm>
                <a:off x="6813870" y="1989432"/>
                <a:ext cx="83889" cy="124385"/>
              </a:xfrm>
              <a:custGeom>
                <a:avLst/>
                <a:gdLst/>
                <a:ahLst/>
                <a:cxnLst/>
                <a:rect l="l" t="t" r="r" b="b"/>
                <a:pathLst>
                  <a:path w="3938" h="5839" extrusionOk="0">
                    <a:moveTo>
                      <a:pt x="1902" y="1"/>
                    </a:moveTo>
                    <a:cubicBezTo>
                      <a:pt x="868" y="1"/>
                      <a:pt x="1" y="868"/>
                      <a:pt x="1" y="1936"/>
                    </a:cubicBezTo>
                    <a:lnTo>
                      <a:pt x="1" y="5838"/>
                    </a:lnTo>
                    <a:lnTo>
                      <a:pt x="3937" y="5838"/>
                    </a:lnTo>
                    <a:lnTo>
                      <a:pt x="3937" y="1936"/>
                    </a:lnTo>
                    <a:cubicBezTo>
                      <a:pt x="3937" y="868"/>
                      <a:pt x="3070" y="1"/>
                      <a:pt x="2036" y="1"/>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32" name="Google Shape;332;p33">
                <a:extLst>
                  <a:ext uri="{FF2B5EF4-FFF2-40B4-BE49-F238E27FC236}">
                    <a16:creationId xmlns:a16="http://schemas.microsoft.com/office/drawing/2014/main" id="{1C3E4301-EF6D-19C3-C979-ED9EC4BB0D6A}"/>
                  </a:ext>
                </a:extLst>
              </p:cNvPr>
              <p:cNvSpPr/>
              <p:nvPr/>
            </p:nvSpPr>
            <p:spPr>
              <a:xfrm>
                <a:off x="6813870" y="1988473"/>
                <a:ext cx="84592" cy="125344"/>
              </a:xfrm>
              <a:custGeom>
                <a:avLst/>
                <a:gdLst/>
                <a:ahLst/>
                <a:cxnLst/>
                <a:rect l="l" t="t" r="r" b="b"/>
                <a:pathLst>
                  <a:path w="3971" h="5884" extrusionOk="0">
                    <a:moveTo>
                      <a:pt x="2008" y="0"/>
                    </a:moveTo>
                    <a:cubicBezTo>
                      <a:pt x="1938" y="0"/>
                      <a:pt x="1869" y="4"/>
                      <a:pt x="1802" y="13"/>
                    </a:cubicBezTo>
                    <a:cubicBezTo>
                      <a:pt x="968" y="79"/>
                      <a:pt x="268" y="680"/>
                      <a:pt x="68" y="1480"/>
                    </a:cubicBezTo>
                    <a:cubicBezTo>
                      <a:pt x="1" y="1714"/>
                      <a:pt x="1" y="1914"/>
                      <a:pt x="1" y="2147"/>
                    </a:cubicBezTo>
                    <a:lnTo>
                      <a:pt x="1" y="3448"/>
                    </a:lnTo>
                    <a:lnTo>
                      <a:pt x="1" y="5783"/>
                    </a:lnTo>
                    <a:lnTo>
                      <a:pt x="1" y="5817"/>
                    </a:lnTo>
                    <a:lnTo>
                      <a:pt x="34" y="5817"/>
                    </a:lnTo>
                    <a:lnTo>
                      <a:pt x="68" y="5850"/>
                    </a:lnTo>
                    <a:lnTo>
                      <a:pt x="68" y="3515"/>
                    </a:lnTo>
                    <a:lnTo>
                      <a:pt x="68" y="2214"/>
                    </a:lnTo>
                    <a:cubicBezTo>
                      <a:pt x="68" y="2014"/>
                      <a:pt x="101" y="1781"/>
                      <a:pt x="134" y="1580"/>
                    </a:cubicBezTo>
                    <a:cubicBezTo>
                      <a:pt x="168" y="1347"/>
                      <a:pt x="268" y="1147"/>
                      <a:pt x="368" y="947"/>
                    </a:cubicBezTo>
                    <a:cubicBezTo>
                      <a:pt x="701" y="446"/>
                      <a:pt x="1235" y="146"/>
                      <a:pt x="1836" y="113"/>
                    </a:cubicBezTo>
                    <a:cubicBezTo>
                      <a:pt x="1916" y="104"/>
                      <a:pt x="1994" y="100"/>
                      <a:pt x="2070" y="100"/>
                    </a:cubicBezTo>
                    <a:cubicBezTo>
                      <a:pt x="2279" y="100"/>
                      <a:pt x="2474" y="131"/>
                      <a:pt x="2669" y="179"/>
                    </a:cubicBezTo>
                    <a:cubicBezTo>
                      <a:pt x="2936" y="279"/>
                      <a:pt x="3170" y="413"/>
                      <a:pt x="3370" y="613"/>
                    </a:cubicBezTo>
                    <a:cubicBezTo>
                      <a:pt x="3704" y="947"/>
                      <a:pt x="3937" y="1447"/>
                      <a:pt x="3937" y="1947"/>
                    </a:cubicBezTo>
                    <a:lnTo>
                      <a:pt x="3937" y="3248"/>
                    </a:lnTo>
                    <a:lnTo>
                      <a:pt x="3937" y="5150"/>
                    </a:lnTo>
                    <a:lnTo>
                      <a:pt x="3937" y="5683"/>
                    </a:lnTo>
                    <a:lnTo>
                      <a:pt x="3937" y="5817"/>
                    </a:lnTo>
                    <a:cubicBezTo>
                      <a:pt x="3937" y="5850"/>
                      <a:pt x="3937" y="5850"/>
                      <a:pt x="3937" y="5883"/>
                    </a:cubicBezTo>
                    <a:cubicBezTo>
                      <a:pt x="3937" y="5850"/>
                      <a:pt x="3970" y="5817"/>
                      <a:pt x="3970" y="5817"/>
                    </a:cubicBezTo>
                    <a:lnTo>
                      <a:pt x="3970" y="5683"/>
                    </a:lnTo>
                    <a:lnTo>
                      <a:pt x="3970" y="5150"/>
                    </a:lnTo>
                    <a:lnTo>
                      <a:pt x="3970" y="3248"/>
                    </a:lnTo>
                    <a:lnTo>
                      <a:pt x="3970" y="1914"/>
                    </a:lnTo>
                    <a:cubicBezTo>
                      <a:pt x="3937" y="1380"/>
                      <a:pt x="3737" y="880"/>
                      <a:pt x="3370" y="546"/>
                    </a:cubicBezTo>
                    <a:cubicBezTo>
                      <a:pt x="3136" y="346"/>
                      <a:pt x="2903" y="213"/>
                      <a:pt x="2636" y="113"/>
                    </a:cubicBezTo>
                    <a:cubicBezTo>
                      <a:pt x="2436" y="38"/>
                      <a:pt x="2217" y="0"/>
                      <a:pt x="2008" y="0"/>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33" name="Google Shape;333;p33">
                <a:extLst>
                  <a:ext uri="{FF2B5EF4-FFF2-40B4-BE49-F238E27FC236}">
                    <a16:creationId xmlns:a16="http://schemas.microsoft.com/office/drawing/2014/main" id="{8E036346-03F7-2F02-175B-E1AC47BFE981}"/>
                  </a:ext>
                </a:extLst>
              </p:cNvPr>
              <p:cNvSpPr/>
              <p:nvPr/>
            </p:nvSpPr>
            <p:spPr>
              <a:xfrm>
                <a:off x="6748507" y="1735033"/>
                <a:ext cx="127922" cy="2152"/>
              </a:xfrm>
              <a:custGeom>
                <a:avLst/>
                <a:gdLst/>
                <a:ahLst/>
                <a:cxnLst/>
                <a:rect l="l" t="t" r="r" b="b"/>
                <a:pathLst>
                  <a:path w="6005" h="101" extrusionOk="0">
                    <a:moveTo>
                      <a:pt x="3002" y="0"/>
                    </a:moveTo>
                    <a:cubicBezTo>
                      <a:pt x="1334" y="0"/>
                      <a:pt x="0" y="33"/>
                      <a:pt x="0" y="67"/>
                    </a:cubicBezTo>
                    <a:cubicBezTo>
                      <a:pt x="0" y="67"/>
                      <a:pt x="1334" y="100"/>
                      <a:pt x="3002" y="100"/>
                    </a:cubicBezTo>
                    <a:cubicBezTo>
                      <a:pt x="4670" y="100"/>
                      <a:pt x="6004" y="67"/>
                      <a:pt x="6004" y="67"/>
                    </a:cubicBezTo>
                    <a:cubicBezTo>
                      <a:pt x="6004" y="33"/>
                      <a:pt x="4670" y="0"/>
                      <a:pt x="3002"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34" name="Google Shape;334;p33">
                <a:extLst>
                  <a:ext uri="{FF2B5EF4-FFF2-40B4-BE49-F238E27FC236}">
                    <a16:creationId xmlns:a16="http://schemas.microsoft.com/office/drawing/2014/main" id="{A74298E9-3250-393B-4F9E-349AF0AF57A3}"/>
                  </a:ext>
                </a:extLst>
              </p:cNvPr>
              <p:cNvSpPr/>
              <p:nvPr/>
            </p:nvSpPr>
            <p:spPr>
              <a:xfrm>
                <a:off x="6748507" y="1873599"/>
                <a:ext cx="127922" cy="1449"/>
              </a:xfrm>
              <a:custGeom>
                <a:avLst/>
                <a:gdLst/>
                <a:ahLst/>
                <a:cxnLst/>
                <a:rect l="l" t="t" r="r" b="b"/>
                <a:pathLst>
                  <a:path w="6005" h="68" extrusionOk="0">
                    <a:moveTo>
                      <a:pt x="3002" y="1"/>
                    </a:moveTo>
                    <a:cubicBezTo>
                      <a:pt x="1334" y="1"/>
                      <a:pt x="0" y="1"/>
                      <a:pt x="0" y="34"/>
                    </a:cubicBezTo>
                    <a:cubicBezTo>
                      <a:pt x="0" y="67"/>
                      <a:pt x="1334" y="67"/>
                      <a:pt x="3002" y="67"/>
                    </a:cubicBezTo>
                    <a:cubicBezTo>
                      <a:pt x="4670" y="67"/>
                      <a:pt x="6004" y="67"/>
                      <a:pt x="6004" y="34"/>
                    </a:cubicBezTo>
                    <a:cubicBezTo>
                      <a:pt x="6004" y="1"/>
                      <a:pt x="4670" y="1"/>
                      <a:pt x="3002"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35" name="Google Shape;335;p33">
                <a:extLst>
                  <a:ext uri="{FF2B5EF4-FFF2-40B4-BE49-F238E27FC236}">
                    <a16:creationId xmlns:a16="http://schemas.microsoft.com/office/drawing/2014/main" id="{1867A5A6-05C4-2920-759B-87A78D749900}"/>
                  </a:ext>
                </a:extLst>
              </p:cNvPr>
              <p:cNvSpPr/>
              <p:nvPr/>
            </p:nvSpPr>
            <p:spPr>
              <a:xfrm>
                <a:off x="6786877" y="1602134"/>
                <a:ext cx="41945" cy="33424"/>
              </a:xfrm>
              <a:custGeom>
                <a:avLst/>
                <a:gdLst/>
                <a:ahLst/>
                <a:cxnLst/>
                <a:rect l="l" t="t" r="r" b="b"/>
                <a:pathLst>
                  <a:path w="1969" h="1569" extrusionOk="0">
                    <a:moveTo>
                      <a:pt x="1335" y="0"/>
                    </a:moveTo>
                    <a:lnTo>
                      <a:pt x="0" y="1568"/>
                    </a:lnTo>
                    <a:lnTo>
                      <a:pt x="901" y="1568"/>
                    </a:lnTo>
                    <a:lnTo>
                      <a:pt x="1968" y="234"/>
                    </a:lnTo>
                    <a:cubicBezTo>
                      <a:pt x="1768" y="100"/>
                      <a:pt x="1535" y="34"/>
                      <a:pt x="1335" y="0"/>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36" name="Google Shape;336;p33">
                <a:extLst>
                  <a:ext uri="{FF2B5EF4-FFF2-40B4-BE49-F238E27FC236}">
                    <a16:creationId xmlns:a16="http://schemas.microsoft.com/office/drawing/2014/main" id="{ED771CC4-2784-1CA0-2E5C-D100D68B39FE}"/>
                  </a:ext>
                </a:extLst>
              </p:cNvPr>
              <p:cNvSpPr/>
              <p:nvPr/>
            </p:nvSpPr>
            <p:spPr>
              <a:xfrm>
                <a:off x="6901284" y="2862838"/>
                <a:ext cx="81035" cy="262234"/>
              </a:xfrm>
              <a:custGeom>
                <a:avLst/>
                <a:gdLst/>
                <a:ahLst/>
                <a:cxnLst/>
                <a:rect l="l" t="t" r="r" b="b"/>
                <a:pathLst>
                  <a:path w="3804" h="12310" extrusionOk="0">
                    <a:moveTo>
                      <a:pt x="2870" y="1"/>
                    </a:moveTo>
                    <a:cubicBezTo>
                      <a:pt x="501" y="3670"/>
                      <a:pt x="1" y="8240"/>
                      <a:pt x="1535" y="12310"/>
                    </a:cubicBezTo>
                    <a:cubicBezTo>
                      <a:pt x="3537" y="9074"/>
                      <a:pt x="3804" y="3737"/>
                      <a:pt x="2870" y="1"/>
                    </a:cubicBezTo>
                    <a:close/>
                  </a:path>
                </a:pathLst>
              </a:custGeom>
              <a:solidFill>
                <a:srgbClr val="455A64"/>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37" name="Google Shape;337;p33">
                <a:extLst>
                  <a:ext uri="{FF2B5EF4-FFF2-40B4-BE49-F238E27FC236}">
                    <a16:creationId xmlns:a16="http://schemas.microsoft.com/office/drawing/2014/main" id="{FD132002-EF9B-491A-AE25-66EE79A9FA23}"/>
                  </a:ext>
                </a:extLst>
              </p:cNvPr>
              <p:cNvSpPr/>
              <p:nvPr/>
            </p:nvSpPr>
            <p:spPr>
              <a:xfrm>
                <a:off x="6982306" y="2950251"/>
                <a:ext cx="68956" cy="223868"/>
              </a:xfrm>
              <a:custGeom>
                <a:avLst/>
                <a:gdLst/>
                <a:ahLst/>
                <a:cxnLst/>
                <a:rect l="l" t="t" r="r" b="b"/>
                <a:pathLst>
                  <a:path w="3237" h="10509" extrusionOk="0">
                    <a:moveTo>
                      <a:pt x="2436" y="1"/>
                    </a:moveTo>
                    <a:cubicBezTo>
                      <a:pt x="434" y="3136"/>
                      <a:pt x="1" y="7006"/>
                      <a:pt x="1301" y="10508"/>
                    </a:cubicBezTo>
                    <a:cubicBezTo>
                      <a:pt x="3003" y="7706"/>
                      <a:pt x="3236" y="3203"/>
                      <a:pt x="2436" y="1"/>
                    </a:cubicBezTo>
                    <a:close/>
                  </a:path>
                </a:pathLst>
              </a:custGeom>
              <a:solidFill>
                <a:srgbClr val="455A64"/>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grpSp>
            <p:nvGrpSpPr>
              <p:cNvPr id="338" name="Google Shape;338;p33">
                <a:extLst>
                  <a:ext uri="{FF2B5EF4-FFF2-40B4-BE49-F238E27FC236}">
                    <a16:creationId xmlns:a16="http://schemas.microsoft.com/office/drawing/2014/main" id="{9B08E2E1-2600-D2F9-8D06-8E13406A2C7B}"/>
                  </a:ext>
                </a:extLst>
              </p:cNvPr>
              <p:cNvGrpSpPr/>
              <p:nvPr/>
            </p:nvGrpSpPr>
            <p:grpSpPr>
              <a:xfrm>
                <a:off x="6858052" y="2758133"/>
                <a:ext cx="419991" cy="460509"/>
                <a:chOff x="6843121" y="2736273"/>
                <a:chExt cx="370297" cy="406021"/>
              </a:xfrm>
            </p:grpSpPr>
            <p:sp>
              <p:nvSpPr>
                <p:cNvPr id="339" name="Google Shape;339;p33">
                  <a:extLst>
                    <a:ext uri="{FF2B5EF4-FFF2-40B4-BE49-F238E27FC236}">
                      <a16:creationId xmlns:a16="http://schemas.microsoft.com/office/drawing/2014/main" id="{5520893E-C0A2-A471-95AC-30256AE80D46}"/>
                    </a:ext>
                  </a:extLst>
                </p:cNvPr>
                <p:cNvSpPr/>
                <p:nvPr/>
              </p:nvSpPr>
              <p:spPr>
                <a:xfrm>
                  <a:off x="6923942" y="2813000"/>
                  <a:ext cx="229334" cy="48196"/>
                </a:xfrm>
                <a:custGeom>
                  <a:avLst/>
                  <a:gdLst/>
                  <a:ahLst/>
                  <a:cxnLst/>
                  <a:rect l="l" t="t" r="r" b="b"/>
                  <a:pathLst>
                    <a:path w="12210" h="2566" extrusionOk="0">
                      <a:moveTo>
                        <a:pt x="5913" y="1"/>
                      </a:moveTo>
                      <a:cubicBezTo>
                        <a:pt x="3892" y="1"/>
                        <a:pt x="1868" y="452"/>
                        <a:pt x="0" y="1354"/>
                      </a:cubicBezTo>
                      <a:cubicBezTo>
                        <a:pt x="1946" y="2106"/>
                        <a:pt x="4397" y="2566"/>
                        <a:pt x="6786" y="2566"/>
                      </a:cubicBezTo>
                      <a:cubicBezTo>
                        <a:pt x="8738" y="2566"/>
                        <a:pt x="10649" y="2259"/>
                        <a:pt x="12209" y="1554"/>
                      </a:cubicBezTo>
                      <a:cubicBezTo>
                        <a:pt x="10242" y="519"/>
                        <a:pt x="8079" y="1"/>
                        <a:pt x="5913" y="1"/>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40" name="Google Shape;340;p33">
                  <a:extLst>
                    <a:ext uri="{FF2B5EF4-FFF2-40B4-BE49-F238E27FC236}">
                      <a16:creationId xmlns:a16="http://schemas.microsoft.com/office/drawing/2014/main" id="{F0805D94-F912-CDC2-F719-2A999AA63844}"/>
                    </a:ext>
                  </a:extLst>
                </p:cNvPr>
                <p:cNvSpPr/>
                <p:nvPr/>
              </p:nvSpPr>
              <p:spPr>
                <a:xfrm>
                  <a:off x="6990977" y="2888186"/>
                  <a:ext cx="196127" cy="41397"/>
                </a:xfrm>
                <a:custGeom>
                  <a:avLst/>
                  <a:gdLst/>
                  <a:ahLst/>
                  <a:cxnLst/>
                  <a:rect l="l" t="t" r="r" b="b"/>
                  <a:pathLst>
                    <a:path w="10442" h="2204" extrusionOk="0">
                      <a:moveTo>
                        <a:pt x="5019" y="1"/>
                      </a:moveTo>
                      <a:cubicBezTo>
                        <a:pt x="3302" y="1"/>
                        <a:pt x="1586" y="385"/>
                        <a:pt x="1" y="1153"/>
                      </a:cubicBezTo>
                      <a:cubicBezTo>
                        <a:pt x="1687" y="1802"/>
                        <a:pt x="3806" y="2204"/>
                        <a:pt x="5865" y="2204"/>
                      </a:cubicBezTo>
                      <a:cubicBezTo>
                        <a:pt x="7513" y="2204"/>
                        <a:pt x="9122" y="1947"/>
                        <a:pt x="10441" y="1354"/>
                      </a:cubicBezTo>
                      <a:cubicBezTo>
                        <a:pt x="8742" y="452"/>
                        <a:pt x="6879" y="1"/>
                        <a:pt x="5019" y="1"/>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41" name="Google Shape;341;p33">
                  <a:extLst>
                    <a:ext uri="{FF2B5EF4-FFF2-40B4-BE49-F238E27FC236}">
                      <a16:creationId xmlns:a16="http://schemas.microsoft.com/office/drawing/2014/main" id="{B7AC91A2-BA85-CCF9-6E59-C92FDC257FC9}"/>
                    </a:ext>
                  </a:extLst>
                </p:cNvPr>
                <p:cNvSpPr/>
                <p:nvPr/>
              </p:nvSpPr>
              <p:spPr>
                <a:xfrm>
                  <a:off x="7050499" y="2956723"/>
                  <a:ext cx="156646" cy="32888"/>
                </a:xfrm>
                <a:custGeom>
                  <a:avLst/>
                  <a:gdLst/>
                  <a:ahLst/>
                  <a:cxnLst/>
                  <a:rect l="l" t="t" r="r" b="b"/>
                  <a:pathLst>
                    <a:path w="8340" h="1751" extrusionOk="0">
                      <a:moveTo>
                        <a:pt x="3993" y="0"/>
                      </a:moveTo>
                      <a:cubicBezTo>
                        <a:pt x="2626" y="0"/>
                        <a:pt x="1260" y="301"/>
                        <a:pt x="1" y="907"/>
                      </a:cubicBezTo>
                      <a:cubicBezTo>
                        <a:pt x="1339" y="1427"/>
                        <a:pt x="3039" y="1751"/>
                        <a:pt x="4692" y="1751"/>
                      </a:cubicBezTo>
                      <a:cubicBezTo>
                        <a:pt x="6007" y="1751"/>
                        <a:pt x="7291" y="1546"/>
                        <a:pt x="8340" y="1074"/>
                      </a:cubicBezTo>
                      <a:cubicBezTo>
                        <a:pt x="6981" y="360"/>
                        <a:pt x="5486" y="0"/>
                        <a:pt x="3993" y="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42" name="Google Shape;342;p33">
                  <a:extLst>
                    <a:ext uri="{FF2B5EF4-FFF2-40B4-BE49-F238E27FC236}">
                      <a16:creationId xmlns:a16="http://schemas.microsoft.com/office/drawing/2014/main" id="{C4ABFB0C-ED96-42D3-4CCD-D80EE4AFB4B7}"/>
                    </a:ext>
                  </a:extLst>
                </p:cNvPr>
                <p:cNvSpPr/>
                <p:nvPr/>
              </p:nvSpPr>
              <p:spPr>
                <a:xfrm>
                  <a:off x="7017930" y="2973740"/>
                  <a:ext cx="48872" cy="157904"/>
                </a:xfrm>
                <a:custGeom>
                  <a:avLst/>
                  <a:gdLst/>
                  <a:ahLst/>
                  <a:cxnLst/>
                  <a:rect l="l" t="t" r="r" b="b"/>
                  <a:pathLst>
                    <a:path w="2602" h="8407" extrusionOk="0">
                      <a:moveTo>
                        <a:pt x="1968" y="1"/>
                      </a:moveTo>
                      <a:cubicBezTo>
                        <a:pt x="334" y="2503"/>
                        <a:pt x="0" y="5605"/>
                        <a:pt x="1034" y="8407"/>
                      </a:cubicBezTo>
                      <a:cubicBezTo>
                        <a:pt x="2435" y="6139"/>
                        <a:pt x="2602" y="2536"/>
                        <a:pt x="1968" y="1"/>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43" name="Google Shape;343;p33">
                  <a:extLst>
                    <a:ext uri="{FF2B5EF4-FFF2-40B4-BE49-F238E27FC236}">
                      <a16:creationId xmlns:a16="http://schemas.microsoft.com/office/drawing/2014/main" id="{1CEDEBDE-13D6-CB67-1E9F-8EF209F2759E}"/>
                    </a:ext>
                  </a:extLst>
                </p:cNvPr>
                <p:cNvSpPr/>
                <p:nvPr/>
              </p:nvSpPr>
              <p:spPr>
                <a:xfrm>
                  <a:off x="7076813" y="3001933"/>
                  <a:ext cx="136605" cy="140362"/>
                </a:xfrm>
                <a:custGeom>
                  <a:avLst/>
                  <a:gdLst/>
                  <a:ahLst/>
                  <a:cxnLst/>
                  <a:rect l="l" t="t" r="r" b="b"/>
                  <a:pathLst>
                    <a:path w="7273" h="7473" extrusionOk="0">
                      <a:moveTo>
                        <a:pt x="1" y="1"/>
                      </a:moveTo>
                      <a:lnTo>
                        <a:pt x="1" y="1"/>
                      </a:lnTo>
                      <a:cubicBezTo>
                        <a:pt x="1168" y="3637"/>
                        <a:pt x="3937" y="6639"/>
                        <a:pt x="7272" y="7473"/>
                      </a:cubicBezTo>
                      <a:cubicBezTo>
                        <a:pt x="6305" y="4337"/>
                        <a:pt x="3103" y="1035"/>
                        <a:pt x="1" y="1"/>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44" name="Google Shape;344;p33">
                  <a:extLst>
                    <a:ext uri="{FF2B5EF4-FFF2-40B4-BE49-F238E27FC236}">
                      <a16:creationId xmlns:a16="http://schemas.microsoft.com/office/drawing/2014/main" id="{F73806C2-3F19-5BC2-8D6C-B21193649E56}"/>
                    </a:ext>
                  </a:extLst>
                </p:cNvPr>
                <p:cNvSpPr/>
                <p:nvPr/>
              </p:nvSpPr>
              <p:spPr>
                <a:xfrm>
                  <a:off x="6843121" y="2736273"/>
                  <a:ext cx="263162" cy="295768"/>
                </a:xfrm>
                <a:custGeom>
                  <a:avLst/>
                  <a:gdLst/>
                  <a:ahLst/>
                  <a:cxnLst/>
                  <a:rect l="l" t="t" r="r" b="b"/>
                  <a:pathLst>
                    <a:path w="14011" h="15747" extrusionOk="0">
                      <a:moveTo>
                        <a:pt x="70" y="1"/>
                      </a:moveTo>
                      <a:cubicBezTo>
                        <a:pt x="69" y="1"/>
                        <a:pt x="68" y="1"/>
                        <a:pt x="67" y="1"/>
                      </a:cubicBezTo>
                      <a:cubicBezTo>
                        <a:pt x="0" y="35"/>
                        <a:pt x="3036" y="3637"/>
                        <a:pt x="6872" y="7974"/>
                      </a:cubicBezTo>
                      <a:cubicBezTo>
                        <a:pt x="10672" y="12270"/>
                        <a:pt x="13817" y="15747"/>
                        <a:pt x="13941" y="15747"/>
                      </a:cubicBezTo>
                      <a:cubicBezTo>
                        <a:pt x="13942" y="15747"/>
                        <a:pt x="13943" y="15747"/>
                        <a:pt x="13944" y="15746"/>
                      </a:cubicBezTo>
                      <a:cubicBezTo>
                        <a:pt x="14010" y="15679"/>
                        <a:pt x="10975" y="12110"/>
                        <a:pt x="7139" y="7740"/>
                      </a:cubicBezTo>
                      <a:cubicBezTo>
                        <a:pt x="3339" y="3445"/>
                        <a:pt x="194" y="1"/>
                        <a:pt x="70" y="1"/>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grpSp>
          <p:sp>
            <p:nvSpPr>
              <p:cNvPr id="345" name="Google Shape;345;p33">
                <a:extLst>
                  <a:ext uri="{FF2B5EF4-FFF2-40B4-BE49-F238E27FC236}">
                    <a16:creationId xmlns:a16="http://schemas.microsoft.com/office/drawing/2014/main" id="{AB5398F4-3A30-38A8-8EE0-A44EF48E1582}"/>
                  </a:ext>
                </a:extLst>
              </p:cNvPr>
              <p:cNvSpPr/>
              <p:nvPr/>
            </p:nvSpPr>
            <p:spPr>
              <a:xfrm>
                <a:off x="5411016" y="1823767"/>
                <a:ext cx="333299" cy="91601"/>
              </a:xfrm>
              <a:custGeom>
                <a:avLst/>
                <a:gdLst/>
                <a:ahLst/>
                <a:cxnLst/>
                <a:rect l="l" t="t" r="r" b="b"/>
                <a:pathLst>
                  <a:path w="15646" h="4300" extrusionOk="0">
                    <a:moveTo>
                      <a:pt x="3149" y="0"/>
                    </a:moveTo>
                    <a:cubicBezTo>
                      <a:pt x="2050" y="0"/>
                      <a:pt x="988" y="107"/>
                      <a:pt x="1" y="338"/>
                    </a:cubicBezTo>
                    <a:cubicBezTo>
                      <a:pt x="3200" y="2927"/>
                      <a:pt x="7168" y="4300"/>
                      <a:pt x="11211" y="4300"/>
                    </a:cubicBezTo>
                    <a:cubicBezTo>
                      <a:pt x="12691" y="4300"/>
                      <a:pt x="14180" y="4116"/>
                      <a:pt x="15645" y="3741"/>
                    </a:cubicBezTo>
                    <a:cubicBezTo>
                      <a:pt x="12301" y="1617"/>
                      <a:pt x="7435" y="0"/>
                      <a:pt x="3149" y="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46" name="Google Shape;346;p33">
                <a:extLst>
                  <a:ext uri="{FF2B5EF4-FFF2-40B4-BE49-F238E27FC236}">
                    <a16:creationId xmlns:a16="http://schemas.microsoft.com/office/drawing/2014/main" id="{9A44B412-6553-843E-8BE7-AE1B2F599184}"/>
                  </a:ext>
                </a:extLst>
              </p:cNvPr>
              <p:cNvSpPr/>
              <p:nvPr/>
            </p:nvSpPr>
            <p:spPr>
              <a:xfrm>
                <a:off x="5381892" y="1711854"/>
                <a:ext cx="284261" cy="78521"/>
              </a:xfrm>
              <a:custGeom>
                <a:avLst/>
                <a:gdLst/>
                <a:ahLst/>
                <a:cxnLst/>
                <a:rect l="l" t="t" r="r" b="b"/>
                <a:pathLst>
                  <a:path w="13344" h="3686" extrusionOk="0">
                    <a:moveTo>
                      <a:pt x="2683" y="0"/>
                    </a:moveTo>
                    <a:cubicBezTo>
                      <a:pt x="1746" y="0"/>
                      <a:pt x="841" y="91"/>
                      <a:pt x="0" y="287"/>
                    </a:cubicBezTo>
                    <a:cubicBezTo>
                      <a:pt x="2769" y="2517"/>
                      <a:pt x="6168" y="3685"/>
                      <a:pt x="9615" y="3685"/>
                    </a:cubicBezTo>
                    <a:cubicBezTo>
                      <a:pt x="10861" y="3685"/>
                      <a:pt x="12113" y="3533"/>
                      <a:pt x="13343" y="3223"/>
                    </a:cubicBezTo>
                    <a:cubicBezTo>
                      <a:pt x="10526" y="1389"/>
                      <a:pt x="6355" y="0"/>
                      <a:pt x="2683" y="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47" name="Google Shape;347;p33">
                <a:extLst>
                  <a:ext uri="{FF2B5EF4-FFF2-40B4-BE49-F238E27FC236}">
                    <a16:creationId xmlns:a16="http://schemas.microsoft.com/office/drawing/2014/main" id="{C7B4E15F-15E1-3CA9-E363-14379CE82D98}"/>
                  </a:ext>
                </a:extLst>
              </p:cNvPr>
              <p:cNvSpPr/>
              <p:nvPr/>
            </p:nvSpPr>
            <p:spPr>
              <a:xfrm>
                <a:off x="5371218" y="1614747"/>
                <a:ext cx="228128" cy="62480"/>
              </a:xfrm>
              <a:custGeom>
                <a:avLst/>
                <a:gdLst/>
                <a:ahLst/>
                <a:cxnLst/>
                <a:rect l="l" t="t" r="r" b="b"/>
                <a:pathLst>
                  <a:path w="10709" h="2933" extrusionOk="0">
                    <a:moveTo>
                      <a:pt x="2179" y="1"/>
                    </a:moveTo>
                    <a:cubicBezTo>
                      <a:pt x="1418" y="1"/>
                      <a:pt x="684" y="77"/>
                      <a:pt x="1" y="242"/>
                    </a:cubicBezTo>
                    <a:cubicBezTo>
                      <a:pt x="2194" y="1996"/>
                      <a:pt x="4903" y="2932"/>
                      <a:pt x="7660" y="2932"/>
                    </a:cubicBezTo>
                    <a:cubicBezTo>
                      <a:pt x="8677" y="2932"/>
                      <a:pt x="9701" y="2805"/>
                      <a:pt x="10709" y="2544"/>
                    </a:cubicBezTo>
                    <a:cubicBezTo>
                      <a:pt x="8406" y="1115"/>
                      <a:pt x="5097" y="1"/>
                      <a:pt x="2179" y="1"/>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48" name="Google Shape;348;p33">
                <a:extLst>
                  <a:ext uri="{FF2B5EF4-FFF2-40B4-BE49-F238E27FC236}">
                    <a16:creationId xmlns:a16="http://schemas.microsoft.com/office/drawing/2014/main" id="{5D52E1FD-C7AA-ACF7-0810-2501539B5610}"/>
                  </a:ext>
                </a:extLst>
              </p:cNvPr>
              <p:cNvSpPr/>
              <p:nvPr/>
            </p:nvSpPr>
            <p:spPr>
              <a:xfrm>
                <a:off x="5720169" y="1585069"/>
                <a:ext cx="128624" cy="329741"/>
              </a:xfrm>
              <a:custGeom>
                <a:avLst/>
                <a:gdLst/>
                <a:ahLst/>
                <a:cxnLst/>
                <a:rect l="l" t="t" r="r" b="b"/>
                <a:pathLst>
                  <a:path w="6038" h="15479" extrusionOk="0">
                    <a:moveTo>
                      <a:pt x="5137" y="1"/>
                    </a:moveTo>
                    <a:lnTo>
                      <a:pt x="5137" y="1"/>
                    </a:lnTo>
                    <a:cubicBezTo>
                      <a:pt x="1668" y="3670"/>
                      <a:pt x="0" y="10441"/>
                      <a:pt x="234" y="15478"/>
                    </a:cubicBezTo>
                    <a:cubicBezTo>
                      <a:pt x="4203" y="11376"/>
                      <a:pt x="6038" y="5638"/>
                      <a:pt x="5137" y="1"/>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49" name="Google Shape;349;p33">
                <a:extLst>
                  <a:ext uri="{FF2B5EF4-FFF2-40B4-BE49-F238E27FC236}">
                    <a16:creationId xmlns:a16="http://schemas.microsoft.com/office/drawing/2014/main" id="{46082D61-D7B8-6863-87C9-1EFA8DF10B7B}"/>
                  </a:ext>
                </a:extLst>
              </p:cNvPr>
              <p:cNvSpPr/>
              <p:nvPr/>
            </p:nvSpPr>
            <p:spPr>
              <a:xfrm>
                <a:off x="5651227" y="1502642"/>
                <a:ext cx="109452" cy="281406"/>
              </a:xfrm>
              <a:custGeom>
                <a:avLst/>
                <a:gdLst/>
                <a:ahLst/>
                <a:cxnLst/>
                <a:rect l="l" t="t" r="r" b="b"/>
                <a:pathLst>
                  <a:path w="5138" h="13210" extrusionOk="0">
                    <a:moveTo>
                      <a:pt x="4370" y="0"/>
                    </a:moveTo>
                    <a:cubicBezTo>
                      <a:pt x="1435" y="3169"/>
                      <a:pt x="1" y="8907"/>
                      <a:pt x="201" y="13210"/>
                    </a:cubicBezTo>
                    <a:cubicBezTo>
                      <a:pt x="3570" y="9707"/>
                      <a:pt x="5138" y="4804"/>
                      <a:pt x="4370" y="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50" name="Google Shape;350;p33">
                <a:extLst>
                  <a:ext uri="{FF2B5EF4-FFF2-40B4-BE49-F238E27FC236}">
                    <a16:creationId xmlns:a16="http://schemas.microsoft.com/office/drawing/2014/main" id="{F5D5E815-A2A4-8BBF-BD44-AD9CB08E0D58}"/>
                  </a:ext>
                </a:extLst>
              </p:cNvPr>
              <p:cNvSpPr/>
              <p:nvPr/>
            </p:nvSpPr>
            <p:spPr>
              <a:xfrm>
                <a:off x="5588697" y="1443649"/>
                <a:ext cx="87425" cy="225274"/>
              </a:xfrm>
              <a:custGeom>
                <a:avLst/>
                <a:gdLst/>
                <a:ahLst/>
                <a:cxnLst/>
                <a:rect l="l" t="t" r="r" b="b"/>
                <a:pathLst>
                  <a:path w="4104" h="10575" extrusionOk="0">
                    <a:moveTo>
                      <a:pt x="3503" y="1"/>
                    </a:moveTo>
                    <a:cubicBezTo>
                      <a:pt x="1134" y="2502"/>
                      <a:pt x="0" y="7139"/>
                      <a:pt x="167" y="10575"/>
                    </a:cubicBezTo>
                    <a:cubicBezTo>
                      <a:pt x="2869" y="7773"/>
                      <a:pt x="4103" y="3837"/>
                      <a:pt x="3503" y="1"/>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51" name="Google Shape;351;p33">
                <a:extLst>
                  <a:ext uri="{FF2B5EF4-FFF2-40B4-BE49-F238E27FC236}">
                    <a16:creationId xmlns:a16="http://schemas.microsoft.com/office/drawing/2014/main" id="{63C513C5-AFC5-9D53-0AD4-E11525E53558}"/>
                  </a:ext>
                </a:extLst>
              </p:cNvPr>
              <p:cNvSpPr/>
              <p:nvPr/>
            </p:nvSpPr>
            <p:spPr>
              <a:xfrm>
                <a:off x="5410312" y="1376859"/>
                <a:ext cx="157766" cy="243743"/>
              </a:xfrm>
              <a:custGeom>
                <a:avLst/>
                <a:gdLst/>
                <a:ahLst/>
                <a:cxnLst/>
                <a:rect l="l" t="t" r="r" b="b"/>
                <a:pathLst>
                  <a:path w="7406" h="11442" extrusionOk="0">
                    <a:moveTo>
                      <a:pt x="1" y="0"/>
                    </a:moveTo>
                    <a:lnTo>
                      <a:pt x="1" y="0"/>
                    </a:lnTo>
                    <a:cubicBezTo>
                      <a:pt x="434" y="4236"/>
                      <a:pt x="3703" y="9340"/>
                      <a:pt x="7406" y="11442"/>
                    </a:cubicBezTo>
                    <a:cubicBezTo>
                      <a:pt x="6839" y="6471"/>
                      <a:pt x="4070" y="1935"/>
                      <a:pt x="1" y="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52" name="Google Shape;352;p33">
                <a:extLst>
                  <a:ext uri="{FF2B5EF4-FFF2-40B4-BE49-F238E27FC236}">
                    <a16:creationId xmlns:a16="http://schemas.microsoft.com/office/drawing/2014/main" id="{7D6DF43C-8639-DDF9-92B0-9154849D8FD4}"/>
                  </a:ext>
                </a:extLst>
              </p:cNvPr>
              <p:cNvSpPr/>
              <p:nvPr/>
            </p:nvSpPr>
            <p:spPr>
              <a:xfrm>
                <a:off x="5533965" y="1568707"/>
                <a:ext cx="298469" cy="506701"/>
              </a:xfrm>
              <a:custGeom>
                <a:avLst/>
                <a:gdLst/>
                <a:ahLst/>
                <a:cxnLst/>
                <a:rect l="l" t="t" r="r" b="b"/>
                <a:pathLst>
                  <a:path w="14011" h="23786" extrusionOk="0">
                    <a:moveTo>
                      <a:pt x="104" y="1"/>
                    </a:moveTo>
                    <a:cubicBezTo>
                      <a:pt x="103" y="1"/>
                      <a:pt x="102" y="1"/>
                      <a:pt x="101" y="1"/>
                    </a:cubicBezTo>
                    <a:cubicBezTo>
                      <a:pt x="1" y="68"/>
                      <a:pt x="3003" y="5439"/>
                      <a:pt x="6839" y="12010"/>
                    </a:cubicBezTo>
                    <a:cubicBezTo>
                      <a:pt x="10618" y="18540"/>
                      <a:pt x="13771" y="23786"/>
                      <a:pt x="13908" y="23786"/>
                    </a:cubicBezTo>
                    <a:cubicBezTo>
                      <a:pt x="13909" y="23786"/>
                      <a:pt x="13910" y="23786"/>
                      <a:pt x="13911" y="23785"/>
                    </a:cubicBezTo>
                    <a:cubicBezTo>
                      <a:pt x="14011" y="23752"/>
                      <a:pt x="11009" y="18348"/>
                      <a:pt x="7206" y="11777"/>
                    </a:cubicBezTo>
                    <a:cubicBezTo>
                      <a:pt x="3427" y="5246"/>
                      <a:pt x="274" y="1"/>
                      <a:pt x="104" y="1"/>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53" name="Google Shape;353;p33">
                <a:extLst>
                  <a:ext uri="{FF2B5EF4-FFF2-40B4-BE49-F238E27FC236}">
                    <a16:creationId xmlns:a16="http://schemas.microsoft.com/office/drawing/2014/main" id="{561524DC-A9A8-320B-829F-BEE62C5C4A71}"/>
                  </a:ext>
                </a:extLst>
              </p:cNvPr>
              <p:cNvSpPr/>
              <p:nvPr/>
            </p:nvSpPr>
            <p:spPr>
              <a:xfrm>
                <a:off x="6977342" y="1021156"/>
                <a:ext cx="554973" cy="397441"/>
              </a:xfrm>
              <a:custGeom>
                <a:avLst/>
                <a:gdLst/>
                <a:ahLst/>
                <a:cxnLst/>
                <a:rect l="l" t="t" r="r" b="b"/>
                <a:pathLst>
                  <a:path w="26052" h="18657" extrusionOk="0">
                    <a:moveTo>
                      <a:pt x="4747" y="0"/>
                    </a:moveTo>
                    <a:cubicBezTo>
                      <a:pt x="4488" y="0"/>
                      <a:pt x="4229" y="16"/>
                      <a:pt x="3970" y="51"/>
                    </a:cubicBezTo>
                    <a:cubicBezTo>
                      <a:pt x="1968" y="318"/>
                      <a:pt x="0" y="2186"/>
                      <a:pt x="400" y="4187"/>
                    </a:cubicBezTo>
                    <a:cubicBezTo>
                      <a:pt x="801" y="6122"/>
                      <a:pt x="2969" y="7089"/>
                      <a:pt x="4870" y="7423"/>
                    </a:cubicBezTo>
                    <a:cubicBezTo>
                      <a:pt x="6805" y="7723"/>
                      <a:pt x="8940" y="7790"/>
                      <a:pt x="10474" y="9024"/>
                    </a:cubicBezTo>
                    <a:cubicBezTo>
                      <a:pt x="11508" y="9858"/>
                      <a:pt x="12142" y="11092"/>
                      <a:pt x="13310" y="11659"/>
                    </a:cubicBezTo>
                    <a:cubicBezTo>
                      <a:pt x="13768" y="11871"/>
                      <a:pt x="14243" y="11949"/>
                      <a:pt x="14729" y="11949"/>
                    </a:cubicBezTo>
                    <a:cubicBezTo>
                      <a:pt x="16105" y="11949"/>
                      <a:pt x="17571" y="11323"/>
                      <a:pt x="18990" y="11323"/>
                    </a:cubicBezTo>
                    <a:cubicBezTo>
                      <a:pt x="19042" y="11323"/>
                      <a:pt x="19095" y="11324"/>
                      <a:pt x="19147" y="11326"/>
                    </a:cubicBezTo>
                    <a:cubicBezTo>
                      <a:pt x="21115" y="11392"/>
                      <a:pt x="22816" y="12727"/>
                      <a:pt x="23817" y="14361"/>
                    </a:cubicBezTo>
                    <a:cubicBezTo>
                      <a:pt x="24796" y="15941"/>
                      <a:pt x="25506" y="18657"/>
                      <a:pt x="25976" y="18657"/>
                    </a:cubicBezTo>
                    <a:cubicBezTo>
                      <a:pt x="26002" y="18657"/>
                      <a:pt x="26027" y="18648"/>
                      <a:pt x="26052" y="18631"/>
                    </a:cubicBezTo>
                    <a:cubicBezTo>
                      <a:pt x="25785" y="14494"/>
                      <a:pt x="23450" y="10692"/>
                      <a:pt x="20381" y="7890"/>
                    </a:cubicBezTo>
                    <a:cubicBezTo>
                      <a:pt x="17346" y="5088"/>
                      <a:pt x="13610" y="3186"/>
                      <a:pt x="9840" y="1452"/>
                    </a:cubicBezTo>
                    <a:cubicBezTo>
                      <a:pt x="8215" y="726"/>
                      <a:pt x="6488" y="0"/>
                      <a:pt x="4747" y="0"/>
                    </a:cubicBezTo>
                    <a:close/>
                  </a:path>
                </a:pathLst>
              </a:custGeom>
              <a:solidFill>
                <a:schemeClr val="accent5"/>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54" name="Google Shape;354;p33">
                <a:extLst>
                  <a:ext uri="{FF2B5EF4-FFF2-40B4-BE49-F238E27FC236}">
                    <a16:creationId xmlns:a16="http://schemas.microsoft.com/office/drawing/2014/main" id="{A57C4830-B826-BD0F-CD20-F712D9052885}"/>
                  </a:ext>
                </a:extLst>
              </p:cNvPr>
              <p:cNvSpPr/>
              <p:nvPr/>
            </p:nvSpPr>
            <p:spPr>
              <a:xfrm>
                <a:off x="5677517" y="1044059"/>
                <a:ext cx="992718" cy="1552569"/>
              </a:xfrm>
              <a:custGeom>
                <a:avLst/>
                <a:gdLst/>
                <a:ahLst/>
                <a:cxnLst/>
                <a:rect l="l" t="t" r="r" b="b"/>
                <a:pathLst>
                  <a:path w="46601" h="72882" extrusionOk="0">
                    <a:moveTo>
                      <a:pt x="42312" y="0"/>
                    </a:moveTo>
                    <a:cubicBezTo>
                      <a:pt x="30225" y="0"/>
                      <a:pt x="17730" y="6243"/>
                      <a:pt x="10075" y="17122"/>
                    </a:cubicBezTo>
                    <a:cubicBezTo>
                      <a:pt x="1869" y="28797"/>
                      <a:pt x="1" y="45609"/>
                      <a:pt x="6339" y="57785"/>
                    </a:cubicBezTo>
                    <a:cubicBezTo>
                      <a:pt x="11185" y="67069"/>
                      <a:pt x="20790" y="72881"/>
                      <a:pt x="30635" y="72881"/>
                    </a:cubicBezTo>
                    <a:cubicBezTo>
                      <a:pt x="33665" y="72881"/>
                      <a:pt x="36718" y="72331"/>
                      <a:pt x="39662" y="71161"/>
                    </a:cubicBezTo>
                    <a:cubicBezTo>
                      <a:pt x="42765" y="69927"/>
                      <a:pt x="46100" y="67458"/>
                      <a:pt x="46367" y="63856"/>
                    </a:cubicBezTo>
                    <a:cubicBezTo>
                      <a:pt x="46601" y="60553"/>
                      <a:pt x="43865" y="57851"/>
                      <a:pt x="40963" y="57418"/>
                    </a:cubicBezTo>
                    <a:cubicBezTo>
                      <a:pt x="40567" y="57359"/>
                      <a:pt x="40169" y="57332"/>
                      <a:pt x="39769" y="57332"/>
                    </a:cubicBezTo>
                    <a:cubicBezTo>
                      <a:pt x="37206" y="57332"/>
                      <a:pt x="34594" y="58463"/>
                      <a:pt x="32257" y="59819"/>
                    </a:cubicBezTo>
                    <a:cubicBezTo>
                      <a:pt x="30523" y="60820"/>
                      <a:pt x="28821" y="61921"/>
                      <a:pt x="26953" y="62221"/>
                    </a:cubicBezTo>
                    <a:cubicBezTo>
                      <a:pt x="26701" y="62261"/>
                      <a:pt x="26445" y="62281"/>
                      <a:pt x="26189" y="62281"/>
                    </a:cubicBezTo>
                    <a:cubicBezTo>
                      <a:pt x="24519" y="62281"/>
                      <a:pt x="22866" y="61435"/>
                      <a:pt x="22317" y="59786"/>
                    </a:cubicBezTo>
                    <a:cubicBezTo>
                      <a:pt x="21550" y="57384"/>
                      <a:pt x="23351" y="54716"/>
                      <a:pt x="23217" y="52147"/>
                    </a:cubicBezTo>
                    <a:cubicBezTo>
                      <a:pt x="23117" y="49645"/>
                      <a:pt x="21183" y="47811"/>
                      <a:pt x="19148" y="46843"/>
                    </a:cubicBezTo>
                    <a:cubicBezTo>
                      <a:pt x="17113" y="45876"/>
                      <a:pt x="14845" y="45542"/>
                      <a:pt x="12810" y="44542"/>
                    </a:cubicBezTo>
                    <a:cubicBezTo>
                      <a:pt x="8507" y="42374"/>
                      <a:pt x="5772" y="37070"/>
                      <a:pt x="6272" y="31733"/>
                    </a:cubicBezTo>
                    <a:cubicBezTo>
                      <a:pt x="6772" y="26395"/>
                      <a:pt x="10442" y="21358"/>
                      <a:pt x="15112" y="19624"/>
                    </a:cubicBezTo>
                    <a:cubicBezTo>
                      <a:pt x="17780" y="18657"/>
                      <a:pt x="20816" y="18623"/>
                      <a:pt x="23184" y="16855"/>
                    </a:cubicBezTo>
                    <a:cubicBezTo>
                      <a:pt x="25552" y="15054"/>
                      <a:pt x="26787" y="11885"/>
                      <a:pt x="28054" y="9016"/>
                    </a:cubicBezTo>
                    <a:cubicBezTo>
                      <a:pt x="29322" y="6181"/>
                      <a:pt x="31223" y="3179"/>
                      <a:pt x="34025" y="2545"/>
                    </a:cubicBezTo>
                    <a:cubicBezTo>
                      <a:pt x="34440" y="2445"/>
                      <a:pt x="34852" y="2405"/>
                      <a:pt x="35265" y="2405"/>
                    </a:cubicBezTo>
                    <a:cubicBezTo>
                      <a:pt x="36777" y="2405"/>
                      <a:pt x="38283" y="2948"/>
                      <a:pt x="39829" y="3079"/>
                    </a:cubicBezTo>
                    <a:cubicBezTo>
                      <a:pt x="39971" y="3091"/>
                      <a:pt x="40119" y="3097"/>
                      <a:pt x="40270" y="3097"/>
                    </a:cubicBezTo>
                    <a:cubicBezTo>
                      <a:pt x="42181" y="3097"/>
                      <a:pt x="44726" y="2119"/>
                      <a:pt x="45066" y="110"/>
                    </a:cubicBezTo>
                    <a:cubicBezTo>
                      <a:pt x="44152" y="37"/>
                      <a:pt x="43233" y="0"/>
                      <a:pt x="42312" y="0"/>
                    </a:cubicBezTo>
                    <a:close/>
                  </a:path>
                </a:pathLst>
              </a:custGeom>
              <a:solidFill>
                <a:schemeClr val="accent5"/>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55" name="Google Shape;355;p33">
                <a:extLst>
                  <a:ext uri="{FF2B5EF4-FFF2-40B4-BE49-F238E27FC236}">
                    <a16:creationId xmlns:a16="http://schemas.microsoft.com/office/drawing/2014/main" id="{62E183D3-9672-CAB6-83D2-86239BAF7AC3}"/>
                  </a:ext>
                </a:extLst>
              </p:cNvPr>
              <p:cNvSpPr/>
              <p:nvPr/>
            </p:nvSpPr>
            <p:spPr>
              <a:xfrm>
                <a:off x="7487591" y="1206997"/>
                <a:ext cx="150673" cy="227404"/>
              </a:xfrm>
              <a:custGeom>
                <a:avLst/>
                <a:gdLst/>
                <a:ahLst/>
                <a:cxnLst/>
                <a:rect l="l" t="t" r="r" b="b"/>
                <a:pathLst>
                  <a:path w="7073" h="10675" extrusionOk="0">
                    <a:moveTo>
                      <a:pt x="3470" y="1"/>
                    </a:moveTo>
                    <a:lnTo>
                      <a:pt x="0" y="10675"/>
                    </a:lnTo>
                    <a:lnTo>
                      <a:pt x="7072" y="10675"/>
                    </a:lnTo>
                    <a:cubicBezTo>
                      <a:pt x="7005" y="10375"/>
                      <a:pt x="3470" y="1"/>
                      <a:pt x="3470" y="1"/>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56" name="Google Shape;356;p33">
                <a:extLst>
                  <a:ext uri="{FF2B5EF4-FFF2-40B4-BE49-F238E27FC236}">
                    <a16:creationId xmlns:a16="http://schemas.microsoft.com/office/drawing/2014/main" id="{08DE440B-2E6C-E446-7DE2-BE7F74055061}"/>
                  </a:ext>
                </a:extLst>
              </p:cNvPr>
              <p:cNvSpPr/>
              <p:nvPr/>
            </p:nvSpPr>
            <p:spPr>
              <a:xfrm>
                <a:off x="7523127" y="1332076"/>
                <a:ext cx="39090" cy="17085"/>
              </a:xfrm>
              <a:custGeom>
                <a:avLst/>
                <a:gdLst/>
                <a:ahLst/>
                <a:cxnLst/>
                <a:rect l="l" t="t" r="r" b="b"/>
                <a:pathLst>
                  <a:path w="1835" h="802" extrusionOk="0">
                    <a:moveTo>
                      <a:pt x="0" y="1"/>
                    </a:moveTo>
                    <a:lnTo>
                      <a:pt x="0" y="801"/>
                    </a:lnTo>
                    <a:lnTo>
                      <a:pt x="1835" y="801"/>
                    </a:lnTo>
                    <a:lnTo>
                      <a:pt x="1835"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57" name="Google Shape;357;p33">
                <a:extLst>
                  <a:ext uri="{FF2B5EF4-FFF2-40B4-BE49-F238E27FC236}">
                    <a16:creationId xmlns:a16="http://schemas.microsoft.com/office/drawing/2014/main" id="{FE66E443-A2DA-5B65-114B-EB265A0C0F1A}"/>
                  </a:ext>
                </a:extLst>
              </p:cNvPr>
              <p:cNvSpPr/>
              <p:nvPr/>
            </p:nvSpPr>
            <p:spPr>
              <a:xfrm>
                <a:off x="7535910" y="1314308"/>
                <a:ext cx="40539" cy="18491"/>
              </a:xfrm>
              <a:custGeom>
                <a:avLst/>
                <a:gdLst/>
                <a:ahLst/>
                <a:cxnLst/>
                <a:rect l="l" t="t" r="r" b="b"/>
                <a:pathLst>
                  <a:path w="1903" h="868" extrusionOk="0">
                    <a:moveTo>
                      <a:pt x="48" y="101"/>
                    </a:moveTo>
                    <a:cubicBezTo>
                      <a:pt x="38" y="106"/>
                      <a:pt x="31" y="110"/>
                      <a:pt x="28" y="110"/>
                    </a:cubicBezTo>
                    <a:cubicBezTo>
                      <a:pt x="26" y="110"/>
                      <a:pt x="27" y="107"/>
                      <a:pt x="34" y="101"/>
                    </a:cubicBezTo>
                    <a:close/>
                    <a:moveTo>
                      <a:pt x="34" y="1"/>
                    </a:moveTo>
                    <a:lnTo>
                      <a:pt x="1" y="34"/>
                    </a:lnTo>
                    <a:lnTo>
                      <a:pt x="1" y="835"/>
                    </a:lnTo>
                    <a:lnTo>
                      <a:pt x="67" y="835"/>
                    </a:lnTo>
                    <a:lnTo>
                      <a:pt x="101" y="868"/>
                    </a:lnTo>
                    <a:lnTo>
                      <a:pt x="101" y="835"/>
                    </a:lnTo>
                    <a:lnTo>
                      <a:pt x="1335" y="835"/>
                    </a:lnTo>
                    <a:cubicBezTo>
                      <a:pt x="1047" y="803"/>
                      <a:pt x="607" y="801"/>
                      <a:pt x="101" y="801"/>
                    </a:cubicBezTo>
                    <a:lnTo>
                      <a:pt x="101" y="801"/>
                    </a:lnTo>
                    <a:lnTo>
                      <a:pt x="101" y="101"/>
                    </a:lnTo>
                    <a:lnTo>
                      <a:pt x="1869" y="101"/>
                    </a:lnTo>
                    <a:lnTo>
                      <a:pt x="1869" y="634"/>
                    </a:lnTo>
                    <a:cubicBezTo>
                      <a:pt x="1835" y="701"/>
                      <a:pt x="1835" y="768"/>
                      <a:pt x="1869" y="868"/>
                    </a:cubicBezTo>
                    <a:cubicBezTo>
                      <a:pt x="1869" y="768"/>
                      <a:pt x="1902" y="668"/>
                      <a:pt x="1902" y="601"/>
                    </a:cubicBezTo>
                    <a:lnTo>
                      <a:pt x="1902"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58" name="Google Shape;358;p33">
                <a:extLst>
                  <a:ext uri="{FF2B5EF4-FFF2-40B4-BE49-F238E27FC236}">
                    <a16:creationId xmlns:a16="http://schemas.microsoft.com/office/drawing/2014/main" id="{E4F5212A-B3CF-A360-7E7B-CAA3819F83BD}"/>
                  </a:ext>
                </a:extLst>
              </p:cNvPr>
              <p:cNvSpPr/>
              <p:nvPr/>
            </p:nvSpPr>
            <p:spPr>
              <a:xfrm>
                <a:off x="7501801" y="1499084"/>
                <a:ext cx="130776" cy="222441"/>
              </a:xfrm>
              <a:custGeom>
                <a:avLst/>
                <a:gdLst/>
                <a:ahLst/>
                <a:cxnLst/>
                <a:rect l="l" t="t" r="r" b="b"/>
                <a:pathLst>
                  <a:path w="6139" h="10442" extrusionOk="0">
                    <a:moveTo>
                      <a:pt x="1" y="0"/>
                    </a:moveTo>
                    <a:lnTo>
                      <a:pt x="1" y="10441"/>
                    </a:lnTo>
                    <a:lnTo>
                      <a:pt x="6138" y="10441"/>
                    </a:lnTo>
                    <a:lnTo>
                      <a:pt x="6138" y="0"/>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59" name="Google Shape;359;p33">
                <a:extLst>
                  <a:ext uri="{FF2B5EF4-FFF2-40B4-BE49-F238E27FC236}">
                    <a16:creationId xmlns:a16="http://schemas.microsoft.com/office/drawing/2014/main" id="{03C5C230-47CE-98DB-D3A3-A42B089652FB}"/>
                  </a:ext>
                </a:extLst>
              </p:cNvPr>
              <p:cNvSpPr/>
              <p:nvPr/>
            </p:nvSpPr>
            <p:spPr>
              <a:xfrm>
                <a:off x="7467692" y="1400294"/>
                <a:ext cx="195429" cy="98801"/>
              </a:xfrm>
              <a:custGeom>
                <a:avLst/>
                <a:gdLst/>
                <a:ahLst/>
                <a:cxnLst/>
                <a:rect l="l" t="t" r="r" b="b"/>
                <a:pathLst>
                  <a:path w="9174" h="4638" extrusionOk="0">
                    <a:moveTo>
                      <a:pt x="0" y="1"/>
                    </a:moveTo>
                    <a:lnTo>
                      <a:pt x="0" y="1602"/>
                    </a:lnTo>
                    <a:cubicBezTo>
                      <a:pt x="0" y="1669"/>
                      <a:pt x="901" y="4637"/>
                      <a:pt x="901" y="4637"/>
                    </a:cubicBezTo>
                    <a:lnTo>
                      <a:pt x="8273" y="4637"/>
                    </a:lnTo>
                    <a:lnTo>
                      <a:pt x="9174" y="1602"/>
                    </a:lnTo>
                    <a:lnTo>
                      <a:pt x="9174" y="1"/>
                    </a:lnTo>
                    <a:lnTo>
                      <a:pt x="7573" y="1"/>
                    </a:lnTo>
                    <a:lnTo>
                      <a:pt x="7573" y="1602"/>
                    </a:lnTo>
                    <a:lnTo>
                      <a:pt x="6772" y="1602"/>
                    </a:lnTo>
                    <a:lnTo>
                      <a:pt x="6772" y="1"/>
                    </a:lnTo>
                    <a:lnTo>
                      <a:pt x="5171" y="1"/>
                    </a:lnTo>
                    <a:lnTo>
                      <a:pt x="5171" y="1602"/>
                    </a:lnTo>
                    <a:lnTo>
                      <a:pt x="3970" y="1602"/>
                    </a:lnTo>
                    <a:lnTo>
                      <a:pt x="3970" y="1"/>
                    </a:lnTo>
                    <a:lnTo>
                      <a:pt x="2369" y="1"/>
                    </a:lnTo>
                    <a:lnTo>
                      <a:pt x="2369" y="1602"/>
                    </a:lnTo>
                    <a:lnTo>
                      <a:pt x="1602" y="1602"/>
                    </a:lnTo>
                    <a:lnTo>
                      <a:pt x="1602" y="1"/>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60" name="Google Shape;360;p33">
                <a:extLst>
                  <a:ext uri="{FF2B5EF4-FFF2-40B4-BE49-F238E27FC236}">
                    <a16:creationId xmlns:a16="http://schemas.microsoft.com/office/drawing/2014/main" id="{41BC2887-B340-C1D7-F63A-25C4D936A09E}"/>
                  </a:ext>
                </a:extLst>
              </p:cNvPr>
              <p:cNvSpPr/>
              <p:nvPr/>
            </p:nvSpPr>
            <p:spPr>
              <a:xfrm>
                <a:off x="7549417" y="1534620"/>
                <a:ext cx="36257" cy="84571"/>
              </a:xfrm>
              <a:custGeom>
                <a:avLst/>
                <a:gdLst/>
                <a:ahLst/>
                <a:cxnLst/>
                <a:rect l="l" t="t" r="r" b="b"/>
                <a:pathLst>
                  <a:path w="1702" h="3970" extrusionOk="0">
                    <a:moveTo>
                      <a:pt x="834" y="0"/>
                    </a:moveTo>
                    <a:cubicBezTo>
                      <a:pt x="367" y="0"/>
                      <a:pt x="1" y="367"/>
                      <a:pt x="1" y="834"/>
                    </a:cubicBezTo>
                    <a:lnTo>
                      <a:pt x="1" y="3970"/>
                    </a:lnTo>
                    <a:lnTo>
                      <a:pt x="1702" y="3970"/>
                    </a:lnTo>
                    <a:lnTo>
                      <a:pt x="1668" y="834"/>
                    </a:lnTo>
                    <a:cubicBezTo>
                      <a:pt x="1668" y="367"/>
                      <a:pt x="1301" y="0"/>
                      <a:pt x="834"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61" name="Google Shape;361;p33">
                <a:extLst>
                  <a:ext uri="{FF2B5EF4-FFF2-40B4-BE49-F238E27FC236}">
                    <a16:creationId xmlns:a16="http://schemas.microsoft.com/office/drawing/2014/main" id="{5E979C17-D768-B2F9-3A7D-D275DDE95B50}"/>
                  </a:ext>
                </a:extLst>
              </p:cNvPr>
              <p:cNvSpPr/>
              <p:nvPr/>
            </p:nvSpPr>
            <p:spPr>
              <a:xfrm>
                <a:off x="7486163" y="1498381"/>
                <a:ext cx="153506" cy="1427"/>
              </a:xfrm>
              <a:custGeom>
                <a:avLst/>
                <a:gdLst/>
                <a:ahLst/>
                <a:cxnLst/>
                <a:rect l="l" t="t" r="r" b="b"/>
                <a:pathLst>
                  <a:path w="7206" h="67" extrusionOk="0">
                    <a:moveTo>
                      <a:pt x="3603" y="0"/>
                    </a:moveTo>
                    <a:cubicBezTo>
                      <a:pt x="1635" y="0"/>
                      <a:pt x="1" y="0"/>
                      <a:pt x="1" y="33"/>
                    </a:cubicBezTo>
                    <a:cubicBezTo>
                      <a:pt x="1" y="67"/>
                      <a:pt x="1635" y="67"/>
                      <a:pt x="3603" y="67"/>
                    </a:cubicBezTo>
                    <a:cubicBezTo>
                      <a:pt x="5571" y="67"/>
                      <a:pt x="7206" y="67"/>
                      <a:pt x="7206" y="33"/>
                    </a:cubicBezTo>
                    <a:cubicBezTo>
                      <a:pt x="7206" y="0"/>
                      <a:pt x="5571" y="0"/>
                      <a:pt x="3603"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62" name="Google Shape;362;p33">
                <a:extLst>
                  <a:ext uri="{FF2B5EF4-FFF2-40B4-BE49-F238E27FC236}">
                    <a16:creationId xmlns:a16="http://schemas.microsoft.com/office/drawing/2014/main" id="{04A80BB8-2E02-924A-1CBE-BEB78C645ACD}"/>
                  </a:ext>
                </a:extLst>
              </p:cNvPr>
              <p:cNvSpPr/>
              <p:nvPr/>
            </p:nvSpPr>
            <p:spPr>
              <a:xfrm>
                <a:off x="7464134" y="1761323"/>
                <a:ext cx="205377" cy="166287"/>
              </a:xfrm>
              <a:custGeom>
                <a:avLst/>
                <a:gdLst/>
                <a:ahLst/>
                <a:cxnLst/>
                <a:rect l="l" t="t" r="r" b="b"/>
                <a:pathLst>
                  <a:path w="9641" h="7806" extrusionOk="0">
                    <a:moveTo>
                      <a:pt x="1" y="0"/>
                    </a:moveTo>
                    <a:lnTo>
                      <a:pt x="1" y="7806"/>
                    </a:lnTo>
                    <a:lnTo>
                      <a:pt x="9641" y="7806"/>
                    </a:lnTo>
                    <a:lnTo>
                      <a:pt x="9641" y="0"/>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63" name="Google Shape;363;p33">
                <a:extLst>
                  <a:ext uri="{FF2B5EF4-FFF2-40B4-BE49-F238E27FC236}">
                    <a16:creationId xmlns:a16="http://schemas.microsoft.com/office/drawing/2014/main" id="{748ECC57-BE12-720A-219B-E4B846D7CF80}"/>
                  </a:ext>
                </a:extLst>
              </p:cNvPr>
              <p:cNvSpPr/>
              <p:nvPr/>
            </p:nvSpPr>
            <p:spPr>
              <a:xfrm>
                <a:off x="7413684" y="1665388"/>
                <a:ext cx="304860" cy="95946"/>
              </a:xfrm>
              <a:custGeom>
                <a:avLst/>
                <a:gdLst/>
                <a:ahLst/>
                <a:cxnLst/>
                <a:rect l="l" t="t" r="r" b="b"/>
                <a:pathLst>
                  <a:path w="14311" h="4504" extrusionOk="0">
                    <a:moveTo>
                      <a:pt x="0" y="0"/>
                    </a:moveTo>
                    <a:lnTo>
                      <a:pt x="0" y="1501"/>
                    </a:lnTo>
                    <a:lnTo>
                      <a:pt x="34" y="1501"/>
                    </a:lnTo>
                    <a:lnTo>
                      <a:pt x="1535" y="4503"/>
                    </a:lnTo>
                    <a:lnTo>
                      <a:pt x="12709" y="4503"/>
                    </a:lnTo>
                    <a:lnTo>
                      <a:pt x="14311" y="1468"/>
                    </a:lnTo>
                    <a:lnTo>
                      <a:pt x="14244" y="1468"/>
                    </a:lnTo>
                    <a:lnTo>
                      <a:pt x="14244" y="0"/>
                    </a:lnTo>
                    <a:lnTo>
                      <a:pt x="12709" y="0"/>
                    </a:lnTo>
                    <a:lnTo>
                      <a:pt x="12709" y="1468"/>
                    </a:lnTo>
                    <a:lnTo>
                      <a:pt x="12109" y="1468"/>
                    </a:lnTo>
                    <a:lnTo>
                      <a:pt x="12109" y="0"/>
                    </a:lnTo>
                    <a:lnTo>
                      <a:pt x="10608" y="0"/>
                    </a:lnTo>
                    <a:lnTo>
                      <a:pt x="10608" y="1468"/>
                    </a:lnTo>
                    <a:lnTo>
                      <a:pt x="9974" y="1468"/>
                    </a:lnTo>
                    <a:lnTo>
                      <a:pt x="9974" y="0"/>
                    </a:lnTo>
                    <a:lnTo>
                      <a:pt x="8473" y="0"/>
                    </a:lnTo>
                    <a:lnTo>
                      <a:pt x="8473" y="1468"/>
                    </a:lnTo>
                    <a:lnTo>
                      <a:pt x="7873" y="1468"/>
                    </a:lnTo>
                    <a:lnTo>
                      <a:pt x="7873" y="0"/>
                    </a:lnTo>
                    <a:lnTo>
                      <a:pt x="6338" y="0"/>
                    </a:lnTo>
                    <a:lnTo>
                      <a:pt x="6338" y="1434"/>
                    </a:lnTo>
                    <a:lnTo>
                      <a:pt x="5738" y="1434"/>
                    </a:lnTo>
                    <a:lnTo>
                      <a:pt x="5738" y="0"/>
                    </a:lnTo>
                    <a:lnTo>
                      <a:pt x="4237" y="0"/>
                    </a:lnTo>
                    <a:lnTo>
                      <a:pt x="4237" y="1434"/>
                    </a:lnTo>
                    <a:lnTo>
                      <a:pt x="3636" y="1434"/>
                    </a:lnTo>
                    <a:lnTo>
                      <a:pt x="3636" y="0"/>
                    </a:lnTo>
                    <a:lnTo>
                      <a:pt x="2102" y="0"/>
                    </a:lnTo>
                    <a:lnTo>
                      <a:pt x="2102" y="1434"/>
                    </a:lnTo>
                    <a:lnTo>
                      <a:pt x="1501" y="1434"/>
                    </a:lnTo>
                    <a:lnTo>
                      <a:pt x="1501" y="0"/>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64" name="Google Shape;364;p33">
                <a:extLst>
                  <a:ext uri="{FF2B5EF4-FFF2-40B4-BE49-F238E27FC236}">
                    <a16:creationId xmlns:a16="http://schemas.microsoft.com/office/drawing/2014/main" id="{649F03B4-ADBF-6A14-CB8A-DCBA357F470E}"/>
                  </a:ext>
                </a:extLst>
              </p:cNvPr>
              <p:cNvSpPr/>
              <p:nvPr/>
            </p:nvSpPr>
            <p:spPr>
              <a:xfrm>
                <a:off x="7549417" y="1779794"/>
                <a:ext cx="36257" cy="84592"/>
              </a:xfrm>
              <a:custGeom>
                <a:avLst/>
                <a:gdLst/>
                <a:ahLst/>
                <a:cxnLst/>
                <a:rect l="l" t="t" r="r" b="b"/>
                <a:pathLst>
                  <a:path w="1702" h="3971" extrusionOk="0">
                    <a:moveTo>
                      <a:pt x="834" y="1"/>
                    </a:moveTo>
                    <a:cubicBezTo>
                      <a:pt x="367" y="1"/>
                      <a:pt x="1" y="367"/>
                      <a:pt x="1" y="834"/>
                    </a:cubicBezTo>
                    <a:lnTo>
                      <a:pt x="1" y="3970"/>
                    </a:lnTo>
                    <a:lnTo>
                      <a:pt x="1702" y="3970"/>
                    </a:lnTo>
                    <a:lnTo>
                      <a:pt x="1668" y="834"/>
                    </a:lnTo>
                    <a:cubicBezTo>
                      <a:pt x="1668" y="367"/>
                      <a:pt x="1301" y="1"/>
                      <a:pt x="834"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65" name="Google Shape;365;p33">
                <a:extLst>
                  <a:ext uri="{FF2B5EF4-FFF2-40B4-BE49-F238E27FC236}">
                    <a16:creationId xmlns:a16="http://schemas.microsoft.com/office/drawing/2014/main" id="{06E66B49-E2D0-B798-F6A8-A1D9F59B46A7}"/>
                  </a:ext>
                </a:extLst>
              </p:cNvPr>
              <p:cNvSpPr/>
              <p:nvPr/>
            </p:nvSpPr>
            <p:spPr>
              <a:xfrm>
                <a:off x="7444960" y="1760599"/>
                <a:ext cx="239483" cy="1449"/>
              </a:xfrm>
              <a:custGeom>
                <a:avLst/>
                <a:gdLst/>
                <a:ahLst/>
                <a:cxnLst/>
                <a:rect l="l" t="t" r="r" b="b"/>
                <a:pathLst>
                  <a:path w="11242" h="68" extrusionOk="0">
                    <a:moveTo>
                      <a:pt x="5637" y="1"/>
                    </a:moveTo>
                    <a:cubicBezTo>
                      <a:pt x="2502" y="1"/>
                      <a:pt x="0" y="1"/>
                      <a:pt x="0" y="34"/>
                    </a:cubicBezTo>
                    <a:cubicBezTo>
                      <a:pt x="0" y="68"/>
                      <a:pt x="2502" y="68"/>
                      <a:pt x="5637" y="68"/>
                    </a:cubicBezTo>
                    <a:cubicBezTo>
                      <a:pt x="8740" y="68"/>
                      <a:pt x="11241" y="68"/>
                      <a:pt x="11241" y="34"/>
                    </a:cubicBezTo>
                    <a:cubicBezTo>
                      <a:pt x="11241" y="34"/>
                      <a:pt x="8740" y="1"/>
                      <a:pt x="5637"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66" name="Google Shape;366;p33">
                <a:extLst>
                  <a:ext uri="{FF2B5EF4-FFF2-40B4-BE49-F238E27FC236}">
                    <a16:creationId xmlns:a16="http://schemas.microsoft.com/office/drawing/2014/main" id="{3CE5BA1A-FBC8-782E-3D34-17951B05DFFC}"/>
                  </a:ext>
                </a:extLst>
              </p:cNvPr>
              <p:cNvSpPr/>
              <p:nvPr/>
            </p:nvSpPr>
            <p:spPr>
              <a:xfrm>
                <a:off x="7457743" y="1713707"/>
                <a:ext cx="40517" cy="17063"/>
              </a:xfrm>
              <a:custGeom>
                <a:avLst/>
                <a:gdLst/>
                <a:ahLst/>
                <a:cxnLst/>
                <a:rect l="l" t="t" r="r" b="b"/>
                <a:pathLst>
                  <a:path w="1902" h="801" extrusionOk="0">
                    <a:moveTo>
                      <a:pt x="34" y="0"/>
                    </a:moveTo>
                    <a:lnTo>
                      <a:pt x="0" y="34"/>
                    </a:lnTo>
                    <a:lnTo>
                      <a:pt x="0" y="768"/>
                    </a:lnTo>
                    <a:lnTo>
                      <a:pt x="34" y="768"/>
                    </a:lnTo>
                    <a:lnTo>
                      <a:pt x="67" y="801"/>
                    </a:lnTo>
                    <a:lnTo>
                      <a:pt x="67" y="67"/>
                    </a:lnTo>
                    <a:lnTo>
                      <a:pt x="1835" y="67"/>
                    </a:lnTo>
                    <a:lnTo>
                      <a:pt x="1835" y="601"/>
                    </a:lnTo>
                    <a:cubicBezTo>
                      <a:pt x="1835" y="667"/>
                      <a:pt x="1835" y="734"/>
                      <a:pt x="1835" y="801"/>
                    </a:cubicBezTo>
                    <a:cubicBezTo>
                      <a:pt x="1868" y="734"/>
                      <a:pt x="1902" y="667"/>
                      <a:pt x="1902" y="601"/>
                    </a:cubicBezTo>
                    <a:lnTo>
                      <a:pt x="1902" y="34"/>
                    </a:lnTo>
                    <a:lnTo>
                      <a:pt x="1902" y="0"/>
                    </a:lnTo>
                    <a:close/>
                  </a:path>
                </a:pathLst>
              </a:custGeom>
              <a:solidFill>
                <a:srgbClr val="E0E0E0"/>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67" name="Google Shape;367;p33">
                <a:extLst>
                  <a:ext uri="{FF2B5EF4-FFF2-40B4-BE49-F238E27FC236}">
                    <a16:creationId xmlns:a16="http://schemas.microsoft.com/office/drawing/2014/main" id="{8DB20A92-13BA-4847-6703-81274CB3D3DC}"/>
                  </a:ext>
                </a:extLst>
              </p:cNvPr>
              <p:cNvSpPr/>
              <p:nvPr/>
            </p:nvSpPr>
            <p:spPr>
              <a:xfrm>
                <a:off x="7305669" y="1885678"/>
                <a:ext cx="502398" cy="316236"/>
              </a:xfrm>
              <a:custGeom>
                <a:avLst/>
                <a:gdLst/>
                <a:ahLst/>
                <a:cxnLst/>
                <a:rect l="l" t="t" r="r" b="b"/>
                <a:pathLst>
                  <a:path w="23584" h="14845" extrusionOk="0">
                    <a:moveTo>
                      <a:pt x="0" y="1"/>
                    </a:moveTo>
                    <a:lnTo>
                      <a:pt x="0" y="1402"/>
                    </a:lnTo>
                    <a:lnTo>
                      <a:pt x="33" y="1402"/>
                    </a:lnTo>
                    <a:lnTo>
                      <a:pt x="2869" y="4404"/>
                    </a:lnTo>
                    <a:lnTo>
                      <a:pt x="2869" y="14845"/>
                    </a:lnTo>
                    <a:lnTo>
                      <a:pt x="19681" y="14845"/>
                    </a:lnTo>
                    <a:cubicBezTo>
                      <a:pt x="19948" y="14545"/>
                      <a:pt x="20181" y="14211"/>
                      <a:pt x="20381" y="13877"/>
                    </a:cubicBezTo>
                    <a:cubicBezTo>
                      <a:pt x="22449" y="10241"/>
                      <a:pt x="23283" y="4537"/>
                      <a:pt x="23584" y="1368"/>
                    </a:cubicBezTo>
                    <a:lnTo>
                      <a:pt x="22883" y="1368"/>
                    </a:lnTo>
                    <a:lnTo>
                      <a:pt x="22883" y="1"/>
                    </a:lnTo>
                    <a:lnTo>
                      <a:pt x="21549" y="1"/>
                    </a:lnTo>
                    <a:lnTo>
                      <a:pt x="21549" y="1368"/>
                    </a:lnTo>
                    <a:lnTo>
                      <a:pt x="20715" y="1368"/>
                    </a:lnTo>
                    <a:lnTo>
                      <a:pt x="20715" y="1"/>
                    </a:lnTo>
                    <a:lnTo>
                      <a:pt x="19414" y="1"/>
                    </a:lnTo>
                    <a:lnTo>
                      <a:pt x="19414" y="1368"/>
                    </a:lnTo>
                    <a:lnTo>
                      <a:pt x="18580" y="1368"/>
                    </a:lnTo>
                    <a:lnTo>
                      <a:pt x="18580" y="1"/>
                    </a:lnTo>
                    <a:lnTo>
                      <a:pt x="17246" y="1"/>
                    </a:lnTo>
                    <a:lnTo>
                      <a:pt x="17246" y="1368"/>
                    </a:lnTo>
                    <a:lnTo>
                      <a:pt x="16412" y="1368"/>
                    </a:lnTo>
                    <a:lnTo>
                      <a:pt x="16412" y="1"/>
                    </a:lnTo>
                    <a:lnTo>
                      <a:pt x="15077" y="1"/>
                    </a:lnTo>
                    <a:lnTo>
                      <a:pt x="15077" y="1368"/>
                    </a:lnTo>
                    <a:lnTo>
                      <a:pt x="14244" y="1368"/>
                    </a:lnTo>
                    <a:lnTo>
                      <a:pt x="14244" y="1"/>
                    </a:lnTo>
                    <a:lnTo>
                      <a:pt x="12909" y="1"/>
                    </a:lnTo>
                    <a:lnTo>
                      <a:pt x="12909" y="1368"/>
                    </a:lnTo>
                    <a:lnTo>
                      <a:pt x="12075" y="1368"/>
                    </a:lnTo>
                    <a:lnTo>
                      <a:pt x="12075" y="1"/>
                    </a:lnTo>
                    <a:lnTo>
                      <a:pt x="10741" y="1"/>
                    </a:lnTo>
                    <a:lnTo>
                      <a:pt x="10741" y="1368"/>
                    </a:lnTo>
                    <a:lnTo>
                      <a:pt x="9907" y="1368"/>
                    </a:lnTo>
                    <a:lnTo>
                      <a:pt x="9907" y="1"/>
                    </a:lnTo>
                    <a:lnTo>
                      <a:pt x="8606" y="1"/>
                    </a:lnTo>
                    <a:lnTo>
                      <a:pt x="8606" y="1368"/>
                    </a:lnTo>
                    <a:lnTo>
                      <a:pt x="7772" y="1368"/>
                    </a:lnTo>
                    <a:lnTo>
                      <a:pt x="7772" y="1"/>
                    </a:lnTo>
                    <a:lnTo>
                      <a:pt x="6438" y="1"/>
                    </a:lnTo>
                    <a:lnTo>
                      <a:pt x="6438" y="1368"/>
                    </a:lnTo>
                    <a:lnTo>
                      <a:pt x="5604" y="1368"/>
                    </a:lnTo>
                    <a:lnTo>
                      <a:pt x="5604" y="1"/>
                    </a:lnTo>
                    <a:lnTo>
                      <a:pt x="4303" y="1"/>
                    </a:lnTo>
                    <a:lnTo>
                      <a:pt x="4303" y="1368"/>
                    </a:lnTo>
                    <a:lnTo>
                      <a:pt x="3469" y="1368"/>
                    </a:lnTo>
                    <a:lnTo>
                      <a:pt x="3469" y="1"/>
                    </a:lnTo>
                    <a:lnTo>
                      <a:pt x="2135" y="1"/>
                    </a:lnTo>
                    <a:lnTo>
                      <a:pt x="2135" y="1368"/>
                    </a:lnTo>
                    <a:lnTo>
                      <a:pt x="1301" y="1368"/>
                    </a:lnTo>
                    <a:lnTo>
                      <a:pt x="1301" y="1"/>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68" name="Google Shape;368;p33">
                <a:extLst>
                  <a:ext uri="{FF2B5EF4-FFF2-40B4-BE49-F238E27FC236}">
                    <a16:creationId xmlns:a16="http://schemas.microsoft.com/office/drawing/2014/main" id="{DE60B933-50CB-D02E-765F-E5CA1719019E}"/>
                  </a:ext>
                </a:extLst>
              </p:cNvPr>
              <p:cNvSpPr/>
              <p:nvPr/>
            </p:nvSpPr>
            <p:spPr>
              <a:xfrm>
                <a:off x="7303517" y="1884975"/>
                <a:ext cx="504550" cy="317663"/>
              </a:xfrm>
              <a:custGeom>
                <a:avLst/>
                <a:gdLst/>
                <a:ahLst/>
                <a:cxnLst/>
                <a:rect l="l" t="t" r="r" b="b"/>
                <a:pathLst>
                  <a:path w="23685" h="14912" extrusionOk="0">
                    <a:moveTo>
                      <a:pt x="18614" y="0"/>
                    </a:moveTo>
                    <a:lnTo>
                      <a:pt x="18614" y="34"/>
                    </a:lnTo>
                    <a:lnTo>
                      <a:pt x="18648" y="34"/>
                    </a:lnTo>
                    <a:lnTo>
                      <a:pt x="18614" y="0"/>
                    </a:lnTo>
                    <a:close/>
                    <a:moveTo>
                      <a:pt x="20782" y="0"/>
                    </a:moveTo>
                    <a:lnTo>
                      <a:pt x="20782" y="34"/>
                    </a:lnTo>
                    <a:lnTo>
                      <a:pt x="20816" y="34"/>
                    </a:lnTo>
                    <a:lnTo>
                      <a:pt x="20782" y="0"/>
                    </a:lnTo>
                    <a:close/>
                    <a:moveTo>
                      <a:pt x="18581" y="34"/>
                    </a:moveTo>
                    <a:lnTo>
                      <a:pt x="18581" y="1368"/>
                    </a:lnTo>
                    <a:lnTo>
                      <a:pt x="18614" y="1368"/>
                    </a:lnTo>
                    <a:lnTo>
                      <a:pt x="18614" y="34"/>
                    </a:lnTo>
                    <a:close/>
                    <a:moveTo>
                      <a:pt x="20749" y="34"/>
                    </a:moveTo>
                    <a:lnTo>
                      <a:pt x="20749" y="1368"/>
                    </a:lnTo>
                    <a:lnTo>
                      <a:pt x="20782" y="1368"/>
                    </a:lnTo>
                    <a:lnTo>
                      <a:pt x="20782" y="34"/>
                    </a:lnTo>
                    <a:close/>
                    <a:moveTo>
                      <a:pt x="22984" y="0"/>
                    </a:moveTo>
                    <a:lnTo>
                      <a:pt x="22984" y="1368"/>
                    </a:lnTo>
                    <a:lnTo>
                      <a:pt x="23017" y="1368"/>
                    </a:lnTo>
                    <a:lnTo>
                      <a:pt x="23017" y="0"/>
                    </a:lnTo>
                    <a:close/>
                    <a:moveTo>
                      <a:pt x="15045" y="0"/>
                    </a:moveTo>
                    <a:lnTo>
                      <a:pt x="15045" y="1335"/>
                    </a:lnTo>
                    <a:lnTo>
                      <a:pt x="14244" y="1335"/>
                    </a:lnTo>
                    <a:lnTo>
                      <a:pt x="14278" y="1368"/>
                    </a:lnTo>
                    <a:lnTo>
                      <a:pt x="14278" y="1401"/>
                    </a:lnTo>
                    <a:lnTo>
                      <a:pt x="15212" y="1401"/>
                    </a:lnTo>
                    <a:lnTo>
                      <a:pt x="15212" y="34"/>
                    </a:lnTo>
                    <a:lnTo>
                      <a:pt x="16479" y="34"/>
                    </a:lnTo>
                    <a:lnTo>
                      <a:pt x="16446" y="0"/>
                    </a:lnTo>
                    <a:close/>
                    <a:moveTo>
                      <a:pt x="17213" y="0"/>
                    </a:moveTo>
                    <a:lnTo>
                      <a:pt x="17213" y="1368"/>
                    </a:lnTo>
                    <a:lnTo>
                      <a:pt x="16446" y="1368"/>
                    </a:lnTo>
                    <a:lnTo>
                      <a:pt x="16446" y="1401"/>
                    </a:lnTo>
                    <a:lnTo>
                      <a:pt x="17380" y="1401"/>
                    </a:lnTo>
                    <a:lnTo>
                      <a:pt x="17380" y="34"/>
                    </a:lnTo>
                    <a:lnTo>
                      <a:pt x="18581" y="34"/>
                    </a:lnTo>
                    <a:lnTo>
                      <a:pt x="18581" y="0"/>
                    </a:lnTo>
                    <a:close/>
                    <a:moveTo>
                      <a:pt x="19381" y="0"/>
                    </a:moveTo>
                    <a:lnTo>
                      <a:pt x="19381" y="1368"/>
                    </a:lnTo>
                    <a:lnTo>
                      <a:pt x="18614" y="1368"/>
                    </a:lnTo>
                    <a:lnTo>
                      <a:pt x="18614" y="1401"/>
                    </a:lnTo>
                    <a:lnTo>
                      <a:pt x="19515" y="1401"/>
                    </a:lnTo>
                    <a:lnTo>
                      <a:pt x="19515" y="34"/>
                    </a:lnTo>
                    <a:lnTo>
                      <a:pt x="20749" y="34"/>
                    </a:lnTo>
                    <a:lnTo>
                      <a:pt x="20749" y="0"/>
                    </a:lnTo>
                    <a:close/>
                    <a:moveTo>
                      <a:pt x="21583" y="0"/>
                    </a:moveTo>
                    <a:lnTo>
                      <a:pt x="21583" y="1368"/>
                    </a:lnTo>
                    <a:lnTo>
                      <a:pt x="20782" y="1368"/>
                    </a:lnTo>
                    <a:lnTo>
                      <a:pt x="20782" y="1401"/>
                    </a:lnTo>
                    <a:lnTo>
                      <a:pt x="21683" y="1401"/>
                    </a:lnTo>
                    <a:lnTo>
                      <a:pt x="21683" y="1368"/>
                    </a:lnTo>
                    <a:lnTo>
                      <a:pt x="21683" y="0"/>
                    </a:lnTo>
                    <a:close/>
                    <a:moveTo>
                      <a:pt x="23685" y="1401"/>
                    </a:moveTo>
                    <a:cubicBezTo>
                      <a:pt x="23685" y="1402"/>
                      <a:pt x="23651" y="1735"/>
                      <a:pt x="23584" y="2369"/>
                    </a:cubicBezTo>
                    <a:cubicBezTo>
                      <a:pt x="23685" y="1735"/>
                      <a:pt x="23685" y="1535"/>
                      <a:pt x="23685" y="1401"/>
                    </a:cubicBezTo>
                    <a:close/>
                    <a:moveTo>
                      <a:pt x="1" y="0"/>
                    </a:moveTo>
                    <a:lnTo>
                      <a:pt x="1" y="1468"/>
                    </a:lnTo>
                    <a:lnTo>
                      <a:pt x="34" y="1468"/>
                    </a:lnTo>
                    <a:lnTo>
                      <a:pt x="2870" y="4470"/>
                    </a:lnTo>
                    <a:lnTo>
                      <a:pt x="2870" y="14911"/>
                    </a:lnTo>
                    <a:lnTo>
                      <a:pt x="19715" y="14911"/>
                    </a:lnTo>
                    <a:cubicBezTo>
                      <a:pt x="20082" y="14477"/>
                      <a:pt x="20382" y="14044"/>
                      <a:pt x="20616" y="13577"/>
                    </a:cubicBezTo>
                    <a:cubicBezTo>
                      <a:pt x="20749" y="13343"/>
                      <a:pt x="20883" y="13110"/>
                      <a:pt x="20983" y="12876"/>
                    </a:cubicBezTo>
                    <a:cubicBezTo>
                      <a:pt x="21083" y="12643"/>
                      <a:pt x="21216" y="12409"/>
                      <a:pt x="21283" y="12176"/>
                    </a:cubicBezTo>
                    <a:cubicBezTo>
                      <a:pt x="21650" y="11309"/>
                      <a:pt x="21983" y="10441"/>
                      <a:pt x="22217" y="9541"/>
                    </a:cubicBezTo>
                    <a:cubicBezTo>
                      <a:pt x="22650" y="8106"/>
                      <a:pt x="22951" y="6639"/>
                      <a:pt x="23218" y="5171"/>
                    </a:cubicBezTo>
                    <a:cubicBezTo>
                      <a:pt x="23418" y="3970"/>
                      <a:pt x="23518" y="3003"/>
                      <a:pt x="23584" y="2369"/>
                    </a:cubicBezTo>
                    <a:lnTo>
                      <a:pt x="23584" y="2369"/>
                    </a:lnTo>
                    <a:cubicBezTo>
                      <a:pt x="23484" y="3003"/>
                      <a:pt x="23351" y="3937"/>
                      <a:pt x="23151" y="5137"/>
                    </a:cubicBezTo>
                    <a:cubicBezTo>
                      <a:pt x="22917" y="6605"/>
                      <a:pt x="22584" y="8073"/>
                      <a:pt x="22183" y="9507"/>
                    </a:cubicBezTo>
                    <a:cubicBezTo>
                      <a:pt x="21917" y="10408"/>
                      <a:pt x="21583" y="11309"/>
                      <a:pt x="21216" y="12142"/>
                    </a:cubicBezTo>
                    <a:cubicBezTo>
                      <a:pt x="21149" y="12376"/>
                      <a:pt x="21016" y="12609"/>
                      <a:pt x="20916" y="12843"/>
                    </a:cubicBezTo>
                    <a:cubicBezTo>
                      <a:pt x="20816" y="13043"/>
                      <a:pt x="20682" y="13243"/>
                      <a:pt x="20549" y="13410"/>
                    </a:cubicBezTo>
                    <a:cubicBezTo>
                      <a:pt x="20282" y="13877"/>
                      <a:pt x="19982" y="14344"/>
                      <a:pt x="19648" y="14744"/>
                    </a:cubicBezTo>
                    <a:lnTo>
                      <a:pt x="2903" y="14744"/>
                    </a:lnTo>
                    <a:lnTo>
                      <a:pt x="2903" y="4337"/>
                    </a:lnTo>
                    <a:lnTo>
                      <a:pt x="68" y="1335"/>
                    </a:lnTo>
                    <a:lnTo>
                      <a:pt x="68" y="34"/>
                    </a:lnTo>
                    <a:lnTo>
                      <a:pt x="1302" y="34"/>
                    </a:lnTo>
                    <a:lnTo>
                      <a:pt x="1302" y="1401"/>
                    </a:lnTo>
                    <a:lnTo>
                      <a:pt x="2236" y="1401"/>
                    </a:lnTo>
                    <a:lnTo>
                      <a:pt x="2236" y="34"/>
                    </a:lnTo>
                    <a:lnTo>
                      <a:pt x="3437" y="34"/>
                    </a:lnTo>
                    <a:lnTo>
                      <a:pt x="3437" y="1401"/>
                    </a:lnTo>
                    <a:lnTo>
                      <a:pt x="4371" y="1401"/>
                    </a:lnTo>
                    <a:lnTo>
                      <a:pt x="4371" y="34"/>
                    </a:lnTo>
                    <a:lnTo>
                      <a:pt x="5605" y="34"/>
                    </a:lnTo>
                    <a:lnTo>
                      <a:pt x="5605" y="1368"/>
                    </a:lnTo>
                    <a:lnTo>
                      <a:pt x="5605" y="1401"/>
                    </a:lnTo>
                    <a:lnTo>
                      <a:pt x="6539" y="1401"/>
                    </a:lnTo>
                    <a:lnTo>
                      <a:pt x="6539" y="34"/>
                    </a:lnTo>
                    <a:lnTo>
                      <a:pt x="7773" y="34"/>
                    </a:lnTo>
                    <a:lnTo>
                      <a:pt x="7773" y="1401"/>
                    </a:lnTo>
                    <a:lnTo>
                      <a:pt x="8707" y="1401"/>
                    </a:lnTo>
                    <a:lnTo>
                      <a:pt x="8707" y="1368"/>
                    </a:lnTo>
                    <a:lnTo>
                      <a:pt x="8707" y="34"/>
                    </a:lnTo>
                    <a:lnTo>
                      <a:pt x="9941" y="34"/>
                    </a:lnTo>
                    <a:lnTo>
                      <a:pt x="9941" y="1401"/>
                    </a:lnTo>
                    <a:lnTo>
                      <a:pt x="10875" y="1401"/>
                    </a:lnTo>
                    <a:lnTo>
                      <a:pt x="10875" y="34"/>
                    </a:lnTo>
                    <a:lnTo>
                      <a:pt x="12110" y="34"/>
                    </a:lnTo>
                    <a:lnTo>
                      <a:pt x="12110" y="1401"/>
                    </a:lnTo>
                    <a:lnTo>
                      <a:pt x="13044" y="1401"/>
                    </a:lnTo>
                    <a:lnTo>
                      <a:pt x="13044" y="34"/>
                    </a:lnTo>
                    <a:lnTo>
                      <a:pt x="14311" y="34"/>
                    </a:lnTo>
                    <a:lnTo>
                      <a:pt x="14278" y="0"/>
                    </a:lnTo>
                    <a:lnTo>
                      <a:pt x="12910" y="0"/>
                    </a:lnTo>
                    <a:lnTo>
                      <a:pt x="12910" y="1335"/>
                    </a:lnTo>
                    <a:lnTo>
                      <a:pt x="12143" y="1335"/>
                    </a:lnTo>
                    <a:lnTo>
                      <a:pt x="12143" y="0"/>
                    </a:lnTo>
                    <a:lnTo>
                      <a:pt x="10742" y="0"/>
                    </a:lnTo>
                    <a:lnTo>
                      <a:pt x="10742" y="1335"/>
                    </a:lnTo>
                    <a:lnTo>
                      <a:pt x="10008" y="1335"/>
                    </a:lnTo>
                    <a:lnTo>
                      <a:pt x="10008" y="0"/>
                    </a:lnTo>
                    <a:lnTo>
                      <a:pt x="8607" y="0"/>
                    </a:lnTo>
                    <a:lnTo>
                      <a:pt x="8607" y="1335"/>
                    </a:lnTo>
                    <a:lnTo>
                      <a:pt x="7840" y="1335"/>
                    </a:lnTo>
                    <a:lnTo>
                      <a:pt x="7840" y="0"/>
                    </a:lnTo>
                    <a:lnTo>
                      <a:pt x="6439" y="0"/>
                    </a:lnTo>
                    <a:lnTo>
                      <a:pt x="6439" y="1335"/>
                    </a:lnTo>
                    <a:lnTo>
                      <a:pt x="5705" y="1335"/>
                    </a:lnTo>
                    <a:lnTo>
                      <a:pt x="5705" y="0"/>
                    </a:lnTo>
                    <a:lnTo>
                      <a:pt x="4304" y="0"/>
                    </a:lnTo>
                    <a:lnTo>
                      <a:pt x="4304" y="1335"/>
                    </a:lnTo>
                    <a:lnTo>
                      <a:pt x="3537" y="1335"/>
                    </a:lnTo>
                    <a:lnTo>
                      <a:pt x="3537" y="0"/>
                    </a:lnTo>
                    <a:lnTo>
                      <a:pt x="2136" y="0"/>
                    </a:lnTo>
                    <a:lnTo>
                      <a:pt x="2136" y="1335"/>
                    </a:lnTo>
                    <a:lnTo>
                      <a:pt x="1402" y="1335"/>
                    </a:lnTo>
                    <a:lnTo>
                      <a:pt x="1402"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69" name="Google Shape;369;p33">
                <a:extLst>
                  <a:ext uri="{FF2B5EF4-FFF2-40B4-BE49-F238E27FC236}">
                    <a16:creationId xmlns:a16="http://schemas.microsoft.com/office/drawing/2014/main" id="{36569F8B-4982-E570-C587-0167D38CF3AF}"/>
                  </a:ext>
                </a:extLst>
              </p:cNvPr>
              <p:cNvSpPr/>
              <p:nvPr/>
            </p:nvSpPr>
            <p:spPr>
              <a:xfrm>
                <a:off x="7450627" y="1064724"/>
                <a:ext cx="110880" cy="47483"/>
              </a:xfrm>
              <a:custGeom>
                <a:avLst/>
                <a:gdLst/>
                <a:ahLst/>
                <a:cxnLst/>
                <a:rect l="l" t="t" r="r" b="b"/>
                <a:pathLst>
                  <a:path w="5205" h="2229" extrusionOk="0">
                    <a:moveTo>
                      <a:pt x="2488" y="1"/>
                    </a:moveTo>
                    <a:cubicBezTo>
                      <a:pt x="1648" y="1"/>
                      <a:pt x="812" y="91"/>
                      <a:pt x="1" y="207"/>
                    </a:cubicBezTo>
                    <a:lnTo>
                      <a:pt x="935" y="441"/>
                    </a:lnTo>
                    <a:lnTo>
                      <a:pt x="1" y="841"/>
                    </a:lnTo>
                    <a:cubicBezTo>
                      <a:pt x="1" y="841"/>
                      <a:pt x="1083" y="767"/>
                      <a:pt x="1913" y="767"/>
                    </a:cubicBezTo>
                    <a:cubicBezTo>
                      <a:pt x="2329" y="767"/>
                      <a:pt x="2681" y="786"/>
                      <a:pt x="2803" y="841"/>
                    </a:cubicBezTo>
                    <a:cubicBezTo>
                      <a:pt x="3136" y="1041"/>
                      <a:pt x="2236" y="1775"/>
                      <a:pt x="2836" y="2075"/>
                    </a:cubicBezTo>
                    <a:cubicBezTo>
                      <a:pt x="3058" y="2193"/>
                      <a:pt x="3469" y="2229"/>
                      <a:pt x="3887" y="2229"/>
                    </a:cubicBezTo>
                    <a:cubicBezTo>
                      <a:pt x="4537" y="2229"/>
                      <a:pt x="5205" y="2142"/>
                      <a:pt x="5205" y="2142"/>
                    </a:cubicBezTo>
                    <a:lnTo>
                      <a:pt x="5205" y="1075"/>
                    </a:lnTo>
                    <a:cubicBezTo>
                      <a:pt x="5205" y="1075"/>
                      <a:pt x="4408" y="1302"/>
                      <a:pt x="3911" y="1302"/>
                    </a:cubicBezTo>
                    <a:cubicBezTo>
                      <a:pt x="3647" y="1302"/>
                      <a:pt x="3467" y="1238"/>
                      <a:pt x="3537" y="1041"/>
                    </a:cubicBezTo>
                    <a:cubicBezTo>
                      <a:pt x="3603" y="841"/>
                      <a:pt x="3970" y="107"/>
                      <a:pt x="2870" y="7"/>
                    </a:cubicBezTo>
                    <a:cubicBezTo>
                      <a:pt x="2742" y="3"/>
                      <a:pt x="2615" y="1"/>
                      <a:pt x="2488" y="1"/>
                    </a:cubicBezTo>
                    <a:close/>
                  </a:path>
                </a:pathLst>
              </a:custGeom>
              <a:solidFill>
                <a:schemeClr val="accent5"/>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70" name="Google Shape;370;p33">
                <a:extLst>
                  <a:ext uri="{FF2B5EF4-FFF2-40B4-BE49-F238E27FC236}">
                    <a16:creationId xmlns:a16="http://schemas.microsoft.com/office/drawing/2014/main" id="{4369A10E-6C2E-A5CF-DFAA-222A8EEED4C4}"/>
                  </a:ext>
                </a:extLst>
              </p:cNvPr>
              <p:cNvSpPr/>
              <p:nvPr/>
            </p:nvSpPr>
            <p:spPr>
              <a:xfrm>
                <a:off x="7449924" y="1064149"/>
                <a:ext cx="111582" cy="48357"/>
              </a:xfrm>
              <a:custGeom>
                <a:avLst/>
                <a:gdLst/>
                <a:ahLst/>
                <a:cxnLst/>
                <a:rect l="l" t="t" r="r" b="b"/>
                <a:pathLst>
                  <a:path w="5238" h="2270" extrusionOk="0">
                    <a:moveTo>
                      <a:pt x="120" y="264"/>
                    </a:moveTo>
                    <a:lnTo>
                      <a:pt x="120" y="264"/>
                    </a:lnTo>
                    <a:cubicBezTo>
                      <a:pt x="114" y="265"/>
                      <a:pt x="107" y="267"/>
                      <a:pt x="101" y="268"/>
                    </a:cubicBezTo>
                    <a:lnTo>
                      <a:pt x="401" y="334"/>
                    </a:lnTo>
                    <a:lnTo>
                      <a:pt x="120" y="264"/>
                    </a:lnTo>
                    <a:close/>
                    <a:moveTo>
                      <a:pt x="401" y="334"/>
                    </a:moveTo>
                    <a:lnTo>
                      <a:pt x="401" y="334"/>
                    </a:lnTo>
                    <a:lnTo>
                      <a:pt x="401" y="334"/>
                    </a:lnTo>
                    <a:lnTo>
                      <a:pt x="401" y="334"/>
                    </a:lnTo>
                    <a:close/>
                    <a:moveTo>
                      <a:pt x="2502" y="1"/>
                    </a:moveTo>
                    <a:cubicBezTo>
                      <a:pt x="1668" y="34"/>
                      <a:pt x="868" y="101"/>
                      <a:pt x="34" y="234"/>
                    </a:cubicBezTo>
                    <a:lnTo>
                      <a:pt x="1" y="234"/>
                    </a:lnTo>
                    <a:lnTo>
                      <a:pt x="120" y="264"/>
                    </a:lnTo>
                    <a:lnTo>
                      <a:pt x="120" y="264"/>
                    </a:lnTo>
                    <a:cubicBezTo>
                      <a:pt x="1048" y="100"/>
                      <a:pt x="1975" y="34"/>
                      <a:pt x="2903" y="34"/>
                    </a:cubicBezTo>
                    <a:cubicBezTo>
                      <a:pt x="3203" y="34"/>
                      <a:pt x="3470" y="134"/>
                      <a:pt x="3636" y="368"/>
                    </a:cubicBezTo>
                    <a:cubicBezTo>
                      <a:pt x="3723" y="540"/>
                      <a:pt x="3710" y="737"/>
                      <a:pt x="3641" y="937"/>
                    </a:cubicBezTo>
                    <a:lnTo>
                      <a:pt x="3641" y="937"/>
                    </a:lnTo>
                    <a:cubicBezTo>
                      <a:pt x="3735" y="752"/>
                      <a:pt x="3726" y="543"/>
                      <a:pt x="3636" y="334"/>
                    </a:cubicBezTo>
                    <a:cubicBezTo>
                      <a:pt x="3470" y="101"/>
                      <a:pt x="3203" y="1"/>
                      <a:pt x="2903" y="1"/>
                    </a:cubicBezTo>
                    <a:close/>
                    <a:moveTo>
                      <a:pt x="3641" y="937"/>
                    </a:moveTo>
                    <a:cubicBezTo>
                      <a:pt x="3630" y="959"/>
                      <a:pt x="3617" y="980"/>
                      <a:pt x="3603" y="1002"/>
                    </a:cubicBezTo>
                    <a:cubicBezTo>
                      <a:pt x="3603" y="1035"/>
                      <a:pt x="3603" y="1035"/>
                      <a:pt x="3603" y="1035"/>
                    </a:cubicBezTo>
                    <a:cubicBezTo>
                      <a:pt x="3617" y="1002"/>
                      <a:pt x="3630" y="970"/>
                      <a:pt x="3641" y="937"/>
                    </a:cubicBezTo>
                    <a:close/>
                    <a:moveTo>
                      <a:pt x="3602" y="1037"/>
                    </a:moveTo>
                    <a:lnTo>
                      <a:pt x="3602" y="1037"/>
                    </a:lnTo>
                    <a:cubicBezTo>
                      <a:pt x="3586" y="1070"/>
                      <a:pt x="3578" y="1104"/>
                      <a:pt x="3578" y="1133"/>
                    </a:cubicBezTo>
                    <a:lnTo>
                      <a:pt x="3578" y="1133"/>
                    </a:lnTo>
                    <a:cubicBezTo>
                      <a:pt x="3578" y="1101"/>
                      <a:pt x="3586" y="1069"/>
                      <a:pt x="3602" y="1037"/>
                    </a:cubicBezTo>
                    <a:close/>
                    <a:moveTo>
                      <a:pt x="5238" y="1102"/>
                    </a:moveTo>
                    <a:cubicBezTo>
                      <a:pt x="5238" y="1102"/>
                      <a:pt x="4484" y="1299"/>
                      <a:pt x="3990" y="1299"/>
                    </a:cubicBezTo>
                    <a:cubicBezTo>
                      <a:pt x="3811" y="1299"/>
                      <a:pt x="3665" y="1273"/>
                      <a:pt x="3603" y="1202"/>
                    </a:cubicBezTo>
                    <a:cubicBezTo>
                      <a:pt x="3587" y="1185"/>
                      <a:pt x="3578" y="1161"/>
                      <a:pt x="3578" y="1133"/>
                    </a:cubicBezTo>
                    <a:lnTo>
                      <a:pt x="3578" y="1133"/>
                    </a:lnTo>
                    <a:cubicBezTo>
                      <a:pt x="3578" y="1167"/>
                      <a:pt x="3586" y="1201"/>
                      <a:pt x="3603" y="1235"/>
                    </a:cubicBezTo>
                    <a:cubicBezTo>
                      <a:pt x="3669" y="1310"/>
                      <a:pt x="3817" y="1338"/>
                      <a:pt x="3998" y="1338"/>
                    </a:cubicBezTo>
                    <a:cubicBezTo>
                      <a:pt x="4461" y="1338"/>
                      <a:pt x="5142" y="1159"/>
                      <a:pt x="5238" y="1135"/>
                    </a:cubicBezTo>
                    <a:lnTo>
                      <a:pt x="5238" y="1102"/>
                    </a:lnTo>
                    <a:close/>
                    <a:moveTo>
                      <a:pt x="401" y="334"/>
                    </a:moveTo>
                    <a:lnTo>
                      <a:pt x="935" y="468"/>
                    </a:lnTo>
                    <a:lnTo>
                      <a:pt x="34" y="868"/>
                    </a:lnTo>
                    <a:lnTo>
                      <a:pt x="1" y="901"/>
                    </a:lnTo>
                    <a:lnTo>
                      <a:pt x="34" y="901"/>
                    </a:lnTo>
                    <a:cubicBezTo>
                      <a:pt x="56" y="901"/>
                      <a:pt x="1146" y="813"/>
                      <a:pt x="1969" y="813"/>
                    </a:cubicBezTo>
                    <a:cubicBezTo>
                      <a:pt x="2380" y="813"/>
                      <a:pt x="2725" y="835"/>
                      <a:pt x="2836" y="901"/>
                    </a:cubicBezTo>
                    <a:cubicBezTo>
                      <a:pt x="2969" y="968"/>
                      <a:pt x="2903" y="1168"/>
                      <a:pt x="2803" y="1369"/>
                    </a:cubicBezTo>
                    <a:cubicBezTo>
                      <a:pt x="2903" y="1168"/>
                      <a:pt x="3003" y="968"/>
                      <a:pt x="2836" y="868"/>
                    </a:cubicBezTo>
                    <a:cubicBezTo>
                      <a:pt x="2616" y="819"/>
                      <a:pt x="2396" y="788"/>
                      <a:pt x="2190" y="788"/>
                    </a:cubicBezTo>
                    <a:cubicBezTo>
                      <a:pt x="2114" y="788"/>
                      <a:pt x="2040" y="792"/>
                      <a:pt x="1969" y="801"/>
                    </a:cubicBezTo>
                    <a:cubicBezTo>
                      <a:pt x="1235" y="801"/>
                      <a:pt x="334" y="868"/>
                      <a:pt x="101" y="868"/>
                    </a:cubicBezTo>
                    <a:lnTo>
                      <a:pt x="1001" y="468"/>
                    </a:lnTo>
                    <a:lnTo>
                      <a:pt x="401" y="334"/>
                    </a:lnTo>
                    <a:close/>
                    <a:moveTo>
                      <a:pt x="2803" y="1369"/>
                    </a:moveTo>
                    <a:lnTo>
                      <a:pt x="2803" y="1369"/>
                    </a:lnTo>
                    <a:cubicBezTo>
                      <a:pt x="2669" y="1635"/>
                      <a:pt x="2536" y="1936"/>
                      <a:pt x="2869" y="2102"/>
                    </a:cubicBezTo>
                    <a:cubicBezTo>
                      <a:pt x="2569" y="1936"/>
                      <a:pt x="2702" y="1635"/>
                      <a:pt x="2803" y="1369"/>
                    </a:cubicBezTo>
                    <a:close/>
                    <a:moveTo>
                      <a:pt x="2869" y="2102"/>
                    </a:moveTo>
                    <a:cubicBezTo>
                      <a:pt x="2945" y="2138"/>
                      <a:pt x="3041" y="2166"/>
                      <a:pt x="3151" y="2186"/>
                    </a:cubicBezTo>
                    <a:lnTo>
                      <a:pt x="3151" y="2186"/>
                    </a:lnTo>
                    <a:cubicBezTo>
                      <a:pt x="3057" y="2164"/>
                      <a:pt x="2963" y="2136"/>
                      <a:pt x="2869" y="2102"/>
                    </a:cubicBezTo>
                    <a:close/>
                    <a:moveTo>
                      <a:pt x="5238" y="2169"/>
                    </a:moveTo>
                    <a:cubicBezTo>
                      <a:pt x="5158" y="2169"/>
                      <a:pt x="4525" y="2241"/>
                      <a:pt x="3909" y="2241"/>
                    </a:cubicBezTo>
                    <a:cubicBezTo>
                      <a:pt x="3637" y="2241"/>
                      <a:pt x="3367" y="2227"/>
                      <a:pt x="3151" y="2186"/>
                    </a:cubicBezTo>
                    <a:lnTo>
                      <a:pt x="3151" y="2186"/>
                    </a:lnTo>
                    <a:cubicBezTo>
                      <a:pt x="3424" y="2251"/>
                      <a:pt x="3697" y="2269"/>
                      <a:pt x="3970" y="2269"/>
                    </a:cubicBezTo>
                    <a:cubicBezTo>
                      <a:pt x="4404" y="2269"/>
                      <a:pt x="4804" y="2236"/>
                      <a:pt x="5238" y="2169"/>
                    </a:cubicBezTo>
                    <a:close/>
                  </a:path>
                </a:pathLst>
              </a:custGeom>
              <a:solidFill>
                <a:schemeClr val="accent5"/>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71" name="Google Shape;371;p33">
                <a:extLst>
                  <a:ext uri="{FF2B5EF4-FFF2-40B4-BE49-F238E27FC236}">
                    <a16:creationId xmlns:a16="http://schemas.microsoft.com/office/drawing/2014/main" id="{CB48DB85-3645-FB03-055A-1923F80BD81E}"/>
                  </a:ext>
                </a:extLst>
              </p:cNvPr>
              <p:cNvSpPr/>
              <p:nvPr/>
            </p:nvSpPr>
            <p:spPr>
              <a:xfrm>
                <a:off x="7560794" y="1086902"/>
                <a:ext cx="2152" cy="120828"/>
              </a:xfrm>
              <a:custGeom>
                <a:avLst/>
                <a:gdLst/>
                <a:ahLst/>
                <a:cxnLst/>
                <a:rect l="l" t="t" r="r" b="b"/>
                <a:pathLst>
                  <a:path w="101" h="5672" extrusionOk="0">
                    <a:moveTo>
                      <a:pt x="34" y="0"/>
                    </a:moveTo>
                    <a:cubicBezTo>
                      <a:pt x="34" y="0"/>
                      <a:pt x="0" y="1268"/>
                      <a:pt x="0" y="2836"/>
                    </a:cubicBezTo>
                    <a:cubicBezTo>
                      <a:pt x="0" y="4403"/>
                      <a:pt x="0" y="5671"/>
                      <a:pt x="34" y="5671"/>
                    </a:cubicBezTo>
                    <a:cubicBezTo>
                      <a:pt x="100" y="5671"/>
                      <a:pt x="100" y="4403"/>
                      <a:pt x="100" y="2836"/>
                    </a:cubicBezTo>
                    <a:cubicBezTo>
                      <a:pt x="100" y="1268"/>
                      <a:pt x="67" y="0"/>
                      <a:pt x="34"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72" name="Google Shape;372;p33">
                <a:extLst>
                  <a:ext uri="{FF2B5EF4-FFF2-40B4-BE49-F238E27FC236}">
                    <a16:creationId xmlns:a16="http://schemas.microsoft.com/office/drawing/2014/main" id="{99E6DF2D-E319-115A-D285-3F0FDFEFB043}"/>
                  </a:ext>
                </a:extLst>
              </p:cNvPr>
              <p:cNvSpPr/>
              <p:nvPr/>
            </p:nvSpPr>
            <p:spPr>
              <a:xfrm>
                <a:off x="7511750" y="1074098"/>
                <a:ext cx="17788" cy="35554"/>
              </a:xfrm>
              <a:custGeom>
                <a:avLst/>
                <a:gdLst/>
                <a:ahLst/>
                <a:cxnLst/>
                <a:rect l="l" t="t" r="r" b="b"/>
                <a:pathLst>
                  <a:path w="835" h="1669" extrusionOk="0">
                    <a:moveTo>
                      <a:pt x="801" y="1"/>
                    </a:moveTo>
                    <a:cubicBezTo>
                      <a:pt x="801" y="1"/>
                      <a:pt x="801" y="134"/>
                      <a:pt x="768" y="301"/>
                    </a:cubicBezTo>
                    <a:cubicBezTo>
                      <a:pt x="701" y="501"/>
                      <a:pt x="568" y="701"/>
                      <a:pt x="401" y="835"/>
                    </a:cubicBezTo>
                    <a:cubicBezTo>
                      <a:pt x="301" y="902"/>
                      <a:pt x="201" y="1002"/>
                      <a:pt x="134" y="1102"/>
                    </a:cubicBezTo>
                    <a:cubicBezTo>
                      <a:pt x="34" y="1168"/>
                      <a:pt x="1" y="1302"/>
                      <a:pt x="1" y="1402"/>
                    </a:cubicBezTo>
                    <a:cubicBezTo>
                      <a:pt x="1" y="1469"/>
                      <a:pt x="1" y="1535"/>
                      <a:pt x="67" y="1602"/>
                    </a:cubicBezTo>
                    <a:cubicBezTo>
                      <a:pt x="67" y="1669"/>
                      <a:pt x="101" y="1669"/>
                      <a:pt x="101" y="1669"/>
                    </a:cubicBezTo>
                    <a:cubicBezTo>
                      <a:pt x="67" y="1602"/>
                      <a:pt x="34" y="1502"/>
                      <a:pt x="67" y="1402"/>
                    </a:cubicBezTo>
                    <a:cubicBezTo>
                      <a:pt x="67" y="1302"/>
                      <a:pt x="101" y="1235"/>
                      <a:pt x="167" y="1168"/>
                    </a:cubicBezTo>
                    <a:cubicBezTo>
                      <a:pt x="267" y="1068"/>
                      <a:pt x="368" y="968"/>
                      <a:pt x="468" y="902"/>
                    </a:cubicBezTo>
                    <a:cubicBezTo>
                      <a:pt x="634" y="735"/>
                      <a:pt x="768" y="535"/>
                      <a:pt x="801" y="301"/>
                    </a:cubicBezTo>
                    <a:cubicBezTo>
                      <a:pt x="835" y="201"/>
                      <a:pt x="835" y="101"/>
                      <a:pt x="801"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73" name="Google Shape;373;p33">
                <a:extLst>
                  <a:ext uri="{FF2B5EF4-FFF2-40B4-BE49-F238E27FC236}">
                    <a16:creationId xmlns:a16="http://schemas.microsoft.com/office/drawing/2014/main" id="{6BA95741-C034-3FE8-55EA-E8D6618450F0}"/>
                  </a:ext>
                </a:extLst>
              </p:cNvPr>
              <p:cNvSpPr/>
              <p:nvPr/>
            </p:nvSpPr>
            <p:spPr>
              <a:xfrm>
                <a:off x="7415112" y="2037772"/>
                <a:ext cx="31272" cy="78180"/>
              </a:xfrm>
              <a:custGeom>
                <a:avLst/>
                <a:gdLst/>
                <a:ahLst/>
                <a:cxnLst/>
                <a:rect l="l" t="t" r="r" b="b"/>
                <a:pathLst>
                  <a:path w="1468" h="3670" extrusionOk="0">
                    <a:moveTo>
                      <a:pt x="734" y="0"/>
                    </a:moveTo>
                    <a:cubicBezTo>
                      <a:pt x="334" y="0"/>
                      <a:pt x="0" y="334"/>
                      <a:pt x="0" y="734"/>
                    </a:cubicBezTo>
                    <a:lnTo>
                      <a:pt x="0" y="3670"/>
                    </a:lnTo>
                    <a:lnTo>
                      <a:pt x="1468" y="3670"/>
                    </a:lnTo>
                    <a:lnTo>
                      <a:pt x="1468" y="734"/>
                    </a:lnTo>
                    <a:cubicBezTo>
                      <a:pt x="1468" y="334"/>
                      <a:pt x="1134" y="0"/>
                      <a:pt x="734"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74" name="Google Shape;374;p33">
                <a:extLst>
                  <a:ext uri="{FF2B5EF4-FFF2-40B4-BE49-F238E27FC236}">
                    <a16:creationId xmlns:a16="http://schemas.microsoft.com/office/drawing/2014/main" id="{9B9622E7-5876-2C55-0C30-B78DF4CA4A0D}"/>
                  </a:ext>
                </a:extLst>
              </p:cNvPr>
              <p:cNvSpPr/>
              <p:nvPr/>
            </p:nvSpPr>
            <p:spPr>
              <a:xfrm>
                <a:off x="7498243" y="2037772"/>
                <a:ext cx="31293" cy="78180"/>
              </a:xfrm>
              <a:custGeom>
                <a:avLst/>
                <a:gdLst/>
                <a:ahLst/>
                <a:cxnLst/>
                <a:rect l="l" t="t" r="r" b="b"/>
                <a:pathLst>
                  <a:path w="1469" h="3670" extrusionOk="0">
                    <a:moveTo>
                      <a:pt x="735" y="0"/>
                    </a:moveTo>
                    <a:cubicBezTo>
                      <a:pt x="334" y="0"/>
                      <a:pt x="1" y="334"/>
                      <a:pt x="1" y="734"/>
                    </a:cubicBezTo>
                    <a:lnTo>
                      <a:pt x="1" y="3670"/>
                    </a:lnTo>
                    <a:lnTo>
                      <a:pt x="1469" y="3670"/>
                    </a:lnTo>
                    <a:lnTo>
                      <a:pt x="1469" y="734"/>
                    </a:lnTo>
                    <a:cubicBezTo>
                      <a:pt x="1469" y="334"/>
                      <a:pt x="1135" y="0"/>
                      <a:pt x="735"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75" name="Google Shape;375;p33">
                <a:extLst>
                  <a:ext uri="{FF2B5EF4-FFF2-40B4-BE49-F238E27FC236}">
                    <a16:creationId xmlns:a16="http://schemas.microsoft.com/office/drawing/2014/main" id="{D4A6683A-FEC3-8689-A994-C2CCC2D2E4E2}"/>
                  </a:ext>
                </a:extLst>
              </p:cNvPr>
              <p:cNvSpPr/>
              <p:nvPr/>
            </p:nvSpPr>
            <p:spPr>
              <a:xfrm>
                <a:off x="7579265" y="2036345"/>
                <a:ext cx="31293" cy="78180"/>
              </a:xfrm>
              <a:custGeom>
                <a:avLst/>
                <a:gdLst/>
                <a:ahLst/>
                <a:cxnLst/>
                <a:rect l="l" t="t" r="r" b="b"/>
                <a:pathLst>
                  <a:path w="1469" h="3670" extrusionOk="0">
                    <a:moveTo>
                      <a:pt x="734" y="1"/>
                    </a:moveTo>
                    <a:cubicBezTo>
                      <a:pt x="334" y="1"/>
                      <a:pt x="1" y="334"/>
                      <a:pt x="1" y="734"/>
                    </a:cubicBezTo>
                    <a:lnTo>
                      <a:pt x="1" y="3670"/>
                    </a:lnTo>
                    <a:lnTo>
                      <a:pt x="1468" y="3670"/>
                    </a:lnTo>
                    <a:lnTo>
                      <a:pt x="1468" y="734"/>
                    </a:lnTo>
                    <a:cubicBezTo>
                      <a:pt x="1468" y="334"/>
                      <a:pt x="1135" y="1"/>
                      <a:pt x="734"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76" name="Google Shape;376;p33">
                <a:extLst>
                  <a:ext uri="{FF2B5EF4-FFF2-40B4-BE49-F238E27FC236}">
                    <a16:creationId xmlns:a16="http://schemas.microsoft.com/office/drawing/2014/main" id="{D972A3F7-EA81-585C-5A80-17A1F3A7A7C3}"/>
                  </a:ext>
                </a:extLst>
              </p:cNvPr>
              <p:cNvSpPr/>
              <p:nvPr/>
            </p:nvSpPr>
            <p:spPr>
              <a:xfrm>
                <a:off x="7678758" y="2036345"/>
                <a:ext cx="31996" cy="78180"/>
              </a:xfrm>
              <a:custGeom>
                <a:avLst/>
                <a:gdLst/>
                <a:ahLst/>
                <a:cxnLst/>
                <a:rect l="l" t="t" r="r" b="b"/>
                <a:pathLst>
                  <a:path w="1502" h="3670" extrusionOk="0">
                    <a:moveTo>
                      <a:pt x="734" y="1"/>
                    </a:moveTo>
                    <a:cubicBezTo>
                      <a:pt x="334" y="1"/>
                      <a:pt x="1" y="334"/>
                      <a:pt x="1" y="734"/>
                    </a:cubicBezTo>
                    <a:lnTo>
                      <a:pt x="1" y="3670"/>
                    </a:lnTo>
                    <a:lnTo>
                      <a:pt x="1502" y="3670"/>
                    </a:lnTo>
                    <a:lnTo>
                      <a:pt x="1502" y="734"/>
                    </a:lnTo>
                    <a:cubicBezTo>
                      <a:pt x="1502" y="334"/>
                      <a:pt x="1168" y="1"/>
                      <a:pt x="734" y="1"/>
                    </a:cubicBezTo>
                    <a:close/>
                  </a:path>
                </a:pathLst>
              </a:custGeom>
              <a:solidFill>
                <a:srgbClr val="263238"/>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77" name="Google Shape;377;p33">
                <a:extLst>
                  <a:ext uri="{FF2B5EF4-FFF2-40B4-BE49-F238E27FC236}">
                    <a16:creationId xmlns:a16="http://schemas.microsoft.com/office/drawing/2014/main" id="{1F5BF778-9FBD-20DA-D69F-A2103C53E4DA}"/>
                  </a:ext>
                </a:extLst>
              </p:cNvPr>
              <p:cNvSpPr/>
              <p:nvPr/>
            </p:nvSpPr>
            <p:spPr>
              <a:xfrm>
                <a:off x="7365365" y="1979483"/>
                <a:ext cx="133609" cy="102359"/>
              </a:xfrm>
              <a:custGeom>
                <a:avLst/>
                <a:gdLst/>
                <a:ahLst/>
                <a:cxnLst/>
                <a:rect l="l" t="t" r="r" b="b"/>
                <a:pathLst>
                  <a:path w="6272" h="4805" extrusionOk="0">
                    <a:moveTo>
                      <a:pt x="0" y="1"/>
                    </a:moveTo>
                    <a:lnTo>
                      <a:pt x="0" y="4804"/>
                    </a:lnTo>
                    <a:cubicBezTo>
                      <a:pt x="100" y="4337"/>
                      <a:pt x="334" y="3970"/>
                      <a:pt x="701" y="3704"/>
                    </a:cubicBezTo>
                    <a:cubicBezTo>
                      <a:pt x="1034" y="3470"/>
                      <a:pt x="1334" y="3237"/>
                      <a:pt x="1635" y="2970"/>
                    </a:cubicBezTo>
                    <a:cubicBezTo>
                      <a:pt x="1935" y="2703"/>
                      <a:pt x="2068" y="2269"/>
                      <a:pt x="1968" y="1902"/>
                    </a:cubicBezTo>
                    <a:lnTo>
                      <a:pt x="1968" y="1902"/>
                    </a:lnTo>
                    <a:cubicBezTo>
                      <a:pt x="2041" y="1917"/>
                      <a:pt x="2114" y="1924"/>
                      <a:pt x="2185" y="1924"/>
                    </a:cubicBezTo>
                    <a:cubicBezTo>
                      <a:pt x="2766" y="1924"/>
                      <a:pt x="3269" y="1459"/>
                      <a:pt x="3269" y="835"/>
                    </a:cubicBezTo>
                    <a:cubicBezTo>
                      <a:pt x="3458" y="935"/>
                      <a:pt x="3662" y="983"/>
                      <a:pt x="3865" y="983"/>
                    </a:cubicBezTo>
                    <a:cubicBezTo>
                      <a:pt x="4270" y="983"/>
                      <a:pt x="4670" y="790"/>
                      <a:pt x="4937" y="435"/>
                    </a:cubicBezTo>
                    <a:cubicBezTo>
                      <a:pt x="5100" y="562"/>
                      <a:pt x="5283" y="621"/>
                      <a:pt x="5462" y="621"/>
                    </a:cubicBezTo>
                    <a:cubicBezTo>
                      <a:pt x="5797" y="621"/>
                      <a:pt x="6119" y="415"/>
                      <a:pt x="6271" y="68"/>
                    </a:cubicBezTo>
                    <a:lnTo>
                      <a:pt x="0" y="1"/>
                    </a:lnTo>
                    <a:close/>
                  </a:path>
                </a:pathLst>
              </a:custGeom>
              <a:solidFill>
                <a:srgbClr val="0E2124">
                  <a:alpha val="1455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78" name="Google Shape;378;p33">
                <a:extLst>
                  <a:ext uri="{FF2B5EF4-FFF2-40B4-BE49-F238E27FC236}">
                    <a16:creationId xmlns:a16="http://schemas.microsoft.com/office/drawing/2014/main" id="{A9CB5989-D8ED-8D4A-809F-1125AAB28C08}"/>
                  </a:ext>
                </a:extLst>
              </p:cNvPr>
              <p:cNvSpPr/>
              <p:nvPr/>
            </p:nvSpPr>
            <p:spPr>
              <a:xfrm>
                <a:off x="7365365" y="1979185"/>
                <a:ext cx="429927" cy="1044"/>
              </a:xfrm>
              <a:custGeom>
                <a:avLst/>
                <a:gdLst/>
                <a:ahLst/>
                <a:cxnLst/>
                <a:rect l="l" t="t" r="r" b="b"/>
                <a:pathLst>
                  <a:path w="20182" h="49" extrusionOk="0">
                    <a:moveTo>
                      <a:pt x="1375" y="0"/>
                    </a:moveTo>
                    <a:cubicBezTo>
                      <a:pt x="500" y="0"/>
                      <a:pt x="0" y="4"/>
                      <a:pt x="0" y="15"/>
                    </a:cubicBezTo>
                    <a:cubicBezTo>
                      <a:pt x="0" y="15"/>
                      <a:pt x="4503" y="48"/>
                      <a:pt x="10107" y="48"/>
                    </a:cubicBezTo>
                    <a:lnTo>
                      <a:pt x="20181" y="48"/>
                    </a:lnTo>
                    <a:cubicBezTo>
                      <a:pt x="20181" y="48"/>
                      <a:pt x="15678" y="15"/>
                      <a:pt x="10107" y="15"/>
                    </a:cubicBezTo>
                    <a:cubicBezTo>
                      <a:pt x="6371" y="15"/>
                      <a:pt x="3125" y="0"/>
                      <a:pt x="1375"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79" name="Google Shape;379;p33">
                <a:extLst>
                  <a:ext uri="{FF2B5EF4-FFF2-40B4-BE49-F238E27FC236}">
                    <a16:creationId xmlns:a16="http://schemas.microsoft.com/office/drawing/2014/main" id="{2FF0DB5A-8E6C-75BE-EDF6-5870BA8CEE99}"/>
                  </a:ext>
                </a:extLst>
              </p:cNvPr>
              <p:cNvSpPr/>
              <p:nvPr/>
            </p:nvSpPr>
            <p:spPr>
              <a:xfrm>
                <a:off x="7638961" y="2061932"/>
                <a:ext cx="25606" cy="17788"/>
              </a:xfrm>
              <a:custGeom>
                <a:avLst/>
                <a:gdLst/>
                <a:ahLst/>
                <a:cxnLst/>
                <a:rect l="l" t="t" r="r" b="b"/>
                <a:pathLst>
                  <a:path w="1202" h="835" extrusionOk="0">
                    <a:moveTo>
                      <a:pt x="1" y="0"/>
                    </a:moveTo>
                    <a:lnTo>
                      <a:pt x="1" y="34"/>
                    </a:lnTo>
                    <a:lnTo>
                      <a:pt x="1" y="567"/>
                    </a:lnTo>
                    <a:cubicBezTo>
                      <a:pt x="1" y="601"/>
                      <a:pt x="1" y="668"/>
                      <a:pt x="1" y="734"/>
                    </a:cubicBezTo>
                    <a:cubicBezTo>
                      <a:pt x="34" y="701"/>
                      <a:pt x="67" y="668"/>
                      <a:pt x="67" y="634"/>
                    </a:cubicBezTo>
                    <a:lnTo>
                      <a:pt x="67" y="167"/>
                    </a:lnTo>
                    <a:lnTo>
                      <a:pt x="1135" y="167"/>
                    </a:lnTo>
                    <a:lnTo>
                      <a:pt x="1135" y="467"/>
                    </a:lnTo>
                    <a:lnTo>
                      <a:pt x="1135" y="834"/>
                    </a:lnTo>
                    <a:lnTo>
                      <a:pt x="1168" y="801"/>
                    </a:lnTo>
                    <a:lnTo>
                      <a:pt x="1201" y="801"/>
                    </a:lnTo>
                    <a:lnTo>
                      <a:pt x="1201" y="734"/>
                    </a:lnTo>
                    <a:lnTo>
                      <a:pt x="1201" y="401"/>
                    </a:lnTo>
                    <a:lnTo>
                      <a:pt x="1201" y="34"/>
                    </a:lnTo>
                    <a:lnTo>
                      <a:pt x="1168" y="0"/>
                    </a:lnTo>
                    <a:close/>
                  </a:path>
                </a:pathLst>
              </a:custGeom>
              <a:solidFill>
                <a:srgbClr val="EBEBEB"/>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80" name="Google Shape;380;p33">
                <a:extLst>
                  <a:ext uri="{FF2B5EF4-FFF2-40B4-BE49-F238E27FC236}">
                    <a16:creationId xmlns:a16="http://schemas.microsoft.com/office/drawing/2014/main" id="{68E52E89-B021-677B-7475-6730D70BDE5C}"/>
                  </a:ext>
                </a:extLst>
              </p:cNvPr>
              <p:cNvSpPr/>
              <p:nvPr/>
            </p:nvSpPr>
            <p:spPr>
              <a:xfrm>
                <a:off x="7648207" y="2076845"/>
                <a:ext cx="15657" cy="17085"/>
              </a:xfrm>
              <a:custGeom>
                <a:avLst/>
                <a:gdLst/>
                <a:ahLst/>
                <a:cxnLst/>
                <a:rect l="l" t="t" r="r" b="b"/>
                <a:pathLst>
                  <a:path w="735" h="802" extrusionOk="0">
                    <a:moveTo>
                      <a:pt x="0" y="1"/>
                    </a:moveTo>
                    <a:lnTo>
                      <a:pt x="0" y="34"/>
                    </a:lnTo>
                    <a:lnTo>
                      <a:pt x="0" y="535"/>
                    </a:lnTo>
                    <a:cubicBezTo>
                      <a:pt x="0" y="601"/>
                      <a:pt x="0" y="668"/>
                      <a:pt x="0" y="735"/>
                    </a:cubicBezTo>
                    <a:cubicBezTo>
                      <a:pt x="34" y="701"/>
                      <a:pt x="67" y="635"/>
                      <a:pt x="67" y="601"/>
                    </a:cubicBezTo>
                    <a:lnTo>
                      <a:pt x="67" y="134"/>
                    </a:lnTo>
                    <a:lnTo>
                      <a:pt x="667" y="134"/>
                    </a:lnTo>
                    <a:lnTo>
                      <a:pt x="667" y="801"/>
                    </a:lnTo>
                    <a:lnTo>
                      <a:pt x="701" y="768"/>
                    </a:lnTo>
                    <a:lnTo>
                      <a:pt x="734" y="768"/>
                    </a:lnTo>
                    <a:lnTo>
                      <a:pt x="734" y="735"/>
                    </a:lnTo>
                    <a:lnTo>
                      <a:pt x="734" y="401"/>
                    </a:lnTo>
                    <a:lnTo>
                      <a:pt x="734" y="201"/>
                    </a:lnTo>
                    <a:lnTo>
                      <a:pt x="734" y="34"/>
                    </a:lnTo>
                    <a:lnTo>
                      <a:pt x="701" y="1"/>
                    </a:lnTo>
                    <a:close/>
                  </a:path>
                </a:pathLst>
              </a:custGeom>
              <a:solidFill>
                <a:srgbClr val="EBEBEB"/>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81" name="Google Shape;381;p33">
                <a:extLst>
                  <a:ext uri="{FF2B5EF4-FFF2-40B4-BE49-F238E27FC236}">
                    <a16:creationId xmlns:a16="http://schemas.microsoft.com/office/drawing/2014/main" id="{39E403E8-2B19-FAA4-CC8E-1F36B7A86224}"/>
                  </a:ext>
                </a:extLst>
              </p:cNvPr>
              <p:cNvSpPr/>
              <p:nvPr/>
            </p:nvSpPr>
            <p:spPr>
              <a:xfrm>
                <a:off x="7644649" y="1956048"/>
                <a:ext cx="35554" cy="17063"/>
              </a:xfrm>
              <a:custGeom>
                <a:avLst/>
                <a:gdLst/>
                <a:ahLst/>
                <a:cxnLst/>
                <a:rect l="l" t="t" r="r" b="b"/>
                <a:pathLst>
                  <a:path w="1669" h="801" extrusionOk="0">
                    <a:moveTo>
                      <a:pt x="34" y="0"/>
                    </a:moveTo>
                    <a:lnTo>
                      <a:pt x="0" y="34"/>
                    </a:lnTo>
                    <a:lnTo>
                      <a:pt x="0" y="400"/>
                    </a:lnTo>
                    <a:lnTo>
                      <a:pt x="0" y="734"/>
                    </a:lnTo>
                    <a:lnTo>
                      <a:pt x="0" y="767"/>
                    </a:lnTo>
                    <a:lnTo>
                      <a:pt x="34" y="767"/>
                    </a:lnTo>
                    <a:cubicBezTo>
                      <a:pt x="44" y="767"/>
                      <a:pt x="55" y="766"/>
                      <a:pt x="65" y="765"/>
                    </a:cubicBezTo>
                    <a:lnTo>
                      <a:pt x="65" y="765"/>
                    </a:lnTo>
                    <a:lnTo>
                      <a:pt x="67" y="767"/>
                    </a:lnTo>
                    <a:lnTo>
                      <a:pt x="67" y="765"/>
                    </a:lnTo>
                    <a:lnTo>
                      <a:pt x="67" y="765"/>
                    </a:lnTo>
                    <a:cubicBezTo>
                      <a:pt x="521" y="734"/>
                      <a:pt x="941" y="734"/>
                      <a:pt x="1201" y="734"/>
                    </a:cubicBezTo>
                    <a:lnTo>
                      <a:pt x="67" y="734"/>
                    </a:lnTo>
                    <a:lnTo>
                      <a:pt x="67" y="134"/>
                    </a:lnTo>
                    <a:lnTo>
                      <a:pt x="1602" y="134"/>
                    </a:lnTo>
                    <a:lnTo>
                      <a:pt x="1602" y="601"/>
                    </a:lnTo>
                    <a:cubicBezTo>
                      <a:pt x="1602" y="667"/>
                      <a:pt x="1602" y="734"/>
                      <a:pt x="1602" y="801"/>
                    </a:cubicBezTo>
                    <a:cubicBezTo>
                      <a:pt x="1635" y="734"/>
                      <a:pt x="1668" y="634"/>
                      <a:pt x="1668" y="534"/>
                    </a:cubicBezTo>
                    <a:lnTo>
                      <a:pt x="1668" y="34"/>
                    </a:lnTo>
                    <a:lnTo>
                      <a:pt x="1668" y="0"/>
                    </a:lnTo>
                    <a:close/>
                  </a:path>
                </a:pathLst>
              </a:custGeom>
              <a:solidFill>
                <a:srgbClr val="EBEBEB"/>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82" name="Google Shape;382;p33">
                <a:extLst>
                  <a:ext uri="{FF2B5EF4-FFF2-40B4-BE49-F238E27FC236}">
                    <a16:creationId xmlns:a16="http://schemas.microsoft.com/office/drawing/2014/main" id="{89B03EB1-0FD9-C415-CFF1-418D75EC3425}"/>
                  </a:ext>
                </a:extLst>
              </p:cNvPr>
              <p:cNvSpPr/>
              <p:nvPr/>
            </p:nvSpPr>
            <p:spPr>
              <a:xfrm>
                <a:off x="7530946" y="2130874"/>
                <a:ext cx="35554" cy="16360"/>
              </a:xfrm>
              <a:custGeom>
                <a:avLst/>
                <a:gdLst/>
                <a:ahLst/>
                <a:cxnLst/>
                <a:rect l="l" t="t" r="r" b="b"/>
                <a:pathLst>
                  <a:path w="1669" h="768" extrusionOk="0">
                    <a:moveTo>
                      <a:pt x="67" y="33"/>
                    </a:moveTo>
                    <a:cubicBezTo>
                      <a:pt x="78" y="33"/>
                      <a:pt x="75" y="40"/>
                      <a:pt x="67" y="48"/>
                    </a:cubicBezTo>
                    <a:lnTo>
                      <a:pt x="67" y="48"/>
                    </a:lnTo>
                    <a:lnTo>
                      <a:pt x="67" y="33"/>
                    </a:lnTo>
                    <a:close/>
                    <a:moveTo>
                      <a:pt x="45" y="67"/>
                    </a:moveTo>
                    <a:cubicBezTo>
                      <a:pt x="37" y="72"/>
                      <a:pt x="30" y="76"/>
                      <a:pt x="27" y="76"/>
                    </a:cubicBezTo>
                    <a:cubicBezTo>
                      <a:pt x="26" y="76"/>
                      <a:pt x="27" y="73"/>
                      <a:pt x="34" y="67"/>
                    </a:cubicBezTo>
                    <a:close/>
                    <a:moveTo>
                      <a:pt x="34" y="0"/>
                    </a:moveTo>
                    <a:lnTo>
                      <a:pt x="0" y="67"/>
                    </a:lnTo>
                    <a:lnTo>
                      <a:pt x="0" y="701"/>
                    </a:lnTo>
                    <a:lnTo>
                      <a:pt x="34" y="701"/>
                    </a:lnTo>
                    <a:lnTo>
                      <a:pt x="67" y="734"/>
                    </a:lnTo>
                    <a:lnTo>
                      <a:pt x="67" y="400"/>
                    </a:lnTo>
                    <a:lnTo>
                      <a:pt x="67" y="67"/>
                    </a:lnTo>
                    <a:lnTo>
                      <a:pt x="1601" y="67"/>
                    </a:lnTo>
                    <a:lnTo>
                      <a:pt x="1601" y="567"/>
                    </a:lnTo>
                    <a:cubicBezTo>
                      <a:pt x="1601" y="600"/>
                      <a:pt x="1601" y="701"/>
                      <a:pt x="1601" y="767"/>
                    </a:cubicBezTo>
                    <a:cubicBezTo>
                      <a:pt x="1601" y="767"/>
                      <a:pt x="1668" y="701"/>
                      <a:pt x="1668" y="567"/>
                    </a:cubicBezTo>
                    <a:lnTo>
                      <a:pt x="1668" y="67"/>
                    </a:lnTo>
                    <a:lnTo>
                      <a:pt x="1668" y="0"/>
                    </a:lnTo>
                    <a:close/>
                  </a:path>
                </a:pathLst>
              </a:custGeom>
              <a:solidFill>
                <a:srgbClr val="E0E0E0"/>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83" name="Google Shape;383;p33">
                <a:extLst>
                  <a:ext uri="{FF2B5EF4-FFF2-40B4-BE49-F238E27FC236}">
                    <a16:creationId xmlns:a16="http://schemas.microsoft.com/office/drawing/2014/main" id="{6ABDA14E-596C-3D09-1E4E-CE2A53F0F31A}"/>
                  </a:ext>
                </a:extLst>
              </p:cNvPr>
              <p:cNvSpPr/>
              <p:nvPr/>
            </p:nvSpPr>
            <p:spPr>
              <a:xfrm>
                <a:off x="7132248" y="1703033"/>
                <a:ext cx="150673" cy="228128"/>
              </a:xfrm>
              <a:custGeom>
                <a:avLst/>
                <a:gdLst/>
                <a:ahLst/>
                <a:cxnLst/>
                <a:rect l="l" t="t" r="r" b="b"/>
                <a:pathLst>
                  <a:path w="7073" h="10709" extrusionOk="0">
                    <a:moveTo>
                      <a:pt x="3570" y="1"/>
                    </a:moveTo>
                    <a:cubicBezTo>
                      <a:pt x="3570" y="1"/>
                      <a:pt x="34" y="10408"/>
                      <a:pt x="1" y="10709"/>
                    </a:cubicBezTo>
                    <a:lnTo>
                      <a:pt x="7073" y="10709"/>
                    </a:lnTo>
                    <a:lnTo>
                      <a:pt x="3570" y="1"/>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84" name="Google Shape;384;p33">
                <a:extLst>
                  <a:ext uri="{FF2B5EF4-FFF2-40B4-BE49-F238E27FC236}">
                    <a16:creationId xmlns:a16="http://schemas.microsoft.com/office/drawing/2014/main" id="{8C29AFD4-66C3-430D-9543-C2935272BF9F}"/>
                  </a:ext>
                </a:extLst>
              </p:cNvPr>
              <p:cNvSpPr/>
              <p:nvPr/>
            </p:nvSpPr>
            <p:spPr>
              <a:xfrm>
                <a:off x="7147886" y="1996548"/>
                <a:ext cx="134334" cy="573463"/>
              </a:xfrm>
              <a:custGeom>
                <a:avLst/>
                <a:gdLst/>
                <a:ahLst/>
                <a:cxnLst/>
                <a:rect l="l" t="t" r="r" b="b"/>
                <a:pathLst>
                  <a:path w="6306" h="26920" extrusionOk="0">
                    <a:moveTo>
                      <a:pt x="1" y="1"/>
                    </a:moveTo>
                    <a:lnTo>
                      <a:pt x="1" y="26920"/>
                    </a:lnTo>
                    <a:lnTo>
                      <a:pt x="6305" y="26920"/>
                    </a:lnTo>
                    <a:lnTo>
                      <a:pt x="6305" y="1"/>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85" name="Google Shape;385;p33">
                <a:extLst>
                  <a:ext uri="{FF2B5EF4-FFF2-40B4-BE49-F238E27FC236}">
                    <a16:creationId xmlns:a16="http://schemas.microsoft.com/office/drawing/2014/main" id="{555D12E0-C350-BBD0-DDC5-6C7C2628AB49}"/>
                  </a:ext>
                </a:extLst>
              </p:cNvPr>
              <p:cNvSpPr/>
              <p:nvPr/>
            </p:nvSpPr>
            <p:spPr>
              <a:xfrm>
                <a:off x="7137937" y="2447099"/>
                <a:ext cx="144282" cy="123682"/>
              </a:xfrm>
              <a:custGeom>
                <a:avLst/>
                <a:gdLst/>
                <a:ahLst/>
                <a:cxnLst/>
                <a:rect l="l" t="t" r="r" b="b"/>
                <a:pathLst>
                  <a:path w="6773" h="5806" extrusionOk="0">
                    <a:moveTo>
                      <a:pt x="1" y="1"/>
                    </a:moveTo>
                    <a:lnTo>
                      <a:pt x="1" y="5805"/>
                    </a:lnTo>
                    <a:lnTo>
                      <a:pt x="6772" y="5805"/>
                    </a:lnTo>
                    <a:lnTo>
                      <a:pt x="6772" y="1"/>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86" name="Google Shape;386;p33">
                <a:extLst>
                  <a:ext uri="{FF2B5EF4-FFF2-40B4-BE49-F238E27FC236}">
                    <a16:creationId xmlns:a16="http://schemas.microsoft.com/office/drawing/2014/main" id="{59541008-1952-DF9C-6A7F-CA1DCAB80DB8}"/>
                  </a:ext>
                </a:extLst>
              </p:cNvPr>
              <p:cNvSpPr/>
              <p:nvPr/>
            </p:nvSpPr>
            <p:spPr>
              <a:xfrm>
                <a:off x="7115908" y="1898482"/>
                <a:ext cx="185481" cy="98077"/>
              </a:xfrm>
              <a:custGeom>
                <a:avLst/>
                <a:gdLst/>
                <a:ahLst/>
                <a:cxnLst/>
                <a:rect l="l" t="t" r="r" b="b"/>
                <a:pathLst>
                  <a:path w="8707" h="4604" extrusionOk="0">
                    <a:moveTo>
                      <a:pt x="1" y="0"/>
                    </a:moveTo>
                    <a:lnTo>
                      <a:pt x="1" y="1535"/>
                    </a:lnTo>
                    <a:lnTo>
                      <a:pt x="1" y="4604"/>
                    </a:lnTo>
                    <a:lnTo>
                      <a:pt x="8707" y="4604"/>
                    </a:lnTo>
                    <a:lnTo>
                      <a:pt x="8707" y="1535"/>
                    </a:lnTo>
                    <a:lnTo>
                      <a:pt x="8707" y="0"/>
                    </a:lnTo>
                    <a:lnTo>
                      <a:pt x="7206" y="0"/>
                    </a:lnTo>
                    <a:lnTo>
                      <a:pt x="7206" y="1535"/>
                    </a:lnTo>
                    <a:lnTo>
                      <a:pt x="6238" y="1535"/>
                    </a:lnTo>
                    <a:lnTo>
                      <a:pt x="6238" y="0"/>
                    </a:lnTo>
                    <a:lnTo>
                      <a:pt x="4704" y="0"/>
                    </a:lnTo>
                    <a:lnTo>
                      <a:pt x="4704" y="1535"/>
                    </a:lnTo>
                    <a:lnTo>
                      <a:pt x="3870" y="1535"/>
                    </a:lnTo>
                    <a:lnTo>
                      <a:pt x="3870" y="0"/>
                    </a:lnTo>
                    <a:lnTo>
                      <a:pt x="2369" y="0"/>
                    </a:lnTo>
                    <a:lnTo>
                      <a:pt x="2369" y="1535"/>
                    </a:lnTo>
                    <a:lnTo>
                      <a:pt x="1502" y="1535"/>
                    </a:lnTo>
                    <a:lnTo>
                      <a:pt x="1502" y="0"/>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87" name="Google Shape;387;p33">
                <a:extLst>
                  <a:ext uri="{FF2B5EF4-FFF2-40B4-BE49-F238E27FC236}">
                    <a16:creationId xmlns:a16="http://schemas.microsoft.com/office/drawing/2014/main" id="{5BB07FFE-B357-8B18-3818-367436B9154A}"/>
                  </a:ext>
                </a:extLst>
              </p:cNvPr>
              <p:cNvSpPr/>
              <p:nvPr/>
            </p:nvSpPr>
            <p:spPr>
              <a:xfrm>
                <a:off x="7194075" y="2051280"/>
                <a:ext cx="36278" cy="84571"/>
              </a:xfrm>
              <a:custGeom>
                <a:avLst/>
                <a:gdLst/>
                <a:ahLst/>
                <a:cxnLst/>
                <a:rect l="l" t="t" r="r" b="b"/>
                <a:pathLst>
                  <a:path w="1703" h="3970" extrusionOk="0">
                    <a:moveTo>
                      <a:pt x="835" y="0"/>
                    </a:moveTo>
                    <a:cubicBezTo>
                      <a:pt x="368" y="0"/>
                      <a:pt x="1" y="367"/>
                      <a:pt x="1" y="834"/>
                    </a:cubicBezTo>
                    <a:lnTo>
                      <a:pt x="1" y="3970"/>
                    </a:lnTo>
                    <a:lnTo>
                      <a:pt x="1702" y="3970"/>
                    </a:lnTo>
                    <a:lnTo>
                      <a:pt x="1669" y="834"/>
                    </a:lnTo>
                    <a:cubicBezTo>
                      <a:pt x="1669" y="367"/>
                      <a:pt x="1302" y="0"/>
                      <a:pt x="835"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88" name="Google Shape;388;p33">
                <a:extLst>
                  <a:ext uri="{FF2B5EF4-FFF2-40B4-BE49-F238E27FC236}">
                    <a16:creationId xmlns:a16="http://schemas.microsoft.com/office/drawing/2014/main" id="{B1C0C4B5-9061-3028-5F76-B08CA60200CF}"/>
                  </a:ext>
                </a:extLst>
              </p:cNvPr>
              <p:cNvSpPr/>
              <p:nvPr/>
            </p:nvSpPr>
            <p:spPr>
              <a:xfrm>
                <a:off x="7194075" y="2181323"/>
                <a:ext cx="36278" cy="84571"/>
              </a:xfrm>
              <a:custGeom>
                <a:avLst/>
                <a:gdLst/>
                <a:ahLst/>
                <a:cxnLst/>
                <a:rect l="l" t="t" r="r" b="b"/>
                <a:pathLst>
                  <a:path w="1703" h="3970" extrusionOk="0">
                    <a:moveTo>
                      <a:pt x="835" y="0"/>
                    </a:moveTo>
                    <a:cubicBezTo>
                      <a:pt x="368" y="0"/>
                      <a:pt x="1" y="367"/>
                      <a:pt x="1" y="834"/>
                    </a:cubicBezTo>
                    <a:lnTo>
                      <a:pt x="1" y="3970"/>
                    </a:lnTo>
                    <a:lnTo>
                      <a:pt x="1702" y="3970"/>
                    </a:lnTo>
                    <a:lnTo>
                      <a:pt x="1669" y="834"/>
                    </a:lnTo>
                    <a:cubicBezTo>
                      <a:pt x="1669" y="367"/>
                      <a:pt x="1302" y="0"/>
                      <a:pt x="835"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89" name="Google Shape;389;p33">
                <a:extLst>
                  <a:ext uri="{FF2B5EF4-FFF2-40B4-BE49-F238E27FC236}">
                    <a16:creationId xmlns:a16="http://schemas.microsoft.com/office/drawing/2014/main" id="{8D2C8949-83A0-99F9-791C-2DED22565C2F}"/>
                  </a:ext>
                </a:extLst>
              </p:cNvPr>
              <p:cNvSpPr/>
              <p:nvPr/>
            </p:nvSpPr>
            <p:spPr>
              <a:xfrm>
                <a:off x="7194075" y="2311367"/>
                <a:ext cx="36278" cy="84592"/>
              </a:xfrm>
              <a:custGeom>
                <a:avLst/>
                <a:gdLst/>
                <a:ahLst/>
                <a:cxnLst/>
                <a:rect l="l" t="t" r="r" b="b"/>
                <a:pathLst>
                  <a:path w="1703" h="3971" extrusionOk="0">
                    <a:moveTo>
                      <a:pt x="835" y="1"/>
                    </a:moveTo>
                    <a:cubicBezTo>
                      <a:pt x="368" y="1"/>
                      <a:pt x="1" y="368"/>
                      <a:pt x="1" y="835"/>
                    </a:cubicBezTo>
                    <a:lnTo>
                      <a:pt x="1" y="3970"/>
                    </a:lnTo>
                    <a:lnTo>
                      <a:pt x="1702" y="3970"/>
                    </a:lnTo>
                    <a:lnTo>
                      <a:pt x="1669" y="835"/>
                    </a:lnTo>
                    <a:cubicBezTo>
                      <a:pt x="1669" y="368"/>
                      <a:pt x="1302" y="1"/>
                      <a:pt x="835"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90" name="Google Shape;390;p33">
                <a:extLst>
                  <a:ext uri="{FF2B5EF4-FFF2-40B4-BE49-F238E27FC236}">
                    <a16:creationId xmlns:a16="http://schemas.microsoft.com/office/drawing/2014/main" id="{2F8862F1-9231-E789-BAE2-3382C65D946F}"/>
                  </a:ext>
                </a:extLst>
              </p:cNvPr>
              <p:cNvSpPr/>
              <p:nvPr/>
            </p:nvSpPr>
            <p:spPr>
              <a:xfrm>
                <a:off x="7147183" y="1996548"/>
                <a:ext cx="51190" cy="125791"/>
              </a:xfrm>
              <a:custGeom>
                <a:avLst/>
                <a:gdLst/>
                <a:ahLst/>
                <a:cxnLst/>
                <a:rect l="l" t="t" r="r" b="b"/>
                <a:pathLst>
                  <a:path w="2403" h="5905" extrusionOk="0">
                    <a:moveTo>
                      <a:pt x="0" y="1"/>
                    </a:moveTo>
                    <a:lnTo>
                      <a:pt x="0" y="5905"/>
                    </a:lnTo>
                    <a:cubicBezTo>
                      <a:pt x="801" y="5538"/>
                      <a:pt x="1068" y="4537"/>
                      <a:pt x="601" y="3770"/>
                    </a:cubicBezTo>
                    <a:cubicBezTo>
                      <a:pt x="1301" y="3303"/>
                      <a:pt x="1535" y="2402"/>
                      <a:pt x="1201" y="1635"/>
                    </a:cubicBezTo>
                    <a:cubicBezTo>
                      <a:pt x="1168" y="1602"/>
                      <a:pt x="1168" y="1568"/>
                      <a:pt x="1168" y="1535"/>
                    </a:cubicBezTo>
                    <a:cubicBezTo>
                      <a:pt x="1168" y="1468"/>
                      <a:pt x="1235" y="1435"/>
                      <a:pt x="1301" y="1402"/>
                    </a:cubicBezTo>
                    <a:cubicBezTo>
                      <a:pt x="1568" y="1268"/>
                      <a:pt x="1802" y="1101"/>
                      <a:pt x="2035" y="901"/>
                    </a:cubicBezTo>
                    <a:cubicBezTo>
                      <a:pt x="2302" y="668"/>
                      <a:pt x="2402" y="334"/>
                      <a:pt x="2402" y="1"/>
                    </a:cubicBezTo>
                    <a:close/>
                  </a:path>
                </a:pathLst>
              </a:custGeom>
              <a:solidFill>
                <a:srgbClr val="0E2124">
                  <a:alpha val="1455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91" name="Google Shape;391;p33">
                <a:extLst>
                  <a:ext uri="{FF2B5EF4-FFF2-40B4-BE49-F238E27FC236}">
                    <a16:creationId xmlns:a16="http://schemas.microsoft.com/office/drawing/2014/main" id="{A6D887A1-A9AD-781C-16C8-2A1090D860EC}"/>
                  </a:ext>
                </a:extLst>
              </p:cNvPr>
              <p:cNvSpPr/>
              <p:nvPr/>
            </p:nvSpPr>
            <p:spPr>
              <a:xfrm>
                <a:off x="7115908" y="1995120"/>
                <a:ext cx="184778" cy="2152"/>
              </a:xfrm>
              <a:custGeom>
                <a:avLst/>
                <a:gdLst/>
                <a:ahLst/>
                <a:cxnLst/>
                <a:rect l="l" t="t" r="r" b="b"/>
                <a:pathLst>
                  <a:path w="8674" h="101" extrusionOk="0">
                    <a:moveTo>
                      <a:pt x="4337" y="1"/>
                    </a:moveTo>
                    <a:cubicBezTo>
                      <a:pt x="1935" y="1"/>
                      <a:pt x="1" y="34"/>
                      <a:pt x="1" y="68"/>
                    </a:cubicBezTo>
                    <a:cubicBezTo>
                      <a:pt x="1" y="68"/>
                      <a:pt x="1935" y="101"/>
                      <a:pt x="4337" y="101"/>
                    </a:cubicBezTo>
                    <a:cubicBezTo>
                      <a:pt x="6705" y="101"/>
                      <a:pt x="8674" y="101"/>
                      <a:pt x="8674" y="68"/>
                    </a:cubicBezTo>
                    <a:cubicBezTo>
                      <a:pt x="8674" y="1"/>
                      <a:pt x="6705" y="1"/>
                      <a:pt x="4337"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92" name="Google Shape;392;p33">
                <a:extLst>
                  <a:ext uri="{FF2B5EF4-FFF2-40B4-BE49-F238E27FC236}">
                    <a16:creationId xmlns:a16="http://schemas.microsoft.com/office/drawing/2014/main" id="{6BB2E10B-9A19-428A-3009-2C3C6909F6ED}"/>
                  </a:ext>
                </a:extLst>
              </p:cNvPr>
              <p:cNvSpPr/>
              <p:nvPr/>
            </p:nvSpPr>
            <p:spPr>
              <a:xfrm>
                <a:off x="7137234" y="2446396"/>
                <a:ext cx="140000" cy="1449"/>
              </a:xfrm>
              <a:custGeom>
                <a:avLst/>
                <a:gdLst/>
                <a:ahLst/>
                <a:cxnLst/>
                <a:rect l="l" t="t" r="r" b="b"/>
                <a:pathLst>
                  <a:path w="6572" h="68" extrusionOk="0">
                    <a:moveTo>
                      <a:pt x="3303" y="1"/>
                    </a:moveTo>
                    <a:cubicBezTo>
                      <a:pt x="1468" y="1"/>
                      <a:pt x="0" y="1"/>
                      <a:pt x="0" y="34"/>
                    </a:cubicBezTo>
                    <a:cubicBezTo>
                      <a:pt x="0" y="67"/>
                      <a:pt x="1468" y="67"/>
                      <a:pt x="3303" y="67"/>
                    </a:cubicBezTo>
                    <a:cubicBezTo>
                      <a:pt x="5104" y="67"/>
                      <a:pt x="6572" y="67"/>
                      <a:pt x="6572" y="34"/>
                    </a:cubicBezTo>
                    <a:cubicBezTo>
                      <a:pt x="6572" y="1"/>
                      <a:pt x="5104" y="1"/>
                      <a:pt x="3303"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93" name="Google Shape;393;p33">
                <a:extLst>
                  <a:ext uri="{FF2B5EF4-FFF2-40B4-BE49-F238E27FC236}">
                    <a16:creationId xmlns:a16="http://schemas.microsoft.com/office/drawing/2014/main" id="{669FE9AA-9ABB-47B0-9326-860FBC21DF78}"/>
                  </a:ext>
                </a:extLst>
              </p:cNvPr>
              <p:cNvSpPr/>
              <p:nvPr/>
            </p:nvSpPr>
            <p:spPr>
              <a:xfrm>
                <a:off x="7279358" y="2145084"/>
                <a:ext cx="458366" cy="395822"/>
              </a:xfrm>
              <a:custGeom>
                <a:avLst/>
                <a:gdLst/>
                <a:ahLst/>
                <a:cxnLst/>
                <a:rect l="l" t="t" r="r" b="b"/>
                <a:pathLst>
                  <a:path w="21517" h="18581" extrusionOk="0">
                    <a:moveTo>
                      <a:pt x="1" y="0"/>
                    </a:moveTo>
                    <a:lnTo>
                      <a:pt x="1" y="18580"/>
                    </a:lnTo>
                    <a:cubicBezTo>
                      <a:pt x="6072" y="14577"/>
                      <a:pt x="19181" y="5704"/>
                      <a:pt x="21516" y="1701"/>
                    </a:cubicBezTo>
                    <a:lnTo>
                      <a:pt x="20549" y="1701"/>
                    </a:lnTo>
                    <a:lnTo>
                      <a:pt x="20549" y="0"/>
                    </a:lnTo>
                    <a:lnTo>
                      <a:pt x="18848" y="0"/>
                    </a:lnTo>
                    <a:lnTo>
                      <a:pt x="18848" y="1701"/>
                    </a:lnTo>
                    <a:lnTo>
                      <a:pt x="17847" y="1701"/>
                    </a:lnTo>
                    <a:lnTo>
                      <a:pt x="17847" y="0"/>
                    </a:lnTo>
                    <a:lnTo>
                      <a:pt x="16146" y="0"/>
                    </a:lnTo>
                    <a:lnTo>
                      <a:pt x="16146" y="1701"/>
                    </a:lnTo>
                    <a:lnTo>
                      <a:pt x="15145" y="1701"/>
                    </a:lnTo>
                    <a:lnTo>
                      <a:pt x="15145" y="0"/>
                    </a:lnTo>
                    <a:lnTo>
                      <a:pt x="13477" y="0"/>
                    </a:lnTo>
                    <a:lnTo>
                      <a:pt x="13477" y="1701"/>
                    </a:lnTo>
                    <a:lnTo>
                      <a:pt x="12476" y="1701"/>
                    </a:lnTo>
                    <a:lnTo>
                      <a:pt x="12476" y="0"/>
                    </a:lnTo>
                    <a:lnTo>
                      <a:pt x="10775" y="0"/>
                    </a:lnTo>
                    <a:lnTo>
                      <a:pt x="10775" y="1701"/>
                    </a:lnTo>
                    <a:lnTo>
                      <a:pt x="9774" y="1701"/>
                    </a:lnTo>
                    <a:lnTo>
                      <a:pt x="9774" y="0"/>
                    </a:lnTo>
                    <a:lnTo>
                      <a:pt x="8073" y="0"/>
                    </a:lnTo>
                    <a:lnTo>
                      <a:pt x="8073" y="1701"/>
                    </a:lnTo>
                    <a:lnTo>
                      <a:pt x="7073" y="1701"/>
                    </a:lnTo>
                    <a:lnTo>
                      <a:pt x="7073" y="0"/>
                    </a:lnTo>
                    <a:lnTo>
                      <a:pt x="5371" y="0"/>
                    </a:lnTo>
                    <a:lnTo>
                      <a:pt x="5371" y="1701"/>
                    </a:lnTo>
                    <a:lnTo>
                      <a:pt x="4371" y="1701"/>
                    </a:lnTo>
                    <a:lnTo>
                      <a:pt x="4371" y="0"/>
                    </a:lnTo>
                    <a:lnTo>
                      <a:pt x="2669" y="0"/>
                    </a:lnTo>
                    <a:lnTo>
                      <a:pt x="2669" y="1701"/>
                    </a:lnTo>
                    <a:lnTo>
                      <a:pt x="1669" y="1701"/>
                    </a:lnTo>
                    <a:lnTo>
                      <a:pt x="1669" y="0"/>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94" name="Google Shape;394;p33">
                <a:extLst>
                  <a:ext uri="{FF2B5EF4-FFF2-40B4-BE49-F238E27FC236}">
                    <a16:creationId xmlns:a16="http://schemas.microsoft.com/office/drawing/2014/main" id="{497B1632-38BF-BB52-23F8-21DD87DBC4AE}"/>
                  </a:ext>
                </a:extLst>
              </p:cNvPr>
              <p:cNvSpPr/>
              <p:nvPr/>
            </p:nvSpPr>
            <p:spPr>
              <a:xfrm>
                <a:off x="7278655" y="2144360"/>
                <a:ext cx="459772" cy="397952"/>
              </a:xfrm>
              <a:custGeom>
                <a:avLst/>
                <a:gdLst/>
                <a:ahLst/>
                <a:cxnLst/>
                <a:rect l="l" t="t" r="r" b="b"/>
                <a:pathLst>
                  <a:path w="21583" h="18681" extrusionOk="0">
                    <a:moveTo>
                      <a:pt x="16145" y="1"/>
                    </a:moveTo>
                    <a:lnTo>
                      <a:pt x="16145" y="1702"/>
                    </a:lnTo>
                    <a:lnTo>
                      <a:pt x="15178" y="1702"/>
                    </a:lnTo>
                    <a:lnTo>
                      <a:pt x="15211" y="1735"/>
                    </a:lnTo>
                    <a:lnTo>
                      <a:pt x="16245" y="1735"/>
                    </a:lnTo>
                    <a:lnTo>
                      <a:pt x="16245" y="34"/>
                    </a:lnTo>
                    <a:lnTo>
                      <a:pt x="17913" y="34"/>
                    </a:lnTo>
                    <a:lnTo>
                      <a:pt x="17913" y="1"/>
                    </a:lnTo>
                    <a:close/>
                    <a:moveTo>
                      <a:pt x="18914" y="34"/>
                    </a:moveTo>
                    <a:lnTo>
                      <a:pt x="18914" y="1702"/>
                    </a:lnTo>
                    <a:lnTo>
                      <a:pt x="17913" y="1702"/>
                    </a:lnTo>
                    <a:lnTo>
                      <a:pt x="17913" y="1735"/>
                    </a:lnTo>
                    <a:lnTo>
                      <a:pt x="18947" y="1735"/>
                    </a:lnTo>
                    <a:lnTo>
                      <a:pt x="18947" y="34"/>
                    </a:lnTo>
                    <a:close/>
                    <a:moveTo>
                      <a:pt x="21549" y="1702"/>
                    </a:moveTo>
                    <a:lnTo>
                      <a:pt x="20582" y="1735"/>
                    </a:lnTo>
                    <a:lnTo>
                      <a:pt x="21526" y="1735"/>
                    </a:lnTo>
                    <a:cubicBezTo>
                      <a:pt x="21534" y="1724"/>
                      <a:pt x="21542" y="1713"/>
                      <a:pt x="21549" y="1702"/>
                    </a:cubicBezTo>
                    <a:close/>
                    <a:moveTo>
                      <a:pt x="0" y="1"/>
                    </a:moveTo>
                    <a:lnTo>
                      <a:pt x="0" y="601"/>
                    </a:lnTo>
                    <a:lnTo>
                      <a:pt x="0" y="18614"/>
                    </a:lnTo>
                    <a:lnTo>
                      <a:pt x="0" y="18681"/>
                    </a:lnTo>
                    <a:lnTo>
                      <a:pt x="67" y="18614"/>
                    </a:lnTo>
                    <a:cubicBezTo>
                      <a:pt x="5905" y="14778"/>
                      <a:pt x="10908" y="11242"/>
                      <a:pt x="14678" y="8307"/>
                    </a:cubicBezTo>
                    <a:cubicBezTo>
                      <a:pt x="16512" y="6839"/>
                      <a:pt x="18080" y="5538"/>
                      <a:pt x="19248" y="4437"/>
                    </a:cubicBezTo>
                    <a:cubicBezTo>
                      <a:pt x="20115" y="3603"/>
                      <a:pt x="20915" y="2703"/>
                      <a:pt x="21583" y="1735"/>
                    </a:cubicBezTo>
                    <a:lnTo>
                      <a:pt x="21526" y="1735"/>
                    </a:lnTo>
                    <a:cubicBezTo>
                      <a:pt x="20864" y="2690"/>
                      <a:pt x="20072" y="3579"/>
                      <a:pt x="19214" y="4371"/>
                    </a:cubicBezTo>
                    <a:cubicBezTo>
                      <a:pt x="18047" y="5471"/>
                      <a:pt x="16512" y="6772"/>
                      <a:pt x="14611" y="8240"/>
                    </a:cubicBezTo>
                    <a:cubicBezTo>
                      <a:pt x="10889" y="11131"/>
                      <a:pt x="5909" y="14651"/>
                      <a:pt x="67" y="18470"/>
                    </a:cubicBezTo>
                    <a:lnTo>
                      <a:pt x="67" y="18470"/>
                    </a:lnTo>
                    <a:lnTo>
                      <a:pt x="67" y="535"/>
                    </a:lnTo>
                    <a:lnTo>
                      <a:pt x="67" y="34"/>
                    </a:lnTo>
                    <a:lnTo>
                      <a:pt x="1668" y="34"/>
                    </a:lnTo>
                    <a:lnTo>
                      <a:pt x="1668" y="1735"/>
                    </a:lnTo>
                    <a:lnTo>
                      <a:pt x="2769" y="1735"/>
                    </a:lnTo>
                    <a:lnTo>
                      <a:pt x="2769" y="34"/>
                    </a:lnTo>
                    <a:lnTo>
                      <a:pt x="4370" y="34"/>
                    </a:lnTo>
                    <a:lnTo>
                      <a:pt x="4370" y="1735"/>
                    </a:lnTo>
                    <a:lnTo>
                      <a:pt x="5438" y="1735"/>
                    </a:lnTo>
                    <a:lnTo>
                      <a:pt x="5438" y="34"/>
                    </a:lnTo>
                    <a:lnTo>
                      <a:pt x="7072" y="34"/>
                    </a:lnTo>
                    <a:lnTo>
                      <a:pt x="7072" y="1735"/>
                    </a:lnTo>
                    <a:lnTo>
                      <a:pt x="8140" y="1735"/>
                    </a:lnTo>
                    <a:lnTo>
                      <a:pt x="8140" y="34"/>
                    </a:lnTo>
                    <a:lnTo>
                      <a:pt x="9774" y="34"/>
                    </a:lnTo>
                    <a:lnTo>
                      <a:pt x="9774" y="1735"/>
                    </a:lnTo>
                    <a:lnTo>
                      <a:pt x="10842" y="1735"/>
                    </a:lnTo>
                    <a:lnTo>
                      <a:pt x="10842" y="34"/>
                    </a:lnTo>
                    <a:lnTo>
                      <a:pt x="12443" y="34"/>
                    </a:lnTo>
                    <a:lnTo>
                      <a:pt x="12443" y="1702"/>
                    </a:lnTo>
                    <a:lnTo>
                      <a:pt x="12443" y="1735"/>
                    </a:lnTo>
                    <a:lnTo>
                      <a:pt x="13510" y="1735"/>
                    </a:lnTo>
                    <a:lnTo>
                      <a:pt x="13510" y="1702"/>
                    </a:lnTo>
                    <a:lnTo>
                      <a:pt x="13510" y="34"/>
                    </a:lnTo>
                    <a:lnTo>
                      <a:pt x="15245" y="34"/>
                    </a:lnTo>
                    <a:lnTo>
                      <a:pt x="15211" y="1"/>
                    </a:lnTo>
                    <a:lnTo>
                      <a:pt x="13443" y="1"/>
                    </a:lnTo>
                    <a:lnTo>
                      <a:pt x="13443" y="1702"/>
                    </a:lnTo>
                    <a:lnTo>
                      <a:pt x="12509" y="1702"/>
                    </a:lnTo>
                    <a:lnTo>
                      <a:pt x="12509" y="1"/>
                    </a:lnTo>
                    <a:lnTo>
                      <a:pt x="10741" y="1"/>
                    </a:lnTo>
                    <a:lnTo>
                      <a:pt x="10741" y="1702"/>
                    </a:lnTo>
                    <a:lnTo>
                      <a:pt x="9807" y="1702"/>
                    </a:lnTo>
                    <a:lnTo>
                      <a:pt x="9807" y="1"/>
                    </a:lnTo>
                    <a:lnTo>
                      <a:pt x="8040" y="1"/>
                    </a:lnTo>
                    <a:lnTo>
                      <a:pt x="8040" y="34"/>
                    </a:lnTo>
                    <a:lnTo>
                      <a:pt x="8040" y="1702"/>
                    </a:lnTo>
                    <a:lnTo>
                      <a:pt x="7139" y="1702"/>
                    </a:lnTo>
                    <a:lnTo>
                      <a:pt x="7139" y="1"/>
                    </a:lnTo>
                    <a:lnTo>
                      <a:pt x="5371" y="1"/>
                    </a:lnTo>
                    <a:lnTo>
                      <a:pt x="5371" y="1702"/>
                    </a:lnTo>
                    <a:lnTo>
                      <a:pt x="4470" y="1702"/>
                    </a:lnTo>
                    <a:lnTo>
                      <a:pt x="4470" y="34"/>
                    </a:lnTo>
                    <a:lnTo>
                      <a:pt x="4470" y="1"/>
                    </a:lnTo>
                    <a:lnTo>
                      <a:pt x="2702" y="1"/>
                    </a:lnTo>
                    <a:lnTo>
                      <a:pt x="2702" y="1702"/>
                    </a:lnTo>
                    <a:lnTo>
                      <a:pt x="1802" y="1702"/>
                    </a:lnTo>
                    <a:lnTo>
                      <a:pt x="1802"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95" name="Google Shape;395;p33">
                <a:extLst>
                  <a:ext uri="{FF2B5EF4-FFF2-40B4-BE49-F238E27FC236}">
                    <a16:creationId xmlns:a16="http://schemas.microsoft.com/office/drawing/2014/main" id="{9A06B298-124D-A4A8-66CC-47F483BADA21}"/>
                  </a:ext>
                </a:extLst>
              </p:cNvPr>
              <p:cNvSpPr/>
              <p:nvPr/>
            </p:nvSpPr>
            <p:spPr>
              <a:xfrm>
                <a:off x="7327698" y="2255932"/>
                <a:ext cx="53299" cy="176960"/>
              </a:xfrm>
              <a:custGeom>
                <a:avLst/>
                <a:gdLst/>
                <a:ahLst/>
                <a:cxnLst/>
                <a:rect l="l" t="t" r="r" b="b"/>
                <a:pathLst>
                  <a:path w="2502" h="8307" extrusionOk="0">
                    <a:moveTo>
                      <a:pt x="1268" y="1"/>
                    </a:moveTo>
                    <a:cubicBezTo>
                      <a:pt x="567" y="1"/>
                      <a:pt x="0" y="568"/>
                      <a:pt x="0" y="1235"/>
                    </a:cubicBezTo>
                    <a:lnTo>
                      <a:pt x="0" y="8307"/>
                    </a:lnTo>
                    <a:lnTo>
                      <a:pt x="2502" y="8307"/>
                    </a:lnTo>
                    <a:lnTo>
                      <a:pt x="2502" y="1235"/>
                    </a:lnTo>
                    <a:cubicBezTo>
                      <a:pt x="2502" y="568"/>
                      <a:pt x="1935" y="1"/>
                      <a:pt x="1268"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96" name="Google Shape;396;p33">
                <a:extLst>
                  <a:ext uri="{FF2B5EF4-FFF2-40B4-BE49-F238E27FC236}">
                    <a16:creationId xmlns:a16="http://schemas.microsoft.com/office/drawing/2014/main" id="{89CCCCE1-58A0-3AD0-7D03-804BC31A83B2}"/>
                  </a:ext>
                </a:extLst>
              </p:cNvPr>
              <p:cNvSpPr/>
              <p:nvPr/>
            </p:nvSpPr>
            <p:spPr>
              <a:xfrm>
                <a:off x="7440677" y="2255932"/>
                <a:ext cx="54044" cy="175554"/>
              </a:xfrm>
              <a:custGeom>
                <a:avLst/>
                <a:gdLst/>
                <a:ahLst/>
                <a:cxnLst/>
                <a:rect l="l" t="t" r="r" b="b"/>
                <a:pathLst>
                  <a:path w="2537" h="8241" extrusionOk="0">
                    <a:moveTo>
                      <a:pt x="1302" y="1"/>
                    </a:moveTo>
                    <a:cubicBezTo>
                      <a:pt x="601" y="1"/>
                      <a:pt x="34" y="535"/>
                      <a:pt x="34" y="1235"/>
                    </a:cubicBezTo>
                    <a:lnTo>
                      <a:pt x="1" y="8240"/>
                    </a:lnTo>
                    <a:lnTo>
                      <a:pt x="2536" y="6506"/>
                    </a:lnTo>
                    <a:lnTo>
                      <a:pt x="2536" y="1235"/>
                    </a:lnTo>
                    <a:cubicBezTo>
                      <a:pt x="2536" y="535"/>
                      <a:pt x="1969" y="1"/>
                      <a:pt x="1302" y="1"/>
                    </a:cubicBezTo>
                    <a:close/>
                  </a:path>
                </a:pathLst>
              </a:custGeom>
              <a:solidFill>
                <a:srgbClr val="263238"/>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97" name="Google Shape;397;p33">
                <a:extLst>
                  <a:ext uri="{FF2B5EF4-FFF2-40B4-BE49-F238E27FC236}">
                    <a16:creationId xmlns:a16="http://schemas.microsoft.com/office/drawing/2014/main" id="{7EDB6ACC-8124-51C8-327B-FD093F7D1A5A}"/>
                  </a:ext>
                </a:extLst>
              </p:cNvPr>
              <p:cNvSpPr/>
              <p:nvPr/>
            </p:nvSpPr>
            <p:spPr>
              <a:xfrm>
                <a:off x="7543729" y="2255932"/>
                <a:ext cx="54747" cy="101634"/>
              </a:xfrm>
              <a:custGeom>
                <a:avLst/>
                <a:gdLst/>
                <a:ahLst/>
                <a:cxnLst/>
                <a:rect l="l" t="t" r="r" b="b"/>
                <a:pathLst>
                  <a:path w="2570" h="4771" extrusionOk="0">
                    <a:moveTo>
                      <a:pt x="1302" y="1"/>
                    </a:moveTo>
                    <a:cubicBezTo>
                      <a:pt x="601" y="1"/>
                      <a:pt x="67" y="535"/>
                      <a:pt x="67" y="1235"/>
                    </a:cubicBezTo>
                    <a:lnTo>
                      <a:pt x="1" y="4771"/>
                    </a:lnTo>
                    <a:lnTo>
                      <a:pt x="2569" y="2836"/>
                    </a:lnTo>
                    <a:lnTo>
                      <a:pt x="2569" y="1235"/>
                    </a:lnTo>
                    <a:cubicBezTo>
                      <a:pt x="2569" y="535"/>
                      <a:pt x="2002" y="1"/>
                      <a:pt x="1302" y="1"/>
                    </a:cubicBezTo>
                    <a:close/>
                  </a:path>
                </a:pathLst>
              </a:custGeom>
              <a:solidFill>
                <a:srgbClr val="263238"/>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98" name="Google Shape;398;p33">
                <a:extLst>
                  <a:ext uri="{FF2B5EF4-FFF2-40B4-BE49-F238E27FC236}">
                    <a16:creationId xmlns:a16="http://schemas.microsoft.com/office/drawing/2014/main" id="{5EF970C9-E832-315B-5309-29164823F2FA}"/>
                  </a:ext>
                </a:extLst>
              </p:cNvPr>
              <p:cNvSpPr/>
              <p:nvPr/>
            </p:nvSpPr>
            <p:spPr>
              <a:xfrm>
                <a:off x="7324140" y="2436084"/>
                <a:ext cx="63971" cy="1619"/>
              </a:xfrm>
              <a:custGeom>
                <a:avLst/>
                <a:gdLst/>
                <a:ahLst/>
                <a:cxnLst/>
                <a:rect l="l" t="t" r="r" b="b"/>
                <a:pathLst>
                  <a:path w="3003" h="76" extrusionOk="0">
                    <a:moveTo>
                      <a:pt x="1501" y="1"/>
                    </a:moveTo>
                    <a:cubicBezTo>
                      <a:pt x="1001" y="1"/>
                      <a:pt x="501" y="18"/>
                      <a:pt x="0" y="51"/>
                    </a:cubicBezTo>
                    <a:cubicBezTo>
                      <a:pt x="501" y="68"/>
                      <a:pt x="1001" y="76"/>
                      <a:pt x="1501" y="76"/>
                    </a:cubicBezTo>
                    <a:cubicBezTo>
                      <a:pt x="2002" y="76"/>
                      <a:pt x="2502" y="68"/>
                      <a:pt x="3002" y="51"/>
                    </a:cubicBezTo>
                    <a:cubicBezTo>
                      <a:pt x="2502" y="18"/>
                      <a:pt x="2002" y="1"/>
                      <a:pt x="1501"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399" name="Google Shape;399;p33">
                <a:extLst>
                  <a:ext uri="{FF2B5EF4-FFF2-40B4-BE49-F238E27FC236}">
                    <a16:creationId xmlns:a16="http://schemas.microsoft.com/office/drawing/2014/main" id="{E45A7058-271A-0965-3C85-CB0C5026BE38}"/>
                  </a:ext>
                </a:extLst>
              </p:cNvPr>
              <p:cNvSpPr/>
              <p:nvPr/>
            </p:nvSpPr>
            <p:spPr>
              <a:xfrm>
                <a:off x="7694396" y="2725061"/>
                <a:ext cx="313232" cy="204589"/>
              </a:xfrm>
              <a:custGeom>
                <a:avLst/>
                <a:gdLst/>
                <a:ahLst/>
                <a:cxnLst/>
                <a:rect l="l" t="t" r="r" b="b"/>
                <a:pathLst>
                  <a:path w="14704" h="9604" extrusionOk="0">
                    <a:moveTo>
                      <a:pt x="14346" y="1"/>
                    </a:moveTo>
                    <a:cubicBezTo>
                      <a:pt x="13960" y="1"/>
                      <a:pt x="13246" y="536"/>
                      <a:pt x="12242" y="1498"/>
                    </a:cubicBezTo>
                    <a:cubicBezTo>
                      <a:pt x="10608" y="3066"/>
                      <a:pt x="5404" y="3799"/>
                      <a:pt x="5404" y="3799"/>
                    </a:cubicBezTo>
                    <a:lnTo>
                      <a:pt x="0" y="7469"/>
                    </a:lnTo>
                    <a:lnTo>
                      <a:pt x="3169" y="9604"/>
                    </a:lnTo>
                    <a:cubicBezTo>
                      <a:pt x="3169" y="9604"/>
                      <a:pt x="8440" y="8036"/>
                      <a:pt x="10942" y="6001"/>
                    </a:cubicBezTo>
                    <a:cubicBezTo>
                      <a:pt x="13443" y="3966"/>
                      <a:pt x="14611" y="1831"/>
                      <a:pt x="14678" y="664"/>
                    </a:cubicBezTo>
                    <a:cubicBezTo>
                      <a:pt x="14703" y="213"/>
                      <a:pt x="14590" y="1"/>
                      <a:pt x="14346" y="1"/>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00" name="Google Shape;400;p33">
                <a:extLst>
                  <a:ext uri="{FF2B5EF4-FFF2-40B4-BE49-F238E27FC236}">
                    <a16:creationId xmlns:a16="http://schemas.microsoft.com/office/drawing/2014/main" id="{BEAAB7BA-02B3-4717-40B4-C9F9A3548EF3}"/>
                  </a:ext>
                </a:extLst>
              </p:cNvPr>
              <p:cNvSpPr/>
              <p:nvPr/>
            </p:nvSpPr>
            <p:spPr>
              <a:xfrm>
                <a:off x="7307075" y="2849352"/>
                <a:ext cx="721984" cy="188740"/>
              </a:xfrm>
              <a:custGeom>
                <a:avLst/>
                <a:gdLst/>
                <a:ahLst/>
                <a:cxnLst/>
                <a:rect l="l" t="t" r="r" b="b"/>
                <a:pathLst>
                  <a:path w="33892" h="8860" extrusionOk="0">
                    <a:moveTo>
                      <a:pt x="19948" y="0"/>
                    </a:moveTo>
                    <a:lnTo>
                      <a:pt x="9474" y="1701"/>
                    </a:lnTo>
                    <a:cubicBezTo>
                      <a:pt x="9474" y="1701"/>
                      <a:pt x="7547" y="2742"/>
                      <a:pt x="6622" y="2742"/>
                    </a:cubicBezTo>
                    <a:cubicBezTo>
                      <a:pt x="6581" y="2742"/>
                      <a:pt x="6542" y="2740"/>
                      <a:pt x="6505" y="2735"/>
                    </a:cubicBezTo>
                    <a:cubicBezTo>
                      <a:pt x="6140" y="2679"/>
                      <a:pt x="5555" y="2564"/>
                      <a:pt x="4869" y="2564"/>
                    </a:cubicBezTo>
                    <a:cubicBezTo>
                      <a:pt x="3926" y="2564"/>
                      <a:pt x="2792" y="2782"/>
                      <a:pt x="1769" y="3669"/>
                    </a:cubicBezTo>
                    <a:cubicBezTo>
                      <a:pt x="301" y="4937"/>
                      <a:pt x="1" y="6505"/>
                      <a:pt x="868" y="8339"/>
                    </a:cubicBezTo>
                    <a:cubicBezTo>
                      <a:pt x="918" y="8415"/>
                      <a:pt x="987" y="8452"/>
                      <a:pt x="1046" y="8452"/>
                    </a:cubicBezTo>
                    <a:cubicBezTo>
                      <a:pt x="1066" y="8452"/>
                      <a:pt x="1085" y="8448"/>
                      <a:pt x="1102" y="8440"/>
                    </a:cubicBezTo>
                    <a:lnTo>
                      <a:pt x="1935" y="8173"/>
                    </a:lnTo>
                    <a:cubicBezTo>
                      <a:pt x="1935" y="8173"/>
                      <a:pt x="2622" y="8859"/>
                      <a:pt x="4006" y="8859"/>
                    </a:cubicBezTo>
                    <a:cubicBezTo>
                      <a:pt x="4600" y="8859"/>
                      <a:pt x="5321" y="8733"/>
                      <a:pt x="6172" y="8373"/>
                    </a:cubicBezTo>
                    <a:cubicBezTo>
                      <a:pt x="9107" y="7105"/>
                      <a:pt x="9908" y="6038"/>
                      <a:pt x="10775" y="5604"/>
                    </a:cubicBezTo>
                    <a:cubicBezTo>
                      <a:pt x="11525" y="5229"/>
                      <a:pt x="13196" y="4331"/>
                      <a:pt x="14110" y="4331"/>
                    </a:cubicBezTo>
                    <a:cubicBezTo>
                      <a:pt x="14253" y="4331"/>
                      <a:pt x="14378" y="4354"/>
                      <a:pt x="14478" y="4403"/>
                    </a:cubicBezTo>
                    <a:cubicBezTo>
                      <a:pt x="15061" y="4721"/>
                      <a:pt x="18889" y="8221"/>
                      <a:pt x="23650" y="8221"/>
                    </a:cubicBezTo>
                    <a:cubicBezTo>
                      <a:pt x="24880" y="8221"/>
                      <a:pt x="26172" y="7987"/>
                      <a:pt x="27487" y="7405"/>
                    </a:cubicBezTo>
                    <a:cubicBezTo>
                      <a:pt x="33892" y="4570"/>
                      <a:pt x="32624" y="3336"/>
                      <a:pt x="32090" y="3303"/>
                    </a:cubicBezTo>
                    <a:cubicBezTo>
                      <a:pt x="31798" y="3303"/>
                      <a:pt x="29799" y="3445"/>
                      <a:pt x="27662" y="3445"/>
                    </a:cubicBezTo>
                    <a:cubicBezTo>
                      <a:pt x="25660" y="3445"/>
                      <a:pt x="23536" y="3320"/>
                      <a:pt x="22584" y="2836"/>
                    </a:cubicBezTo>
                    <a:cubicBezTo>
                      <a:pt x="21416" y="2235"/>
                      <a:pt x="20482" y="1201"/>
                      <a:pt x="19948" y="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01" name="Google Shape;401;p33">
                <a:extLst>
                  <a:ext uri="{FF2B5EF4-FFF2-40B4-BE49-F238E27FC236}">
                    <a16:creationId xmlns:a16="http://schemas.microsoft.com/office/drawing/2014/main" id="{F5FB3BBD-AA93-A365-D94A-BDDFC4E2BA82}"/>
                  </a:ext>
                </a:extLst>
              </p:cNvPr>
              <p:cNvSpPr/>
              <p:nvPr/>
            </p:nvSpPr>
            <p:spPr>
              <a:xfrm>
                <a:off x="7934607" y="2406194"/>
                <a:ext cx="231665" cy="208637"/>
              </a:xfrm>
              <a:custGeom>
                <a:avLst/>
                <a:gdLst/>
                <a:ahLst/>
                <a:cxnLst/>
                <a:rect l="l" t="t" r="r" b="b"/>
                <a:pathLst>
                  <a:path w="10875" h="9794" extrusionOk="0">
                    <a:moveTo>
                      <a:pt x="10313" y="0"/>
                    </a:moveTo>
                    <a:cubicBezTo>
                      <a:pt x="9829" y="0"/>
                      <a:pt x="8784" y="912"/>
                      <a:pt x="6338" y="2655"/>
                    </a:cubicBezTo>
                    <a:cubicBezTo>
                      <a:pt x="4370" y="4056"/>
                      <a:pt x="2268" y="5157"/>
                      <a:pt x="0" y="5991"/>
                    </a:cubicBezTo>
                    <a:lnTo>
                      <a:pt x="267" y="9793"/>
                    </a:lnTo>
                    <a:cubicBezTo>
                      <a:pt x="2635" y="9160"/>
                      <a:pt x="4870" y="8059"/>
                      <a:pt x="6838" y="6591"/>
                    </a:cubicBezTo>
                    <a:cubicBezTo>
                      <a:pt x="9807" y="4289"/>
                      <a:pt x="10875" y="920"/>
                      <a:pt x="10608" y="220"/>
                    </a:cubicBezTo>
                    <a:cubicBezTo>
                      <a:pt x="10542" y="73"/>
                      <a:pt x="10450" y="0"/>
                      <a:pt x="10313" y="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02" name="Google Shape;402;p33">
                <a:extLst>
                  <a:ext uri="{FF2B5EF4-FFF2-40B4-BE49-F238E27FC236}">
                    <a16:creationId xmlns:a16="http://schemas.microsoft.com/office/drawing/2014/main" id="{28E99B79-43DB-F9A0-2474-00CBAE8C370E}"/>
                  </a:ext>
                </a:extLst>
              </p:cNvPr>
              <p:cNvSpPr/>
              <p:nvPr/>
            </p:nvSpPr>
            <p:spPr>
              <a:xfrm>
                <a:off x="7832259" y="2300480"/>
                <a:ext cx="176257" cy="237587"/>
              </a:xfrm>
              <a:custGeom>
                <a:avLst/>
                <a:gdLst/>
                <a:ahLst/>
                <a:cxnLst/>
                <a:rect l="l" t="t" r="r" b="b"/>
                <a:pathLst>
                  <a:path w="8274" h="11153" extrusionOk="0">
                    <a:moveTo>
                      <a:pt x="7316" y="1"/>
                    </a:moveTo>
                    <a:cubicBezTo>
                      <a:pt x="6872" y="1"/>
                      <a:pt x="6182" y="1486"/>
                      <a:pt x="5271" y="3247"/>
                    </a:cubicBezTo>
                    <a:cubicBezTo>
                      <a:pt x="4270" y="5148"/>
                      <a:pt x="1" y="10886"/>
                      <a:pt x="1" y="10886"/>
                    </a:cubicBezTo>
                    <a:lnTo>
                      <a:pt x="4204" y="11153"/>
                    </a:lnTo>
                    <a:cubicBezTo>
                      <a:pt x="4204" y="11153"/>
                      <a:pt x="7473" y="6283"/>
                      <a:pt x="7873" y="4014"/>
                    </a:cubicBezTo>
                    <a:cubicBezTo>
                      <a:pt x="8273" y="1713"/>
                      <a:pt x="7840" y="378"/>
                      <a:pt x="7439" y="45"/>
                    </a:cubicBezTo>
                    <a:cubicBezTo>
                      <a:pt x="7401" y="15"/>
                      <a:pt x="7359" y="1"/>
                      <a:pt x="7316" y="1"/>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03" name="Google Shape;403;p33">
                <a:extLst>
                  <a:ext uri="{FF2B5EF4-FFF2-40B4-BE49-F238E27FC236}">
                    <a16:creationId xmlns:a16="http://schemas.microsoft.com/office/drawing/2014/main" id="{271DBFCF-FB5A-0847-468D-6C1E1FC5CD64}"/>
                  </a:ext>
                </a:extLst>
              </p:cNvPr>
              <p:cNvSpPr/>
              <p:nvPr/>
            </p:nvSpPr>
            <p:spPr>
              <a:xfrm>
                <a:off x="7493279" y="2469149"/>
                <a:ext cx="542916" cy="437915"/>
              </a:xfrm>
              <a:custGeom>
                <a:avLst/>
                <a:gdLst/>
                <a:ahLst/>
                <a:cxnLst/>
                <a:rect l="l" t="t" r="r" b="b"/>
                <a:pathLst>
                  <a:path w="25486" h="20557" extrusionOk="0">
                    <a:moveTo>
                      <a:pt x="21149" y="0"/>
                    </a:moveTo>
                    <a:cubicBezTo>
                      <a:pt x="21148" y="0"/>
                      <a:pt x="9407" y="5170"/>
                      <a:pt x="7572" y="5904"/>
                    </a:cubicBezTo>
                    <a:cubicBezTo>
                      <a:pt x="5771" y="6638"/>
                      <a:pt x="1702" y="8373"/>
                      <a:pt x="834" y="11008"/>
                    </a:cubicBezTo>
                    <a:cubicBezTo>
                      <a:pt x="0" y="13610"/>
                      <a:pt x="467" y="19981"/>
                      <a:pt x="467" y="19981"/>
                    </a:cubicBezTo>
                    <a:cubicBezTo>
                      <a:pt x="467" y="19981"/>
                      <a:pt x="1784" y="20556"/>
                      <a:pt x="3998" y="20556"/>
                    </a:cubicBezTo>
                    <a:cubicBezTo>
                      <a:pt x="6926" y="20556"/>
                      <a:pt x="11421" y="19550"/>
                      <a:pt x="16512" y="14877"/>
                    </a:cubicBezTo>
                    <a:cubicBezTo>
                      <a:pt x="25485" y="6672"/>
                      <a:pt x="21149" y="0"/>
                      <a:pt x="21149" y="0"/>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04" name="Google Shape;404;p33">
                <a:extLst>
                  <a:ext uri="{FF2B5EF4-FFF2-40B4-BE49-F238E27FC236}">
                    <a16:creationId xmlns:a16="http://schemas.microsoft.com/office/drawing/2014/main" id="{1EDCBDD1-7E06-79FE-5EF4-AB1674F836AB}"/>
                  </a:ext>
                </a:extLst>
              </p:cNvPr>
              <p:cNvSpPr/>
              <p:nvPr/>
            </p:nvSpPr>
            <p:spPr>
              <a:xfrm>
                <a:off x="7547990" y="2543311"/>
                <a:ext cx="283558" cy="156190"/>
              </a:xfrm>
              <a:custGeom>
                <a:avLst/>
                <a:gdLst/>
                <a:ahLst/>
                <a:cxnLst/>
                <a:rect l="l" t="t" r="r" b="b"/>
                <a:pathLst>
                  <a:path w="13311" h="7332" extrusionOk="0">
                    <a:moveTo>
                      <a:pt x="12916" y="0"/>
                    </a:moveTo>
                    <a:cubicBezTo>
                      <a:pt x="12773" y="0"/>
                      <a:pt x="12616" y="52"/>
                      <a:pt x="12476" y="122"/>
                    </a:cubicBezTo>
                    <a:cubicBezTo>
                      <a:pt x="8574" y="1823"/>
                      <a:pt x="4671" y="3524"/>
                      <a:pt x="1002" y="5659"/>
                    </a:cubicBezTo>
                    <a:cubicBezTo>
                      <a:pt x="668" y="5792"/>
                      <a:pt x="401" y="6026"/>
                      <a:pt x="201" y="6326"/>
                    </a:cubicBezTo>
                    <a:cubicBezTo>
                      <a:pt x="1" y="6626"/>
                      <a:pt x="101" y="7060"/>
                      <a:pt x="401" y="7260"/>
                    </a:cubicBezTo>
                    <a:cubicBezTo>
                      <a:pt x="487" y="7308"/>
                      <a:pt x="604" y="7331"/>
                      <a:pt x="747" y="7331"/>
                    </a:cubicBezTo>
                    <a:cubicBezTo>
                      <a:pt x="2487" y="7331"/>
                      <a:pt x="8165" y="3977"/>
                      <a:pt x="11309" y="2190"/>
                    </a:cubicBezTo>
                    <a:cubicBezTo>
                      <a:pt x="12043" y="1856"/>
                      <a:pt x="12677" y="1323"/>
                      <a:pt x="13144" y="689"/>
                    </a:cubicBezTo>
                    <a:cubicBezTo>
                      <a:pt x="13277" y="555"/>
                      <a:pt x="13310" y="322"/>
                      <a:pt x="13244" y="155"/>
                    </a:cubicBezTo>
                    <a:cubicBezTo>
                      <a:pt x="13164" y="43"/>
                      <a:pt x="13046" y="0"/>
                      <a:pt x="12916" y="0"/>
                    </a:cubicBezTo>
                    <a:close/>
                  </a:path>
                </a:pathLst>
              </a:custGeom>
              <a:solidFill>
                <a:srgbClr val="0E2124">
                  <a:alpha val="1455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05" name="Google Shape;405;p33">
                <a:extLst>
                  <a:ext uri="{FF2B5EF4-FFF2-40B4-BE49-F238E27FC236}">
                    <a16:creationId xmlns:a16="http://schemas.microsoft.com/office/drawing/2014/main" id="{EC85BAB9-651D-CB5A-C6C4-378B4D505FC3}"/>
                  </a:ext>
                </a:extLst>
              </p:cNvPr>
              <p:cNvSpPr/>
              <p:nvPr/>
            </p:nvSpPr>
            <p:spPr>
              <a:xfrm>
                <a:off x="7506062" y="2612700"/>
                <a:ext cx="144985" cy="163454"/>
              </a:xfrm>
              <a:custGeom>
                <a:avLst/>
                <a:gdLst/>
                <a:ahLst/>
                <a:cxnLst/>
                <a:rect l="l" t="t" r="r" b="b"/>
                <a:pathLst>
                  <a:path w="6806" h="7673" extrusionOk="0">
                    <a:moveTo>
                      <a:pt x="5772" y="0"/>
                    </a:moveTo>
                    <a:cubicBezTo>
                      <a:pt x="5738" y="100"/>
                      <a:pt x="5738" y="234"/>
                      <a:pt x="5772" y="334"/>
                    </a:cubicBezTo>
                    <a:cubicBezTo>
                      <a:pt x="5838" y="601"/>
                      <a:pt x="5872" y="934"/>
                      <a:pt x="5938" y="1301"/>
                    </a:cubicBezTo>
                    <a:cubicBezTo>
                      <a:pt x="6103" y="2057"/>
                      <a:pt x="6332" y="3169"/>
                      <a:pt x="6594" y="4445"/>
                    </a:cubicBezTo>
                    <a:lnTo>
                      <a:pt x="6594" y="4445"/>
                    </a:lnTo>
                    <a:lnTo>
                      <a:pt x="5371" y="5571"/>
                    </a:lnTo>
                    <a:lnTo>
                      <a:pt x="3417" y="7460"/>
                    </a:lnTo>
                    <a:lnTo>
                      <a:pt x="3417" y="7460"/>
                    </a:lnTo>
                    <a:cubicBezTo>
                      <a:pt x="2406" y="7232"/>
                      <a:pt x="1558" y="7036"/>
                      <a:pt x="968" y="6905"/>
                    </a:cubicBezTo>
                    <a:cubicBezTo>
                      <a:pt x="635" y="6838"/>
                      <a:pt x="301" y="6772"/>
                      <a:pt x="1" y="6738"/>
                    </a:cubicBezTo>
                    <a:lnTo>
                      <a:pt x="1" y="6738"/>
                    </a:lnTo>
                    <a:cubicBezTo>
                      <a:pt x="301" y="6872"/>
                      <a:pt x="601" y="6972"/>
                      <a:pt x="935" y="7039"/>
                    </a:cubicBezTo>
                    <a:cubicBezTo>
                      <a:pt x="1535" y="7205"/>
                      <a:pt x="2369" y="7406"/>
                      <a:pt x="3403" y="7672"/>
                    </a:cubicBezTo>
                    <a:lnTo>
                      <a:pt x="3437" y="7672"/>
                    </a:lnTo>
                    <a:lnTo>
                      <a:pt x="3503" y="7606"/>
                    </a:lnTo>
                    <a:lnTo>
                      <a:pt x="5505" y="5738"/>
                    </a:lnTo>
                    <a:lnTo>
                      <a:pt x="6772" y="4537"/>
                    </a:lnTo>
                    <a:lnTo>
                      <a:pt x="6806" y="4503"/>
                    </a:lnTo>
                    <a:lnTo>
                      <a:pt x="6806" y="4437"/>
                    </a:lnTo>
                    <a:cubicBezTo>
                      <a:pt x="6539" y="3136"/>
                      <a:pt x="6272" y="2035"/>
                      <a:pt x="6105" y="1234"/>
                    </a:cubicBezTo>
                    <a:cubicBezTo>
                      <a:pt x="6005" y="901"/>
                      <a:pt x="5938" y="567"/>
                      <a:pt x="5872" y="334"/>
                    </a:cubicBezTo>
                    <a:cubicBezTo>
                      <a:pt x="5838" y="200"/>
                      <a:pt x="5805" y="100"/>
                      <a:pt x="5772"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06" name="Google Shape;406;p33">
                <a:extLst>
                  <a:ext uri="{FF2B5EF4-FFF2-40B4-BE49-F238E27FC236}">
                    <a16:creationId xmlns:a16="http://schemas.microsoft.com/office/drawing/2014/main" id="{E43D8065-DED8-1B11-71FB-8AB84E3352ED}"/>
                  </a:ext>
                </a:extLst>
              </p:cNvPr>
              <p:cNvSpPr/>
              <p:nvPr/>
            </p:nvSpPr>
            <p:spPr>
              <a:xfrm>
                <a:off x="7648910" y="2565084"/>
                <a:ext cx="127922" cy="147115"/>
              </a:xfrm>
              <a:custGeom>
                <a:avLst/>
                <a:gdLst/>
                <a:ahLst/>
                <a:cxnLst/>
                <a:rect l="l" t="t" r="r" b="b"/>
                <a:pathLst>
                  <a:path w="6005" h="6906" extrusionOk="0">
                    <a:moveTo>
                      <a:pt x="4003" y="0"/>
                    </a:moveTo>
                    <a:lnTo>
                      <a:pt x="4003" y="0"/>
                    </a:lnTo>
                    <a:cubicBezTo>
                      <a:pt x="4137" y="367"/>
                      <a:pt x="4304" y="701"/>
                      <a:pt x="4470" y="1034"/>
                    </a:cubicBezTo>
                    <a:cubicBezTo>
                      <a:pt x="4798" y="1657"/>
                      <a:pt x="5223" y="2571"/>
                      <a:pt x="5744" y="3584"/>
                    </a:cubicBezTo>
                    <a:lnTo>
                      <a:pt x="5744" y="3584"/>
                    </a:lnTo>
                    <a:lnTo>
                      <a:pt x="4871" y="5137"/>
                    </a:lnTo>
                    <a:lnTo>
                      <a:pt x="3957" y="6703"/>
                    </a:lnTo>
                    <a:lnTo>
                      <a:pt x="3957" y="6703"/>
                    </a:lnTo>
                    <a:cubicBezTo>
                      <a:pt x="2824" y="6672"/>
                      <a:pt x="1852" y="6672"/>
                      <a:pt x="1135" y="6672"/>
                    </a:cubicBezTo>
                    <a:cubicBezTo>
                      <a:pt x="983" y="6658"/>
                      <a:pt x="825" y="6650"/>
                      <a:pt x="666" y="6650"/>
                    </a:cubicBezTo>
                    <a:cubicBezTo>
                      <a:pt x="442" y="6650"/>
                      <a:pt x="216" y="6666"/>
                      <a:pt x="1" y="6705"/>
                    </a:cubicBezTo>
                    <a:cubicBezTo>
                      <a:pt x="367" y="6738"/>
                      <a:pt x="768" y="6772"/>
                      <a:pt x="1135" y="6805"/>
                    </a:cubicBezTo>
                    <a:cubicBezTo>
                      <a:pt x="1869" y="6839"/>
                      <a:pt x="2869" y="6872"/>
                      <a:pt x="4037" y="6905"/>
                    </a:cubicBezTo>
                    <a:lnTo>
                      <a:pt x="4103" y="6905"/>
                    </a:lnTo>
                    <a:lnTo>
                      <a:pt x="4137" y="6839"/>
                    </a:lnTo>
                    <a:cubicBezTo>
                      <a:pt x="4404" y="6338"/>
                      <a:pt x="4737" y="5804"/>
                      <a:pt x="5037" y="5237"/>
                    </a:cubicBezTo>
                    <a:lnTo>
                      <a:pt x="5971" y="3636"/>
                    </a:lnTo>
                    <a:lnTo>
                      <a:pt x="6005" y="3603"/>
                    </a:lnTo>
                    <a:lnTo>
                      <a:pt x="5971" y="3536"/>
                    </a:lnTo>
                    <a:cubicBezTo>
                      <a:pt x="5438" y="2502"/>
                      <a:pt x="4937" y="1601"/>
                      <a:pt x="4604" y="968"/>
                    </a:cubicBezTo>
                    <a:cubicBezTo>
                      <a:pt x="4404" y="634"/>
                      <a:pt x="4237" y="301"/>
                      <a:pt x="4003"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07" name="Google Shape;407;p33">
                <a:extLst>
                  <a:ext uri="{FF2B5EF4-FFF2-40B4-BE49-F238E27FC236}">
                    <a16:creationId xmlns:a16="http://schemas.microsoft.com/office/drawing/2014/main" id="{EB3EA6F1-CB7E-7E91-3F09-9EE0CD7881F4}"/>
                  </a:ext>
                </a:extLst>
              </p:cNvPr>
              <p:cNvSpPr/>
              <p:nvPr/>
            </p:nvSpPr>
            <p:spPr>
              <a:xfrm>
                <a:off x="7579265" y="2710062"/>
                <a:ext cx="221716" cy="153506"/>
              </a:xfrm>
              <a:custGeom>
                <a:avLst/>
                <a:gdLst/>
                <a:ahLst/>
                <a:cxnLst/>
                <a:rect l="l" t="t" r="r" b="b"/>
                <a:pathLst>
                  <a:path w="10408" h="7206" extrusionOk="0">
                    <a:moveTo>
                      <a:pt x="7306" y="0"/>
                    </a:moveTo>
                    <a:lnTo>
                      <a:pt x="7306" y="0"/>
                    </a:lnTo>
                    <a:cubicBezTo>
                      <a:pt x="7339" y="67"/>
                      <a:pt x="7406" y="167"/>
                      <a:pt x="7473" y="234"/>
                    </a:cubicBezTo>
                    <a:lnTo>
                      <a:pt x="8073" y="867"/>
                    </a:lnTo>
                    <a:lnTo>
                      <a:pt x="10145" y="2972"/>
                    </a:lnTo>
                    <a:lnTo>
                      <a:pt x="10145" y="2972"/>
                    </a:lnTo>
                    <a:cubicBezTo>
                      <a:pt x="9632" y="3547"/>
                      <a:pt x="9118" y="4089"/>
                      <a:pt x="8573" y="4570"/>
                    </a:cubicBezTo>
                    <a:cubicBezTo>
                      <a:pt x="7940" y="5171"/>
                      <a:pt x="7206" y="5671"/>
                      <a:pt x="6405" y="6038"/>
                    </a:cubicBezTo>
                    <a:cubicBezTo>
                      <a:pt x="4862" y="6727"/>
                      <a:pt x="3287" y="6867"/>
                      <a:pt x="1966" y="7031"/>
                    </a:cubicBezTo>
                    <a:lnTo>
                      <a:pt x="1966" y="7031"/>
                    </a:lnTo>
                    <a:cubicBezTo>
                      <a:pt x="1383" y="5831"/>
                      <a:pt x="927" y="4855"/>
                      <a:pt x="568" y="4103"/>
                    </a:cubicBezTo>
                    <a:lnTo>
                      <a:pt x="167" y="3269"/>
                    </a:lnTo>
                    <a:cubicBezTo>
                      <a:pt x="101" y="3169"/>
                      <a:pt x="67" y="3069"/>
                      <a:pt x="1" y="3002"/>
                    </a:cubicBezTo>
                    <a:lnTo>
                      <a:pt x="1" y="3002"/>
                    </a:lnTo>
                    <a:cubicBezTo>
                      <a:pt x="1" y="3102"/>
                      <a:pt x="67" y="3202"/>
                      <a:pt x="101" y="3303"/>
                    </a:cubicBezTo>
                    <a:cubicBezTo>
                      <a:pt x="201" y="3503"/>
                      <a:pt x="334" y="3803"/>
                      <a:pt x="468" y="4136"/>
                    </a:cubicBezTo>
                    <a:lnTo>
                      <a:pt x="1835" y="7139"/>
                    </a:lnTo>
                    <a:lnTo>
                      <a:pt x="1869" y="7205"/>
                    </a:lnTo>
                    <a:lnTo>
                      <a:pt x="1935" y="7205"/>
                    </a:lnTo>
                    <a:cubicBezTo>
                      <a:pt x="3270" y="7039"/>
                      <a:pt x="4904" y="6938"/>
                      <a:pt x="6472" y="6205"/>
                    </a:cubicBezTo>
                    <a:cubicBezTo>
                      <a:pt x="7306" y="5838"/>
                      <a:pt x="8040" y="5337"/>
                      <a:pt x="8707" y="4704"/>
                    </a:cubicBezTo>
                    <a:cubicBezTo>
                      <a:pt x="9274" y="4170"/>
                      <a:pt x="9841" y="3603"/>
                      <a:pt x="10341" y="3002"/>
                    </a:cubicBezTo>
                    <a:lnTo>
                      <a:pt x="10408" y="2969"/>
                    </a:lnTo>
                    <a:lnTo>
                      <a:pt x="10341" y="2902"/>
                    </a:lnTo>
                    <a:lnTo>
                      <a:pt x="8140" y="767"/>
                    </a:lnTo>
                    <a:lnTo>
                      <a:pt x="7539" y="200"/>
                    </a:lnTo>
                    <a:cubicBezTo>
                      <a:pt x="7373" y="67"/>
                      <a:pt x="7306" y="0"/>
                      <a:pt x="7306"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08" name="Google Shape;408;p33">
                <a:extLst>
                  <a:ext uri="{FF2B5EF4-FFF2-40B4-BE49-F238E27FC236}">
                    <a16:creationId xmlns:a16="http://schemas.microsoft.com/office/drawing/2014/main" id="{24CB1358-BAA8-273B-811C-1B24B7D55AB9}"/>
                  </a:ext>
                </a:extLst>
              </p:cNvPr>
              <p:cNvSpPr/>
              <p:nvPr/>
            </p:nvSpPr>
            <p:spPr>
              <a:xfrm>
                <a:off x="7773990" y="2512483"/>
                <a:ext cx="105192" cy="129349"/>
              </a:xfrm>
              <a:custGeom>
                <a:avLst/>
                <a:gdLst/>
                <a:ahLst/>
                <a:cxnLst/>
                <a:rect l="l" t="t" r="r" b="b"/>
                <a:pathLst>
                  <a:path w="4938" h="6072" extrusionOk="0">
                    <a:moveTo>
                      <a:pt x="3303" y="1"/>
                    </a:moveTo>
                    <a:lnTo>
                      <a:pt x="3303" y="1"/>
                    </a:lnTo>
                    <a:cubicBezTo>
                      <a:pt x="3403" y="268"/>
                      <a:pt x="3536" y="468"/>
                      <a:pt x="3703" y="701"/>
                    </a:cubicBezTo>
                    <a:cubicBezTo>
                      <a:pt x="3931" y="1125"/>
                      <a:pt x="4286" y="1676"/>
                      <a:pt x="4707" y="2354"/>
                    </a:cubicBezTo>
                    <a:lnTo>
                      <a:pt x="4707" y="2354"/>
                    </a:lnTo>
                    <a:lnTo>
                      <a:pt x="3736" y="4004"/>
                    </a:lnTo>
                    <a:cubicBezTo>
                      <a:pt x="3473" y="4530"/>
                      <a:pt x="3178" y="4991"/>
                      <a:pt x="2914" y="5451"/>
                    </a:cubicBezTo>
                    <a:lnTo>
                      <a:pt x="2914" y="5451"/>
                    </a:lnTo>
                    <a:cubicBezTo>
                      <a:pt x="2054" y="5582"/>
                      <a:pt x="1350" y="5742"/>
                      <a:pt x="834" y="5838"/>
                    </a:cubicBezTo>
                    <a:cubicBezTo>
                      <a:pt x="534" y="5872"/>
                      <a:pt x="267" y="5972"/>
                      <a:pt x="0" y="6072"/>
                    </a:cubicBezTo>
                    <a:cubicBezTo>
                      <a:pt x="301" y="6039"/>
                      <a:pt x="567" y="6005"/>
                      <a:pt x="868" y="5972"/>
                    </a:cubicBezTo>
                    <a:cubicBezTo>
                      <a:pt x="1401" y="5872"/>
                      <a:pt x="2135" y="5772"/>
                      <a:pt x="3036" y="5605"/>
                    </a:cubicBezTo>
                    <a:lnTo>
                      <a:pt x="3069" y="5605"/>
                    </a:lnTo>
                    <a:lnTo>
                      <a:pt x="3103" y="5572"/>
                    </a:lnTo>
                    <a:cubicBezTo>
                      <a:pt x="3336" y="5105"/>
                      <a:pt x="3636" y="4604"/>
                      <a:pt x="3937" y="4104"/>
                    </a:cubicBezTo>
                    <a:cubicBezTo>
                      <a:pt x="4270" y="3503"/>
                      <a:pt x="4604" y="2903"/>
                      <a:pt x="4904" y="2403"/>
                    </a:cubicBezTo>
                    <a:lnTo>
                      <a:pt x="4937" y="2336"/>
                    </a:lnTo>
                    <a:lnTo>
                      <a:pt x="4904" y="2303"/>
                    </a:lnTo>
                    <a:cubicBezTo>
                      <a:pt x="4437" y="1602"/>
                      <a:pt x="4070" y="1035"/>
                      <a:pt x="3770" y="635"/>
                    </a:cubicBezTo>
                    <a:cubicBezTo>
                      <a:pt x="3636" y="401"/>
                      <a:pt x="3503" y="201"/>
                      <a:pt x="3303"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09" name="Google Shape;409;p33">
                <a:extLst>
                  <a:ext uri="{FF2B5EF4-FFF2-40B4-BE49-F238E27FC236}">
                    <a16:creationId xmlns:a16="http://schemas.microsoft.com/office/drawing/2014/main" id="{7C0DC86D-5E4B-F9E6-24E6-2A840E62FDC9}"/>
                  </a:ext>
                </a:extLst>
              </p:cNvPr>
              <p:cNvSpPr/>
              <p:nvPr/>
            </p:nvSpPr>
            <p:spPr>
              <a:xfrm>
                <a:off x="7348300" y="2986469"/>
                <a:ext cx="63268" cy="37002"/>
              </a:xfrm>
              <a:custGeom>
                <a:avLst/>
                <a:gdLst/>
                <a:ahLst/>
                <a:cxnLst/>
                <a:rect l="l" t="t" r="r" b="b"/>
                <a:pathLst>
                  <a:path w="2970" h="1737" extrusionOk="0">
                    <a:moveTo>
                      <a:pt x="2963" y="1"/>
                    </a:moveTo>
                    <a:cubicBezTo>
                      <a:pt x="2872" y="1"/>
                      <a:pt x="2346" y="549"/>
                      <a:pt x="1568" y="1003"/>
                    </a:cubicBezTo>
                    <a:cubicBezTo>
                      <a:pt x="734" y="1470"/>
                      <a:pt x="0" y="1670"/>
                      <a:pt x="0" y="1737"/>
                    </a:cubicBezTo>
                    <a:cubicBezTo>
                      <a:pt x="601" y="1703"/>
                      <a:pt x="1168" y="1503"/>
                      <a:pt x="1668" y="1203"/>
                    </a:cubicBezTo>
                    <a:cubicBezTo>
                      <a:pt x="2202" y="936"/>
                      <a:pt x="2636" y="502"/>
                      <a:pt x="2969" y="2"/>
                    </a:cubicBezTo>
                    <a:cubicBezTo>
                      <a:pt x="2967" y="1"/>
                      <a:pt x="2965" y="1"/>
                      <a:pt x="2963"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10" name="Google Shape;410;p33">
                <a:extLst>
                  <a:ext uri="{FF2B5EF4-FFF2-40B4-BE49-F238E27FC236}">
                    <a16:creationId xmlns:a16="http://schemas.microsoft.com/office/drawing/2014/main" id="{2BD5A212-F919-B6A8-BDE0-BF5D5B79F4AF}"/>
                  </a:ext>
                </a:extLst>
              </p:cNvPr>
              <p:cNvSpPr/>
              <p:nvPr/>
            </p:nvSpPr>
            <p:spPr>
              <a:xfrm>
                <a:off x="7387394" y="2918891"/>
                <a:ext cx="19194" cy="15785"/>
              </a:xfrm>
              <a:custGeom>
                <a:avLst/>
                <a:gdLst/>
                <a:ahLst/>
                <a:cxnLst/>
                <a:rect l="l" t="t" r="r" b="b"/>
                <a:pathLst>
                  <a:path w="901" h="741" extrusionOk="0">
                    <a:moveTo>
                      <a:pt x="371" y="0"/>
                    </a:moveTo>
                    <a:cubicBezTo>
                      <a:pt x="194" y="0"/>
                      <a:pt x="30" y="123"/>
                      <a:pt x="0" y="272"/>
                    </a:cubicBezTo>
                    <a:cubicBezTo>
                      <a:pt x="0" y="472"/>
                      <a:pt x="67" y="639"/>
                      <a:pt x="234" y="706"/>
                    </a:cubicBezTo>
                    <a:cubicBezTo>
                      <a:pt x="293" y="729"/>
                      <a:pt x="356" y="740"/>
                      <a:pt x="419" y="740"/>
                    </a:cubicBezTo>
                    <a:cubicBezTo>
                      <a:pt x="534" y="740"/>
                      <a:pt x="648" y="704"/>
                      <a:pt x="734" y="639"/>
                    </a:cubicBezTo>
                    <a:cubicBezTo>
                      <a:pt x="834" y="572"/>
                      <a:pt x="867" y="506"/>
                      <a:pt x="901" y="439"/>
                    </a:cubicBezTo>
                    <a:cubicBezTo>
                      <a:pt x="901" y="305"/>
                      <a:pt x="834" y="172"/>
                      <a:pt x="734" y="105"/>
                    </a:cubicBezTo>
                    <a:cubicBezTo>
                      <a:pt x="634" y="39"/>
                      <a:pt x="500" y="5"/>
                      <a:pt x="400" y="5"/>
                    </a:cubicBezTo>
                    <a:lnTo>
                      <a:pt x="434" y="5"/>
                    </a:lnTo>
                    <a:cubicBezTo>
                      <a:pt x="413" y="2"/>
                      <a:pt x="392" y="0"/>
                      <a:pt x="371" y="0"/>
                    </a:cubicBezTo>
                    <a:close/>
                  </a:path>
                </a:pathLst>
              </a:custGeom>
              <a:solidFill>
                <a:srgbClr val="0E2124">
                  <a:alpha val="1455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11" name="Google Shape;411;p33">
                <a:extLst>
                  <a:ext uri="{FF2B5EF4-FFF2-40B4-BE49-F238E27FC236}">
                    <a16:creationId xmlns:a16="http://schemas.microsoft.com/office/drawing/2014/main" id="{1151D05E-7F2C-5A20-E17B-8A9450B59DE5}"/>
                  </a:ext>
                </a:extLst>
              </p:cNvPr>
              <p:cNvSpPr/>
              <p:nvPr/>
            </p:nvSpPr>
            <p:spPr>
              <a:xfrm>
                <a:off x="7364619" y="2923194"/>
                <a:ext cx="11461" cy="9117"/>
              </a:xfrm>
              <a:custGeom>
                <a:avLst/>
                <a:gdLst/>
                <a:ahLst/>
                <a:cxnLst/>
                <a:rect l="l" t="t" r="r" b="b"/>
                <a:pathLst>
                  <a:path w="538" h="428" extrusionOk="0">
                    <a:moveTo>
                      <a:pt x="248" y="1"/>
                    </a:moveTo>
                    <a:cubicBezTo>
                      <a:pt x="211" y="1"/>
                      <a:pt x="173" y="12"/>
                      <a:pt x="135" y="37"/>
                    </a:cubicBezTo>
                    <a:lnTo>
                      <a:pt x="102" y="103"/>
                    </a:lnTo>
                    <a:cubicBezTo>
                      <a:pt x="0" y="256"/>
                      <a:pt x="130" y="427"/>
                      <a:pt x="272" y="427"/>
                    </a:cubicBezTo>
                    <a:cubicBezTo>
                      <a:pt x="316" y="427"/>
                      <a:pt x="362" y="410"/>
                      <a:pt x="402" y="370"/>
                    </a:cubicBezTo>
                    <a:cubicBezTo>
                      <a:pt x="538" y="208"/>
                      <a:pt x="409" y="1"/>
                      <a:pt x="248" y="1"/>
                    </a:cubicBezTo>
                    <a:close/>
                  </a:path>
                </a:pathLst>
              </a:custGeom>
              <a:solidFill>
                <a:srgbClr val="0E2124">
                  <a:alpha val="1455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12" name="Google Shape;412;p33">
                <a:extLst>
                  <a:ext uri="{FF2B5EF4-FFF2-40B4-BE49-F238E27FC236}">
                    <a16:creationId xmlns:a16="http://schemas.microsoft.com/office/drawing/2014/main" id="{15B182D2-BCA2-42F6-59B8-499F949187E9}"/>
                  </a:ext>
                </a:extLst>
              </p:cNvPr>
              <p:cNvSpPr/>
              <p:nvPr/>
            </p:nvSpPr>
            <p:spPr>
              <a:xfrm>
                <a:off x="7503228" y="2486193"/>
                <a:ext cx="418552" cy="379376"/>
              </a:xfrm>
              <a:custGeom>
                <a:avLst/>
                <a:gdLst/>
                <a:ahLst/>
                <a:cxnLst/>
                <a:rect l="l" t="t" r="r" b="b"/>
                <a:pathLst>
                  <a:path w="19648" h="17809" extrusionOk="0">
                    <a:moveTo>
                      <a:pt x="19181" y="1"/>
                    </a:moveTo>
                    <a:cubicBezTo>
                      <a:pt x="19181" y="101"/>
                      <a:pt x="19214" y="201"/>
                      <a:pt x="19247" y="301"/>
                    </a:cubicBezTo>
                    <a:cubicBezTo>
                      <a:pt x="19314" y="568"/>
                      <a:pt x="19347" y="868"/>
                      <a:pt x="19414" y="1168"/>
                    </a:cubicBezTo>
                    <a:cubicBezTo>
                      <a:pt x="19548" y="2236"/>
                      <a:pt x="19514" y="3336"/>
                      <a:pt x="19281" y="4370"/>
                    </a:cubicBezTo>
                    <a:cubicBezTo>
                      <a:pt x="18947" y="5938"/>
                      <a:pt x="18347" y="7439"/>
                      <a:pt x="17479" y="8807"/>
                    </a:cubicBezTo>
                    <a:cubicBezTo>
                      <a:pt x="16379" y="10441"/>
                      <a:pt x="15144" y="11976"/>
                      <a:pt x="13777" y="13377"/>
                    </a:cubicBezTo>
                    <a:cubicBezTo>
                      <a:pt x="13110" y="14144"/>
                      <a:pt x="12376" y="14845"/>
                      <a:pt x="11609" y="15512"/>
                    </a:cubicBezTo>
                    <a:cubicBezTo>
                      <a:pt x="10875" y="16112"/>
                      <a:pt x="10041" y="16579"/>
                      <a:pt x="9174" y="16879"/>
                    </a:cubicBezTo>
                    <a:cubicBezTo>
                      <a:pt x="7639" y="17313"/>
                      <a:pt x="6038" y="17580"/>
                      <a:pt x="4437" y="17613"/>
                    </a:cubicBezTo>
                    <a:cubicBezTo>
                      <a:pt x="3616" y="17673"/>
                      <a:pt x="2892" y="17685"/>
                      <a:pt x="2278" y="17685"/>
                    </a:cubicBezTo>
                    <a:cubicBezTo>
                      <a:pt x="1868" y="17685"/>
                      <a:pt x="1508" y="17680"/>
                      <a:pt x="1201" y="17680"/>
                    </a:cubicBezTo>
                    <a:lnTo>
                      <a:pt x="301" y="17647"/>
                    </a:lnTo>
                    <a:cubicBezTo>
                      <a:pt x="251" y="17630"/>
                      <a:pt x="200" y="17622"/>
                      <a:pt x="150" y="17622"/>
                    </a:cubicBezTo>
                    <a:cubicBezTo>
                      <a:pt x="100" y="17622"/>
                      <a:pt x="50" y="17630"/>
                      <a:pt x="0" y="17647"/>
                    </a:cubicBezTo>
                    <a:cubicBezTo>
                      <a:pt x="100" y="17647"/>
                      <a:pt x="200" y="17680"/>
                      <a:pt x="301" y="17680"/>
                    </a:cubicBezTo>
                    <a:cubicBezTo>
                      <a:pt x="501" y="17713"/>
                      <a:pt x="801" y="17713"/>
                      <a:pt x="1201" y="17747"/>
                    </a:cubicBezTo>
                    <a:cubicBezTo>
                      <a:pt x="1707" y="17770"/>
                      <a:pt x="2404" y="17809"/>
                      <a:pt x="3237" y="17809"/>
                    </a:cubicBezTo>
                    <a:cubicBezTo>
                      <a:pt x="3611" y="17809"/>
                      <a:pt x="4013" y="17801"/>
                      <a:pt x="4437" y="17780"/>
                    </a:cubicBezTo>
                    <a:cubicBezTo>
                      <a:pt x="5137" y="17747"/>
                      <a:pt x="5905" y="17713"/>
                      <a:pt x="6705" y="17613"/>
                    </a:cubicBezTo>
                    <a:cubicBezTo>
                      <a:pt x="7539" y="17480"/>
                      <a:pt x="8406" y="17313"/>
                      <a:pt x="9240" y="17046"/>
                    </a:cubicBezTo>
                    <a:cubicBezTo>
                      <a:pt x="9674" y="16913"/>
                      <a:pt x="10108" y="16746"/>
                      <a:pt x="10541" y="16512"/>
                    </a:cubicBezTo>
                    <a:cubicBezTo>
                      <a:pt x="10941" y="16246"/>
                      <a:pt x="11342" y="15979"/>
                      <a:pt x="11742" y="15679"/>
                    </a:cubicBezTo>
                    <a:cubicBezTo>
                      <a:pt x="12543" y="15011"/>
                      <a:pt x="13276" y="14278"/>
                      <a:pt x="13944" y="13510"/>
                    </a:cubicBezTo>
                    <a:cubicBezTo>
                      <a:pt x="15311" y="12109"/>
                      <a:pt x="16579" y="10575"/>
                      <a:pt x="17646" y="8907"/>
                    </a:cubicBezTo>
                    <a:cubicBezTo>
                      <a:pt x="18514" y="7539"/>
                      <a:pt x="19114" y="6005"/>
                      <a:pt x="19448" y="4404"/>
                    </a:cubicBezTo>
                    <a:cubicBezTo>
                      <a:pt x="19648" y="3336"/>
                      <a:pt x="19648" y="2236"/>
                      <a:pt x="19481" y="1168"/>
                    </a:cubicBezTo>
                    <a:cubicBezTo>
                      <a:pt x="19448" y="868"/>
                      <a:pt x="19347" y="568"/>
                      <a:pt x="19281" y="301"/>
                    </a:cubicBezTo>
                    <a:cubicBezTo>
                      <a:pt x="19247" y="201"/>
                      <a:pt x="19214" y="101"/>
                      <a:pt x="19181"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13" name="Google Shape;413;p33">
                <a:extLst>
                  <a:ext uri="{FF2B5EF4-FFF2-40B4-BE49-F238E27FC236}">
                    <a16:creationId xmlns:a16="http://schemas.microsoft.com/office/drawing/2014/main" id="{7140095D-350C-2683-5FAC-21A6274BA025}"/>
                  </a:ext>
                </a:extLst>
              </p:cNvPr>
              <p:cNvSpPr/>
              <p:nvPr/>
            </p:nvSpPr>
            <p:spPr>
              <a:xfrm>
                <a:off x="7837947" y="2629744"/>
                <a:ext cx="47632" cy="31293"/>
              </a:xfrm>
              <a:custGeom>
                <a:avLst/>
                <a:gdLst/>
                <a:ahLst/>
                <a:cxnLst/>
                <a:rect l="l" t="t" r="r" b="b"/>
                <a:pathLst>
                  <a:path w="2236" h="1469" extrusionOk="0">
                    <a:moveTo>
                      <a:pt x="1" y="1"/>
                    </a:moveTo>
                    <a:cubicBezTo>
                      <a:pt x="668" y="601"/>
                      <a:pt x="1402" y="1102"/>
                      <a:pt x="2235" y="1469"/>
                    </a:cubicBezTo>
                    <a:cubicBezTo>
                      <a:pt x="1568" y="868"/>
                      <a:pt x="801" y="368"/>
                      <a:pt x="1"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14" name="Google Shape;414;p33">
                <a:extLst>
                  <a:ext uri="{FF2B5EF4-FFF2-40B4-BE49-F238E27FC236}">
                    <a16:creationId xmlns:a16="http://schemas.microsoft.com/office/drawing/2014/main" id="{162AD7D1-7F15-9D82-5D08-1D25430E9C08}"/>
                  </a:ext>
                </a:extLst>
              </p:cNvPr>
              <p:cNvSpPr/>
              <p:nvPr/>
            </p:nvSpPr>
            <p:spPr>
              <a:xfrm>
                <a:off x="7877042" y="2549979"/>
                <a:ext cx="42648" cy="12995"/>
              </a:xfrm>
              <a:custGeom>
                <a:avLst/>
                <a:gdLst/>
                <a:ahLst/>
                <a:cxnLst/>
                <a:rect l="l" t="t" r="r" b="b"/>
                <a:pathLst>
                  <a:path w="2002" h="610" extrusionOk="0">
                    <a:moveTo>
                      <a:pt x="1813" y="0"/>
                    </a:moveTo>
                    <a:cubicBezTo>
                      <a:pt x="1511" y="0"/>
                      <a:pt x="1216" y="65"/>
                      <a:pt x="968" y="176"/>
                    </a:cubicBezTo>
                    <a:cubicBezTo>
                      <a:pt x="601" y="242"/>
                      <a:pt x="267" y="409"/>
                      <a:pt x="0" y="609"/>
                    </a:cubicBezTo>
                    <a:cubicBezTo>
                      <a:pt x="334" y="609"/>
                      <a:pt x="701" y="543"/>
                      <a:pt x="1034" y="409"/>
                    </a:cubicBezTo>
                    <a:cubicBezTo>
                      <a:pt x="1368" y="342"/>
                      <a:pt x="1701" y="209"/>
                      <a:pt x="2002" y="9"/>
                    </a:cubicBezTo>
                    <a:cubicBezTo>
                      <a:pt x="1939" y="3"/>
                      <a:pt x="1876" y="0"/>
                      <a:pt x="1813"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15" name="Google Shape;415;p33">
                <a:extLst>
                  <a:ext uri="{FF2B5EF4-FFF2-40B4-BE49-F238E27FC236}">
                    <a16:creationId xmlns:a16="http://schemas.microsoft.com/office/drawing/2014/main" id="{47200351-B8FB-A9A6-5E7C-A82E6F9A51E9}"/>
                  </a:ext>
                </a:extLst>
              </p:cNvPr>
              <p:cNvSpPr/>
              <p:nvPr/>
            </p:nvSpPr>
            <p:spPr>
              <a:xfrm>
                <a:off x="7369924" y="2967039"/>
                <a:ext cx="24583" cy="21026"/>
              </a:xfrm>
              <a:custGeom>
                <a:avLst/>
                <a:gdLst/>
                <a:ahLst/>
                <a:cxnLst/>
                <a:rect l="l" t="t" r="r" b="b"/>
                <a:pathLst>
                  <a:path w="1154" h="987" extrusionOk="0">
                    <a:moveTo>
                      <a:pt x="631" y="1"/>
                    </a:moveTo>
                    <a:cubicBezTo>
                      <a:pt x="480" y="1"/>
                      <a:pt x="326" y="67"/>
                      <a:pt x="220" y="214"/>
                    </a:cubicBezTo>
                    <a:cubicBezTo>
                      <a:pt x="0" y="527"/>
                      <a:pt x="222" y="987"/>
                      <a:pt x="637" y="987"/>
                    </a:cubicBezTo>
                    <a:cubicBezTo>
                      <a:pt x="664" y="987"/>
                      <a:pt x="691" y="985"/>
                      <a:pt x="720" y="981"/>
                    </a:cubicBezTo>
                    <a:cubicBezTo>
                      <a:pt x="987" y="947"/>
                      <a:pt x="1154" y="681"/>
                      <a:pt x="1120" y="414"/>
                    </a:cubicBezTo>
                    <a:cubicBezTo>
                      <a:pt x="1080" y="153"/>
                      <a:pt x="859" y="1"/>
                      <a:pt x="631"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16" name="Google Shape;416;p33">
                <a:extLst>
                  <a:ext uri="{FF2B5EF4-FFF2-40B4-BE49-F238E27FC236}">
                    <a16:creationId xmlns:a16="http://schemas.microsoft.com/office/drawing/2014/main" id="{FFCB97F5-ADE9-D52B-612F-E8E407678543}"/>
                  </a:ext>
                </a:extLst>
              </p:cNvPr>
              <p:cNvSpPr/>
              <p:nvPr/>
            </p:nvSpPr>
            <p:spPr>
              <a:xfrm>
                <a:off x="7740585" y="2863563"/>
                <a:ext cx="75347" cy="55003"/>
              </a:xfrm>
              <a:custGeom>
                <a:avLst/>
                <a:gdLst/>
                <a:ahLst/>
                <a:cxnLst/>
                <a:rect l="l" t="t" r="r" b="b"/>
                <a:pathLst>
                  <a:path w="3537" h="2582" extrusionOk="0">
                    <a:moveTo>
                      <a:pt x="1" y="0"/>
                    </a:moveTo>
                    <a:cubicBezTo>
                      <a:pt x="1" y="234"/>
                      <a:pt x="67" y="467"/>
                      <a:pt x="234" y="634"/>
                    </a:cubicBezTo>
                    <a:cubicBezTo>
                      <a:pt x="534" y="1101"/>
                      <a:pt x="935" y="1501"/>
                      <a:pt x="1402" y="1802"/>
                    </a:cubicBezTo>
                    <a:cubicBezTo>
                      <a:pt x="1835" y="2102"/>
                      <a:pt x="2336" y="2335"/>
                      <a:pt x="2869" y="2502"/>
                    </a:cubicBezTo>
                    <a:cubicBezTo>
                      <a:pt x="3016" y="2551"/>
                      <a:pt x="3180" y="2582"/>
                      <a:pt x="3349" y="2582"/>
                    </a:cubicBezTo>
                    <a:cubicBezTo>
                      <a:pt x="3411" y="2582"/>
                      <a:pt x="3474" y="2578"/>
                      <a:pt x="3536" y="2569"/>
                    </a:cubicBezTo>
                    <a:cubicBezTo>
                      <a:pt x="3336" y="2469"/>
                      <a:pt x="3103" y="2402"/>
                      <a:pt x="2903" y="2369"/>
                    </a:cubicBezTo>
                    <a:cubicBezTo>
                      <a:pt x="2402" y="2169"/>
                      <a:pt x="1935" y="1902"/>
                      <a:pt x="1502" y="1601"/>
                    </a:cubicBezTo>
                    <a:cubicBezTo>
                      <a:pt x="1068" y="1301"/>
                      <a:pt x="701" y="968"/>
                      <a:pt x="368" y="534"/>
                    </a:cubicBezTo>
                    <a:cubicBezTo>
                      <a:pt x="101" y="234"/>
                      <a:pt x="34" y="0"/>
                      <a:pt x="1"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17" name="Google Shape;417;p33">
                <a:extLst>
                  <a:ext uri="{FF2B5EF4-FFF2-40B4-BE49-F238E27FC236}">
                    <a16:creationId xmlns:a16="http://schemas.microsoft.com/office/drawing/2014/main" id="{FD5594C8-2B66-1FE6-D52A-0A0D04C4F9E2}"/>
                  </a:ext>
                </a:extLst>
              </p:cNvPr>
              <p:cNvSpPr/>
              <p:nvPr/>
            </p:nvSpPr>
            <p:spPr>
              <a:xfrm>
                <a:off x="7516735" y="2579997"/>
                <a:ext cx="206805" cy="220310"/>
              </a:xfrm>
              <a:custGeom>
                <a:avLst/>
                <a:gdLst/>
                <a:ahLst/>
                <a:cxnLst/>
                <a:rect l="l" t="t" r="r" b="b"/>
                <a:pathLst>
                  <a:path w="9708" h="10342" extrusionOk="0">
                    <a:moveTo>
                      <a:pt x="9707" y="1"/>
                    </a:moveTo>
                    <a:lnTo>
                      <a:pt x="9707" y="1"/>
                    </a:lnTo>
                    <a:cubicBezTo>
                      <a:pt x="9507" y="34"/>
                      <a:pt x="9340" y="101"/>
                      <a:pt x="9173" y="168"/>
                    </a:cubicBezTo>
                    <a:lnTo>
                      <a:pt x="7606" y="835"/>
                    </a:lnTo>
                    <a:lnTo>
                      <a:pt x="5304" y="1835"/>
                    </a:lnTo>
                    <a:cubicBezTo>
                      <a:pt x="4337" y="2202"/>
                      <a:pt x="3403" y="2669"/>
                      <a:pt x="2502" y="3170"/>
                    </a:cubicBezTo>
                    <a:cubicBezTo>
                      <a:pt x="2035" y="3437"/>
                      <a:pt x="1601" y="3804"/>
                      <a:pt x="1268" y="4204"/>
                    </a:cubicBezTo>
                    <a:cubicBezTo>
                      <a:pt x="934" y="4604"/>
                      <a:pt x="667" y="5038"/>
                      <a:pt x="500" y="5505"/>
                    </a:cubicBezTo>
                    <a:cubicBezTo>
                      <a:pt x="200" y="6305"/>
                      <a:pt x="33" y="7173"/>
                      <a:pt x="0" y="8007"/>
                    </a:cubicBezTo>
                    <a:cubicBezTo>
                      <a:pt x="0" y="8574"/>
                      <a:pt x="0" y="9141"/>
                      <a:pt x="33" y="9708"/>
                    </a:cubicBezTo>
                    <a:cubicBezTo>
                      <a:pt x="33" y="9941"/>
                      <a:pt x="67" y="10141"/>
                      <a:pt x="100" y="10342"/>
                    </a:cubicBezTo>
                    <a:cubicBezTo>
                      <a:pt x="134" y="10141"/>
                      <a:pt x="134" y="9908"/>
                      <a:pt x="100" y="9708"/>
                    </a:cubicBezTo>
                    <a:cubicBezTo>
                      <a:pt x="100" y="9341"/>
                      <a:pt x="100" y="8774"/>
                      <a:pt x="134" y="8040"/>
                    </a:cubicBezTo>
                    <a:cubicBezTo>
                      <a:pt x="167" y="7206"/>
                      <a:pt x="367" y="6405"/>
                      <a:pt x="667" y="5638"/>
                    </a:cubicBezTo>
                    <a:cubicBezTo>
                      <a:pt x="834" y="5171"/>
                      <a:pt x="1101" y="4771"/>
                      <a:pt x="1401" y="4371"/>
                    </a:cubicBezTo>
                    <a:cubicBezTo>
                      <a:pt x="1735" y="3970"/>
                      <a:pt x="2135" y="3637"/>
                      <a:pt x="2602" y="3370"/>
                    </a:cubicBezTo>
                    <a:cubicBezTo>
                      <a:pt x="3469" y="2870"/>
                      <a:pt x="4403" y="2436"/>
                      <a:pt x="5337" y="2036"/>
                    </a:cubicBezTo>
                    <a:lnTo>
                      <a:pt x="7639" y="1002"/>
                    </a:lnTo>
                    <a:lnTo>
                      <a:pt x="9173" y="268"/>
                    </a:lnTo>
                    <a:cubicBezTo>
                      <a:pt x="9340" y="201"/>
                      <a:pt x="9540" y="101"/>
                      <a:pt x="9707" y="1"/>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18" name="Google Shape;418;p33">
                <a:extLst>
                  <a:ext uri="{FF2B5EF4-FFF2-40B4-BE49-F238E27FC236}">
                    <a16:creationId xmlns:a16="http://schemas.microsoft.com/office/drawing/2014/main" id="{6FF97C06-F645-37D2-8B0C-4DBEEF21D0CB}"/>
                  </a:ext>
                </a:extLst>
              </p:cNvPr>
              <p:cNvSpPr/>
              <p:nvPr/>
            </p:nvSpPr>
            <p:spPr>
              <a:xfrm>
                <a:off x="7320583" y="2935935"/>
                <a:ext cx="30569" cy="61245"/>
              </a:xfrm>
              <a:custGeom>
                <a:avLst/>
                <a:gdLst/>
                <a:ahLst/>
                <a:cxnLst/>
                <a:rect l="l" t="t" r="r" b="b"/>
                <a:pathLst>
                  <a:path w="1435" h="2875" extrusionOk="0">
                    <a:moveTo>
                      <a:pt x="1396" y="1"/>
                    </a:moveTo>
                    <a:cubicBezTo>
                      <a:pt x="1366" y="1"/>
                      <a:pt x="1211" y="126"/>
                      <a:pt x="1001" y="306"/>
                    </a:cubicBezTo>
                    <a:cubicBezTo>
                      <a:pt x="701" y="573"/>
                      <a:pt x="434" y="873"/>
                      <a:pt x="267" y="1240"/>
                    </a:cubicBezTo>
                    <a:cubicBezTo>
                      <a:pt x="67" y="1607"/>
                      <a:pt x="1" y="2007"/>
                      <a:pt x="34" y="2407"/>
                    </a:cubicBezTo>
                    <a:cubicBezTo>
                      <a:pt x="67" y="2708"/>
                      <a:pt x="201" y="2874"/>
                      <a:pt x="201" y="2874"/>
                    </a:cubicBezTo>
                    <a:cubicBezTo>
                      <a:pt x="234" y="2708"/>
                      <a:pt x="234" y="2541"/>
                      <a:pt x="201" y="2407"/>
                    </a:cubicBezTo>
                    <a:cubicBezTo>
                      <a:pt x="234" y="2041"/>
                      <a:pt x="301" y="1674"/>
                      <a:pt x="468" y="1340"/>
                    </a:cubicBezTo>
                    <a:cubicBezTo>
                      <a:pt x="668" y="1006"/>
                      <a:pt x="868" y="673"/>
                      <a:pt x="1135" y="406"/>
                    </a:cubicBezTo>
                    <a:cubicBezTo>
                      <a:pt x="1301" y="173"/>
                      <a:pt x="1435" y="39"/>
                      <a:pt x="1402" y="6"/>
                    </a:cubicBezTo>
                    <a:cubicBezTo>
                      <a:pt x="1402" y="2"/>
                      <a:pt x="1400" y="1"/>
                      <a:pt x="1396" y="1"/>
                    </a:cubicBezTo>
                    <a:close/>
                  </a:path>
                </a:pathLst>
              </a:custGeom>
              <a:solidFill>
                <a:srgbClr val="0E2124">
                  <a:alpha val="1455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19" name="Google Shape;419;p33">
                <a:extLst>
                  <a:ext uri="{FF2B5EF4-FFF2-40B4-BE49-F238E27FC236}">
                    <a16:creationId xmlns:a16="http://schemas.microsoft.com/office/drawing/2014/main" id="{92EEF77D-D31A-578B-8B3B-D531E482F8BE}"/>
                  </a:ext>
                </a:extLst>
              </p:cNvPr>
              <p:cNvSpPr/>
              <p:nvPr/>
            </p:nvSpPr>
            <p:spPr>
              <a:xfrm>
                <a:off x="6571550" y="2515231"/>
                <a:ext cx="736193" cy="497541"/>
              </a:xfrm>
              <a:custGeom>
                <a:avLst/>
                <a:gdLst/>
                <a:ahLst/>
                <a:cxnLst/>
                <a:rect l="l" t="t" r="r" b="b"/>
                <a:pathLst>
                  <a:path w="34559" h="23356" extrusionOk="0">
                    <a:moveTo>
                      <a:pt x="30605" y="1"/>
                    </a:moveTo>
                    <a:cubicBezTo>
                      <a:pt x="29605" y="1"/>
                      <a:pt x="28536" y="242"/>
                      <a:pt x="27553" y="706"/>
                    </a:cubicBezTo>
                    <a:cubicBezTo>
                      <a:pt x="25914" y="1460"/>
                      <a:pt x="24694" y="3276"/>
                      <a:pt x="22880" y="3276"/>
                    </a:cubicBezTo>
                    <a:cubicBezTo>
                      <a:pt x="22848" y="3276"/>
                      <a:pt x="22816" y="3275"/>
                      <a:pt x="22783" y="3274"/>
                    </a:cubicBezTo>
                    <a:cubicBezTo>
                      <a:pt x="21682" y="3241"/>
                      <a:pt x="20715" y="2507"/>
                      <a:pt x="19614" y="2407"/>
                    </a:cubicBezTo>
                    <a:cubicBezTo>
                      <a:pt x="19535" y="2401"/>
                      <a:pt x="19457" y="2398"/>
                      <a:pt x="19380" y="2398"/>
                    </a:cubicBezTo>
                    <a:cubicBezTo>
                      <a:pt x="17430" y="2398"/>
                      <a:pt x="15985" y="4382"/>
                      <a:pt x="15311" y="6243"/>
                    </a:cubicBezTo>
                    <a:cubicBezTo>
                      <a:pt x="14577" y="8178"/>
                      <a:pt x="14077" y="10413"/>
                      <a:pt x="12376" y="11614"/>
                    </a:cubicBezTo>
                    <a:cubicBezTo>
                      <a:pt x="10508" y="12915"/>
                      <a:pt x="7972" y="12414"/>
                      <a:pt x="5771" y="12948"/>
                    </a:cubicBezTo>
                    <a:cubicBezTo>
                      <a:pt x="1801" y="13915"/>
                      <a:pt x="0" y="16083"/>
                      <a:pt x="434" y="22588"/>
                    </a:cubicBezTo>
                    <a:lnTo>
                      <a:pt x="22216" y="23355"/>
                    </a:lnTo>
                    <a:cubicBezTo>
                      <a:pt x="22183" y="20854"/>
                      <a:pt x="22183" y="14983"/>
                      <a:pt x="22750" y="13748"/>
                    </a:cubicBezTo>
                    <a:cubicBezTo>
                      <a:pt x="23917" y="11180"/>
                      <a:pt x="25885" y="8478"/>
                      <a:pt x="27720" y="8078"/>
                    </a:cubicBezTo>
                    <a:cubicBezTo>
                      <a:pt x="30989" y="7377"/>
                      <a:pt x="34558" y="6677"/>
                      <a:pt x="34525" y="3308"/>
                    </a:cubicBezTo>
                    <a:cubicBezTo>
                      <a:pt x="34480" y="1052"/>
                      <a:pt x="32695" y="1"/>
                      <a:pt x="30605" y="1"/>
                    </a:cubicBezTo>
                    <a:close/>
                  </a:path>
                </a:pathLst>
              </a:custGeom>
              <a:solidFill>
                <a:schemeClr val="accent5"/>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20" name="Google Shape;420;p33">
                <a:extLst>
                  <a:ext uri="{FF2B5EF4-FFF2-40B4-BE49-F238E27FC236}">
                    <a16:creationId xmlns:a16="http://schemas.microsoft.com/office/drawing/2014/main" id="{D3CFB8C9-4ADB-750E-BE01-BC76CC8894C9}"/>
                  </a:ext>
                </a:extLst>
              </p:cNvPr>
              <p:cNvSpPr/>
              <p:nvPr/>
            </p:nvSpPr>
            <p:spPr>
              <a:xfrm>
                <a:off x="6580775" y="2988642"/>
                <a:ext cx="463329" cy="819337"/>
              </a:xfrm>
              <a:custGeom>
                <a:avLst/>
                <a:gdLst/>
                <a:ahLst/>
                <a:cxnLst/>
                <a:rect l="l" t="t" r="r" b="b"/>
                <a:pathLst>
                  <a:path w="21750" h="38462" extrusionOk="0">
                    <a:moveTo>
                      <a:pt x="1" y="0"/>
                    </a:moveTo>
                    <a:lnTo>
                      <a:pt x="1" y="38461"/>
                    </a:lnTo>
                    <a:lnTo>
                      <a:pt x="21750" y="38461"/>
                    </a:lnTo>
                    <a:lnTo>
                      <a:pt x="21750" y="0"/>
                    </a:lnTo>
                    <a:close/>
                  </a:path>
                </a:pathLst>
              </a:custGeom>
              <a:solidFill>
                <a:schemeClr val="accent5"/>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21" name="Google Shape;421;p33">
                <a:extLst>
                  <a:ext uri="{FF2B5EF4-FFF2-40B4-BE49-F238E27FC236}">
                    <a16:creationId xmlns:a16="http://schemas.microsoft.com/office/drawing/2014/main" id="{1019924F-06E8-E83E-4ACB-012BE0DBAF6B}"/>
                  </a:ext>
                </a:extLst>
              </p:cNvPr>
              <p:cNvSpPr/>
              <p:nvPr/>
            </p:nvSpPr>
            <p:spPr>
              <a:xfrm>
                <a:off x="6727884" y="2776853"/>
                <a:ext cx="162751" cy="1050277"/>
              </a:xfrm>
              <a:custGeom>
                <a:avLst/>
                <a:gdLst/>
                <a:ahLst/>
                <a:cxnLst/>
                <a:rect l="l" t="t" r="r" b="b"/>
                <a:pathLst>
                  <a:path w="7640" h="49303" extrusionOk="0">
                    <a:moveTo>
                      <a:pt x="1" y="1"/>
                    </a:moveTo>
                    <a:lnTo>
                      <a:pt x="434" y="48135"/>
                    </a:lnTo>
                    <a:lnTo>
                      <a:pt x="7639" y="49303"/>
                    </a:lnTo>
                    <a:lnTo>
                      <a:pt x="7639" y="49303"/>
                    </a:lnTo>
                    <a:lnTo>
                      <a:pt x="7206" y="1"/>
                    </a:ln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22" name="Google Shape;422;p33">
                <a:extLst>
                  <a:ext uri="{FF2B5EF4-FFF2-40B4-BE49-F238E27FC236}">
                    <a16:creationId xmlns:a16="http://schemas.microsoft.com/office/drawing/2014/main" id="{1C59401A-AB16-9D67-88FF-5D67CD2A3E13}"/>
                  </a:ext>
                </a:extLst>
              </p:cNvPr>
              <p:cNvSpPr/>
              <p:nvPr/>
            </p:nvSpPr>
            <p:spPr>
              <a:xfrm>
                <a:off x="6752044" y="1883058"/>
                <a:ext cx="1105706" cy="956972"/>
              </a:xfrm>
              <a:custGeom>
                <a:avLst/>
                <a:gdLst/>
                <a:ahLst/>
                <a:cxnLst/>
                <a:rect l="l" t="t" r="r" b="b"/>
                <a:pathLst>
                  <a:path w="51905" h="44923" extrusionOk="0">
                    <a:moveTo>
                      <a:pt x="45824" y="1"/>
                    </a:moveTo>
                    <a:cubicBezTo>
                      <a:pt x="44797" y="1"/>
                      <a:pt x="43807" y="329"/>
                      <a:pt x="43065" y="1058"/>
                    </a:cubicBezTo>
                    <a:cubicBezTo>
                      <a:pt x="40430" y="3560"/>
                      <a:pt x="42398" y="8396"/>
                      <a:pt x="40263" y="11332"/>
                    </a:cubicBezTo>
                    <a:cubicBezTo>
                      <a:pt x="38395" y="13867"/>
                      <a:pt x="34525" y="13600"/>
                      <a:pt x="31790" y="15135"/>
                    </a:cubicBezTo>
                    <a:cubicBezTo>
                      <a:pt x="29022" y="16669"/>
                      <a:pt x="27687" y="19704"/>
                      <a:pt x="26253" y="22473"/>
                    </a:cubicBezTo>
                    <a:cubicBezTo>
                      <a:pt x="24785" y="25242"/>
                      <a:pt x="22617" y="28110"/>
                      <a:pt x="19515" y="28411"/>
                    </a:cubicBezTo>
                    <a:cubicBezTo>
                      <a:pt x="19211" y="28446"/>
                      <a:pt x="18900" y="28461"/>
                      <a:pt x="18583" y="28461"/>
                    </a:cubicBezTo>
                    <a:cubicBezTo>
                      <a:pt x="16646" y="28461"/>
                      <a:pt x="14499" y="27899"/>
                      <a:pt x="12611" y="27899"/>
                    </a:cubicBezTo>
                    <a:cubicBezTo>
                      <a:pt x="12160" y="27899"/>
                      <a:pt x="11724" y="27931"/>
                      <a:pt x="11309" y="28010"/>
                    </a:cubicBezTo>
                    <a:cubicBezTo>
                      <a:pt x="9241" y="28411"/>
                      <a:pt x="6906" y="28978"/>
                      <a:pt x="5838" y="32514"/>
                    </a:cubicBezTo>
                    <a:cubicBezTo>
                      <a:pt x="5371" y="34015"/>
                      <a:pt x="6472" y="36083"/>
                      <a:pt x="5071" y="36817"/>
                    </a:cubicBezTo>
                    <a:cubicBezTo>
                      <a:pt x="3670" y="37551"/>
                      <a:pt x="1869" y="37117"/>
                      <a:pt x="935" y="38385"/>
                    </a:cubicBezTo>
                    <a:cubicBezTo>
                      <a:pt x="1" y="39619"/>
                      <a:pt x="334" y="42754"/>
                      <a:pt x="334" y="44923"/>
                    </a:cubicBezTo>
                    <a:lnTo>
                      <a:pt x="7706" y="44389"/>
                    </a:lnTo>
                    <a:cubicBezTo>
                      <a:pt x="9941" y="37384"/>
                      <a:pt x="14178" y="40419"/>
                      <a:pt x="17613" y="38985"/>
                    </a:cubicBezTo>
                    <a:cubicBezTo>
                      <a:pt x="21049" y="37517"/>
                      <a:pt x="23951" y="35382"/>
                      <a:pt x="27487" y="34182"/>
                    </a:cubicBezTo>
                    <a:cubicBezTo>
                      <a:pt x="33425" y="32180"/>
                      <a:pt x="39229" y="29378"/>
                      <a:pt x="43799" y="25108"/>
                    </a:cubicBezTo>
                    <a:cubicBezTo>
                      <a:pt x="48369" y="20839"/>
                      <a:pt x="51638" y="14934"/>
                      <a:pt x="51838" y="8663"/>
                    </a:cubicBezTo>
                    <a:cubicBezTo>
                      <a:pt x="51905" y="6161"/>
                      <a:pt x="51404" y="3493"/>
                      <a:pt x="49736" y="1692"/>
                    </a:cubicBezTo>
                    <a:cubicBezTo>
                      <a:pt x="48730" y="627"/>
                      <a:pt x="47242" y="1"/>
                      <a:pt x="45824" y="1"/>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23" name="Google Shape;423;p33">
                <a:extLst>
                  <a:ext uri="{FF2B5EF4-FFF2-40B4-BE49-F238E27FC236}">
                    <a16:creationId xmlns:a16="http://schemas.microsoft.com/office/drawing/2014/main" id="{B13461B4-A9C7-7903-434F-7CC6A61D429D}"/>
                  </a:ext>
                </a:extLst>
              </p:cNvPr>
              <p:cNvSpPr/>
              <p:nvPr/>
            </p:nvSpPr>
            <p:spPr>
              <a:xfrm>
                <a:off x="6581499" y="3808041"/>
                <a:ext cx="463308" cy="364124"/>
              </a:xfrm>
              <a:custGeom>
                <a:avLst/>
                <a:gdLst/>
                <a:ahLst/>
                <a:cxnLst/>
                <a:rect l="l" t="t" r="r" b="b"/>
                <a:pathLst>
                  <a:path w="21749" h="17093" extrusionOk="0">
                    <a:moveTo>
                      <a:pt x="0" y="0"/>
                    </a:moveTo>
                    <a:lnTo>
                      <a:pt x="9173" y="15778"/>
                    </a:lnTo>
                    <a:cubicBezTo>
                      <a:pt x="9679" y="16658"/>
                      <a:pt x="10558" y="17092"/>
                      <a:pt x="11434" y="17092"/>
                    </a:cubicBezTo>
                    <a:cubicBezTo>
                      <a:pt x="12352" y="17092"/>
                      <a:pt x="13266" y="16616"/>
                      <a:pt x="13743" y="15678"/>
                    </a:cubicBezTo>
                    <a:lnTo>
                      <a:pt x="21749" y="0"/>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24" name="Google Shape;424;p33">
                <a:extLst>
                  <a:ext uri="{FF2B5EF4-FFF2-40B4-BE49-F238E27FC236}">
                    <a16:creationId xmlns:a16="http://schemas.microsoft.com/office/drawing/2014/main" id="{41434CE3-2DD6-18E8-AF1D-159725C372FD}"/>
                  </a:ext>
                </a:extLst>
              </p:cNvPr>
              <p:cNvSpPr/>
              <p:nvPr/>
            </p:nvSpPr>
            <p:spPr>
              <a:xfrm>
                <a:off x="6581499" y="3744212"/>
                <a:ext cx="154209" cy="63844"/>
              </a:xfrm>
              <a:custGeom>
                <a:avLst/>
                <a:gdLst/>
                <a:ahLst/>
                <a:cxnLst/>
                <a:rect l="l" t="t" r="r" b="b"/>
                <a:pathLst>
                  <a:path w="7239" h="2997" extrusionOk="0">
                    <a:moveTo>
                      <a:pt x="3454" y="1"/>
                    </a:moveTo>
                    <a:cubicBezTo>
                      <a:pt x="2936" y="1"/>
                      <a:pt x="2417" y="110"/>
                      <a:pt x="1935" y="327"/>
                    </a:cubicBezTo>
                    <a:cubicBezTo>
                      <a:pt x="867" y="828"/>
                      <a:pt x="167" y="1829"/>
                      <a:pt x="0" y="2996"/>
                    </a:cubicBezTo>
                    <a:lnTo>
                      <a:pt x="7239" y="2996"/>
                    </a:lnTo>
                    <a:cubicBezTo>
                      <a:pt x="6905" y="1895"/>
                      <a:pt x="6171" y="995"/>
                      <a:pt x="5170" y="428"/>
                    </a:cubicBezTo>
                    <a:cubicBezTo>
                      <a:pt x="4637" y="143"/>
                      <a:pt x="4046" y="1"/>
                      <a:pt x="3454"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25" name="Google Shape;425;p33">
                <a:extLst>
                  <a:ext uri="{FF2B5EF4-FFF2-40B4-BE49-F238E27FC236}">
                    <a16:creationId xmlns:a16="http://schemas.microsoft.com/office/drawing/2014/main" id="{8B2C4692-DB19-8069-BBE5-A0C450703942}"/>
                  </a:ext>
                </a:extLst>
              </p:cNvPr>
              <p:cNvSpPr/>
              <p:nvPr/>
            </p:nvSpPr>
            <p:spPr>
              <a:xfrm>
                <a:off x="6734275" y="3741379"/>
                <a:ext cx="156360" cy="66677"/>
              </a:xfrm>
              <a:custGeom>
                <a:avLst/>
                <a:gdLst/>
                <a:ahLst/>
                <a:cxnLst/>
                <a:rect l="l" t="t" r="r" b="b"/>
                <a:pathLst>
                  <a:path w="7340" h="3130" extrusionOk="0">
                    <a:moveTo>
                      <a:pt x="3555" y="0"/>
                    </a:moveTo>
                    <a:cubicBezTo>
                      <a:pt x="3037" y="0"/>
                      <a:pt x="2518" y="109"/>
                      <a:pt x="2036" y="327"/>
                    </a:cubicBezTo>
                    <a:cubicBezTo>
                      <a:pt x="968" y="861"/>
                      <a:pt x="201" y="1928"/>
                      <a:pt x="1" y="3129"/>
                    </a:cubicBezTo>
                    <a:lnTo>
                      <a:pt x="7339" y="3129"/>
                    </a:lnTo>
                    <a:cubicBezTo>
                      <a:pt x="7039" y="1995"/>
                      <a:pt x="6305" y="1028"/>
                      <a:pt x="5271" y="427"/>
                    </a:cubicBezTo>
                    <a:cubicBezTo>
                      <a:pt x="4738" y="142"/>
                      <a:pt x="4147" y="0"/>
                      <a:pt x="3555" y="0"/>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26" name="Google Shape;426;p33">
                <a:extLst>
                  <a:ext uri="{FF2B5EF4-FFF2-40B4-BE49-F238E27FC236}">
                    <a16:creationId xmlns:a16="http://schemas.microsoft.com/office/drawing/2014/main" id="{6E53A60E-4444-C8B1-F8E9-4B047ABA514C}"/>
                  </a:ext>
                </a:extLst>
              </p:cNvPr>
              <p:cNvSpPr/>
              <p:nvPr/>
            </p:nvSpPr>
            <p:spPr>
              <a:xfrm>
                <a:off x="6890631" y="3746236"/>
                <a:ext cx="154209" cy="61820"/>
              </a:xfrm>
              <a:custGeom>
                <a:avLst/>
                <a:gdLst/>
                <a:ahLst/>
                <a:cxnLst/>
                <a:rect l="l" t="t" r="r" b="b"/>
                <a:pathLst>
                  <a:path w="7239" h="2902" extrusionOk="0">
                    <a:moveTo>
                      <a:pt x="3425" y="0"/>
                    </a:moveTo>
                    <a:cubicBezTo>
                      <a:pt x="2915" y="0"/>
                      <a:pt x="2408" y="101"/>
                      <a:pt x="1935" y="299"/>
                    </a:cubicBezTo>
                    <a:cubicBezTo>
                      <a:pt x="901" y="800"/>
                      <a:pt x="167" y="1767"/>
                      <a:pt x="0" y="2901"/>
                    </a:cubicBezTo>
                    <a:lnTo>
                      <a:pt x="7239" y="2901"/>
                    </a:lnTo>
                    <a:cubicBezTo>
                      <a:pt x="6905" y="1834"/>
                      <a:pt x="6172" y="933"/>
                      <a:pt x="5204" y="433"/>
                    </a:cubicBezTo>
                    <a:cubicBezTo>
                      <a:pt x="4643" y="143"/>
                      <a:pt x="4032" y="0"/>
                      <a:pt x="3425" y="0"/>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27" name="Google Shape;427;p33">
                <a:extLst>
                  <a:ext uri="{FF2B5EF4-FFF2-40B4-BE49-F238E27FC236}">
                    <a16:creationId xmlns:a16="http://schemas.microsoft.com/office/drawing/2014/main" id="{F817657E-CF70-F423-A9BF-B29C0948936C}"/>
                  </a:ext>
                </a:extLst>
              </p:cNvPr>
              <p:cNvSpPr/>
              <p:nvPr/>
            </p:nvSpPr>
            <p:spPr>
              <a:xfrm>
                <a:off x="6874290" y="2160423"/>
                <a:ext cx="856978" cy="852313"/>
              </a:xfrm>
              <a:custGeom>
                <a:avLst/>
                <a:gdLst/>
                <a:ahLst/>
                <a:cxnLst/>
                <a:rect l="l" t="t" r="r" b="b"/>
                <a:pathLst>
                  <a:path w="40229" h="40010" extrusionOk="0">
                    <a:moveTo>
                      <a:pt x="36265" y="0"/>
                    </a:moveTo>
                    <a:cubicBezTo>
                      <a:pt x="35416" y="0"/>
                      <a:pt x="34543" y="257"/>
                      <a:pt x="33791" y="681"/>
                    </a:cubicBezTo>
                    <a:cubicBezTo>
                      <a:pt x="31323" y="2049"/>
                      <a:pt x="30088" y="4817"/>
                      <a:pt x="28821" y="7353"/>
                    </a:cubicBezTo>
                    <a:cubicBezTo>
                      <a:pt x="27520" y="9888"/>
                      <a:pt x="25785" y="12490"/>
                      <a:pt x="23050" y="13157"/>
                    </a:cubicBezTo>
                    <a:cubicBezTo>
                      <a:pt x="22502" y="13288"/>
                      <a:pt x="21938" y="13332"/>
                      <a:pt x="21367" y="13332"/>
                    </a:cubicBezTo>
                    <a:cubicBezTo>
                      <a:pt x="20252" y="13332"/>
                      <a:pt x="19109" y="13166"/>
                      <a:pt x="18009" y="13166"/>
                    </a:cubicBezTo>
                    <a:cubicBezTo>
                      <a:pt x="17102" y="13166"/>
                      <a:pt x="16223" y="13279"/>
                      <a:pt x="15411" y="13690"/>
                    </a:cubicBezTo>
                    <a:cubicBezTo>
                      <a:pt x="12876" y="14991"/>
                      <a:pt x="12009" y="18761"/>
                      <a:pt x="9240" y="19428"/>
                    </a:cubicBezTo>
                    <a:cubicBezTo>
                      <a:pt x="7739" y="19695"/>
                      <a:pt x="6271" y="19928"/>
                      <a:pt x="4770" y="20062"/>
                    </a:cubicBezTo>
                    <a:cubicBezTo>
                      <a:pt x="3036" y="20262"/>
                      <a:pt x="1501" y="21763"/>
                      <a:pt x="767" y="23864"/>
                    </a:cubicBezTo>
                    <a:cubicBezTo>
                      <a:pt x="0" y="25966"/>
                      <a:pt x="367" y="32671"/>
                      <a:pt x="367" y="37674"/>
                    </a:cubicBezTo>
                    <a:lnTo>
                      <a:pt x="8006" y="40009"/>
                    </a:lnTo>
                    <a:cubicBezTo>
                      <a:pt x="8006" y="22597"/>
                      <a:pt x="19614" y="24698"/>
                      <a:pt x="26553" y="21529"/>
                    </a:cubicBezTo>
                    <a:cubicBezTo>
                      <a:pt x="34792" y="17793"/>
                      <a:pt x="37093" y="14691"/>
                      <a:pt x="39328" y="7386"/>
                    </a:cubicBezTo>
                    <a:cubicBezTo>
                      <a:pt x="40096" y="4951"/>
                      <a:pt x="40229" y="1749"/>
                      <a:pt x="38027" y="448"/>
                    </a:cubicBezTo>
                    <a:cubicBezTo>
                      <a:pt x="37492" y="138"/>
                      <a:pt x="36885" y="0"/>
                      <a:pt x="36265" y="0"/>
                    </a:cubicBezTo>
                    <a:close/>
                  </a:path>
                </a:pathLst>
              </a:custGeom>
              <a:solidFill>
                <a:schemeClr val="accent5"/>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28" name="Google Shape;428;p33">
                <a:extLst>
                  <a:ext uri="{FF2B5EF4-FFF2-40B4-BE49-F238E27FC236}">
                    <a16:creationId xmlns:a16="http://schemas.microsoft.com/office/drawing/2014/main" id="{2E43B523-17B1-1E37-EA2A-EA2094D24B77}"/>
                  </a:ext>
                </a:extLst>
              </p:cNvPr>
              <p:cNvSpPr/>
              <p:nvPr/>
            </p:nvSpPr>
            <p:spPr>
              <a:xfrm>
                <a:off x="6728608" y="4061737"/>
                <a:ext cx="186887" cy="149778"/>
              </a:xfrm>
              <a:custGeom>
                <a:avLst/>
                <a:gdLst/>
                <a:ahLst/>
                <a:cxnLst/>
                <a:rect l="l" t="t" r="r" b="b"/>
                <a:pathLst>
                  <a:path w="8773" h="7031" extrusionOk="0">
                    <a:moveTo>
                      <a:pt x="0" y="1"/>
                    </a:moveTo>
                    <a:lnTo>
                      <a:pt x="3803" y="6572"/>
                    </a:lnTo>
                    <a:cubicBezTo>
                      <a:pt x="3981" y="6881"/>
                      <a:pt x="4294" y="7031"/>
                      <a:pt x="4607" y="7031"/>
                    </a:cubicBezTo>
                    <a:cubicBezTo>
                      <a:pt x="4937" y="7031"/>
                      <a:pt x="5266" y="6864"/>
                      <a:pt x="5437" y="6539"/>
                    </a:cubicBezTo>
                    <a:lnTo>
                      <a:pt x="8773"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29" name="Google Shape;429;p33">
                <a:extLst>
                  <a:ext uri="{FF2B5EF4-FFF2-40B4-BE49-F238E27FC236}">
                    <a16:creationId xmlns:a16="http://schemas.microsoft.com/office/drawing/2014/main" id="{4B4BBF9A-8600-6B37-39D1-3E4F13CEA789}"/>
                  </a:ext>
                </a:extLst>
              </p:cNvPr>
              <p:cNvSpPr/>
              <p:nvPr/>
            </p:nvSpPr>
            <p:spPr>
              <a:xfrm>
                <a:off x="6880682" y="2795345"/>
                <a:ext cx="11035" cy="1006735"/>
              </a:xfrm>
              <a:custGeom>
                <a:avLst/>
                <a:gdLst/>
                <a:ahLst/>
                <a:cxnLst/>
                <a:rect l="l" t="t" r="r" b="b"/>
                <a:pathLst>
                  <a:path w="518" h="47259" extrusionOk="0">
                    <a:moveTo>
                      <a:pt x="34" y="0"/>
                    </a:moveTo>
                    <a:cubicBezTo>
                      <a:pt x="34" y="0"/>
                      <a:pt x="0" y="33"/>
                      <a:pt x="0" y="133"/>
                    </a:cubicBezTo>
                    <a:lnTo>
                      <a:pt x="0" y="467"/>
                    </a:lnTo>
                    <a:lnTo>
                      <a:pt x="0" y="1868"/>
                    </a:lnTo>
                    <a:lnTo>
                      <a:pt x="0" y="6938"/>
                    </a:lnTo>
                    <a:cubicBezTo>
                      <a:pt x="0" y="11208"/>
                      <a:pt x="67" y="17146"/>
                      <a:pt x="134" y="23684"/>
                    </a:cubicBezTo>
                    <a:cubicBezTo>
                      <a:pt x="234" y="30222"/>
                      <a:pt x="301" y="36126"/>
                      <a:pt x="367" y="40429"/>
                    </a:cubicBezTo>
                    <a:cubicBezTo>
                      <a:pt x="367" y="42564"/>
                      <a:pt x="401" y="44298"/>
                      <a:pt x="401" y="45499"/>
                    </a:cubicBezTo>
                    <a:cubicBezTo>
                      <a:pt x="434" y="46100"/>
                      <a:pt x="434" y="46567"/>
                      <a:pt x="434" y="46900"/>
                    </a:cubicBezTo>
                    <a:lnTo>
                      <a:pt x="434" y="47234"/>
                    </a:lnTo>
                    <a:cubicBezTo>
                      <a:pt x="367" y="47251"/>
                      <a:pt x="401" y="47259"/>
                      <a:pt x="438" y="47259"/>
                    </a:cubicBezTo>
                    <a:cubicBezTo>
                      <a:pt x="476" y="47259"/>
                      <a:pt x="518" y="47251"/>
                      <a:pt x="467" y="47234"/>
                    </a:cubicBezTo>
                    <a:lnTo>
                      <a:pt x="467" y="46900"/>
                    </a:lnTo>
                    <a:cubicBezTo>
                      <a:pt x="467" y="46567"/>
                      <a:pt x="467" y="46100"/>
                      <a:pt x="467" y="45499"/>
                    </a:cubicBezTo>
                    <a:lnTo>
                      <a:pt x="467" y="40429"/>
                    </a:lnTo>
                    <a:cubicBezTo>
                      <a:pt x="467" y="36159"/>
                      <a:pt x="401" y="30222"/>
                      <a:pt x="334" y="23684"/>
                    </a:cubicBezTo>
                    <a:cubicBezTo>
                      <a:pt x="234" y="17146"/>
                      <a:pt x="167" y="11241"/>
                      <a:pt x="134" y="6938"/>
                    </a:cubicBezTo>
                    <a:cubicBezTo>
                      <a:pt x="101" y="4803"/>
                      <a:pt x="67" y="3069"/>
                      <a:pt x="67" y="1868"/>
                    </a:cubicBezTo>
                    <a:cubicBezTo>
                      <a:pt x="34" y="1268"/>
                      <a:pt x="34" y="801"/>
                      <a:pt x="34" y="467"/>
                    </a:cubicBezTo>
                    <a:lnTo>
                      <a:pt x="34" y="133"/>
                    </a:lnTo>
                    <a:cubicBezTo>
                      <a:pt x="34" y="67"/>
                      <a:pt x="34" y="33"/>
                      <a:pt x="34"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30" name="Google Shape;430;p33">
                <a:extLst>
                  <a:ext uri="{FF2B5EF4-FFF2-40B4-BE49-F238E27FC236}">
                    <a16:creationId xmlns:a16="http://schemas.microsoft.com/office/drawing/2014/main" id="{E58E0E35-8D70-A423-7876-0F4452174E15}"/>
                  </a:ext>
                </a:extLst>
              </p:cNvPr>
              <p:cNvSpPr/>
              <p:nvPr/>
            </p:nvSpPr>
            <p:spPr>
              <a:xfrm>
                <a:off x="6726457" y="2576461"/>
                <a:ext cx="152100" cy="213898"/>
              </a:xfrm>
              <a:custGeom>
                <a:avLst/>
                <a:gdLst/>
                <a:ahLst/>
                <a:cxnLst/>
                <a:rect l="l" t="t" r="r" b="b"/>
                <a:pathLst>
                  <a:path w="7140" h="10041" extrusionOk="0">
                    <a:moveTo>
                      <a:pt x="7139" y="0"/>
                    </a:moveTo>
                    <a:cubicBezTo>
                      <a:pt x="6939" y="0"/>
                      <a:pt x="6772" y="33"/>
                      <a:pt x="6606" y="100"/>
                    </a:cubicBezTo>
                    <a:cubicBezTo>
                      <a:pt x="6105" y="234"/>
                      <a:pt x="5672" y="467"/>
                      <a:pt x="5271" y="767"/>
                    </a:cubicBezTo>
                    <a:cubicBezTo>
                      <a:pt x="4671" y="1168"/>
                      <a:pt x="4137" y="1735"/>
                      <a:pt x="3770" y="2368"/>
                    </a:cubicBezTo>
                    <a:cubicBezTo>
                      <a:pt x="3303" y="3169"/>
                      <a:pt x="3070" y="4070"/>
                      <a:pt x="3070" y="4970"/>
                    </a:cubicBezTo>
                    <a:cubicBezTo>
                      <a:pt x="3070" y="5396"/>
                      <a:pt x="3125" y="5821"/>
                      <a:pt x="3236" y="6246"/>
                    </a:cubicBezTo>
                    <a:lnTo>
                      <a:pt x="3236" y="6246"/>
                    </a:lnTo>
                    <a:cubicBezTo>
                      <a:pt x="2521" y="6307"/>
                      <a:pt x="1869" y="6601"/>
                      <a:pt x="1335" y="7072"/>
                    </a:cubicBezTo>
                    <a:cubicBezTo>
                      <a:pt x="868" y="7439"/>
                      <a:pt x="501" y="7939"/>
                      <a:pt x="268" y="8473"/>
                    </a:cubicBezTo>
                    <a:cubicBezTo>
                      <a:pt x="134" y="8840"/>
                      <a:pt x="34" y="9207"/>
                      <a:pt x="34" y="9607"/>
                    </a:cubicBezTo>
                    <a:cubicBezTo>
                      <a:pt x="1" y="9740"/>
                      <a:pt x="34" y="9874"/>
                      <a:pt x="68" y="10041"/>
                    </a:cubicBezTo>
                    <a:cubicBezTo>
                      <a:pt x="101" y="9507"/>
                      <a:pt x="201" y="9006"/>
                      <a:pt x="401" y="8539"/>
                    </a:cubicBezTo>
                    <a:cubicBezTo>
                      <a:pt x="635" y="8006"/>
                      <a:pt x="1002" y="7572"/>
                      <a:pt x="1435" y="7205"/>
                    </a:cubicBezTo>
                    <a:cubicBezTo>
                      <a:pt x="2002" y="6772"/>
                      <a:pt x="2670" y="6505"/>
                      <a:pt x="3370" y="6471"/>
                    </a:cubicBezTo>
                    <a:lnTo>
                      <a:pt x="3503" y="6471"/>
                    </a:lnTo>
                    <a:lnTo>
                      <a:pt x="3470" y="6338"/>
                    </a:lnTo>
                    <a:cubicBezTo>
                      <a:pt x="3337" y="5904"/>
                      <a:pt x="3303" y="5437"/>
                      <a:pt x="3303" y="5004"/>
                    </a:cubicBezTo>
                    <a:cubicBezTo>
                      <a:pt x="3303" y="3369"/>
                      <a:pt x="4071" y="1868"/>
                      <a:pt x="5371" y="901"/>
                    </a:cubicBezTo>
                    <a:cubicBezTo>
                      <a:pt x="5905" y="534"/>
                      <a:pt x="6506" y="234"/>
                      <a:pt x="7139"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31" name="Google Shape;431;p33">
                <a:extLst>
                  <a:ext uri="{FF2B5EF4-FFF2-40B4-BE49-F238E27FC236}">
                    <a16:creationId xmlns:a16="http://schemas.microsoft.com/office/drawing/2014/main" id="{F99B7139-8C57-27FD-41A0-E940CD6A78FD}"/>
                  </a:ext>
                </a:extLst>
              </p:cNvPr>
              <p:cNvSpPr/>
              <p:nvPr/>
            </p:nvSpPr>
            <p:spPr>
              <a:xfrm>
                <a:off x="5942612" y="1553709"/>
                <a:ext cx="503825" cy="523104"/>
              </a:xfrm>
              <a:custGeom>
                <a:avLst/>
                <a:gdLst/>
                <a:ahLst/>
                <a:cxnLst/>
                <a:rect l="l" t="t" r="r" b="b"/>
                <a:pathLst>
                  <a:path w="23651" h="24556" extrusionOk="0">
                    <a:moveTo>
                      <a:pt x="12341" y="1"/>
                    </a:moveTo>
                    <a:cubicBezTo>
                      <a:pt x="10442" y="1"/>
                      <a:pt x="8516" y="508"/>
                      <a:pt x="6772" y="1573"/>
                    </a:cubicBezTo>
                    <a:cubicBezTo>
                      <a:pt x="1635" y="4842"/>
                      <a:pt x="0" y="11547"/>
                      <a:pt x="3069" y="16817"/>
                    </a:cubicBezTo>
                    <a:cubicBezTo>
                      <a:pt x="5000" y="20157"/>
                      <a:pt x="8563" y="22203"/>
                      <a:pt x="12389" y="22203"/>
                    </a:cubicBezTo>
                    <a:cubicBezTo>
                      <a:pt x="12727" y="22203"/>
                      <a:pt x="13068" y="22187"/>
                      <a:pt x="13410" y="22154"/>
                    </a:cubicBezTo>
                    <a:lnTo>
                      <a:pt x="14811" y="24556"/>
                    </a:lnTo>
                    <a:lnTo>
                      <a:pt x="22916" y="19552"/>
                    </a:lnTo>
                    <a:cubicBezTo>
                      <a:pt x="22916" y="19552"/>
                      <a:pt x="22183" y="18151"/>
                      <a:pt x="21482" y="16950"/>
                    </a:cubicBezTo>
                    <a:cubicBezTo>
                      <a:pt x="23617" y="13381"/>
                      <a:pt x="23650" y="8978"/>
                      <a:pt x="21582" y="5375"/>
                    </a:cubicBezTo>
                    <a:cubicBezTo>
                      <a:pt x="19622" y="1917"/>
                      <a:pt x="16032" y="1"/>
                      <a:pt x="12341" y="1"/>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32" name="Google Shape;432;p33">
                <a:extLst>
                  <a:ext uri="{FF2B5EF4-FFF2-40B4-BE49-F238E27FC236}">
                    <a16:creationId xmlns:a16="http://schemas.microsoft.com/office/drawing/2014/main" id="{A18A3E5F-96B4-52AF-D72B-3A35EC8B4F19}"/>
                  </a:ext>
                </a:extLst>
              </p:cNvPr>
              <p:cNvSpPr/>
              <p:nvPr/>
            </p:nvSpPr>
            <p:spPr>
              <a:xfrm>
                <a:off x="5973866" y="1551855"/>
                <a:ext cx="469699" cy="525682"/>
              </a:xfrm>
              <a:custGeom>
                <a:avLst/>
                <a:gdLst/>
                <a:ahLst/>
                <a:cxnLst/>
                <a:rect l="l" t="t" r="r" b="b"/>
                <a:pathLst>
                  <a:path w="22049" h="24677" extrusionOk="0">
                    <a:moveTo>
                      <a:pt x="20048" y="5229"/>
                    </a:moveTo>
                    <a:cubicBezTo>
                      <a:pt x="20082" y="5296"/>
                      <a:pt x="20115" y="5362"/>
                      <a:pt x="20148" y="5396"/>
                    </a:cubicBezTo>
                    <a:lnTo>
                      <a:pt x="20048" y="5229"/>
                    </a:lnTo>
                    <a:close/>
                    <a:moveTo>
                      <a:pt x="20115" y="5462"/>
                    </a:moveTo>
                    <a:cubicBezTo>
                      <a:pt x="20115" y="5463"/>
                      <a:pt x="20148" y="5529"/>
                      <a:pt x="20215" y="5663"/>
                    </a:cubicBezTo>
                    <a:cubicBezTo>
                      <a:pt x="20231" y="5686"/>
                      <a:pt x="20249" y="5716"/>
                      <a:pt x="20268" y="5750"/>
                    </a:cubicBezTo>
                    <a:lnTo>
                      <a:pt x="20268" y="5750"/>
                    </a:lnTo>
                    <a:cubicBezTo>
                      <a:pt x="20249" y="5709"/>
                      <a:pt x="20231" y="5669"/>
                      <a:pt x="20215" y="5629"/>
                    </a:cubicBezTo>
                    <a:cubicBezTo>
                      <a:pt x="20149" y="5496"/>
                      <a:pt x="20115" y="5463"/>
                      <a:pt x="20115" y="5462"/>
                    </a:cubicBezTo>
                    <a:close/>
                    <a:moveTo>
                      <a:pt x="11492" y="0"/>
                    </a:moveTo>
                    <a:cubicBezTo>
                      <a:pt x="11442" y="0"/>
                      <a:pt x="11392" y="9"/>
                      <a:pt x="11342" y="25"/>
                    </a:cubicBezTo>
                    <a:lnTo>
                      <a:pt x="10075" y="25"/>
                    </a:lnTo>
                    <a:lnTo>
                      <a:pt x="9407" y="92"/>
                    </a:lnTo>
                    <a:lnTo>
                      <a:pt x="8740" y="225"/>
                    </a:lnTo>
                    <a:lnTo>
                      <a:pt x="8407" y="292"/>
                    </a:lnTo>
                    <a:cubicBezTo>
                      <a:pt x="8307" y="325"/>
                      <a:pt x="8173" y="359"/>
                      <a:pt x="8073" y="392"/>
                    </a:cubicBezTo>
                    <a:lnTo>
                      <a:pt x="7406" y="592"/>
                    </a:lnTo>
                    <a:cubicBezTo>
                      <a:pt x="7173" y="659"/>
                      <a:pt x="6972" y="759"/>
                      <a:pt x="6739" y="859"/>
                    </a:cubicBezTo>
                    <a:cubicBezTo>
                      <a:pt x="6505" y="959"/>
                      <a:pt x="6305" y="1059"/>
                      <a:pt x="6072" y="1159"/>
                    </a:cubicBezTo>
                    <a:lnTo>
                      <a:pt x="5438" y="1526"/>
                    </a:lnTo>
                    <a:cubicBezTo>
                      <a:pt x="5338" y="1593"/>
                      <a:pt x="5238" y="1660"/>
                      <a:pt x="5104" y="1726"/>
                    </a:cubicBezTo>
                    <a:lnTo>
                      <a:pt x="4804" y="1927"/>
                    </a:lnTo>
                    <a:cubicBezTo>
                      <a:pt x="3470" y="2861"/>
                      <a:pt x="2369" y="4061"/>
                      <a:pt x="1569" y="5462"/>
                    </a:cubicBezTo>
                    <a:cubicBezTo>
                      <a:pt x="1001" y="6463"/>
                      <a:pt x="601" y="7531"/>
                      <a:pt x="334" y="8665"/>
                    </a:cubicBezTo>
                    <a:cubicBezTo>
                      <a:pt x="67" y="9832"/>
                      <a:pt x="1" y="11066"/>
                      <a:pt x="101" y="12234"/>
                    </a:cubicBezTo>
                    <a:cubicBezTo>
                      <a:pt x="234" y="13502"/>
                      <a:pt x="534" y="14702"/>
                      <a:pt x="1068" y="15837"/>
                    </a:cubicBezTo>
                    <a:cubicBezTo>
                      <a:pt x="1168" y="16137"/>
                      <a:pt x="1335" y="16404"/>
                      <a:pt x="1468" y="16671"/>
                    </a:cubicBezTo>
                    <a:cubicBezTo>
                      <a:pt x="1502" y="16737"/>
                      <a:pt x="1535" y="16837"/>
                      <a:pt x="1602" y="16904"/>
                    </a:cubicBezTo>
                    <a:lnTo>
                      <a:pt x="1702" y="17104"/>
                    </a:lnTo>
                    <a:lnTo>
                      <a:pt x="1969" y="17504"/>
                    </a:lnTo>
                    <a:cubicBezTo>
                      <a:pt x="2169" y="17771"/>
                      <a:pt x="2336" y="18038"/>
                      <a:pt x="2536" y="18272"/>
                    </a:cubicBezTo>
                    <a:lnTo>
                      <a:pt x="2869" y="18639"/>
                    </a:lnTo>
                    <a:lnTo>
                      <a:pt x="3003" y="18839"/>
                    </a:lnTo>
                    <a:lnTo>
                      <a:pt x="3170" y="19006"/>
                    </a:lnTo>
                    <a:cubicBezTo>
                      <a:pt x="3770" y="19606"/>
                      <a:pt x="4404" y="20140"/>
                      <a:pt x="5138" y="20607"/>
                    </a:cubicBezTo>
                    <a:cubicBezTo>
                      <a:pt x="5805" y="21040"/>
                      <a:pt x="6539" y="21407"/>
                      <a:pt x="7339" y="21674"/>
                    </a:cubicBezTo>
                    <a:cubicBezTo>
                      <a:pt x="8073" y="21941"/>
                      <a:pt x="8840" y="22141"/>
                      <a:pt x="9641" y="22208"/>
                    </a:cubicBezTo>
                    <a:cubicBezTo>
                      <a:pt x="10025" y="22258"/>
                      <a:pt x="10408" y="22283"/>
                      <a:pt x="10792" y="22283"/>
                    </a:cubicBezTo>
                    <a:cubicBezTo>
                      <a:pt x="11165" y="22283"/>
                      <a:pt x="11538" y="22259"/>
                      <a:pt x="11912" y="22212"/>
                    </a:cubicBezTo>
                    <a:lnTo>
                      <a:pt x="11912" y="22212"/>
                    </a:lnTo>
                    <a:lnTo>
                      <a:pt x="13287" y="24570"/>
                    </a:lnTo>
                    <a:lnTo>
                      <a:pt x="13287" y="24570"/>
                    </a:lnTo>
                    <a:lnTo>
                      <a:pt x="13277" y="24576"/>
                    </a:lnTo>
                    <a:lnTo>
                      <a:pt x="13291" y="24576"/>
                    </a:lnTo>
                    <a:lnTo>
                      <a:pt x="13310" y="24610"/>
                    </a:lnTo>
                    <a:lnTo>
                      <a:pt x="13344" y="24676"/>
                    </a:lnTo>
                    <a:lnTo>
                      <a:pt x="13377" y="24643"/>
                    </a:lnTo>
                    <a:lnTo>
                      <a:pt x="21483" y="19639"/>
                    </a:lnTo>
                    <a:lnTo>
                      <a:pt x="21516" y="19639"/>
                    </a:lnTo>
                    <a:lnTo>
                      <a:pt x="21483" y="19606"/>
                    </a:lnTo>
                    <a:lnTo>
                      <a:pt x="20091" y="17022"/>
                    </a:lnTo>
                    <a:lnTo>
                      <a:pt x="20091" y="17022"/>
                    </a:lnTo>
                    <a:cubicBezTo>
                      <a:pt x="21618" y="14456"/>
                      <a:pt x="22048" y="11394"/>
                      <a:pt x="21349" y="8465"/>
                    </a:cubicBezTo>
                    <a:cubicBezTo>
                      <a:pt x="21149" y="7697"/>
                      <a:pt x="20882" y="6930"/>
                      <a:pt x="20515" y="6196"/>
                    </a:cubicBezTo>
                    <a:cubicBezTo>
                      <a:pt x="20414" y="6018"/>
                      <a:pt x="20331" y="5860"/>
                      <a:pt x="20268" y="5750"/>
                    </a:cubicBezTo>
                    <a:lnTo>
                      <a:pt x="20268" y="5750"/>
                    </a:lnTo>
                    <a:cubicBezTo>
                      <a:pt x="20330" y="5880"/>
                      <a:pt x="20406" y="6019"/>
                      <a:pt x="20482" y="6196"/>
                    </a:cubicBezTo>
                    <a:cubicBezTo>
                      <a:pt x="20849" y="6930"/>
                      <a:pt x="21116" y="7697"/>
                      <a:pt x="21283" y="8465"/>
                    </a:cubicBezTo>
                    <a:cubicBezTo>
                      <a:pt x="21983" y="11367"/>
                      <a:pt x="21516" y="14469"/>
                      <a:pt x="19982" y="17037"/>
                    </a:cubicBezTo>
                    <a:lnTo>
                      <a:pt x="21356" y="19589"/>
                    </a:lnTo>
                    <a:lnTo>
                      <a:pt x="13326" y="24546"/>
                    </a:lnTo>
                    <a:lnTo>
                      <a:pt x="13326" y="24546"/>
                    </a:lnTo>
                    <a:lnTo>
                      <a:pt x="11943" y="22174"/>
                    </a:lnTo>
                    <a:lnTo>
                      <a:pt x="11909" y="22174"/>
                    </a:lnTo>
                    <a:cubicBezTo>
                      <a:pt x="11526" y="22208"/>
                      <a:pt x="11142" y="22224"/>
                      <a:pt x="10758" y="22224"/>
                    </a:cubicBezTo>
                    <a:cubicBezTo>
                      <a:pt x="10375" y="22224"/>
                      <a:pt x="9991" y="22208"/>
                      <a:pt x="9608" y="22174"/>
                    </a:cubicBezTo>
                    <a:cubicBezTo>
                      <a:pt x="8840" y="22074"/>
                      <a:pt x="8073" y="21874"/>
                      <a:pt x="7339" y="21607"/>
                    </a:cubicBezTo>
                    <a:cubicBezTo>
                      <a:pt x="5772" y="21074"/>
                      <a:pt x="4371" y="20140"/>
                      <a:pt x="3203" y="18972"/>
                    </a:cubicBezTo>
                    <a:lnTo>
                      <a:pt x="3036" y="18805"/>
                    </a:lnTo>
                    <a:lnTo>
                      <a:pt x="2903" y="18605"/>
                    </a:lnTo>
                    <a:lnTo>
                      <a:pt x="2569" y="18238"/>
                    </a:lnTo>
                    <a:cubicBezTo>
                      <a:pt x="2402" y="18005"/>
                      <a:pt x="2202" y="17738"/>
                      <a:pt x="2036" y="17471"/>
                    </a:cubicBezTo>
                    <a:lnTo>
                      <a:pt x="1769" y="17104"/>
                    </a:lnTo>
                    <a:lnTo>
                      <a:pt x="1635" y="16904"/>
                    </a:lnTo>
                    <a:cubicBezTo>
                      <a:pt x="1602" y="16837"/>
                      <a:pt x="1569" y="16737"/>
                      <a:pt x="1535" y="16671"/>
                    </a:cubicBezTo>
                    <a:cubicBezTo>
                      <a:pt x="1402" y="16404"/>
                      <a:pt x="1235" y="16137"/>
                      <a:pt x="1102" y="15837"/>
                    </a:cubicBezTo>
                    <a:cubicBezTo>
                      <a:pt x="601" y="14736"/>
                      <a:pt x="301" y="13502"/>
                      <a:pt x="168" y="12301"/>
                    </a:cubicBezTo>
                    <a:cubicBezTo>
                      <a:pt x="34" y="11100"/>
                      <a:pt x="101" y="9899"/>
                      <a:pt x="368" y="8731"/>
                    </a:cubicBezTo>
                    <a:cubicBezTo>
                      <a:pt x="635" y="7631"/>
                      <a:pt x="1035" y="6530"/>
                      <a:pt x="1602" y="5563"/>
                    </a:cubicBezTo>
                    <a:cubicBezTo>
                      <a:pt x="2169" y="4595"/>
                      <a:pt x="2869" y="3728"/>
                      <a:pt x="3670" y="2961"/>
                    </a:cubicBezTo>
                    <a:cubicBezTo>
                      <a:pt x="4037" y="2627"/>
                      <a:pt x="4437" y="2294"/>
                      <a:pt x="4871" y="1993"/>
                    </a:cubicBezTo>
                    <a:lnTo>
                      <a:pt x="5171" y="1793"/>
                    </a:lnTo>
                    <a:cubicBezTo>
                      <a:pt x="5271" y="1726"/>
                      <a:pt x="5371" y="1660"/>
                      <a:pt x="5471" y="1593"/>
                    </a:cubicBezTo>
                    <a:lnTo>
                      <a:pt x="6138" y="1226"/>
                    </a:lnTo>
                    <a:cubicBezTo>
                      <a:pt x="6339" y="1126"/>
                      <a:pt x="6539" y="1026"/>
                      <a:pt x="6772" y="926"/>
                    </a:cubicBezTo>
                    <a:cubicBezTo>
                      <a:pt x="7006" y="859"/>
                      <a:pt x="7206" y="726"/>
                      <a:pt x="7439" y="659"/>
                    </a:cubicBezTo>
                    <a:lnTo>
                      <a:pt x="8107" y="459"/>
                    </a:lnTo>
                    <a:cubicBezTo>
                      <a:pt x="8207" y="426"/>
                      <a:pt x="8307" y="392"/>
                      <a:pt x="8440" y="359"/>
                    </a:cubicBezTo>
                    <a:lnTo>
                      <a:pt x="8774" y="292"/>
                    </a:lnTo>
                    <a:cubicBezTo>
                      <a:pt x="9007" y="259"/>
                      <a:pt x="9207" y="225"/>
                      <a:pt x="9407" y="159"/>
                    </a:cubicBezTo>
                    <a:lnTo>
                      <a:pt x="10075" y="125"/>
                    </a:lnTo>
                    <a:lnTo>
                      <a:pt x="10375" y="92"/>
                    </a:lnTo>
                    <a:lnTo>
                      <a:pt x="11642" y="92"/>
                    </a:lnTo>
                    <a:lnTo>
                      <a:pt x="11943" y="125"/>
                    </a:lnTo>
                    <a:cubicBezTo>
                      <a:pt x="12143" y="125"/>
                      <a:pt x="12343" y="159"/>
                      <a:pt x="12510" y="192"/>
                    </a:cubicBezTo>
                    <a:lnTo>
                      <a:pt x="13077" y="292"/>
                    </a:lnTo>
                    <a:lnTo>
                      <a:pt x="13377" y="359"/>
                    </a:lnTo>
                    <a:lnTo>
                      <a:pt x="13510" y="392"/>
                    </a:lnTo>
                    <a:lnTo>
                      <a:pt x="13644" y="426"/>
                    </a:lnTo>
                    <a:lnTo>
                      <a:pt x="14178" y="592"/>
                    </a:lnTo>
                    <a:cubicBezTo>
                      <a:pt x="14344" y="626"/>
                      <a:pt x="14511" y="692"/>
                      <a:pt x="14678" y="759"/>
                    </a:cubicBezTo>
                    <a:lnTo>
                      <a:pt x="15145" y="959"/>
                    </a:lnTo>
                    <a:cubicBezTo>
                      <a:pt x="15312" y="1026"/>
                      <a:pt x="15445" y="1093"/>
                      <a:pt x="15612" y="1159"/>
                    </a:cubicBezTo>
                    <a:cubicBezTo>
                      <a:pt x="15879" y="1326"/>
                      <a:pt x="16179" y="1460"/>
                      <a:pt x="16446" y="1626"/>
                    </a:cubicBezTo>
                    <a:lnTo>
                      <a:pt x="17180" y="2127"/>
                    </a:lnTo>
                    <a:cubicBezTo>
                      <a:pt x="17380" y="2294"/>
                      <a:pt x="17613" y="2460"/>
                      <a:pt x="17813" y="2627"/>
                    </a:cubicBezTo>
                    <a:cubicBezTo>
                      <a:pt x="17914" y="2694"/>
                      <a:pt x="18014" y="2794"/>
                      <a:pt x="18080" y="2861"/>
                    </a:cubicBezTo>
                    <a:lnTo>
                      <a:pt x="18347" y="3127"/>
                    </a:lnTo>
                    <a:lnTo>
                      <a:pt x="18814" y="3594"/>
                    </a:lnTo>
                    <a:cubicBezTo>
                      <a:pt x="18948" y="3761"/>
                      <a:pt x="19048" y="3895"/>
                      <a:pt x="19181" y="4028"/>
                    </a:cubicBezTo>
                    <a:lnTo>
                      <a:pt x="19481" y="4428"/>
                    </a:lnTo>
                    <a:cubicBezTo>
                      <a:pt x="19581" y="4562"/>
                      <a:pt x="19648" y="4662"/>
                      <a:pt x="19715" y="4762"/>
                    </a:cubicBezTo>
                    <a:lnTo>
                      <a:pt x="20048" y="5229"/>
                    </a:lnTo>
                    <a:lnTo>
                      <a:pt x="19748" y="4762"/>
                    </a:lnTo>
                    <a:cubicBezTo>
                      <a:pt x="19681" y="4662"/>
                      <a:pt x="19615" y="4528"/>
                      <a:pt x="19515" y="4428"/>
                    </a:cubicBezTo>
                    <a:lnTo>
                      <a:pt x="19214" y="4028"/>
                    </a:lnTo>
                    <a:cubicBezTo>
                      <a:pt x="19081" y="3895"/>
                      <a:pt x="18981" y="3728"/>
                      <a:pt x="18848" y="3561"/>
                    </a:cubicBezTo>
                    <a:lnTo>
                      <a:pt x="18381" y="3094"/>
                    </a:lnTo>
                    <a:lnTo>
                      <a:pt x="18114" y="2827"/>
                    </a:lnTo>
                    <a:cubicBezTo>
                      <a:pt x="18014" y="2761"/>
                      <a:pt x="17914" y="2660"/>
                      <a:pt x="17813" y="2594"/>
                    </a:cubicBezTo>
                    <a:cubicBezTo>
                      <a:pt x="17613" y="2427"/>
                      <a:pt x="17413" y="2227"/>
                      <a:pt x="17180" y="2060"/>
                    </a:cubicBezTo>
                    <a:lnTo>
                      <a:pt x="16446" y="1560"/>
                    </a:lnTo>
                    <a:cubicBezTo>
                      <a:pt x="16212" y="1426"/>
                      <a:pt x="15912" y="1259"/>
                      <a:pt x="15612" y="1126"/>
                    </a:cubicBezTo>
                    <a:cubicBezTo>
                      <a:pt x="15478" y="1026"/>
                      <a:pt x="15312" y="959"/>
                      <a:pt x="15178" y="893"/>
                    </a:cubicBezTo>
                    <a:lnTo>
                      <a:pt x="14678" y="692"/>
                    </a:lnTo>
                    <a:cubicBezTo>
                      <a:pt x="14511" y="626"/>
                      <a:pt x="14344" y="559"/>
                      <a:pt x="14178" y="526"/>
                    </a:cubicBezTo>
                    <a:lnTo>
                      <a:pt x="13644" y="359"/>
                    </a:lnTo>
                    <a:lnTo>
                      <a:pt x="13510" y="325"/>
                    </a:lnTo>
                    <a:lnTo>
                      <a:pt x="13377" y="292"/>
                    </a:lnTo>
                    <a:lnTo>
                      <a:pt x="13110" y="225"/>
                    </a:lnTo>
                    <a:lnTo>
                      <a:pt x="12543" y="92"/>
                    </a:lnTo>
                    <a:lnTo>
                      <a:pt x="11943" y="25"/>
                    </a:lnTo>
                    <a:lnTo>
                      <a:pt x="11642" y="25"/>
                    </a:lnTo>
                    <a:cubicBezTo>
                      <a:pt x="11592" y="9"/>
                      <a:pt x="11542" y="0"/>
                      <a:pt x="11492"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33" name="Google Shape;433;p33">
                <a:extLst>
                  <a:ext uri="{FF2B5EF4-FFF2-40B4-BE49-F238E27FC236}">
                    <a16:creationId xmlns:a16="http://schemas.microsoft.com/office/drawing/2014/main" id="{19185A3E-BE2E-9AAC-130D-2E0E0C354488}"/>
                  </a:ext>
                </a:extLst>
              </p:cNvPr>
              <p:cNvSpPr/>
              <p:nvPr/>
            </p:nvSpPr>
            <p:spPr>
              <a:xfrm>
                <a:off x="6106062" y="1698176"/>
                <a:ext cx="254714" cy="340052"/>
              </a:xfrm>
              <a:custGeom>
                <a:avLst/>
                <a:gdLst/>
                <a:ahLst/>
                <a:cxnLst/>
                <a:rect l="l" t="t" r="r" b="b"/>
                <a:pathLst>
                  <a:path w="11957" h="15963" extrusionOk="0">
                    <a:moveTo>
                      <a:pt x="6523" y="259"/>
                    </a:moveTo>
                    <a:cubicBezTo>
                      <a:pt x="6550" y="259"/>
                      <a:pt x="6577" y="260"/>
                      <a:pt x="6605" y="262"/>
                    </a:cubicBezTo>
                    <a:cubicBezTo>
                      <a:pt x="7506" y="296"/>
                      <a:pt x="8239" y="1063"/>
                      <a:pt x="8673" y="1797"/>
                    </a:cubicBezTo>
                    <a:cubicBezTo>
                      <a:pt x="9140" y="2597"/>
                      <a:pt x="9374" y="3465"/>
                      <a:pt x="9374" y="4399"/>
                    </a:cubicBezTo>
                    <a:cubicBezTo>
                      <a:pt x="9374" y="5611"/>
                      <a:pt x="8890" y="6749"/>
                      <a:pt x="8075" y="7596"/>
                    </a:cubicBezTo>
                    <a:lnTo>
                      <a:pt x="8075" y="7596"/>
                    </a:lnTo>
                    <a:cubicBezTo>
                      <a:pt x="7520" y="6576"/>
                      <a:pt x="6980" y="5547"/>
                      <a:pt x="6471" y="4499"/>
                    </a:cubicBezTo>
                    <a:cubicBezTo>
                      <a:pt x="6071" y="3731"/>
                      <a:pt x="5738" y="2931"/>
                      <a:pt x="5504" y="2130"/>
                    </a:cubicBezTo>
                    <a:cubicBezTo>
                      <a:pt x="5404" y="1697"/>
                      <a:pt x="5404" y="1263"/>
                      <a:pt x="5571" y="863"/>
                    </a:cubicBezTo>
                    <a:cubicBezTo>
                      <a:pt x="5758" y="488"/>
                      <a:pt x="6121" y="259"/>
                      <a:pt x="6523" y="259"/>
                    </a:cubicBezTo>
                    <a:close/>
                    <a:moveTo>
                      <a:pt x="1470" y="3483"/>
                    </a:moveTo>
                    <a:cubicBezTo>
                      <a:pt x="2320" y="3483"/>
                      <a:pt x="2968" y="4255"/>
                      <a:pt x="3436" y="4899"/>
                    </a:cubicBezTo>
                    <a:cubicBezTo>
                      <a:pt x="3803" y="5399"/>
                      <a:pt x="4170" y="5933"/>
                      <a:pt x="4503" y="6467"/>
                    </a:cubicBezTo>
                    <a:cubicBezTo>
                      <a:pt x="5002" y="7257"/>
                      <a:pt x="5485" y="8058"/>
                      <a:pt x="5958" y="8864"/>
                    </a:cubicBezTo>
                    <a:lnTo>
                      <a:pt x="5958" y="8864"/>
                    </a:lnTo>
                    <a:cubicBezTo>
                      <a:pt x="5571" y="8970"/>
                      <a:pt x="5175" y="9023"/>
                      <a:pt x="4780" y="9023"/>
                    </a:cubicBezTo>
                    <a:cubicBezTo>
                      <a:pt x="3751" y="9023"/>
                      <a:pt x="2736" y="8666"/>
                      <a:pt x="1935" y="7968"/>
                    </a:cubicBezTo>
                    <a:cubicBezTo>
                      <a:pt x="1268" y="7401"/>
                      <a:pt x="767" y="6700"/>
                      <a:pt x="501" y="5900"/>
                    </a:cubicBezTo>
                    <a:cubicBezTo>
                      <a:pt x="200" y="5099"/>
                      <a:pt x="67" y="3798"/>
                      <a:pt x="1101" y="3531"/>
                    </a:cubicBezTo>
                    <a:cubicBezTo>
                      <a:pt x="1228" y="3499"/>
                      <a:pt x="1351" y="3483"/>
                      <a:pt x="1470" y="3483"/>
                    </a:cubicBezTo>
                    <a:close/>
                    <a:moveTo>
                      <a:pt x="6572" y="0"/>
                    </a:moveTo>
                    <a:cubicBezTo>
                      <a:pt x="6291" y="0"/>
                      <a:pt x="6015" y="77"/>
                      <a:pt x="5771" y="262"/>
                    </a:cubicBezTo>
                    <a:cubicBezTo>
                      <a:pt x="5070" y="829"/>
                      <a:pt x="5171" y="1763"/>
                      <a:pt x="5371" y="2497"/>
                    </a:cubicBezTo>
                    <a:cubicBezTo>
                      <a:pt x="5671" y="3365"/>
                      <a:pt x="6038" y="4198"/>
                      <a:pt x="6471" y="4999"/>
                    </a:cubicBezTo>
                    <a:cubicBezTo>
                      <a:pt x="6934" y="5925"/>
                      <a:pt x="7430" y="6850"/>
                      <a:pt x="7893" y="7775"/>
                    </a:cubicBezTo>
                    <a:lnTo>
                      <a:pt x="7893" y="7775"/>
                    </a:lnTo>
                    <a:cubicBezTo>
                      <a:pt x="7537" y="8108"/>
                      <a:pt x="7126" y="8388"/>
                      <a:pt x="6672" y="8602"/>
                    </a:cubicBezTo>
                    <a:cubicBezTo>
                      <a:pt x="6521" y="8672"/>
                      <a:pt x="6369" y="8733"/>
                      <a:pt x="6214" y="8786"/>
                    </a:cubicBezTo>
                    <a:lnTo>
                      <a:pt x="6214" y="8786"/>
                    </a:lnTo>
                    <a:cubicBezTo>
                      <a:pt x="5766" y="8018"/>
                      <a:pt x="5310" y="7255"/>
                      <a:pt x="4837" y="6500"/>
                    </a:cubicBezTo>
                    <a:cubicBezTo>
                      <a:pt x="4437" y="5900"/>
                      <a:pt x="4036" y="5299"/>
                      <a:pt x="3603" y="4699"/>
                    </a:cubicBezTo>
                    <a:cubicBezTo>
                      <a:pt x="3069" y="3998"/>
                      <a:pt x="2402" y="3231"/>
                      <a:pt x="1435" y="3231"/>
                    </a:cubicBezTo>
                    <a:cubicBezTo>
                      <a:pt x="1001" y="3231"/>
                      <a:pt x="601" y="3398"/>
                      <a:pt x="334" y="3731"/>
                    </a:cubicBezTo>
                    <a:cubicBezTo>
                      <a:pt x="100" y="4098"/>
                      <a:pt x="0" y="4532"/>
                      <a:pt x="34" y="4932"/>
                    </a:cubicBezTo>
                    <a:cubicBezTo>
                      <a:pt x="134" y="5833"/>
                      <a:pt x="467" y="6700"/>
                      <a:pt x="1068" y="7401"/>
                    </a:cubicBezTo>
                    <a:cubicBezTo>
                      <a:pt x="1954" y="8591"/>
                      <a:pt x="3345" y="9253"/>
                      <a:pt x="4803" y="9253"/>
                    </a:cubicBezTo>
                    <a:cubicBezTo>
                      <a:pt x="5102" y="9253"/>
                      <a:pt x="5404" y="9225"/>
                      <a:pt x="5704" y="9169"/>
                    </a:cubicBezTo>
                    <a:cubicBezTo>
                      <a:pt x="5832" y="9142"/>
                      <a:pt x="5957" y="9111"/>
                      <a:pt x="6081" y="9075"/>
                    </a:cubicBezTo>
                    <a:lnTo>
                      <a:pt x="6081" y="9075"/>
                    </a:lnTo>
                    <a:cubicBezTo>
                      <a:pt x="7242" y="11059"/>
                      <a:pt x="8350" y="13073"/>
                      <a:pt x="9507" y="15040"/>
                    </a:cubicBezTo>
                    <a:lnTo>
                      <a:pt x="10007" y="15907"/>
                    </a:lnTo>
                    <a:cubicBezTo>
                      <a:pt x="10037" y="15946"/>
                      <a:pt x="10075" y="15962"/>
                      <a:pt x="10112" y="15962"/>
                    </a:cubicBezTo>
                    <a:cubicBezTo>
                      <a:pt x="10202" y="15962"/>
                      <a:pt x="10288" y="15868"/>
                      <a:pt x="10241" y="15773"/>
                    </a:cubicBezTo>
                    <a:cubicBezTo>
                      <a:pt x="8879" y="13536"/>
                      <a:pt x="7642" y="11246"/>
                      <a:pt x="6334" y="8993"/>
                    </a:cubicBezTo>
                    <a:lnTo>
                      <a:pt x="6334" y="8993"/>
                    </a:lnTo>
                    <a:cubicBezTo>
                      <a:pt x="6957" y="8774"/>
                      <a:pt x="7528" y="8431"/>
                      <a:pt x="8013" y="7995"/>
                    </a:cubicBezTo>
                    <a:lnTo>
                      <a:pt x="8013" y="7995"/>
                    </a:lnTo>
                    <a:cubicBezTo>
                      <a:pt x="9014" y="9798"/>
                      <a:pt x="10043" y="11603"/>
                      <a:pt x="11041" y="13438"/>
                    </a:cubicBezTo>
                    <a:cubicBezTo>
                      <a:pt x="11242" y="13872"/>
                      <a:pt x="11475" y="14272"/>
                      <a:pt x="11709" y="14706"/>
                    </a:cubicBezTo>
                    <a:cubicBezTo>
                      <a:pt x="11728" y="14744"/>
                      <a:pt x="11758" y="14760"/>
                      <a:pt x="11789" y="14760"/>
                    </a:cubicBezTo>
                    <a:cubicBezTo>
                      <a:pt x="11868" y="14760"/>
                      <a:pt x="11956" y="14658"/>
                      <a:pt x="11909" y="14539"/>
                    </a:cubicBezTo>
                    <a:cubicBezTo>
                      <a:pt x="10720" y="12273"/>
                      <a:pt x="9425" y="10068"/>
                      <a:pt x="8197" y="7821"/>
                    </a:cubicBezTo>
                    <a:lnTo>
                      <a:pt x="8197" y="7821"/>
                    </a:lnTo>
                    <a:cubicBezTo>
                      <a:pt x="8773" y="7247"/>
                      <a:pt x="9210" y="6532"/>
                      <a:pt x="9440" y="5733"/>
                    </a:cubicBezTo>
                    <a:cubicBezTo>
                      <a:pt x="9941" y="3965"/>
                      <a:pt x="9440" y="1763"/>
                      <a:pt x="8039" y="596"/>
                    </a:cubicBezTo>
                    <a:cubicBezTo>
                      <a:pt x="7648" y="270"/>
                      <a:pt x="7100" y="0"/>
                      <a:pt x="6572"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34" name="Google Shape;434;p33">
                <a:extLst>
                  <a:ext uri="{FF2B5EF4-FFF2-40B4-BE49-F238E27FC236}">
                    <a16:creationId xmlns:a16="http://schemas.microsoft.com/office/drawing/2014/main" id="{12B041C9-60E1-A79E-7125-6518E035950E}"/>
                  </a:ext>
                </a:extLst>
              </p:cNvPr>
              <p:cNvSpPr/>
              <p:nvPr/>
            </p:nvSpPr>
            <p:spPr>
              <a:xfrm>
                <a:off x="6366151" y="2102432"/>
                <a:ext cx="76774" cy="51467"/>
              </a:xfrm>
              <a:custGeom>
                <a:avLst/>
                <a:gdLst/>
                <a:ahLst/>
                <a:cxnLst/>
                <a:rect l="l" t="t" r="r" b="b"/>
                <a:pathLst>
                  <a:path w="3604" h="2416" extrusionOk="0">
                    <a:moveTo>
                      <a:pt x="3603" y="1"/>
                    </a:moveTo>
                    <a:lnTo>
                      <a:pt x="1" y="2236"/>
                    </a:lnTo>
                    <a:cubicBezTo>
                      <a:pt x="301" y="2236"/>
                      <a:pt x="568" y="2269"/>
                      <a:pt x="835" y="2369"/>
                    </a:cubicBezTo>
                    <a:cubicBezTo>
                      <a:pt x="910" y="2399"/>
                      <a:pt x="992" y="2416"/>
                      <a:pt x="1074" y="2416"/>
                    </a:cubicBezTo>
                    <a:cubicBezTo>
                      <a:pt x="1175" y="2416"/>
                      <a:pt x="1277" y="2391"/>
                      <a:pt x="1369" y="2336"/>
                    </a:cubicBezTo>
                    <a:lnTo>
                      <a:pt x="3003" y="1302"/>
                    </a:lnTo>
                    <a:cubicBezTo>
                      <a:pt x="3203" y="1202"/>
                      <a:pt x="3303" y="1001"/>
                      <a:pt x="3303" y="768"/>
                    </a:cubicBezTo>
                    <a:cubicBezTo>
                      <a:pt x="3303" y="501"/>
                      <a:pt x="3437" y="201"/>
                      <a:pt x="3603"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35" name="Google Shape;435;p33">
                <a:extLst>
                  <a:ext uri="{FF2B5EF4-FFF2-40B4-BE49-F238E27FC236}">
                    <a16:creationId xmlns:a16="http://schemas.microsoft.com/office/drawing/2014/main" id="{4308C9F5-41DE-1F1B-1BBC-9154E10E78C3}"/>
                  </a:ext>
                </a:extLst>
              </p:cNvPr>
              <p:cNvSpPr/>
              <p:nvPr/>
            </p:nvSpPr>
            <p:spPr>
              <a:xfrm>
                <a:off x="6270940" y="1981635"/>
                <a:ext cx="189741" cy="174894"/>
              </a:xfrm>
              <a:custGeom>
                <a:avLst/>
                <a:gdLst/>
                <a:ahLst/>
                <a:cxnLst/>
                <a:rect l="l" t="t" r="r" b="b"/>
                <a:pathLst>
                  <a:path w="8907" h="8210" extrusionOk="0">
                    <a:moveTo>
                      <a:pt x="7005" y="0"/>
                    </a:moveTo>
                    <a:lnTo>
                      <a:pt x="0" y="4336"/>
                    </a:lnTo>
                    <a:cubicBezTo>
                      <a:pt x="0" y="4370"/>
                      <a:pt x="1901" y="6738"/>
                      <a:pt x="2635" y="7672"/>
                    </a:cubicBezTo>
                    <a:cubicBezTo>
                      <a:pt x="2914" y="8013"/>
                      <a:pt x="3336" y="8209"/>
                      <a:pt x="3768" y="8209"/>
                    </a:cubicBezTo>
                    <a:cubicBezTo>
                      <a:pt x="3802" y="8209"/>
                      <a:pt x="3836" y="8208"/>
                      <a:pt x="3869" y="8206"/>
                    </a:cubicBezTo>
                    <a:cubicBezTo>
                      <a:pt x="4070" y="8173"/>
                      <a:pt x="4236" y="8106"/>
                      <a:pt x="4403" y="8006"/>
                    </a:cubicBezTo>
                    <a:lnTo>
                      <a:pt x="7972" y="5804"/>
                    </a:lnTo>
                    <a:cubicBezTo>
                      <a:pt x="7972" y="5804"/>
                      <a:pt x="8906" y="5237"/>
                      <a:pt x="8673" y="4336"/>
                    </a:cubicBezTo>
                    <a:cubicBezTo>
                      <a:pt x="8439" y="3436"/>
                      <a:pt x="7005" y="0"/>
                      <a:pt x="7005" y="0"/>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36" name="Google Shape;436;p33">
                <a:extLst>
                  <a:ext uri="{FF2B5EF4-FFF2-40B4-BE49-F238E27FC236}">
                    <a16:creationId xmlns:a16="http://schemas.microsoft.com/office/drawing/2014/main" id="{0DFB1D57-9FF5-54F3-09C5-AC6DBC81C604}"/>
                  </a:ext>
                </a:extLst>
              </p:cNvPr>
              <p:cNvSpPr/>
              <p:nvPr/>
            </p:nvSpPr>
            <p:spPr>
              <a:xfrm>
                <a:off x="6316404" y="2054795"/>
                <a:ext cx="142152" cy="91750"/>
              </a:xfrm>
              <a:custGeom>
                <a:avLst/>
                <a:gdLst/>
                <a:ahLst/>
                <a:cxnLst/>
                <a:rect l="l" t="t" r="r" b="b"/>
                <a:pathLst>
                  <a:path w="6673" h="4307" extrusionOk="0">
                    <a:moveTo>
                      <a:pt x="6452" y="0"/>
                    </a:moveTo>
                    <a:cubicBezTo>
                      <a:pt x="6414" y="0"/>
                      <a:pt x="6374" y="12"/>
                      <a:pt x="6339" y="35"/>
                    </a:cubicBezTo>
                    <a:lnTo>
                      <a:pt x="134" y="3905"/>
                    </a:lnTo>
                    <a:cubicBezTo>
                      <a:pt x="34" y="3971"/>
                      <a:pt x="1" y="4105"/>
                      <a:pt x="68" y="4205"/>
                    </a:cubicBezTo>
                    <a:cubicBezTo>
                      <a:pt x="111" y="4269"/>
                      <a:pt x="182" y="4306"/>
                      <a:pt x="253" y="4306"/>
                    </a:cubicBezTo>
                    <a:cubicBezTo>
                      <a:pt x="293" y="4306"/>
                      <a:pt x="332" y="4295"/>
                      <a:pt x="368" y="4272"/>
                    </a:cubicBezTo>
                    <a:lnTo>
                      <a:pt x="6539" y="402"/>
                    </a:lnTo>
                    <a:cubicBezTo>
                      <a:pt x="6639" y="335"/>
                      <a:pt x="6672" y="202"/>
                      <a:pt x="6606" y="102"/>
                    </a:cubicBezTo>
                    <a:cubicBezTo>
                      <a:pt x="6584" y="37"/>
                      <a:pt x="6521" y="0"/>
                      <a:pt x="6452" y="0"/>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37" name="Google Shape;437;p33">
                <a:extLst>
                  <a:ext uri="{FF2B5EF4-FFF2-40B4-BE49-F238E27FC236}">
                    <a16:creationId xmlns:a16="http://schemas.microsoft.com/office/drawing/2014/main" id="{DD114FFB-DD55-FAEF-DFC7-D46C024D671C}"/>
                  </a:ext>
                </a:extLst>
              </p:cNvPr>
              <p:cNvSpPr/>
              <p:nvPr/>
            </p:nvSpPr>
            <p:spPr>
              <a:xfrm>
                <a:off x="6316404" y="2054539"/>
                <a:ext cx="142152" cy="92687"/>
              </a:xfrm>
              <a:custGeom>
                <a:avLst/>
                <a:gdLst/>
                <a:ahLst/>
                <a:cxnLst/>
                <a:rect l="l" t="t" r="r" b="b"/>
                <a:pathLst>
                  <a:path w="6673" h="4351" extrusionOk="0">
                    <a:moveTo>
                      <a:pt x="6452" y="1"/>
                    </a:moveTo>
                    <a:cubicBezTo>
                      <a:pt x="6426" y="1"/>
                      <a:pt x="6399" y="5"/>
                      <a:pt x="6372" y="14"/>
                    </a:cubicBezTo>
                    <a:cubicBezTo>
                      <a:pt x="6439" y="14"/>
                      <a:pt x="6539" y="14"/>
                      <a:pt x="6606" y="114"/>
                    </a:cubicBezTo>
                    <a:cubicBezTo>
                      <a:pt x="6639" y="147"/>
                      <a:pt x="6639" y="214"/>
                      <a:pt x="6639" y="281"/>
                    </a:cubicBezTo>
                    <a:cubicBezTo>
                      <a:pt x="6606" y="347"/>
                      <a:pt x="6606" y="381"/>
                      <a:pt x="6539" y="414"/>
                    </a:cubicBezTo>
                    <a:cubicBezTo>
                      <a:pt x="6606" y="381"/>
                      <a:pt x="6639" y="347"/>
                      <a:pt x="6672" y="281"/>
                    </a:cubicBezTo>
                    <a:cubicBezTo>
                      <a:pt x="6672" y="214"/>
                      <a:pt x="6672" y="147"/>
                      <a:pt x="6639" y="81"/>
                    </a:cubicBezTo>
                    <a:cubicBezTo>
                      <a:pt x="6590" y="32"/>
                      <a:pt x="6523" y="1"/>
                      <a:pt x="6452" y="1"/>
                    </a:cubicBezTo>
                    <a:close/>
                    <a:moveTo>
                      <a:pt x="6372" y="14"/>
                    </a:moveTo>
                    <a:lnTo>
                      <a:pt x="6372" y="14"/>
                    </a:lnTo>
                    <a:cubicBezTo>
                      <a:pt x="6039" y="214"/>
                      <a:pt x="5538" y="514"/>
                      <a:pt x="4938" y="881"/>
                    </a:cubicBezTo>
                    <a:lnTo>
                      <a:pt x="134" y="3883"/>
                    </a:lnTo>
                    <a:cubicBezTo>
                      <a:pt x="68" y="3917"/>
                      <a:pt x="1" y="3983"/>
                      <a:pt x="1" y="4083"/>
                    </a:cubicBezTo>
                    <a:cubicBezTo>
                      <a:pt x="1" y="4117"/>
                      <a:pt x="34" y="4150"/>
                      <a:pt x="34" y="4183"/>
                    </a:cubicBezTo>
                    <a:cubicBezTo>
                      <a:pt x="68" y="4217"/>
                      <a:pt x="68" y="4250"/>
                      <a:pt x="101" y="4284"/>
                    </a:cubicBezTo>
                    <a:cubicBezTo>
                      <a:pt x="168" y="4350"/>
                      <a:pt x="234" y="4350"/>
                      <a:pt x="334" y="4350"/>
                    </a:cubicBezTo>
                    <a:cubicBezTo>
                      <a:pt x="368" y="4350"/>
                      <a:pt x="401" y="4317"/>
                      <a:pt x="435" y="4284"/>
                    </a:cubicBezTo>
                    <a:lnTo>
                      <a:pt x="501" y="4250"/>
                    </a:lnTo>
                    <a:lnTo>
                      <a:pt x="1168" y="3817"/>
                    </a:lnTo>
                    <a:lnTo>
                      <a:pt x="2436" y="3016"/>
                    </a:lnTo>
                    <a:lnTo>
                      <a:pt x="4571" y="1682"/>
                    </a:lnTo>
                    <a:lnTo>
                      <a:pt x="6039" y="781"/>
                    </a:lnTo>
                    <a:lnTo>
                      <a:pt x="6405" y="514"/>
                    </a:lnTo>
                    <a:lnTo>
                      <a:pt x="6005" y="748"/>
                    </a:lnTo>
                    <a:lnTo>
                      <a:pt x="4537" y="1648"/>
                    </a:lnTo>
                    <a:lnTo>
                      <a:pt x="2369" y="2983"/>
                    </a:lnTo>
                    <a:lnTo>
                      <a:pt x="1102" y="3750"/>
                    </a:lnTo>
                    <a:lnTo>
                      <a:pt x="435" y="4183"/>
                    </a:lnTo>
                    <a:cubicBezTo>
                      <a:pt x="368" y="4217"/>
                      <a:pt x="334" y="4250"/>
                      <a:pt x="268" y="4284"/>
                    </a:cubicBezTo>
                    <a:cubicBezTo>
                      <a:pt x="201" y="4284"/>
                      <a:pt x="168" y="4284"/>
                      <a:pt x="101" y="4250"/>
                    </a:cubicBezTo>
                    <a:cubicBezTo>
                      <a:pt x="101" y="4217"/>
                      <a:pt x="68" y="4183"/>
                      <a:pt x="68" y="4150"/>
                    </a:cubicBezTo>
                    <a:cubicBezTo>
                      <a:pt x="68" y="4117"/>
                      <a:pt x="68" y="4117"/>
                      <a:pt x="68" y="4083"/>
                    </a:cubicBezTo>
                    <a:cubicBezTo>
                      <a:pt x="68" y="4017"/>
                      <a:pt x="101" y="3950"/>
                      <a:pt x="134" y="3917"/>
                    </a:cubicBezTo>
                    <a:lnTo>
                      <a:pt x="4938" y="948"/>
                    </a:lnTo>
                    <a:cubicBezTo>
                      <a:pt x="5538" y="548"/>
                      <a:pt x="6039" y="247"/>
                      <a:pt x="6372" y="14"/>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38" name="Google Shape;438;p33">
                <a:extLst>
                  <a:ext uri="{FF2B5EF4-FFF2-40B4-BE49-F238E27FC236}">
                    <a16:creationId xmlns:a16="http://schemas.microsoft.com/office/drawing/2014/main" id="{8923F301-6037-503B-FEA3-FEDBF3CE32A8}"/>
                  </a:ext>
                </a:extLst>
              </p:cNvPr>
              <p:cNvSpPr/>
              <p:nvPr/>
            </p:nvSpPr>
            <p:spPr>
              <a:xfrm>
                <a:off x="6303621" y="2035599"/>
                <a:ext cx="147818" cy="95307"/>
              </a:xfrm>
              <a:custGeom>
                <a:avLst/>
                <a:gdLst/>
                <a:ahLst/>
                <a:cxnLst/>
                <a:rect l="l" t="t" r="r" b="b"/>
                <a:pathLst>
                  <a:path w="6939" h="4474" extrusionOk="0">
                    <a:moveTo>
                      <a:pt x="6686" y="1"/>
                    </a:moveTo>
                    <a:cubicBezTo>
                      <a:pt x="6647" y="1"/>
                      <a:pt x="6607" y="12"/>
                      <a:pt x="6572" y="36"/>
                    </a:cubicBezTo>
                    <a:lnTo>
                      <a:pt x="134" y="4072"/>
                    </a:lnTo>
                    <a:cubicBezTo>
                      <a:pt x="34" y="4138"/>
                      <a:pt x="0" y="4272"/>
                      <a:pt x="67" y="4372"/>
                    </a:cubicBezTo>
                    <a:cubicBezTo>
                      <a:pt x="89" y="4437"/>
                      <a:pt x="152" y="4473"/>
                      <a:pt x="221" y="4473"/>
                    </a:cubicBezTo>
                    <a:cubicBezTo>
                      <a:pt x="259" y="4473"/>
                      <a:pt x="299" y="4462"/>
                      <a:pt x="334" y="4439"/>
                    </a:cubicBezTo>
                    <a:lnTo>
                      <a:pt x="6805" y="402"/>
                    </a:lnTo>
                    <a:cubicBezTo>
                      <a:pt x="6905" y="336"/>
                      <a:pt x="6939" y="202"/>
                      <a:pt x="6872" y="102"/>
                    </a:cubicBezTo>
                    <a:cubicBezTo>
                      <a:pt x="6829" y="38"/>
                      <a:pt x="6758" y="1"/>
                      <a:pt x="6686"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39" name="Google Shape;439;p33">
                <a:extLst>
                  <a:ext uri="{FF2B5EF4-FFF2-40B4-BE49-F238E27FC236}">
                    <a16:creationId xmlns:a16="http://schemas.microsoft.com/office/drawing/2014/main" id="{43264FC5-EEE6-FEC5-EADD-5A7F997F1E66}"/>
                  </a:ext>
                </a:extLst>
              </p:cNvPr>
              <p:cNvSpPr/>
              <p:nvPr/>
            </p:nvSpPr>
            <p:spPr>
              <a:xfrm>
                <a:off x="6302918" y="2034641"/>
                <a:ext cx="147818" cy="96522"/>
              </a:xfrm>
              <a:custGeom>
                <a:avLst/>
                <a:gdLst/>
                <a:ahLst/>
                <a:cxnLst/>
                <a:rect l="l" t="t" r="r" b="b"/>
                <a:pathLst>
                  <a:path w="6939" h="4531" extrusionOk="0">
                    <a:moveTo>
                      <a:pt x="6685" y="1"/>
                    </a:moveTo>
                    <a:cubicBezTo>
                      <a:pt x="6658" y="1"/>
                      <a:pt x="6632" y="5"/>
                      <a:pt x="6605" y="14"/>
                    </a:cubicBezTo>
                    <a:cubicBezTo>
                      <a:pt x="6271" y="247"/>
                      <a:pt x="5738" y="548"/>
                      <a:pt x="5104" y="948"/>
                    </a:cubicBezTo>
                    <a:lnTo>
                      <a:pt x="134" y="4050"/>
                    </a:lnTo>
                    <a:cubicBezTo>
                      <a:pt x="33" y="4083"/>
                      <a:pt x="0" y="4183"/>
                      <a:pt x="0" y="4250"/>
                    </a:cubicBezTo>
                    <a:cubicBezTo>
                      <a:pt x="0" y="4317"/>
                      <a:pt x="0" y="4350"/>
                      <a:pt x="33" y="4384"/>
                    </a:cubicBezTo>
                    <a:cubicBezTo>
                      <a:pt x="67" y="4417"/>
                      <a:pt x="67" y="4450"/>
                      <a:pt x="100" y="4484"/>
                    </a:cubicBezTo>
                    <a:cubicBezTo>
                      <a:pt x="147" y="4507"/>
                      <a:pt x="211" y="4531"/>
                      <a:pt x="268" y="4531"/>
                    </a:cubicBezTo>
                    <a:cubicBezTo>
                      <a:pt x="292" y="4531"/>
                      <a:pt x="314" y="4527"/>
                      <a:pt x="334" y="4517"/>
                    </a:cubicBezTo>
                    <a:cubicBezTo>
                      <a:pt x="434" y="4484"/>
                      <a:pt x="467" y="4450"/>
                      <a:pt x="534" y="4417"/>
                    </a:cubicBezTo>
                    <a:lnTo>
                      <a:pt x="1234" y="3983"/>
                    </a:lnTo>
                    <a:lnTo>
                      <a:pt x="2535" y="3149"/>
                    </a:lnTo>
                    <a:lnTo>
                      <a:pt x="4770" y="1748"/>
                    </a:lnTo>
                    <a:lnTo>
                      <a:pt x="6271" y="814"/>
                    </a:lnTo>
                    <a:lnTo>
                      <a:pt x="6705" y="548"/>
                    </a:lnTo>
                    <a:lnTo>
                      <a:pt x="6805" y="481"/>
                    </a:lnTo>
                    <a:lnTo>
                      <a:pt x="6838" y="447"/>
                    </a:lnTo>
                    <a:cubicBezTo>
                      <a:pt x="6838" y="436"/>
                      <a:pt x="6838" y="433"/>
                      <a:pt x="6837" y="433"/>
                    </a:cubicBezTo>
                    <a:cubicBezTo>
                      <a:pt x="6835" y="433"/>
                      <a:pt x="6827" y="447"/>
                      <a:pt x="6805" y="447"/>
                    </a:cubicBezTo>
                    <a:lnTo>
                      <a:pt x="6705" y="514"/>
                    </a:lnTo>
                    <a:lnTo>
                      <a:pt x="6271" y="748"/>
                    </a:lnTo>
                    <a:lnTo>
                      <a:pt x="4770" y="1682"/>
                    </a:lnTo>
                    <a:lnTo>
                      <a:pt x="2535" y="3083"/>
                    </a:lnTo>
                    <a:lnTo>
                      <a:pt x="1201" y="3917"/>
                    </a:lnTo>
                    <a:lnTo>
                      <a:pt x="500" y="4317"/>
                    </a:lnTo>
                    <a:cubicBezTo>
                      <a:pt x="434" y="4384"/>
                      <a:pt x="367" y="4417"/>
                      <a:pt x="334" y="4450"/>
                    </a:cubicBezTo>
                    <a:lnTo>
                      <a:pt x="167" y="4450"/>
                    </a:lnTo>
                    <a:cubicBezTo>
                      <a:pt x="134" y="4417"/>
                      <a:pt x="100" y="4384"/>
                      <a:pt x="100" y="4350"/>
                    </a:cubicBezTo>
                    <a:cubicBezTo>
                      <a:pt x="100" y="4317"/>
                      <a:pt x="67" y="4317"/>
                      <a:pt x="67" y="4284"/>
                    </a:cubicBezTo>
                    <a:cubicBezTo>
                      <a:pt x="67" y="4217"/>
                      <a:pt x="100" y="4150"/>
                      <a:pt x="167" y="4117"/>
                    </a:cubicBezTo>
                    <a:lnTo>
                      <a:pt x="5137" y="1015"/>
                    </a:lnTo>
                    <a:lnTo>
                      <a:pt x="6638" y="47"/>
                    </a:lnTo>
                    <a:cubicBezTo>
                      <a:pt x="6656" y="38"/>
                      <a:pt x="6676" y="34"/>
                      <a:pt x="6698" y="34"/>
                    </a:cubicBezTo>
                    <a:cubicBezTo>
                      <a:pt x="6756" y="34"/>
                      <a:pt x="6823" y="65"/>
                      <a:pt x="6872" y="114"/>
                    </a:cubicBezTo>
                    <a:cubicBezTo>
                      <a:pt x="6905" y="181"/>
                      <a:pt x="6938" y="247"/>
                      <a:pt x="6905" y="314"/>
                    </a:cubicBezTo>
                    <a:cubicBezTo>
                      <a:pt x="6905" y="347"/>
                      <a:pt x="6873" y="412"/>
                      <a:pt x="6840" y="446"/>
                    </a:cubicBezTo>
                    <a:lnTo>
                      <a:pt x="6840" y="446"/>
                    </a:lnTo>
                    <a:cubicBezTo>
                      <a:pt x="6873" y="412"/>
                      <a:pt x="6906" y="346"/>
                      <a:pt x="6938" y="281"/>
                    </a:cubicBezTo>
                    <a:cubicBezTo>
                      <a:pt x="6938" y="214"/>
                      <a:pt x="6938" y="147"/>
                      <a:pt x="6872" y="81"/>
                    </a:cubicBezTo>
                    <a:cubicBezTo>
                      <a:pt x="6823" y="32"/>
                      <a:pt x="6756" y="1"/>
                      <a:pt x="6685"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40" name="Google Shape;440;p33">
                <a:extLst>
                  <a:ext uri="{FF2B5EF4-FFF2-40B4-BE49-F238E27FC236}">
                    <a16:creationId xmlns:a16="http://schemas.microsoft.com/office/drawing/2014/main" id="{98232DDF-0C05-2E70-7A76-7B13FA6000F3}"/>
                  </a:ext>
                </a:extLst>
              </p:cNvPr>
              <p:cNvSpPr/>
              <p:nvPr/>
            </p:nvSpPr>
            <p:spPr>
              <a:xfrm>
                <a:off x="6291541" y="2016425"/>
                <a:ext cx="151376" cy="97651"/>
              </a:xfrm>
              <a:custGeom>
                <a:avLst/>
                <a:gdLst/>
                <a:ahLst/>
                <a:cxnLst/>
                <a:rect l="l" t="t" r="r" b="b"/>
                <a:pathLst>
                  <a:path w="7106" h="4584" extrusionOk="0">
                    <a:moveTo>
                      <a:pt x="6853" y="0"/>
                    </a:moveTo>
                    <a:cubicBezTo>
                      <a:pt x="6814" y="0"/>
                      <a:pt x="6774" y="11"/>
                      <a:pt x="6739" y="35"/>
                    </a:cubicBezTo>
                    <a:lnTo>
                      <a:pt x="134" y="4171"/>
                    </a:lnTo>
                    <a:cubicBezTo>
                      <a:pt x="34" y="4238"/>
                      <a:pt x="0" y="4371"/>
                      <a:pt x="67" y="4471"/>
                    </a:cubicBezTo>
                    <a:cubicBezTo>
                      <a:pt x="92" y="4546"/>
                      <a:pt x="173" y="4584"/>
                      <a:pt x="255" y="4584"/>
                    </a:cubicBezTo>
                    <a:cubicBezTo>
                      <a:pt x="282" y="4584"/>
                      <a:pt x="309" y="4580"/>
                      <a:pt x="334" y="4571"/>
                    </a:cubicBezTo>
                    <a:lnTo>
                      <a:pt x="6972" y="435"/>
                    </a:lnTo>
                    <a:cubicBezTo>
                      <a:pt x="7072" y="368"/>
                      <a:pt x="7105" y="235"/>
                      <a:pt x="7039" y="135"/>
                    </a:cubicBezTo>
                    <a:lnTo>
                      <a:pt x="7039" y="102"/>
                    </a:lnTo>
                    <a:cubicBezTo>
                      <a:pt x="6996" y="37"/>
                      <a:pt x="6925" y="0"/>
                      <a:pt x="6853" y="0"/>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41" name="Google Shape;441;p33">
                <a:extLst>
                  <a:ext uri="{FF2B5EF4-FFF2-40B4-BE49-F238E27FC236}">
                    <a16:creationId xmlns:a16="http://schemas.microsoft.com/office/drawing/2014/main" id="{0FBDA137-ED72-BBBB-11A1-4B2B6AB06F64}"/>
                  </a:ext>
                </a:extLst>
              </p:cNvPr>
              <p:cNvSpPr/>
              <p:nvPr/>
            </p:nvSpPr>
            <p:spPr>
              <a:xfrm>
                <a:off x="6290838" y="2015679"/>
                <a:ext cx="151376" cy="98673"/>
              </a:xfrm>
              <a:custGeom>
                <a:avLst/>
                <a:gdLst/>
                <a:ahLst/>
                <a:cxnLst/>
                <a:rect l="l" t="t" r="r" b="b"/>
                <a:pathLst>
                  <a:path w="7106" h="4632" extrusionOk="0">
                    <a:moveTo>
                      <a:pt x="7105" y="303"/>
                    </a:moveTo>
                    <a:lnTo>
                      <a:pt x="7105" y="303"/>
                    </a:lnTo>
                    <a:cubicBezTo>
                      <a:pt x="7072" y="370"/>
                      <a:pt x="7038" y="403"/>
                      <a:pt x="7005" y="470"/>
                    </a:cubicBezTo>
                    <a:cubicBezTo>
                      <a:pt x="7072" y="403"/>
                      <a:pt x="7105" y="370"/>
                      <a:pt x="7105" y="303"/>
                    </a:cubicBezTo>
                    <a:close/>
                    <a:moveTo>
                      <a:pt x="7005" y="437"/>
                    </a:moveTo>
                    <a:lnTo>
                      <a:pt x="6938" y="470"/>
                    </a:lnTo>
                    <a:lnTo>
                      <a:pt x="6838" y="537"/>
                    </a:lnTo>
                    <a:lnTo>
                      <a:pt x="6972" y="470"/>
                    </a:lnTo>
                    <a:lnTo>
                      <a:pt x="7005" y="437"/>
                    </a:lnTo>
                    <a:close/>
                    <a:moveTo>
                      <a:pt x="6870" y="0"/>
                    </a:moveTo>
                    <a:cubicBezTo>
                      <a:pt x="6832" y="0"/>
                      <a:pt x="6797" y="11"/>
                      <a:pt x="6772" y="37"/>
                    </a:cubicBezTo>
                    <a:lnTo>
                      <a:pt x="5204" y="971"/>
                    </a:lnTo>
                    <a:lnTo>
                      <a:pt x="100" y="4139"/>
                    </a:lnTo>
                    <a:cubicBezTo>
                      <a:pt x="33" y="4206"/>
                      <a:pt x="0" y="4273"/>
                      <a:pt x="0" y="4373"/>
                    </a:cubicBezTo>
                    <a:cubicBezTo>
                      <a:pt x="0" y="4406"/>
                      <a:pt x="0" y="4440"/>
                      <a:pt x="33" y="4506"/>
                    </a:cubicBezTo>
                    <a:cubicBezTo>
                      <a:pt x="67" y="4540"/>
                      <a:pt x="67" y="4573"/>
                      <a:pt x="100" y="4606"/>
                    </a:cubicBezTo>
                    <a:cubicBezTo>
                      <a:pt x="150" y="4623"/>
                      <a:pt x="192" y="4631"/>
                      <a:pt x="234" y="4631"/>
                    </a:cubicBezTo>
                    <a:cubicBezTo>
                      <a:pt x="275" y="4631"/>
                      <a:pt x="317" y="4623"/>
                      <a:pt x="367" y="4606"/>
                    </a:cubicBezTo>
                    <a:lnTo>
                      <a:pt x="534" y="4506"/>
                    </a:lnTo>
                    <a:lnTo>
                      <a:pt x="1268" y="4039"/>
                    </a:lnTo>
                    <a:lnTo>
                      <a:pt x="2602" y="3205"/>
                    </a:lnTo>
                    <a:lnTo>
                      <a:pt x="4904" y="1771"/>
                    </a:lnTo>
                    <a:lnTo>
                      <a:pt x="6438" y="804"/>
                    </a:lnTo>
                    <a:lnTo>
                      <a:pt x="6838" y="537"/>
                    </a:lnTo>
                    <a:lnTo>
                      <a:pt x="6438" y="770"/>
                    </a:lnTo>
                    <a:lnTo>
                      <a:pt x="4870" y="1738"/>
                    </a:lnTo>
                    <a:cubicBezTo>
                      <a:pt x="4236" y="2138"/>
                      <a:pt x="3436" y="2638"/>
                      <a:pt x="2602" y="3172"/>
                    </a:cubicBezTo>
                    <a:lnTo>
                      <a:pt x="1234" y="4006"/>
                    </a:lnTo>
                    <a:lnTo>
                      <a:pt x="534" y="4440"/>
                    </a:lnTo>
                    <a:lnTo>
                      <a:pt x="334" y="4540"/>
                    </a:lnTo>
                    <a:cubicBezTo>
                      <a:pt x="317" y="4556"/>
                      <a:pt x="292" y="4565"/>
                      <a:pt x="263" y="4565"/>
                    </a:cubicBezTo>
                    <a:cubicBezTo>
                      <a:pt x="234" y="4565"/>
                      <a:pt x="200" y="4556"/>
                      <a:pt x="167" y="4540"/>
                    </a:cubicBezTo>
                    <a:cubicBezTo>
                      <a:pt x="133" y="4540"/>
                      <a:pt x="133" y="4506"/>
                      <a:pt x="100" y="4473"/>
                    </a:cubicBezTo>
                    <a:cubicBezTo>
                      <a:pt x="100" y="4440"/>
                      <a:pt x="67" y="4440"/>
                      <a:pt x="67" y="4406"/>
                    </a:cubicBezTo>
                    <a:cubicBezTo>
                      <a:pt x="67" y="4340"/>
                      <a:pt x="100" y="4273"/>
                      <a:pt x="167" y="4240"/>
                    </a:cubicBezTo>
                    <a:lnTo>
                      <a:pt x="5237" y="1037"/>
                    </a:lnTo>
                    <a:lnTo>
                      <a:pt x="6805" y="70"/>
                    </a:lnTo>
                    <a:cubicBezTo>
                      <a:pt x="6829" y="58"/>
                      <a:pt x="6858" y="50"/>
                      <a:pt x="6888" y="50"/>
                    </a:cubicBezTo>
                    <a:cubicBezTo>
                      <a:pt x="6940" y="50"/>
                      <a:pt x="6996" y="73"/>
                      <a:pt x="7038" y="137"/>
                    </a:cubicBezTo>
                    <a:cubicBezTo>
                      <a:pt x="7072" y="170"/>
                      <a:pt x="7105" y="237"/>
                      <a:pt x="7105" y="303"/>
                    </a:cubicBezTo>
                    <a:cubicBezTo>
                      <a:pt x="7105" y="203"/>
                      <a:pt x="7072" y="137"/>
                      <a:pt x="7038" y="70"/>
                    </a:cubicBezTo>
                    <a:cubicBezTo>
                      <a:pt x="6997" y="29"/>
                      <a:pt x="6930" y="0"/>
                      <a:pt x="6870"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42" name="Google Shape;442;p33">
                <a:extLst>
                  <a:ext uri="{FF2B5EF4-FFF2-40B4-BE49-F238E27FC236}">
                    <a16:creationId xmlns:a16="http://schemas.microsoft.com/office/drawing/2014/main" id="{2740AF76-76FD-89F7-DF68-AECB57509F20}"/>
                  </a:ext>
                </a:extLst>
              </p:cNvPr>
              <p:cNvSpPr/>
              <p:nvPr/>
            </p:nvSpPr>
            <p:spPr>
              <a:xfrm>
                <a:off x="6278034" y="1997230"/>
                <a:ext cx="157063" cy="100974"/>
              </a:xfrm>
              <a:custGeom>
                <a:avLst/>
                <a:gdLst/>
                <a:ahLst/>
                <a:cxnLst/>
                <a:rect l="l" t="t" r="r" b="b"/>
                <a:pathLst>
                  <a:path w="7373" h="4740" extrusionOk="0">
                    <a:moveTo>
                      <a:pt x="7152" y="1"/>
                    </a:moveTo>
                    <a:cubicBezTo>
                      <a:pt x="7114" y="1"/>
                      <a:pt x="7074" y="12"/>
                      <a:pt x="7039" y="35"/>
                    </a:cubicBezTo>
                    <a:lnTo>
                      <a:pt x="134" y="4338"/>
                    </a:lnTo>
                    <a:cubicBezTo>
                      <a:pt x="34" y="4405"/>
                      <a:pt x="1" y="4505"/>
                      <a:pt x="67" y="4639"/>
                    </a:cubicBezTo>
                    <a:cubicBezTo>
                      <a:pt x="110" y="4703"/>
                      <a:pt x="181" y="4740"/>
                      <a:pt x="253" y="4740"/>
                    </a:cubicBezTo>
                    <a:cubicBezTo>
                      <a:pt x="292" y="4740"/>
                      <a:pt x="332" y="4729"/>
                      <a:pt x="368" y="4705"/>
                    </a:cubicBezTo>
                    <a:lnTo>
                      <a:pt x="7239" y="402"/>
                    </a:lnTo>
                    <a:cubicBezTo>
                      <a:pt x="7339" y="335"/>
                      <a:pt x="7373" y="235"/>
                      <a:pt x="7306" y="135"/>
                    </a:cubicBezTo>
                    <a:lnTo>
                      <a:pt x="7306" y="102"/>
                    </a:lnTo>
                    <a:cubicBezTo>
                      <a:pt x="7284" y="37"/>
                      <a:pt x="7221" y="1"/>
                      <a:pt x="7152" y="1"/>
                    </a:cubicBezTo>
                    <a:close/>
                  </a:path>
                </a:pathLst>
              </a:custGeom>
              <a:solidFill>
                <a:srgbClr val="E0E0E0"/>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43" name="Google Shape;443;p33">
                <a:extLst>
                  <a:ext uri="{FF2B5EF4-FFF2-40B4-BE49-F238E27FC236}">
                    <a16:creationId xmlns:a16="http://schemas.microsoft.com/office/drawing/2014/main" id="{733701C1-434F-2E7D-EEC5-8BEEFE00C3E5}"/>
                  </a:ext>
                </a:extLst>
              </p:cNvPr>
              <p:cNvSpPr/>
              <p:nvPr/>
            </p:nvSpPr>
            <p:spPr>
              <a:xfrm>
                <a:off x="6277331" y="1996782"/>
                <a:ext cx="157766" cy="102465"/>
              </a:xfrm>
              <a:custGeom>
                <a:avLst/>
                <a:gdLst/>
                <a:ahLst/>
                <a:cxnLst/>
                <a:rect l="l" t="t" r="r" b="b"/>
                <a:pathLst>
                  <a:path w="7406" h="4810" extrusionOk="0">
                    <a:moveTo>
                      <a:pt x="7372" y="290"/>
                    </a:moveTo>
                    <a:cubicBezTo>
                      <a:pt x="7372" y="323"/>
                      <a:pt x="7339" y="356"/>
                      <a:pt x="7305" y="390"/>
                    </a:cubicBezTo>
                    <a:cubicBezTo>
                      <a:pt x="7305" y="396"/>
                      <a:pt x="7305" y="401"/>
                      <a:pt x="7305" y="405"/>
                    </a:cubicBezTo>
                    <a:lnTo>
                      <a:pt x="7305" y="405"/>
                    </a:lnTo>
                    <a:cubicBezTo>
                      <a:pt x="7350" y="377"/>
                      <a:pt x="7372" y="344"/>
                      <a:pt x="7372" y="290"/>
                    </a:cubicBezTo>
                    <a:close/>
                    <a:moveTo>
                      <a:pt x="7305" y="405"/>
                    </a:moveTo>
                    <a:cubicBezTo>
                      <a:pt x="7295" y="411"/>
                      <a:pt x="7284" y="417"/>
                      <a:pt x="7272" y="423"/>
                    </a:cubicBezTo>
                    <a:cubicBezTo>
                      <a:pt x="7299" y="423"/>
                      <a:pt x="7304" y="423"/>
                      <a:pt x="7305" y="405"/>
                    </a:cubicBezTo>
                    <a:close/>
                    <a:moveTo>
                      <a:pt x="7161" y="1"/>
                    </a:moveTo>
                    <a:cubicBezTo>
                      <a:pt x="7122" y="1"/>
                      <a:pt x="7080" y="9"/>
                      <a:pt x="7039" y="23"/>
                    </a:cubicBezTo>
                    <a:lnTo>
                      <a:pt x="5437" y="1024"/>
                    </a:lnTo>
                    <a:cubicBezTo>
                      <a:pt x="4070" y="1858"/>
                      <a:pt x="2202" y="3025"/>
                      <a:pt x="134" y="4326"/>
                    </a:cubicBezTo>
                    <a:cubicBezTo>
                      <a:pt x="67" y="4359"/>
                      <a:pt x="0" y="4459"/>
                      <a:pt x="34" y="4559"/>
                    </a:cubicBezTo>
                    <a:cubicBezTo>
                      <a:pt x="34" y="4593"/>
                      <a:pt x="34" y="4626"/>
                      <a:pt x="67" y="4660"/>
                    </a:cubicBezTo>
                    <a:cubicBezTo>
                      <a:pt x="100" y="4726"/>
                      <a:pt x="134" y="4726"/>
                      <a:pt x="167" y="4760"/>
                    </a:cubicBezTo>
                    <a:cubicBezTo>
                      <a:pt x="200" y="4793"/>
                      <a:pt x="242" y="4810"/>
                      <a:pt x="284" y="4810"/>
                    </a:cubicBezTo>
                    <a:cubicBezTo>
                      <a:pt x="325" y="4810"/>
                      <a:pt x="367" y="4793"/>
                      <a:pt x="401" y="4760"/>
                    </a:cubicBezTo>
                    <a:lnTo>
                      <a:pt x="601" y="4660"/>
                    </a:lnTo>
                    <a:lnTo>
                      <a:pt x="1335" y="4193"/>
                    </a:lnTo>
                    <a:lnTo>
                      <a:pt x="2736" y="3292"/>
                    </a:lnTo>
                    <a:cubicBezTo>
                      <a:pt x="3636" y="2758"/>
                      <a:pt x="4437" y="2224"/>
                      <a:pt x="5104" y="1824"/>
                    </a:cubicBezTo>
                    <a:lnTo>
                      <a:pt x="6705" y="823"/>
                    </a:lnTo>
                    <a:lnTo>
                      <a:pt x="7105" y="523"/>
                    </a:lnTo>
                    <a:lnTo>
                      <a:pt x="6705" y="790"/>
                    </a:lnTo>
                    <a:lnTo>
                      <a:pt x="5071" y="1757"/>
                    </a:lnTo>
                    <a:lnTo>
                      <a:pt x="2702" y="3259"/>
                    </a:lnTo>
                    <a:lnTo>
                      <a:pt x="1301" y="4126"/>
                    </a:lnTo>
                    <a:cubicBezTo>
                      <a:pt x="1068" y="4259"/>
                      <a:pt x="801" y="4426"/>
                      <a:pt x="567" y="4593"/>
                    </a:cubicBezTo>
                    <a:lnTo>
                      <a:pt x="367" y="4693"/>
                    </a:lnTo>
                    <a:cubicBezTo>
                      <a:pt x="351" y="4710"/>
                      <a:pt x="317" y="4718"/>
                      <a:pt x="284" y="4718"/>
                    </a:cubicBezTo>
                    <a:cubicBezTo>
                      <a:pt x="250" y="4718"/>
                      <a:pt x="217" y="4710"/>
                      <a:pt x="200" y="4693"/>
                    </a:cubicBezTo>
                    <a:cubicBezTo>
                      <a:pt x="134" y="4660"/>
                      <a:pt x="100" y="4626"/>
                      <a:pt x="100" y="4559"/>
                    </a:cubicBezTo>
                    <a:cubicBezTo>
                      <a:pt x="100" y="4493"/>
                      <a:pt x="134" y="4426"/>
                      <a:pt x="167" y="4393"/>
                    </a:cubicBezTo>
                    <a:lnTo>
                      <a:pt x="5471" y="1090"/>
                    </a:lnTo>
                    <a:lnTo>
                      <a:pt x="7039" y="56"/>
                    </a:lnTo>
                    <a:cubicBezTo>
                      <a:pt x="7080" y="42"/>
                      <a:pt x="7122" y="34"/>
                      <a:pt x="7161" y="34"/>
                    </a:cubicBezTo>
                    <a:cubicBezTo>
                      <a:pt x="7216" y="34"/>
                      <a:pt x="7266" y="51"/>
                      <a:pt x="7305" y="90"/>
                    </a:cubicBezTo>
                    <a:cubicBezTo>
                      <a:pt x="7372" y="156"/>
                      <a:pt x="7372" y="223"/>
                      <a:pt x="7372" y="290"/>
                    </a:cubicBezTo>
                    <a:cubicBezTo>
                      <a:pt x="7406" y="190"/>
                      <a:pt x="7372" y="123"/>
                      <a:pt x="7305" y="56"/>
                    </a:cubicBezTo>
                    <a:cubicBezTo>
                      <a:pt x="7266" y="17"/>
                      <a:pt x="7216" y="1"/>
                      <a:pt x="7161" y="1"/>
                    </a:cubicBezTo>
                    <a:close/>
                  </a:path>
                </a:pathLst>
              </a:custGeom>
              <a:solidFill>
                <a:srgbClr val="263238"/>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44" name="Google Shape;444;p33">
                <a:extLst>
                  <a:ext uri="{FF2B5EF4-FFF2-40B4-BE49-F238E27FC236}">
                    <a16:creationId xmlns:a16="http://schemas.microsoft.com/office/drawing/2014/main" id="{38608D36-BD3A-88F8-A291-97EC731A0229}"/>
                  </a:ext>
                </a:extLst>
              </p:cNvPr>
              <p:cNvSpPr/>
              <p:nvPr/>
            </p:nvSpPr>
            <p:spPr>
              <a:xfrm>
                <a:off x="6223323" y="1919787"/>
                <a:ext cx="219586" cy="178387"/>
              </a:xfrm>
              <a:custGeom>
                <a:avLst/>
                <a:gdLst/>
                <a:ahLst/>
                <a:cxnLst/>
                <a:rect l="l" t="t" r="r" b="b"/>
                <a:pathLst>
                  <a:path w="10308" h="8374" extrusionOk="0">
                    <a:moveTo>
                      <a:pt x="8906" y="1"/>
                    </a:moveTo>
                    <a:lnTo>
                      <a:pt x="0" y="5505"/>
                    </a:lnTo>
                    <a:cubicBezTo>
                      <a:pt x="33" y="5572"/>
                      <a:pt x="1134" y="7106"/>
                      <a:pt x="1668" y="7873"/>
                    </a:cubicBezTo>
                    <a:cubicBezTo>
                      <a:pt x="1868" y="8173"/>
                      <a:pt x="2168" y="8340"/>
                      <a:pt x="2535" y="8340"/>
                    </a:cubicBezTo>
                    <a:lnTo>
                      <a:pt x="3036" y="8374"/>
                    </a:lnTo>
                    <a:lnTo>
                      <a:pt x="9941" y="4104"/>
                    </a:lnTo>
                    <a:lnTo>
                      <a:pt x="10141" y="3637"/>
                    </a:lnTo>
                    <a:cubicBezTo>
                      <a:pt x="10307" y="3303"/>
                      <a:pt x="10307" y="2936"/>
                      <a:pt x="10141" y="2603"/>
                    </a:cubicBezTo>
                    <a:lnTo>
                      <a:pt x="8906" y="1"/>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45" name="Google Shape;445;p33">
                <a:extLst>
                  <a:ext uri="{FF2B5EF4-FFF2-40B4-BE49-F238E27FC236}">
                    <a16:creationId xmlns:a16="http://schemas.microsoft.com/office/drawing/2014/main" id="{C623A033-0925-E862-DA19-EBF60E47BA2F}"/>
                  </a:ext>
                </a:extLst>
              </p:cNvPr>
              <p:cNvSpPr/>
              <p:nvPr/>
            </p:nvSpPr>
            <p:spPr>
              <a:xfrm>
                <a:off x="6328484" y="2066193"/>
                <a:ext cx="122958" cy="76050"/>
              </a:xfrm>
              <a:custGeom>
                <a:avLst/>
                <a:gdLst/>
                <a:ahLst/>
                <a:cxnLst/>
                <a:rect l="l" t="t" r="r" b="b"/>
                <a:pathLst>
                  <a:path w="5772" h="3570" extrusionOk="0">
                    <a:moveTo>
                      <a:pt x="5772" y="1"/>
                    </a:moveTo>
                    <a:lnTo>
                      <a:pt x="1" y="3570"/>
                    </a:lnTo>
                    <a:cubicBezTo>
                      <a:pt x="768" y="3303"/>
                      <a:pt x="1469" y="2936"/>
                      <a:pt x="2169" y="2469"/>
                    </a:cubicBezTo>
                    <a:cubicBezTo>
                      <a:pt x="2736" y="2102"/>
                      <a:pt x="3337" y="1768"/>
                      <a:pt x="3970" y="1368"/>
                    </a:cubicBezTo>
                    <a:cubicBezTo>
                      <a:pt x="4437" y="1068"/>
                      <a:pt x="4838" y="768"/>
                      <a:pt x="5305" y="468"/>
                    </a:cubicBezTo>
                    <a:cubicBezTo>
                      <a:pt x="5472" y="334"/>
                      <a:pt x="5638" y="167"/>
                      <a:pt x="5772" y="1"/>
                    </a:cubicBezTo>
                    <a:close/>
                  </a:path>
                </a:pathLst>
              </a:custGeom>
              <a:solidFill>
                <a:srgbClr val="0E2124">
                  <a:alpha val="1455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46" name="Google Shape;446;p33">
                <a:extLst>
                  <a:ext uri="{FF2B5EF4-FFF2-40B4-BE49-F238E27FC236}">
                    <a16:creationId xmlns:a16="http://schemas.microsoft.com/office/drawing/2014/main" id="{D5043CD6-2BC3-8BEB-9B63-B8ED3F24AE99}"/>
                  </a:ext>
                </a:extLst>
              </p:cNvPr>
              <p:cNvSpPr/>
              <p:nvPr/>
            </p:nvSpPr>
            <p:spPr>
              <a:xfrm>
                <a:off x="6312867" y="2045591"/>
                <a:ext cx="132182" cy="82441"/>
              </a:xfrm>
              <a:custGeom>
                <a:avLst/>
                <a:gdLst/>
                <a:ahLst/>
                <a:cxnLst/>
                <a:rect l="l" t="t" r="r" b="b"/>
                <a:pathLst>
                  <a:path w="6205" h="3870" extrusionOk="0">
                    <a:moveTo>
                      <a:pt x="6205" y="0"/>
                    </a:moveTo>
                    <a:lnTo>
                      <a:pt x="0" y="3870"/>
                    </a:lnTo>
                    <a:cubicBezTo>
                      <a:pt x="834" y="3536"/>
                      <a:pt x="1601" y="3136"/>
                      <a:pt x="2335" y="2669"/>
                    </a:cubicBezTo>
                    <a:cubicBezTo>
                      <a:pt x="2969" y="2268"/>
                      <a:pt x="3569" y="1902"/>
                      <a:pt x="4270" y="1468"/>
                    </a:cubicBezTo>
                    <a:cubicBezTo>
                      <a:pt x="4770" y="1134"/>
                      <a:pt x="5204" y="834"/>
                      <a:pt x="5704" y="501"/>
                    </a:cubicBezTo>
                    <a:cubicBezTo>
                      <a:pt x="5904" y="367"/>
                      <a:pt x="6071" y="200"/>
                      <a:pt x="6205" y="0"/>
                    </a:cubicBezTo>
                    <a:close/>
                  </a:path>
                </a:pathLst>
              </a:custGeom>
              <a:solidFill>
                <a:srgbClr val="0E2124">
                  <a:alpha val="1455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47" name="Google Shape;447;p33">
                <a:extLst>
                  <a:ext uri="{FF2B5EF4-FFF2-40B4-BE49-F238E27FC236}">
                    <a16:creationId xmlns:a16="http://schemas.microsoft.com/office/drawing/2014/main" id="{DE31B26F-F838-85FC-5BCB-C02B1B6EEAA2}"/>
                  </a:ext>
                </a:extLst>
              </p:cNvPr>
              <p:cNvSpPr/>
              <p:nvPr/>
            </p:nvSpPr>
            <p:spPr>
              <a:xfrm>
                <a:off x="6302918" y="2028526"/>
                <a:ext cx="132182" cy="81738"/>
              </a:xfrm>
              <a:custGeom>
                <a:avLst/>
                <a:gdLst/>
                <a:ahLst/>
                <a:cxnLst/>
                <a:rect l="l" t="t" r="r" b="b"/>
                <a:pathLst>
                  <a:path w="6205" h="3837" extrusionOk="0">
                    <a:moveTo>
                      <a:pt x="6205" y="1"/>
                    </a:moveTo>
                    <a:lnTo>
                      <a:pt x="0" y="3837"/>
                    </a:lnTo>
                    <a:cubicBezTo>
                      <a:pt x="801" y="3536"/>
                      <a:pt x="1568" y="3136"/>
                      <a:pt x="2302" y="2636"/>
                    </a:cubicBezTo>
                    <a:cubicBezTo>
                      <a:pt x="2936" y="2236"/>
                      <a:pt x="3569" y="1869"/>
                      <a:pt x="4236" y="1435"/>
                    </a:cubicBezTo>
                    <a:cubicBezTo>
                      <a:pt x="4737" y="1101"/>
                      <a:pt x="5204" y="801"/>
                      <a:pt x="5704" y="468"/>
                    </a:cubicBezTo>
                    <a:cubicBezTo>
                      <a:pt x="5904" y="334"/>
                      <a:pt x="6071" y="167"/>
                      <a:pt x="6205" y="1"/>
                    </a:cubicBezTo>
                    <a:close/>
                  </a:path>
                </a:pathLst>
              </a:custGeom>
              <a:solidFill>
                <a:srgbClr val="0E2124">
                  <a:alpha val="1455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48" name="Google Shape;448;p33">
                <a:extLst>
                  <a:ext uri="{FF2B5EF4-FFF2-40B4-BE49-F238E27FC236}">
                    <a16:creationId xmlns:a16="http://schemas.microsoft.com/office/drawing/2014/main" id="{1B698E0C-8F34-6C6E-087E-F44AD7434548}"/>
                  </a:ext>
                </a:extLst>
              </p:cNvPr>
              <p:cNvSpPr/>
              <p:nvPr/>
            </p:nvSpPr>
            <p:spPr>
              <a:xfrm>
                <a:off x="6292244" y="2010758"/>
                <a:ext cx="132203" cy="82462"/>
              </a:xfrm>
              <a:custGeom>
                <a:avLst/>
                <a:gdLst/>
                <a:ahLst/>
                <a:cxnLst/>
                <a:rect l="l" t="t" r="r" b="b"/>
                <a:pathLst>
                  <a:path w="6206" h="3871" extrusionOk="0">
                    <a:moveTo>
                      <a:pt x="6205" y="1"/>
                    </a:moveTo>
                    <a:lnTo>
                      <a:pt x="1" y="3870"/>
                    </a:lnTo>
                    <a:cubicBezTo>
                      <a:pt x="801" y="3537"/>
                      <a:pt x="1602" y="3136"/>
                      <a:pt x="2302" y="2669"/>
                    </a:cubicBezTo>
                    <a:cubicBezTo>
                      <a:pt x="2936" y="2269"/>
                      <a:pt x="3570" y="1902"/>
                      <a:pt x="4270" y="1468"/>
                    </a:cubicBezTo>
                    <a:cubicBezTo>
                      <a:pt x="4771" y="1135"/>
                      <a:pt x="5204" y="835"/>
                      <a:pt x="5705" y="501"/>
                    </a:cubicBezTo>
                    <a:cubicBezTo>
                      <a:pt x="5905" y="368"/>
                      <a:pt x="6072" y="201"/>
                      <a:pt x="6205" y="1"/>
                    </a:cubicBezTo>
                    <a:close/>
                  </a:path>
                </a:pathLst>
              </a:custGeom>
              <a:solidFill>
                <a:srgbClr val="0E2124">
                  <a:alpha val="1455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49" name="Google Shape;449;p33">
                <a:extLst>
                  <a:ext uri="{FF2B5EF4-FFF2-40B4-BE49-F238E27FC236}">
                    <a16:creationId xmlns:a16="http://schemas.microsoft.com/office/drawing/2014/main" id="{236617A5-A01F-A42D-B2B8-D584F2BFD47A}"/>
                  </a:ext>
                </a:extLst>
              </p:cNvPr>
              <p:cNvSpPr/>
              <p:nvPr/>
            </p:nvSpPr>
            <p:spPr>
              <a:xfrm>
                <a:off x="6265251" y="1985171"/>
                <a:ext cx="175533" cy="108046"/>
              </a:xfrm>
              <a:custGeom>
                <a:avLst/>
                <a:gdLst/>
                <a:ahLst/>
                <a:cxnLst/>
                <a:rect l="l" t="t" r="r" b="b"/>
                <a:pathLst>
                  <a:path w="8240" h="5072" extrusionOk="0">
                    <a:moveTo>
                      <a:pt x="8237" y="0"/>
                    </a:moveTo>
                    <a:cubicBezTo>
                      <a:pt x="8153" y="0"/>
                      <a:pt x="6339" y="1122"/>
                      <a:pt x="4103" y="2503"/>
                    </a:cubicBezTo>
                    <a:cubicBezTo>
                      <a:pt x="1835" y="3904"/>
                      <a:pt x="0" y="5038"/>
                      <a:pt x="0" y="5071"/>
                    </a:cubicBezTo>
                    <a:cubicBezTo>
                      <a:pt x="0" y="5072"/>
                      <a:pt x="1" y="5072"/>
                      <a:pt x="1" y="5072"/>
                    </a:cubicBezTo>
                    <a:cubicBezTo>
                      <a:pt x="53" y="5072"/>
                      <a:pt x="1868" y="3950"/>
                      <a:pt x="4136" y="2569"/>
                    </a:cubicBezTo>
                    <a:cubicBezTo>
                      <a:pt x="6405" y="1168"/>
                      <a:pt x="8239" y="1"/>
                      <a:pt x="8239" y="1"/>
                    </a:cubicBezTo>
                    <a:cubicBezTo>
                      <a:pt x="8239" y="0"/>
                      <a:pt x="8238" y="0"/>
                      <a:pt x="8237"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50" name="Google Shape;450;p33">
                <a:extLst>
                  <a:ext uri="{FF2B5EF4-FFF2-40B4-BE49-F238E27FC236}">
                    <a16:creationId xmlns:a16="http://schemas.microsoft.com/office/drawing/2014/main" id="{E6198438-6467-24FB-0175-94F006A2AA54}"/>
                  </a:ext>
                </a:extLst>
              </p:cNvPr>
              <p:cNvSpPr/>
              <p:nvPr/>
            </p:nvSpPr>
            <p:spPr>
              <a:xfrm>
                <a:off x="6221193" y="1919084"/>
                <a:ext cx="190444" cy="119401"/>
              </a:xfrm>
              <a:custGeom>
                <a:avLst/>
                <a:gdLst/>
                <a:ahLst/>
                <a:cxnLst/>
                <a:rect l="l" t="t" r="r" b="b"/>
                <a:pathLst>
                  <a:path w="8940" h="5605" extrusionOk="0">
                    <a:moveTo>
                      <a:pt x="8940" y="1"/>
                    </a:moveTo>
                    <a:cubicBezTo>
                      <a:pt x="8939" y="1"/>
                      <a:pt x="6938" y="1235"/>
                      <a:pt x="4470" y="2769"/>
                    </a:cubicBezTo>
                    <a:cubicBezTo>
                      <a:pt x="2001" y="4304"/>
                      <a:pt x="0" y="5571"/>
                      <a:pt x="0" y="5605"/>
                    </a:cubicBezTo>
                    <a:cubicBezTo>
                      <a:pt x="33" y="5605"/>
                      <a:pt x="2035" y="4370"/>
                      <a:pt x="4503" y="2836"/>
                    </a:cubicBezTo>
                    <a:cubicBezTo>
                      <a:pt x="6971" y="1302"/>
                      <a:pt x="8939" y="1"/>
                      <a:pt x="8940"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51" name="Google Shape;451;p33">
                <a:extLst>
                  <a:ext uri="{FF2B5EF4-FFF2-40B4-BE49-F238E27FC236}">
                    <a16:creationId xmlns:a16="http://schemas.microsoft.com/office/drawing/2014/main" id="{1D3DA7AD-641C-2040-9A0A-C475F1041372}"/>
                  </a:ext>
                </a:extLst>
              </p:cNvPr>
              <p:cNvSpPr/>
              <p:nvPr/>
            </p:nvSpPr>
            <p:spPr>
              <a:xfrm>
                <a:off x="6076917" y="1576462"/>
                <a:ext cx="232389" cy="107705"/>
              </a:xfrm>
              <a:custGeom>
                <a:avLst/>
                <a:gdLst/>
                <a:ahLst/>
                <a:cxnLst/>
                <a:rect l="l" t="t" r="r" b="b"/>
                <a:pathLst>
                  <a:path w="10909" h="5056" extrusionOk="0">
                    <a:moveTo>
                      <a:pt x="5547" y="1"/>
                    </a:moveTo>
                    <a:cubicBezTo>
                      <a:pt x="4271" y="1"/>
                      <a:pt x="3081" y="365"/>
                      <a:pt x="1768" y="1072"/>
                    </a:cubicBezTo>
                    <a:cubicBezTo>
                      <a:pt x="1035" y="1439"/>
                      <a:pt x="468" y="2106"/>
                      <a:pt x="201" y="2906"/>
                    </a:cubicBezTo>
                    <a:cubicBezTo>
                      <a:pt x="1" y="3407"/>
                      <a:pt x="1" y="3974"/>
                      <a:pt x="234" y="4441"/>
                    </a:cubicBezTo>
                    <a:cubicBezTo>
                      <a:pt x="513" y="4879"/>
                      <a:pt x="1006" y="5056"/>
                      <a:pt x="1529" y="5056"/>
                    </a:cubicBezTo>
                    <a:cubicBezTo>
                      <a:pt x="1881" y="5056"/>
                      <a:pt x="2247" y="4976"/>
                      <a:pt x="2569" y="4841"/>
                    </a:cubicBezTo>
                    <a:cubicBezTo>
                      <a:pt x="3370" y="4508"/>
                      <a:pt x="4070" y="3941"/>
                      <a:pt x="4904" y="3807"/>
                    </a:cubicBezTo>
                    <a:cubicBezTo>
                      <a:pt x="4991" y="3799"/>
                      <a:pt x="5077" y="3795"/>
                      <a:pt x="5163" y="3795"/>
                    </a:cubicBezTo>
                    <a:cubicBezTo>
                      <a:pt x="6105" y="3795"/>
                      <a:pt x="7020" y="4266"/>
                      <a:pt x="7906" y="4541"/>
                    </a:cubicBezTo>
                    <a:cubicBezTo>
                      <a:pt x="8226" y="4631"/>
                      <a:pt x="8580" y="4685"/>
                      <a:pt x="8927" y="4685"/>
                    </a:cubicBezTo>
                    <a:cubicBezTo>
                      <a:pt x="9738" y="4685"/>
                      <a:pt x="10518" y="4391"/>
                      <a:pt x="10775" y="3574"/>
                    </a:cubicBezTo>
                    <a:cubicBezTo>
                      <a:pt x="10908" y="3140"/>
                      <a:pt x="10875" y="2640"/>
                      <a:pt x="10641" y="2239"/>
                    </a:cubicBezTo>
                    <a:cubicBezTo>
                      <a:pt x="10208" y="1439"/>
                      <a:pt x="9040" y="738"/>
                      <a:pt x="8206" y="471"/>
                    </a:cubicBezTo>
                    <a:cubicBezTo>
                      <a:pt x="7245" y="155"/>
                      <a:pt x="6378" y="1"/>
                      <a:pt x="5547" y="1"/>
                    </a:cubicBezTo>
                    <a:close/>
                  </a:path>
                </a:pathLst>
              </a:custGeom>
              <a:solidFill>
                <a:srgbClr val="0E2124">
                  <a:alpha val="1455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52" name="Google Shape;452;p33">
                <a:extLst>
                  <a:ext uri="{FF2B5EF4-FFF2-40B4-BE49-F238E27FC236}">
                    <a16:creationId xmlns:a16="http://schemas.microsoft.com/office/drawing/2014/main" id="{9CEC51D8-AB0F-8792-BA8D-CB39F9CF7570}"/>
                  </a:ext>
                </a:extLst>
              </p:cNvPr>
              <p:cNvSpPr/>
              <p:nvPr/>
            </p:nvSpPr>
            <p:spPr>
              <a:xfrm>
                <a:off x="6317128" y="1662959"/>
                <a:ext cx="66805" cy="63545"/>
              </a:xfrm>
              <a:custGeom>
                <a:avLst/>
                <a:gdLst/>
                <a:ahLst/>
                <a:cxnLst/>
                <a:rect l="l" t="t" r="r" b="b"/>
                <a:pathLst>
                  <a:path w="3136" h="2983" extrusionOk="0">
                    <a:moveTo>
                      <a:pt x="1505" y="0"/>
                    </a:moveTo>
                    <a:cubicBezTo>
                      <a:pt x="1346" y="0"/>
                      <a:pt x="1186" y="26"/>
                      <a:pt x="1034" y="81"/>
                    </a:cubicBezTo>
                    <a:cubicBezTo>
                      <a:pt x="367" y="381"/>
                      <a:pt x="0" y="1115"/>
                      <a:pt x="134" y="1849"/>
                    </a:cubicBezTo>
                    <a:cubicBezTo>
                      <a:pt x="234" y="2449"/>
                      <a:pt x="1068" y="2983"/>
                      <a:pt x="1668" y="2983"/>
                    </a:cubicBezTo>
                    <a:cubicBezTo>
                      <a:pt x="2302" y="2949"/>
                      <a:pt x="2836" y="2516"/>
                      <a:pt x="3002" y="1915"/>
                    </a:cubicBezTo>
                    <a:cubicBezTo>
                      <a:pt x="3136" y="1315"/>
                      <a:pt x="2936" y="681"/>
                      <a:pt x="2435" y="314"/>
                    </a:cubicBezTo>
                    <a:cubicBezTo>
                      <a:pt x="2165" y="112"/>
                      <a:pt x="1835" y="0"/>
                      <a:pt x="1505" y="0"/>
                    </a:cubicBezTo>
                    <a:close/>
                  </a:path>
                </a:pathLst>
              </a:custGeom>
              <a:solidFill>
                <a:srgbClr val="0E2124">
                  <a:alpha val="1455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53" name="Google Shape;453;p33">
                <a:extLst>
                  <a:ext uri="{FF2B5EF4-FFF2-40B4-BE49-F238E27FC236}">
                    <a16:creationId xmlns:a16="http://schemas.microsoft.com/office/drawing/2014/main" id="{D1C301CF-F22B-E3F6-CA87-AD11EE321076}"/>
                  </a:ext>
                </a:extLst>
              </p:cNvPr>
              <p:cNvSpPr/>
              <p:nvPr/>
            </p:nvSpPr>
            <p:spPr>
              <a:xfrm>
                <a:off x="7289307" y="640314"/>
                <a:ext cx="403640" cy="355986"/>
              </a:xfrm>
              <a:custGeom>
                <a:avLst/>
                <a:gdLst/>
                <a:ahLst/>
                <a:cxnLst/>
                <a:rect l="l" t="t" r="r" b="b"/>
                <a:pathLst>
                  <a:path w="18948" h="16711" extrusionOk="0">
                    <a:moveTo>
                      <a:pt x="9468" y="0"/>
                    </a:moveTo>
                    <a:cubicBezTo>
                      <a:pt x="8425" y="0"/>
                      <a:pt x="7364" y="198"/>
                      <a:pt x="6339" y="614"/>
                    </a:cubicBezTo>
                    <a:cubicBezTo>
                      <a:pt x="2069" y="2349"/>
                      <a:pt x="1" y="7219"/>
                      <a:pt x="1735" y="11489"/>
                    </a:cubicBezTo>
                    <a:cubicBezTo>
                      <a:pt x="3051" y="14752"/>
                      <a:pt x="6169" y="16710"/>
                      <a:pt x="9461" y="16710"/>
                    </a:cubicBezTo>
                    <a:cubicBezTo>
                      <a:pt x="10511" y="16710"/>
                      <a:pt x="11578" y="16511"/>
                      <a:pt x="12610" y="16092"/>
                    </a:cubicBezTo>
                    <a:cubicBezTo>
                      <a:pt x="16913" y="14358"/>
                      <a:pt x="18948" y="9487"/>
                      <a:pt x="17213" y="5218"/>
                    </a:cubicBezTo>
                    <a:cubicBezTo>
                      <a:pt x="15895" y="1974"/>
                      <a:pt x="12767" y="0"/>
                      <a:pt x="9468"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54" name="Google Shape;454;p33">
                <a:extLst>
                  <a:ext uri="{FF2B5EF4-FFF2-40B4-BE49-F238E27FC236}">
                    <a16:creationId xmlns:a16="http://schemas.microsoft.com/office/drawing/2014/main" id="{87233B08-6CD2-6B1F-A1E9-5295FE592D64}"/>
                  </a:ext>
                </a:extLst>
              </p:cNvPr>
              <p:cNvSpPr/>
              <p:nvPr/>
            </p:nvSpPr>
            <p:spPr>
              <a:xfrm>
                <a:off x="7312764" y="687504"/>
                <a:ext cx="355326" cy="246598"/>
              </a:xfrm>
              <a:custGeom>
                <a:avLst/>
                <a:gdLst/>
                <a:ahLst/>
                <a:cxnLst/>
                <a:rect l="l" t="t" r="r" b="b"/>
                <a:pathLst>
                  <a:path w="16680" h="11576" extrusionOk="0">
                    <a:moveTo>
                      <a:pt x="11133" y="4783"/>
                    </a:moveTo>
                    <a:cubicBezTo>
                      <a:pt x="11480" y="4783"/>
                      <a:pt x="11679" y="5575"/>
                      <a:pt x="11242" y="5605"/>
                    </a:cubicBezTo>
                    <a:cubicBezTo>
                      <a:pt x="11191" y="5643"/>
                      <a:pt x="11141" y="5659"/>
                      <a:pt x="11092" y="5659"/>
                    </a:cubicBezTo>
                    <a:cubicBezTo>
                      <a:pt x="10755" y="5659"/>
                      <a:pt x="10509" y="4866"/>
                      <a:pt x="10975" y="4837"/>
                    </a:cubicBezTo>
                    <a:cubicBezTo>
                      <a:pt x="11030" y="4799"/>
                      <a:pt x="11083" y="4783"/>
                      <a:pt x="11133" y="4783"/>
                    </a:cubicBezTo>
                    <a:close/>
                    <a:moveTo>
                      <a:pt x="12325" y="5845"/>
                    </a:moveTo>
                    <a:cubicBezTo>
                      <a:pt x="12393" y="5845"/>
                      <a:pt x="12452" y="5899"/>
                      <a:pt x="12476" y="5971"/>
                    </a:cubicBezTo>
                    <a:cubicBezTo>
                      <a:pt x="12510" y="6072"/>
                      <a:pt x="12476" y="6172"/>
                      <a:pt x="12376" y="6238"/>
                    </a:cubicBezTo>
                    <a:cubicBezTo>
                      <a:pt x="12352" y="6244"/>
                      <a:pt x="12330" y="6247"/>
                      <a:pt x="12308" y="6247"/>
                    </a:cubicBezTo>
                    <a:cubicBezTo>
                      <a:pt x="12094" y="6247"/>
                      <a:pt x="12030" y="5962"/>
                      <a:pt x="12243" y="5871"/>
                    </a:cubicBezTo>
                    <a:cubicBezTo>
                      <a:pt x="12271" y="5853"/>
                      <a:pt x="12299" y="5845"/>
                      <a:pt x="12325" y="5845"/>
                    </a:cubicBezTo>
                    <a:close/>
                    <a:moveTo>
                      <a:pt x="1318" y="5730"/>
                    </a:moveTo>
                    <a:cubicBezTo>
                      <a:pt x="1601" y="5730"/>
                      <a:pt x="1807" y="6034"/>
                      <a:pt x="1668" y="6338"/>
                    </a:cubicBezTo>
                    <a:cubicBezTo>
                      <a:pt x="1591" y="6493"/>
                      <a:pt x="1442" y="6569"/>
                      <a:pt x="1294" y="6569"/>
                    </a:cubicBezTo>
                    <a:cubicBezTo>
                      <a:pt x="1123" y="6569"/>
                      <a:pt x="955" y="6468"/>
                      <a:pt x="901" y="6272"/>
                    </a:cubicBezTo>
                    <a:cubicBezTo>
                      <a:pt x="835" y="6072"/>
                      <a:pt x="935" y="5838"/>
                      <a:pt x="1135" y="5771"/>
                    </a:cubicBezTo>
                    <a:cubicBezTo>
                      <a:pt x="1197" y="5743"/>
                      <a:pt x="1259" y="5730"/>
                      <a:pt x="1318" y="5730"/>
                    </a:cubicBezTo>
                    <a:close/>
                    <a:moveTo>
                      <a:pt x="2414" y="9224"/>
                    </a:moveTo>
                    <a:cubicBezTo>
                      <a:pt x="2486" y="9224"/>
                      <a:pt x="2561" y="9239"/>
                      <a:pt x="2636" y="9274"/>
                    </a:cubicBezTo>
                    <a:cubicBezTo>
                      <a:pt x="3069" y="9474"/>
                      <a:pt x="3036" y="10108"/>
                      <a:pt x="2602" y="10275"/>
                    </a:cubicBezTo>
                    <a:cubicBezTo>
                      <a:pt x="2551" y="10286"/>
                      <a:pt x="2499" y="10292"/>
                      <a:pt x="2449" y="10292"/>
                    </a:cubicBezTo>
                    <a:cubicBezTo>
                      <a:pt x="2205" y="10292"/>
                      <a:pt x="1985" y="10162"/>
                      <a:pt x="1902" y="9941"/>
                    </a:cubicBezTo>
                    <a:cubicBezTo>
                      <a:pt x="1792" y="9582"/>
                      <a:pt x="2069" y="9224"/>
                      <a:pt x="2414" y="9224"/>
                    </a:cubicBezTo>
                    <a:close/>
                    <a:moveTo>
                      <a:pt x="14044" y="1"/>
                    </a:moveTo>
                    <a:cubicBezTo>
                      <a:pt x="11642" y="1468"/>
                      <a:pt x="9074" y="2669"/>
                      <a:pt x="6405" y="3603"/>
                    </a:cubicBezTo>
                    <a:cubicBezTo>
                      <a:pt x="3403" y="4704"/>
                      <a:pt x="1268" y="5338"/>
                      <a:pt x="1" y="5705"/>
                    </a:cubicBezTo>
                    <a:lnTo>
                      <a:pt x="1" y="6272"/>
                    </a:lnTo>
                    <a:lnTo>
                      <a:pt x="1" y="6572"/>
                    </a:lnTo>
                    <a:lnTo>
                      <a:pt x="1" y="6672"/>
                    </a:lnTo>
                    <a:lnTo>
                      <a:pt x="1" y="6772"/>
                    </a:lnTo>
                    <a:cubicBezTo>
                      <a:pt x="1" y="6905"/>
                      <a:pt x="34" y="7039"/>
                      <a:pt x="34" y="7172"/>
                    </a:cubicBezTo>
                    <a:cubicBezTo>
                      <a:pt x="34" y="7239"/>
                      <a:pt x="34" y="7272"/>
                      <a:pt x="67" y="7339"/>
                    </a:cubicBezTo>
                    <a:cubicBezTo>
                      <a:pt x="67" y="7406"/>
                      <a:pt x="101" y="7506"/>
                      <a:pt x="101" y="7573"/>
                    </a:cubicBezTo>
                    <a:cubicBezTo>
                      <a:pt x="101" y="7606"/>
                      <a:pt x="101" y="7639"/>
                      <a:pt x="101" y="7673"/>
                    </a:cubicBezTo>
                    <a:cubicBezTo>
                      <a:pt x="101" y="7739"/>
                      <a:pt x="134" y="7839"/>
                      <a:pt x="167" y="7906"/>
                    </a:cubicBezTo>
                    <a:cubicBezTo>
                      <a:pt x="167" y="8006"/>
                      <a:pt x="201" y="8073"/>
                      <a:pt x="201" y="8140"/>
                    </a:cubicBezTo>
                    <a:cubicBezTo>
                      <a:pt x="234" y="8240"/>
                      <a:pt x="234" y="8273"/>
                      <a:pt x="267" y="8306"/>
                    </a:cubicBezTo>
                    <a:cubicBezTo>
                      <a:pt x="301" y="8473"/>
                      <a:pt x="334" y="8607"/>
                      <a:pt x="368" y="8740"/>
                    </a:cubicBezTo>
                    <a:cubicBezTo>
                      <a:pt x="401" y="8773"/>
                      <a:pt x="401" y="8773"/>
                      <a:pt x="401" y="8807"/>
                    </a:cubicBezTo>
                    <a:cubicBezTo>
                      <a:pt x="401" y="8840"/>
                      <a:pt x="434" y="8907"/>
                      <a:pt x="434" y="8940"/>
                    </a:cubicBezTo>
                    <a:cubicBezTo>
                      <a:pt x="468" y="8974"/>
                      <a:pt x="501" y="9107"/>
                      <a:pt x="534" y="9174"/>
                    </a:cubicBezTo>
                    <a:lnTo>
                      <a:pt x="601" y="9307"/>
                    </a:lnTo>
                    <a:cubicBezTo>
                      <a:pt x="601" y="9341"/>
                      <a:pt x="601" y="9374"/>
                      <a:pt x="634" y="9407"/>
                    </a:cubicBezTo>
                    <a:cubicBezTo>
                      <a:pt x="668" y="9507"/>
                      <a:pt x="701" y="9607"/>
                      <a:pt x="768" y="9707"/>
                    </a:cubicBezTo>
                    <a:cubicBezTo>
                      <a:pt x="801" y="9808"/>
                      <a:pt x="835" y="9908"/>
                      <a:pt x="901" y="9974"/>
                    </a:cubicBezTo>
                    <a:cubicBezTo>
                      <a:pt x="1168" y="10541"/>
                      <a:pt x="1535" y="11075"/>
                      <a:pt x="1935" y="11575"/>
                    </a:cubicBezTo>
                    <a:cubicBezTo>
                      <a:pt x="3870" y="10575"/>
                      <a:pt x="8840" y="8073"/>
                      <a:pt x="11242" y="7006"/>
                    </a:cubicBezTo>
                    <a:cubicBezTo>
                      <a:pt x="12977" y="6272"/>
                      <a:pt x="14811" y="5705"/>
                      <a:pt x="16679" y="5304"/>
                    </a:cubicBezTo>
                    <a:cubicBezTo>
                      <a:pt x="16646" y="5037"/>
                      <a:pt x="16612" y="4804"/>
                      <a:pt x="16546" y="4537"/>
                    </a:cubicBezTo>
                    <a:cubicBezTo>
                      <a:pt x="16546" y="4504"/>
                      <a:pt x="16546" y="4504"/>
                      <a:pt x="16546" y="4470"/>
                    </a:cubicBezTo>
                    <a:cubicBezTo>
                      <a:pt x="16546" y="4437"/>
                      <a:pt x="16546" y="4404"/>
                      <a:pt x="16546" y="4370"/>
                    </a:cubicBezTo>
                    <a:lnTo>
                      <a:pt x="16512" y="4204"/>
                    </a:lnTo>
                    <a:lnTo>
                      <a:pt x="16479" y="4070"/>
                    </a:lnTo>
                    <a:lnTo>
                      <a:pt x="16446" y="3970"/>
                    </a:lnTo>
                    <a:cubicBezTo>
                      <a:pt x="16412" y="3903"/>
                      <a:pt x="16412" y="3837"/>
                      <a:pt x="16379" y="3770"/>
                    </a:cubicBezTo>
                    <a:cubicBezTo>
                      <a:pt x="16346" y="3703"/>
                      <a:pt x="16346" y="3636"/>
                      <a:pt x="16312" y="3570"/>
                    </a:cubicBezTo>
                    <a:cubicBezTo>
                      <a:pt x="16312" y="3536"/>
                      <a:pt x="16279" y="3436"/>
                      <a:pt x="16246" y="3370"/>
                    </a:cubicBezTo>
                    <a:lnTo>
                      <a:pt x="16246" y="3270"/>
                    </a:lnTo>
                    <a:lnTo>
                      <a:pt x="16179" y="3103"/>
                    </a:lnTo>
                    <a:cubicBezTo>
                      <a:pt x="16145" y="3036"/>
                      <a:pt x="16112" y="2969"/>
                      <a:pt x="16112" y="2936"/>
                    </a:cubicBezTo>
                    <a:cubicBezTo>
                      <a:pt x="16079" y="2869"/>
                      <a:pt x="16045" y="2803"/>
                      <a:pt x="16012" y="2736"/>
                    </a:cubicBezTo>
                    <a:cubicBezTo>
                      <a:pt x="16012" y="2702"/>
                      <a:pt x="15979" y="2602"/>
                      <a:pt x="15912" y="2536"/>
                    </a:cubicBezTo>
                    <a:cubicBezTo>
                      <a:pt x="15845" y="2369"/>
                      <a:pt x="15745" y="2202"/>
                      <a:pt x="15645" y="2035"/>
                    </a:cubicBezTo>
                    <a:cubicBezTo>
                      <a:pt x="14311" y="2436"/>
                      <a:pt x="13010" y="2969"/>
                      <a:pt x="11776" y="3603"/>
                    </a:cubicBezTo>
                    <a:cubicBezTo>
                      <a:pt x="9341" y="4937"/>
                      <a:pt x="8540" y="6905"/>
                      <a:pt x="5638" y="8173"/>
                    </a:cubicBezTo>
                    <a:cubicBezTo>
                      <a:pt x="4821" y="8530"/>
                      <a:pt x="4120" y="8673"/>
                      <a:pt x="3549" y="8673"/>
                    </a:cubicBezTo>
                    <a:cubicBezTo>
                      <a:pt x="2090" y="8673"/>
                      <a:pt x="1471" y="7743"/>
                      <a:pt x="1902" y="7072"/>
                    </a:cubicBezTo>
                    <a:cubicBezTo>
                      <a:pt x="2469" y="6172"/>
                      <a:pt x="6005" y="4370"/>
                      <a:pt x="9808" y="2969"/>
                    </a:cubicBezTo>
                    <a:cubicBezTo>
                      <a:pt x="12409" y="2035"/>
                      <a:pt x="14244" y="1468"/>
                      <a:pt x="15145" y="1201"/>
                    </a:cubicBezTo>
                    <a:cubicBezTo>
                      <a:pt x="14978" y="1001"/>
                      <a:pt x="14811" y="801"/>
                      <a:pt x="14644" y="601"/>
                    </a:cubicBezTo>
                    <a:cubicBezTo>
                      <a:pt x="14611" y="568"/>
                      <a:pt x="14578" y="501"/>
                      <a:pt x="14511" y="468"/>
                    </a:cubicBezTo>
                    <a:lnTo>
                      <a:pt x="14444" y="367"/>
                    </a:lnTo>
                    <a:lnTo>
                      <a:pt x="14411" y="367"/>
                    </a:lnTo>
                    <a:lnTo>
                      <a:pt x="14211" y="167"/>
                    </a:lnTo>
                    <a:lnTo>
                      <a:pt x="14144" y="67"/>
                    </a:lnTo>
                    <a:lnTo>
                      <a:pt x="14044" y="1"/>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55" name="Google Shape;455;p33">
                <a:extLst>
                  <a:ext uri="{FF2B5EF4-FFF2-40B4-BE49-F238E27FC236}">
                    <a16:creationId xmlns:a16="http://schemas.microsoft.com/office/drawing/2014/main" id="{4B8683E4-D30F-4923-4910-B97A4E664827}"/>
                  </a:ext>
                </a:extLst>
              </p:cNvPr>
              <p:cNvSpPr/>
              <p:nvPr/>
            </p:nvSpPr>
            <p:spPr>
              <a:xfrm>
                <a:off x="7366068" y="831779"/>
                <a:ext cx="302730" cy="162730"/>
              </a:xfrm>
              <a:custGeom>
                <a:avLst/>
                <a:gdLst/>
                <a:ahLst/>
                <a:cxnLst/>
                <a:rect l="l" t="t" r="r" b="b"/>
                <a:pathLst>
                  <a:path w="14211" h="7639" extrusionOk="0">
                    <a:moveTo>
                      <a:pt x="4262" y="4975"/>
                    </a:moveTo>
                    <a:cubicBezTo>
                      <a:pt x="4470" y="4975"/>
                      <a:pt x="4608" y="5018"/>
                      <a:pt x="4637" y="5104"/>
                    </a:cubicBezTo>
                    <a:cubicBezTo>
                      <a:pt x="4704" y="5304"/>
                      <a:pt x="4170" y="5671"/>
                      <a:pt x="3436" y="5938"/>
                    </a:cubicBezTo>
                    <a:cubicBezTo>
                      <a:pt x="3017" y="6090"/>
                      <a:pt x="2619" y="6166"/>
                      <a:pt x="2343" y="6166"/>
                    </a:cubicBezTo>
                    <a:cubicBezTo>
                      <a:pt x="2136" y="6166"/>
                      <a:pt x="1997" y="6123"/>
                      <a:pt x="1968" y="6038"/>
                    </a:cubicBezTo>
                    <a:cubicBezTo>
                      <a:pt x="1902" y="5804"/>
                      <a:pt x="2435" y="5437"/>
                      <a:pt x="3169" y="5204"/>
                    </a:cubicBezTo>
                    <a:cubicBezTo>
                      <a:pt x="3589" y="5051"/>
                      <a:pt x="3986" y="4975"/>
                      <a:pt x="4262" y="4975"/>
                    </a:cubicBezTo>
                    <a:close/>
                    <a:moveTo>
                      <a:pt x="14211" y="0"/>
                    </a:moveTo>
                    <a:lnTo>
                      <a:pt x="14211" y="0"/>
                    </a:lnTo>
                    <a:cubicBezTo>
                      <a:pt x="12109" y="1401"/>
                      <a:pt x="9841" y="2502"/>
                      <a:pt x="7439" y="3336"/>
                    </a:cubicBezTo>
                    <a:cubicBezTo>
                      <a:pt x="5004" y="4203"/>
                      <a:pt x="2536" y="4870"/>
                      <a:pt x="0" y="5371"/>
                    </a:cubicBezTo>
                    <a:lnTo>
                      <a:pt x="34" y="5404"/>
                    </a:lnTo>
                    <a:lnTo>
                      <a:pt x="100" y="5437"/>
                    </a:lnTo>
                    <a:cubicBezTo>
                      <a:pt x="134" y="5471"/>
                      <a:pt x="134" y="5504"/>
                      <a:pt x="167" y="5504"/>
                    </a:cubicBezTo>
                    <a:lnTo>
                      <a:pt x="334" y="5637"/>
                    </a:lnTo>
                    <a:cubicBezTo>
                      <a:pt x="501" y="5804"/>
                      <a:pt x="668" y="5938"/>
                      <a:pt x="834" y="6071"/>
                    </a:cubicBezTo>
                    <a:lnTo>
                      <a:pt x="868" y="6071"/>
                    </a:lnTo>
                    <a:cubicBezTo>
                      <a:pt x="1034" y="6204"/>
                      <a:pt x="1201" y="6305"/>
                      <a:pt x="1368" y="6405"/>
                    </a:cubicBezTo>
                    <a:lnTo>
                      <a:pt x="1468" y="6471"/>
                    </a:lnTo>
                    <a:cubicBezTo>
                      <a:pt x="1802" y="6671"/>
                      <a:pt x="2135" y="6838"/>
                      <a:pt x="2469" y="7005"/>
                    </a:cubicBezTo>
                    <a:cubicBezTo>
                      <a:pt x="2802" y="7172"/>
                      <a:pt x="3169" y="7305"/>
                      <a:pt x="3570" y="7405"/>
                    </a:cubicBezTo>
                    <a:cubicBezTo>
                      <a:pt x="3603" y="7439"/>
                      <a:pt x="3670" y="7439"/>
                      <a:pt x="3736" y="7472"/>
                    </a:cubicBezTo>
                    <a:cubicBezTo>
                      <a:pt x="3836" y="7505"/>
                      <a:pt x="3970" y="7539"/>
                      <a:pt x="4070" y="7539"/>
                    </a:cubicBezTo>
                    <a:lnTo>
                      <a:pt x="4270" y="7539"/>
                    </a:lnTo>
                    <a:lnTo>
                      <a:pt x="4537" y="7605"/>
                    </a:lnTo>
                    <a:cubicBezTo>
                      <a:pt x="4704" y="7605"/>
                      <a:pt x="4871" y="7639"/>
                      <a:pt x="5037" y="7639"/>
                    </a:cubicBezTo>
                    <a:cubicBezTo>
                      <a:pt x="6171" y="7105"/>
                      <a:pt x="7372" y="6671"/>
                      <a:pt x="8607" y="6305"/>
                    </a:cubicBezTo>
                    <a:cubicBezTo>
                      <a:pt x="8621" y="6304"/>
                      <a:pt x="8634" y="6303"/>
                      <a:pt x="8646" y="6303"/>
                    </a:cubicBezTo>
                    <a:cubicBezTo>
                      <a:pt x="9090" y="6303"/>
                      <a:pt x="8174" y="6891"/>
                      <a:pt x="7005" y="7605"/>
                    </a:cubicBezTo>
                    <a:cubicBezTo>
                      <a:pt x="8340" y="7405"/>
                      <a:pt x="9574" y="6938"/>
                      <a:pt x="10641" y="6171"/>
                    </a:cubicBezTo>
                    <a:lnTo>
                      <a:pt x="10808" y="6071"/>
                    </a:lnTo>
                    <a:lnTo>
                      <a:pt x="11008" y="5904"/>
                    </a:lnTo>
                    <a:lnTo>
                      <a:pt x="11208" y="5737"/>
                    </a:lnTo>
                    <a:cubicBezTo>
                      <a:pt x="11609" y="5437"/>
                      <a:pt x="11976" y="5104"/>
                      <a:pt x="12309" y="4737"/>
                    </a:cubicBezTo>
                    <a:cubicBezTo>
                      <a:pt x="12576" y="4437"/>
                      <a:pt x="12810" y="4103"/>
                      <a:pt x="13010" y="3769"/>
                    </a:cubicBezTo>
                    <a:lnTo>
                      <a:pt x="13110" y="3603"/>
                    </a:lnTo>
                    <a:lnTo>
                      <a:pt x="11308" y="4437"/>
                    </a:lnTo>
                    <a:cubicBezTo>
                      <a:pt x="9114" y="5402"/>
                      <a:pt x="5507" y="6471"/>
                      <a:pt x="4655" y="6471"/>
                    </a:cubicBezTo>
                    <a:cubicBezTo>
                      <a:pt x="4536" y="6471"/>
                      <a:pt x="4470" y="6450"/>
                      <a:pt x="4470" y="6405"/>
                    </a:cubicBezTo>
                    <a:cubicBezTo>
                      <a:pt x="4470" y="6071"/>
                      <a:pt x="6839" y="4670"/>
                      <a:pt x="10008" y="3669"/>
                    </a:cubicBezTo>
                    <a:cubicBezTo>
                      <a:pt x="11509" y="3169"/>
                      <a:pt x="12743" y="2835"/>
                      <a:pt x="13643" y="2535"/>
                    </a:cubicBezTo>
                    <a:cubicBezTo>
                      <a:pt x="13677" y="2402"/>
                      <a:pt x="13744" y="2268"/>
                      <a:pt x="13777" y="2135"/>
                    </a:cubicBezTo>
                    <a:cubicBezTo>
                      <a:pt x="13877" y="1801"/>
                      <a:pt x="13977" y="1468"/>
                      <a:pt x="14044" y="1134"/>
                    </a:cubicBezTo>
                    <a:lnTo>
                      <a:pt x="14110" y="901"/>
                    </a:lnTo>
                    <a:cubicBezTo>
                      <a:pt x="14110" y="801"/>
                      <a:pt x="14144" y="667"/>
                      <a:pt x="14144" y="567"/>
                    </a:cubicBezTo>
                    <a:cubicBezTo>
                      <a:pt x="14177" y="367"/>
                      <a:pt x="14211" y="200"/>
                      <a:pt x="14211" y="0"/>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56" name="Google Shape;456;p33">
                <a:extLst>
                  <a:ext uri="{FF2B5EF4-FFF2-40B4-BE49-F238E27FC236}">
                    <a16:creationId xmlns:a16="http://schemas.microsoft.com/office/drawing/2014/main" id="{FF7D9D26-202B-1582-C3BA-2FDEFF51266A}"/>
                  </a:ext>
                </a:extLst>
              </p:cNvPr>
              <p:cNvSpPr/>
              <p:nvPr/>
            </p:nvSpPr>
            <p:spPr>
              <a:xfrm>
                <a:off x="7324140" y="641315"/>
                <a:ext cx="247301" cy="114416"/>
              </a:xfrm>
              <a:custGeom>
                <a:avLst/>
                <a:gdLst/>
                <a:ahLst/>
                <a:cxnLst/>
                <a:rect l="l" t="t" r="r" b="b"/>
                <a:pathLst>
                  <a:path w="11609" h="5371" extrusionOk="0">
                    <a:moveTo>
                      <a:pt x="8740" y="0"/>
                    </a:moveTo>
                    <a:cubicBezTo>
                      <a:pt x="8139" y="267"/>
                      <a:pt x="7339" y="567"/>
                      <a:pt x="6338" y="934"/>
                    </a:cubicBezTo>
                    <a:cubicBezTo>
                      <a:pt x="4971" y="1468"/>
                      <a:pt x="3570" y="1902"/>
                      <a:pt x="2169" y="2202"/>
                    </a:cubicBezTo>
                    <a:lnTo>
                      <a:pt x="2135" y="2202"/>
                    </a:lnTo>
                    <a:cubicBezTo>
                      <a:pt x="1768" y="2535"/>
                      <a:pt x="1435" y="2902"/>
                      <a:pt x="1134" y="3303"/>
                    </a:cubicBezTo>
                    <a:cubicBezTo>
                      <a:pt x="2269" y="3103"/>
                      <a:pt x="3369" y="2836"/>
                      <a:pt x="4470" y="2535"/>
                    </a:cubicBezTo>
                    <a:cubicBezTo>
                      <a:pt x="6997" y="1777"/>
                      <a:pt x="8836" y="690"/>
                      <a:pt x="9534" y="690"/>
                    </a:cubicBezTo>
                    <a:cubicBezTo>
                      <a:pt x="9573" y="690"/>
                      <a:pt x="9609" y="694"/>
                      <a:pt x="9641" y="701"/>
                    </a:cubicBezTo>
                    <a:cubicBezTo>
                      <a:pt x="10241" y="868"/>
                      <a:pt x="7706" y="2602"/>
                      <a:pt x="4904" y="3469"/>
                    </a:cubicBezTo>
                    <a:cubicBezTo>
                      <a:pt x="3469" y="3870"/>
                      <a:pt x="2002" y="4137"/>
                      <a:pt x="534" y="4270"/>
                    </a:cubicBezTo>
                    <a:cubicBezTo>
                      <a:pt x="334" y="4637"/>
                      <a:pt x="167" y="5004"/>
                      <a:pt x="0" y="5371"/>
                    </a:cubicBezTo>
                    <a:cubicBezTo>
                      <a:pt x="1435" y="5037"/>
                      <a:pt x="3736" y="4470"/>
                      <a:pt x="6205" y="3636"/>
                    </a:cubicBezTo>
                    <a:cubicBezTo>
                      <a:pt x="8139" y="2969"/>
                      <a:pt x="9941" y="2035"/>
                      <a:pt x="11609" y="834"/>
                    </a:cubicBezTo>
                    <a:lnTo>
                      <a:pt x="11609" y="834"/>
                    </a:lnTo>
                    <a:lnTo>
                      <a:pt x="11542" y="868"/>
                    </a:lnTo>
                    <a:lnTo>
                      <a:pt x="11475" y="801"/>
                    </a:lnTo>
                    <a:cubicBezTo>
                      <a:pt x="11308" y="701"/>
                      <a:pt x="11075" y="634"/>
                      <a:pt x="10875" y="534"/>
                    </a:cubicBezTo>
                    <a:lnTo>
                      <a:pt x="10808" y="534"/>
                    </a:lnTo>
                    <a:lnTo>
                      <a:pt x="10675" y="467"/>
                    </a:lnTo>
                    <a:lnTo>
                      <a:pt x="10408" y="367"/>
                    </a:lnTo>
                    <a:lnTo>
                      <a:pt x="10341" y="367"/>
                    </a:lnTo>
                    <a:lnTo>
                      <a:pt x="10241" y="334"/>
                    </a:lnTo>
                    <a:cubicBezTo>
                      <a:pt x="9974" y="234"/>
                      <a:pt x="9707" y="167"/>
                      <a:pt x="9440" y="134"/>
                    </a:cubicBezTo>
                    <a:lnTo>
                      <a:pt x="9007" y="34"/>
                    </a:lnTo>
                    <a:lnTo>
                      <a:pt x="8740" y="0"/>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57" name="Google Shape;457;p33">
                <a:extLst>
                  <a:ext uri="{FF2B5EF4-FFF2-40B4-BE49-F238E27FC236}">
                    <a16:creationId xmlns:a16="http://schemas.microsoft.com/office/drawing/2014/main" id="{8046ED70-B789-EC66-D7E5-AE6BA89DB67A}"/>
                  </a:ext>
                </a:extLst>
              </p:cNvPr>
              <p:cNvSpPr/>
              <p:nvPr/>
            </p:nvSpPr>
            <p:spPr>
              <a:xfrm>
                <a:off x="7446366" y="642743"/>
                <a:ext cx="223144" cy="352471"/>
              </a:xfrm>
              <a:custGeom>
                <a:avLst/>
                <a:gdLst/>
                <a:ahLst/>
                <a:cxnLst/>
                <a:rect l="l" t="t" r="r" b="b"/>
                <a:pathLst>
                  <a:path w="10475" h="16546" extrusionOk="0">
                    <a:moveTo>
                      <a:pt x="3570" y="0"/>
                    </a:moveTo>
                    <a:lnTo>
                      <a:pt x="3770" y="67"/>
                    </a:lnTo>
                    <a:lnTo>
                      <a:pt x="3970" y="100"/>
                    </a:lnTo>
                    <a:lnTo>
                      <a:pt x="4070" y="133"/>
                    </a:lnTo>
                    <a:lnTo>
                      <a:pt x="4137" y="167"/>
                    </a:lnTo>
                    <a:cubicBezTo>
                      <a:pt x="4237" y="200"/>
                      <a:pt x="4304" y="234"/>
                      <a:pt x="4371" y="267"/>
                    </a:cubicBezTo>
                    <a:lnTo>
                      <a:pt x="4504" y="300"/>
                    </a:lnTo>
                    <a:lnTo>
                      <a:pt x="4604" y="334"/>
                    </a:lnTo>
                    <a:cubicBezTo>
                      <a:pt x="4804" y="434"/>
                      <a:pt x="5038" y="500"/>
                      <a:pt x="5204" y="600"/>
                    </a:cubicBezTo>
                    <a:lnTo>
                      <a:pt x="5271" y="634"/>
                    </a:lnTo>
                    <a:cubicBezTo>
                      <a:pt x="5405" y="701"/>
                      <a:pt x="5571" y="801"/>
                      <a:pt x="5705" y="867"/>
                    </a:cubicBezTo>
                    <a:lnTo>
                      <a:pt x="5738" y="901"/>
                    </a:lnTo>
                    <a:cubicBezTo>
                      <a:pt x="5872" y="967"/>
                      <a:pt x="6038" y="1067"/>
                      <a:pt x="6172" y="1168"/>
                    </a:cubicBezTo>
                    <a:lnTo>
                      <a:pt x="6205" y="1168"/>
                    </a:lnTo>
                    <a:lnTo>
                      <a:pt x="6272" y="1234"/>
                    </a:lnTo>
                    <a:lnTo>
                      <a:pt x="6405" y="1334"/>
                    </a:lnTo>
                    <a:lnTo>
                      <a:pt x="6505" y="1401"/>
                    </a:lnTo>
                    <a:lnTo>
                      <a:pt x="6605" y="1468"/>
                    </a:lnTo>
                    <a:lnTo>
                      <a:pt x="6772" y="1601"/>
                    </a:lnTo>
                    <a:cubicBezTo>
                      <a:pt x="6872" y="1668"/>
                      <a:pt x="6939" y="1735"/>
                      <a:pt x="7006" y="1801"/>
                    </a:cubicBezTo>
                    <a:cubicBezTo>
                      <a:pt x="7106" y="1868"/>
                      <a:pt x="7206" y="1968"/>
                      <a:pt x="7306" y="2068"/>
                    </a:cubicBezTo>
                    <a:cubicBezTo>
                      <a:pt x="7406" y="2168"/>
                      <a:pt x="7506" y="2235"/>
                      <a:pt x="7573" y="2335"/>
                    </a:cubicBezTo>
                    <a:cubicBezTo>
                      <a:pt x="7673" y="2435"/>
                      <a:pt x="7706" y="2468"/>
                      <a:pt x="7773" y="2569"/>
                    </a:cubicBezTo>
                    <a:lnTo>
                      <a:pt x="7873" y="2669"/>
                    </a:lnTo>
                    <a:cubicBezTo>
                      <a:pt x="8173" y="3036"/>
                      <a:pt x="8440" y="3369"/>
                      <a:pt x="8674" y="3769"/>
                    </a:cubicBezTo>
                    <a:lnTo>
                      <a:pt x="8707" y="3836"/>
                    </a:lnTo>
                    <a:lnTo>
                      <a:pt x="8740" y="3903"/>
                    </a:lnTo>
                    <a:cubicBezTo>
                      <a:pt x="8807" y="4036"/>
                      <a:pt x="8874" y="4136"/>
                      <a:pt x="8940" y="4270"/>
                    </a:cubicBezTo>
                    <a:cubicBezTo>
                      <a:pt x="9007" y="4403"/>
                      <a:pt x="9007" y="4403"/>
                      <a:pt x="9041" y="4470"/>
                    </a:cubicBezTo>
                    <a:cubicBezTo>
                      <a:pt x="9074" y="4537"/>
                      <a:pt x="9174" y="4737"/>
                      <a:pt x="9241" y="4870"/>
                    </a:cubicBezTo>
                    <a:cubicBezTo>
                      <a:pt x="9241" y="4937"/>
                      <a:pt x="9274" y="4970"/>
                      <a:pt x="9307" y="5037"/>
                    </a:cubicBezTo>
                    <a:lnTo>
                      <a:pt x="9374" y="5237"/>
                    </a:lnTo>
                    <a:lnTo>
                      <a:pt x="9407" y="5337"/>
                    </a:lnTo>
                    <a:cubicBezTo>
                      <a:pt x="9407" y="5337"/>
                      <a:pt x="9407" y="5371"/>
                      <a:pt x="9441" y="5404"/>
                    </a:cubicBezTo>
                    <a:cubicBezTo>
                      <a:pt x="9441" y="5437"/>
                      <a:pt x="9474" y="5471"/>
                      <a:pt x="9474" y="5537"/>
                    </a:cubicBezTo>
                    <a:cubicBezTo>
                      <a:pt x="9541" y="5704"/>
                      <a:pt x="9574" y="5871"/>
                      <a:pt x="9608" y="6038"/>
                    </a:cubicBezTo>
                    <a:cubicBezTo>
                      <a:pt x="9641" y="6104"/>
                      <a:pt x="9674" y="6204"/>
                      <a:pt x="9674" y="6305"/>
                    </a:cubicBezTo>
                    <a:cubicBezTo>
                      <a:pt x="9674" y="6338"/>
                      <a:pt x="9674" y="6338"/>
                      <a:pt x="9674" y="6371"/>
                    </a:cubicBezTo>
                    <a:cubicBezTo>
                      <a:pt x="9708" y="6538"/>
                      <a:pt x="9741" y="6671"/>
                      <a:pt x="9774" y="6838"/>
                    </a:cubicBezTo>
                    <a:cubicBezTo>
                      <a:pt x="9774" y="6905"/>
                      <a:pt x="9774" y="6938"/>
                      <a:pt x="9808" y="6972"/>
                    </a:cubicBezTo>
                    <a:cubicBezTo>
                      <a:pt x="9908" y="7739"/>
                      <a:pt x="9908" y="8506"/>
                      <a:pt x="9808" y="9273"/>
                    </a:cubicBezTo>
                    <a:cubicBezTo>
                      <a:pt x="9808" y="9373"/>
                      <a:pt x="9774" y="9473"/>
                      <a:pt x="9741" y="9574"/>
                    </a:cubicBezTo>
                    <a:cubicBezTo>
                      <a:pt x="9674" y="9874"/>
                      <a:pt x="9608" y="10174"/>
                      <a:pt x="9541" y="10474"/>
                    </a:cubicBezTo>
                    <a:cubicBezTo>
                      <a:pt x="9441" y="10741"/>
                      <a:pt x="9341" y="11008"/>
                      <a:pt x="9241" y="11308"/>
                    </a:cubicBezTo>
                    <a:cubicBezTo>
                      <a:pt x="9174" y="11475"/>
                      <a:pt x="9074" y="11642"/>
                      <a:pt x="9007" y="11808"/>
                    </a:cubicBezTo>
                    <a:cubicBezTo>
                      <a:pt x="8840" y="12142"/>
                      <a:pt x="8640" y="12476"/>
                      <a:pt x="8440" y="12776"/>
                    </a:cubicBezTo>
                    <a:cubicBezTo>
                      <a:pt x="8107" y="13276"/>
                      <a:pt x="7706" y="13710"/>
                      <a:pt x="7306" y="14110"/>
                    </a:cubicBezTo>
                    <a:cubicBezTo>
                      <a:pt x="7173" y="14244"/>
                      <a:pt x="7039" y="14377"/>
                      <a:pt x="6872" y="14477"/>
                    </a:cubicBezTo>
                    <a:lnTo>
                      <a:pt x="6672" y="14644"/>
                    </a:lnTo>
                    <a:cubicBezTo>
                      <a:pt x="6539" y="14744"/>
                      <a:pt x="6439" y="14844"/>
                      <a:pt x="6305" y="14911"/>
                    </a:cubicBezTo>
                    <a:cubicBezTo>
                      <a:pt x="6072" y="15111"/>
                      <a:pt x="5805" y="15244"/>
                      <a:pt x="5505" y="15411"/>
                    </a:cubicBezTo>
                    <a:cubicBezTo>
                      <a:pt x="5104" y="15645"/>
                      <a:pt x="4704" y="15811"/>
                      <a:pt x="4270" y="15978"/>
                    </a:cubicBezTo>
                    <a:cubicBezTo>
                      <a:pt x="3437" y="16245"/>
                      <a:pt x="2536" y="16412"/>
                      <a:pt x="1635" y="16445"/>
                    </a:cubicBezTo>
                    <a:lnTo>
                      <a:pt x="1102" y="16445"/>
                    </a:lnTo>
                    <a:lnTo>
                      <a:pt x="635" y="16412"/>
                    </a:lnTo>
                    <a:lnTo>
                      <a:pt x="201" y="16345"/>
                    </a:lnTo>
                    <a:lnTo>
                      <a:pt x="1" y="16312"/>
                    </a:lnTo>
                    <a:lnTo>
                      <a:pt x="334" y="16378"/>
                    </a:lnTo>
                    <a:lnTo>
                      <a:pt x="468" y="16412"/>
                    </a:lnTo>
                    <a:lnTo>
                      <a:pt x="534" y="16412"/>
                    </a:lnTo>
                    <a:lnTo>
                      <a:pt x="768" y="16445"/>
                    </a:lnTo>
                    <a:cubicBezTo>
                      <a:pt x="1068" y="16512"/>
                      <a:pt x="1368" y="16545"/>
                      <a:pt x="1669" y="16545"/>
                    </a:cubicBezTo>
                    <a:lnTo>
                      <a:pt x="2236" y="16545"/>
                    </a:lnTo>
                    <a:cubicBezTo>
                      <a:pt x="3904" y="16512"/>
                      <a:pt x="5505" y="15978"/>
                      <a:pt x="6872" y="15011"/>
                    </a:cubicBezTo>
                    <a:cubicBezTo>
                      <a:pt x="6939" y="14977"/>
                      <a:pt x="6972" y="14977"/>
                      <a:pt x="7006" y="14944"/>
                    </a:cubicBezTo>
                    <a:lnTo>
                      <a:pt x="7239" y="14744"/>
                    </a:lnTo>
                    <a:cubicBezTo>
                      <a:pt x="7306" y="14711"/>
                      <a:pt x="7373" y="14644"/>
                      <a:pt x="7473" y="14577"/>
                    </a:cubicBezTo>
                    <a:cubicBezTo>
                      <a:pt x="7840" y="14277"/>
                      <a:pt x="8173" y="13910"/>
                      <a:pt x="8507" y="13543"/>
                    </a:cubicBezTo>
                    <a:cubicBezTo>
                      <a:pt x="9041" y="12876"/>
                      <a:pt x="9474" y="12175"/>
                      <a:pt x="9808" y="11408"/>
                    </a:cubicBezTo>
                    <a:cubicBezTo>
                      <a:pt x="9874" y="11241"/>
                      <a:pt x="9908" y="11075"/>
                      <a:pt x="9975" y="10908"/>
                    </a:cubicBezTo>
                    <a:cubicBezTo>
                      <a:pt x="10108" y="10608"/>
                      <a:pt x="10175" y="10274"/>
                      <a:pt x="10241" y="9940"/>
                    </a:cubicBezTo>
                    <a:cubicBezTo>
                      <a:pt x="10275" y="9840"/>
                      <a:pt x="10308" y="9774"/>
                      <a:pt x="10308" y="9674"/>
                    </a:cubicBezTo>
                    <a:cubicBezTo>
                      <a:pt x="10341" y="9574"/>
                      <a:pt x="10341" y="9440"/>
                      <a:pt x="10375" y="9340"/>
                    </a:cubicBezTo>
                    <a:cubicBezTo>
                      <a:pt x="10375" y="9240"/>
                      <a:pt x="10408" y="8973"/>
                      <a:pt x="10408" y="8806"/>
                    </a:cubicBezTo>
                    <a:cubicBezTo>
                      <a:pt x="10475" y="8072"/>
                      <a:pt x="10442" y="7305"/>
                      <a:pt x="10275" y="6571"/>
                    </a:cubicBezTo>
                    <a:lnTo>
                      <a:pt x="10275" y="6471"/>
                    </a:lnTo>
                    <a:cubicBezTo>
                      <a:pt x="10275" y="6438"/>
                      <a:pt x="10275" y="6405"/>
                      <a:pt x="10275" y="6371"/>
                    </a:cubicBezTo>
                    <a:cubicBezTo>
                      <a:pt x="10241" y="6338"/>
                      <a:pt x="10241" y="6271"/>
                      <a:pt x="10241" y="6238"/>
                    </a:cubicBezTo>
                    <a:lnTo>
                      <a:pt x="10208" y="6071"/>
                    </a:lnTo>
                    <a:lnTo>
                      <a:pt x="10175" y="6004"/>
                    </a:lnTo>
                    <a:cubicBezTo>
                      <a:pt x="10141" y="5904"/>
                      <a:pt x="10141" y="5838"/>
                      <a:pt x="10108" y="5771"/>
                    </a:cubicBezTo>
                    <a:cubicBezTo>
                      <a:pt x="10108" y="5704"/>
                      <a:pt x="10075" y="5671"/>
                      <a:pt x="10041" y="5604"/>
                    </a:cubicBezTo>
                    <a:cubicBezTo>
                      <a:pt x="10041" y="5537"/>
                      <a:pt x="10008" y="5471"/>
                      <a:pt x="9975" y="5404"/>
                    </a:cubicBezTo>
                    <a:lnTo>
                      <a:pt x="9975" y="5371"/>
                    </a:lnTo>
                    <a:lnTo>
                      <a:pt x="9908" y="5204"/>
                    </a:lnTo>
                    <a:cubicBezTo>
                      <a:pt x="9908" y="5204"/>
                      <a:pt x="9908" y="5170"/>
                      <a:pt x="9908" y="5170"/>
                    </a:cubicBezTo>
                    <a:cubicBezTo>
                      <a:pt x="9874" y="5137"/>
                      <a:pt x="9841" y="5070"/>
                      <a:pt x="9841" y="5004"/>
                    </a:cubicBezTo>
                    <a:cubicBezTo>
                      <a:pt x="9808" y="4970"/>
                      <a:pt x="9774" y="4904"/>
                      <a:pt x="9774" y="4837"/>
                    </a:cubicBezTo>
                    <a:cubicBezTo>
                      <a:pt x="9741" y="4803"/>
                      <a:pt x="9674" y="4703"/>
                      <a:pt x="9641" y="4603"/>
                    </a:cubicBezTo>
                    <a:cubicBezTo>
                      <a:pt x="9574" y="4437"/>
                      <a:pt x="9474" y="4236"/>
                      <a:pt x="9341" y="4070"/>
                    </a:cubicBezTo>
                    <a:lnTo>
                      <a:pt x="9307" y="3970"/>
                    </a:lnTo>
                    <a:lnTo>
                      <a:pt x="9274" y="3903"/>
                    </a:lnTo>
                    <a:lnTo>
                      <a:pt x="9141" y="3703"/>
                    </a:lnTo>
                    <a:cubicBezTo>
                      <a:pt x="8907" y="3369"/>
                      <a:pt x="8640" y="3002"/>
                      <a:pt x="8373" y="2669"/>
                    </a:cubicBezTo>
                    <a:cubicBezTo>
                      <a:pt x="8307" y="2602"/>
                      <a:pt x="8240" y="2535"/>
                      <a:pt x="8173" y="2468"/>
                    </a:cubicBezTo>
                    <a:cubicBezTo>
                      <a:pt x="8107" y="2402"/>
                      <a:pt x="7973" y="2268"/>
                      <a:pt x="7873" y="2168"/>
                    </a:cubicBezTo>
                    <a:cubicBezTo>
                      <a:pt x="7773" y="2068"/>
                      <a:pt x="7706" y="2001"/>
                      <a:pt x="7606" y="1935"/>
                    </a:cubicBezTo>
                    <a:cubicBezTo>
                      <a:pt x="7539" y="1868"/>
                      <a:pt x="7406" y="1768"/>
                      <a:pt x="7306" y="1668"/>
                    </a:cubicBezTo>
                    <a:lnTo>
                      <a:pt x="7173" y="1601"/>
                    </a:lnTo>
                    <a:lnTo>
                      <a:pt x="7106" y="1534"/>
                    </a:lnTo>
                    <a:lnTo>
                      <a:pt x="7039" y="1501"/>
                    </a:lnTo>
                    <a:lnTo>
                      <a:pt x="6872" y="1368"/>
                    </a:lnTo>
                    <a:cubicBezTo>
                      <a:pt x="6839" y="1334"/>
                      <a:pt x="6839" y="1334"/>
                      <a:pt x="6806" y="1301"/>
                    </a:cubicBezTo>
                    <a:lnTo>
                      <a:pt x="6739" y="1268"/>
                    </a:lnTo>
                    <a:lnTo>
                      <a:pt x="6672" y="1234"/>
                    </a:lnTo>
                    <a:cubicBezTo>
                      <a:pt x="6539" y="1134"/>
                      <a:pt x="6405" y="1067"/>
                      <a:pt x="6305" y="1001"/>
                    </a:cubicBezTo>
                    <a:cubicBezTo>
                      <a:pt x="6172" y="934"/>
                      <a:pt x="6072" y="867"/>
                      <a:pt x="5972" y="834"/>
                    </a:cubicBezTo>
                    <a:lnTo>
                      <a:pt x="5872" y="767"/>
                    </a:lnTo>
                    <a:lnTo>
                      <a:pt x="5805" y="734"/>
                    </a:lnTo>
                    <a:cubicBezTo>
                      <a:pt x="5605" y="634"/>
                      <a:pt x="5405" y="534"/>
                      <a:pt x="5204" y="467"/>
                    </a:cubicBezTo>
                    <a:lnTo>
                      <a:pt x="5104" y="434"/>
                    </a:lnTo>
                    <a:lnTo>
                      <a:pt x="4971" y="367"/>
                    </a:lnTo>
                    <a:lnTo>
                      <a:pt x="4737" y="300"/>
                    </a:lnTo>
                    <a:lnTo>
                      <a:pt x="4671" y="267"/>
                    </a:lnTo>
                    <a:lnTo>
                      <a:pt x="4537" y="234"/>
                    </a:lnTo>
                    <a:cubicBezTo>
                      <a:pt x="4237" y="133"/>
                      <a:pt x="3904" y="67"/>
                      <a:pt x="3570" y="0"/>
                    </a:cubicBezTo>
                    <a:close/>
                  </a:path>
                </a:pathLst>
              </a:custGeom>
              <a:solidFill>
                <a:srgbClr val="0E2124">
                  <a:alpha val="1455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58" name="Google Shape;458;p33">
                <a:extLst>
                  <a:ext uri="{FF2B5EF4-FFF2-40B4-BE49-F238E27FC236}">
                    <a16:creationId xmlns:a16="http://schemas.microsoft.com/office/drawing/2014/main" id="{F3BBD63A-69CF-CBB2-3063-B36D8C1DA6C8}"/>
                  </a:ext>
                </a:extLst>
              </p:cNvPr>
              <p:cNvSpPr/>
              <p:nvPr/>
            </p:nvSpPr>
            <p:spPr>
              <a:xfrm>
                <a:off x="7315618" y="660489"/>
                <a:ext cx="107301" cy="317663"/>
              </a:xfrm>
              <a:custGeom>
                <a:avLst/>
                <a:gdLst/>
                <a:ahLst/>
                <a:cxnLst/>
                <a:rect l="l" t="t" r="r" b="b"/>
                <a:pathLst>
                  <a:path w="5037" h="14912" extrusionOk="0">
                    <a:moveTo>
                      <a:pt x="4703" y="1"/>
                    </a:moveTo>
                    <a:cubicBezTo>
                      <a:pt x="4670" y="1"/>
                      <a:pt x="4603" y="34"/>
                      <a:pt x="4570" y="68"/>
                    </a:cubicBezTo>
                    <a:cubicBezTo>
                      <a:pt x="4437" y="134"/>
                      <a:pt x="4270" y="201"/>
                      <a:pt x="4136" y="268"/>
                    </a:cubicBezTo>
                    <a:cubicBezTo>
                      <a:pt x="3636" y="568"/>
                      <a:pt x="3169" y="902"/>
                      <a:pt x="2735" y="1269"/>
                    </a:cubicBezTo>
                    <a:cubicBezTo>
                      <a:pt x="1268" y="2569"/>
                      <a:pt x="334" y="4371"/>
                      <a:pt x="67" y="6305"/>
                    </a:cubicBezTo>
                    <a:cubicBezTo>
                      <a:pt x="33" y="6506"/>
                      <a:pt x="0" y="6706"/>
                      <a:pt x="0" y="6906"/>
                    </a:cubicBezTo>
                    <a:lnTo>
                      <a:pt x="0" y="7540"/>
                    </a:lnTo>
                    <a:cubicBezTo>
                      <a:pt x="0" y="8173"/>
                      <a:pt x="100" y="8807"/>
                      <a:pt x="267" y="9441"/>
                    </a:cubicBezTo>
                    <a:lnTo>
                      <a:pt x="300" y="9641"/>
                    </a:lnTo>
                    <a:lnTo>
                      <a:pt x="400" y="9875"/>
                    </a:lnTo>
                    <a:lnTo>
                      <a:pt x="534" y="10275"/>
                    </a:lnTo>
                    <a:lnTo>
                      <a:pt x="701" y="10709"/>
                    </a:lnTo>
                    <a:lnTo>
                      <a:pt x="801" y="10909"/>
                    </a:lnTo>
                    <a:lnTo>
                      <a:pt x="901" y="11076"/>
                    </a:lnTo>
                    <a:cubicBezTo>
                      <a:pt x="1701" y="12577"/>
                      <a:pt x="2902" y="13811"/>
                      <a:pt x="4370" y="14611"/>
                    </a:cubicBezTo>
                    <a:cubicBezTo>
                      <a:pt x="4570" y="14711"/>
                      <a:pt x="4737" y="14812"/>
                      <a:pt x="4870" y="14845"/>
                    </a:cubicBezTo>
                    <a:cubicBezTo>
                      <a:pt x="4770" y="14778"/>
                      <a:pt x="4603" y="14678"/>
                      <a:pt x="4370" y="14578"/>
                    </a:cubicBezTo>
                    <a:cubicBezTo>
                      <a:pt x="3803" y="14244"/>
                      <a:pt x="3269" y="13844"/>
                      <a:pt x="2769" y="13377"/>
                    </a:cubicBezTo>
                    <a:cubicBezTo>
                      <a:pt x="2068" y="12710"/>
                      <a:pt x="1468" y="11909"/>
                      <a:pt x="1001" y="11042"/>
                    </a:cubicBezTo>
                    <a:cubicBezTo>
                      <a:pt x="967" y="10975"/>
                      <a:pt x="934" y="10909"/>
                      <a:pt x="901" y="10842"/>
                    </a:cubicBezTo>
                    <a:lnTo>
                      <a:pt x="801" y="10675"/>
                    </a:lnTo>
                    <a:lnTo>
                      <a:pt x="634" y="10275"/>
                    </a:lnTo>
                    <a:cubicBezTo>
                      <a:pt x="600" y="10142"/>
                      <a:pt x="534" y="9975"/>
                      <a:pt x="500" y="9841"/>
                    </a:cubicBezTo>
                    <a:lnTo>
                      <a:pt x="434" y="9641"/>
                    </a:lnTo>
                    <a:lnTo>
                      <a:pt x="367" y="9408"/>
                    </a:lnTo>
                    <a:cubicBezTo>
                      <a:pt x="200" y="8807"/>
                      <a:pt x="100" y="8173"/>
                      <a:pt x="100" y="7573"/>
                    </a:cubicBezTo>
                    <a:cubicBezTo>
                      <a:pt x="133" y="7373"/>
                      <a:pt x="133" y="7139"/>
                      <a:pt x="133" y="6939"/>
                    </a:cubicBezTo>
                    <a:lnTo>
                      <a:pt x="167" y="6339"/>
                    </a:lnTo>
                    <a:cubicBezTo>
                      <a:pt x="434" y="4404"/>
                      <a:pt x="1368" y="2636"/>
                      <a:pt x="2802" y="1335"/>
                    </a:cubicBezTo>
                    <a:cubicBezTo>
                      <a:pt x="3202" y="968"/>
                      <a:pt x="3669" y="601"/>
                      <a:pt x="4170" y="301"/>
                    </a:cubicBezTo>
                    <a:cubicBezTo>
                      <a:pt x="4336" y="234"/>
                      <a:pt x="4470" y="134"/>
                      <a:pt x="4570" y="101"/>
                    </a:cubicBezTo>
                    <a:lnTo>
                      <a:pt x="4703" y="1"/>
                    </a:lnTo>
                    <a:close/>
                    <a:moveTo>
                      <a:pt x="4870" y="14845"/>
                    </a:moveTo>
                    <a:cubicBezTo>
                      <a:pt x="4904" y="14878"/>
                      <a:pt x="4970" y="14912"/>
                      <a:pt x="5037" y="14912"/>
                    </a:cubicBezTo>
                    <a:cubicBezTo>
                      <a:pt x="4970" y="14878"/>
                      <a:pt x="4937" y="14845"/>
                      <a:pt x="4870" y="14845"/>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59" name="Google Shape;459;p33">
                <a:extLst>
                  <a:ext uri="{FF2B5EF4-FFF2-40B4-BE49-F238E27FC236}">
                    <a16:creationId xmlns:a16="http://schemas.microsoft.com/office/drawing/2014/main" id="{7345AC1D-9892-F24C-B356-EAF51E0A5211}"/>
                  </a:ext>
                </a:extLst>
              </p:cNvPr>
              <p:cNvSpPr/>
              <p:nvPr/>
            </p:nvSpPr>
            <p:spPr>
              <a:xfrm>
                <a:off x="5715184" y="1097555"/>
                <a:ext cx="350341" cy="201841"/>
              </a:xfrm>
              <a:custGeom>
                <a:avLst/>
                <a:gdLst/>
                <a:ahLst/>
                <a:cxnLst/>
                <a:rect l="l" t="t" r="r" b="b"/>
                <a:pathLst>
                  <a:path w="16446" h="9475" extrusionOk="0">
                    <a:moveTo>
                      <a:pt x="15345" y="1"/>
                    </a:moveTo>
                    <a:lnTo>
                      <a:pt x="1" y="7806"/>
                    </a:lnTo>
                    <a:lnTo>
                      <a:pt x="401" y="9474"/>
                    </a:lnTo>
                    <a:cubicBezTo>
                      <a:pt x="401" y="9474"/>
                      <a:pt x="10075" y="7172"/>
                      <a:pt x="16446" y="1435"/>
                    </a:cubicBezTo>
                    <a:lnTo>
                      <a:pt x="15345" y="1"/>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60" name="Google Shape;460;p33">
                <a:extLst>
                  <a:ext uri="{FF2B5EF4-FFF2-40B4-BE49-F238E27FC236}">
                    <a16:creationId xmlns:a16="http://schemas.microsoft.com/office/drawing/2014/main" id="{C7F721BB-2652-16E2-13F1-F3F843AFC7E0}"/>
                  </a:ext>
                </a:extLst>
              </p:cNvPr>
              <p:cNvSpPr/>
              <p:nvPr/>
            </p:nvSpPr>
            <p:spPr>
              <a:xfrm>
                <a:off x="5743924" y="1266032"/>
                <a:ext cx="13932" cy="11567"/>
              </a:xfrm>
              <a:custGeom>
                <a:avLst/>
                <a:gdLst/>
                <a:ahLst/>
                <a:cxnLst/>
                <a:rect l="l" t="t" r="r" b="b"/>
                <a:pathLst>
                  <a:path w="654" h="543" extrusionOk="0">
                    <a:moveTo>
                      <a:pt x="360" y="0"/>
                    </a:moveTo>
                    <a:cubicBezTo>
                      <a:pt x="270" y="0"/>
                      <a:pt x="179" y="43"/>
                      <a:pt x="119" y="132"/>
                    </a:cubicBezTo>
                    <a:cubicBezTo>
                      <a:pt x="0" y="310"/>
                      <a:pt x="147" y="542"/>
                      <a:pt x="346" y="542"/>
                    </a:cubicBezTo>
                    <a:cubicBezTo>
                      <a:pt x="370" y="542"/>
                      <a:pt x="395" y="539"/>
                      <a:pt x="420" y="532"/>
                    </a:cubicBezTo>
                    <a:cubicBezTo>
                      <a:pt x="586" y="499"/>
                      <a:pt x="653" y="332"/>
                      <a:pt x="620" y="198"/>
                    </a:cubicBezTo>
                    <a:cubicBezTo>
                      <a:pt x="583" y="68"/>
                      <a:pt x="473" y="0"/>
                      <a:pt x="360"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61" name="Google Shape;461;p33">
                <a:extLst>
                  <a:ext uri="{FF2B5EF4-FFF2-40B4-BE49-F238E27FC236}">
                    <a16:creationId xmlns:a16="http://schemas.microsoft.com/office/drawing/2014/main" id="{D7354FC1-ABB8-3B42-A708-FE1E30C846B9}"/>
                  </a:ext>
                </a:extLst>
              </p:cNvPr>
              <p:cNvSpPr/>
              <p:nvPr/>
            </p:nvSpPr>
            <p:spPr>
              <a:xfrm>
                <a:off x="5824094" y="1237420"/>
                <a:ext cx="16190" cy="11951"/>
              </a:xfrm>
              <a:custGeom>
                <a:avLst/>
                <a:gdLst/>
                <a:ahLst/>
                <a:cxnLst/>
                <a:rect l="l" t="t" r="r" b="b"/>
                <a:pathLst>
                  <a:path w="760" h="561" extrusionOk="0">
                    <a:moveTo>
                      <a:pt x="423" y="1"/>
                    </a:moveTo>
                    <a:cubicBezTo>
                      <a:pt x="403" y="1"/>
                      <a:pt x="381" y="3"/>
                      <a:pt x="359" y="7"/>
                    </a:cubicBezTo>
                    <a:cubicBezTo>
                      <a:pt x="1" y="97"/>
                      <a:pt x="97" y="561"/>
                      <a:pt x="409" y="561"/>
                    </a:cubicBezTo>
                    <a:cubicBezTo>
                      <a:pt x="445" y="561"/>
                      <a:pt x="484" y="555"/>
                      <a:pt x="526" y="541"/>
                    </a:cubicBezTo>
                    <a:cubicBezTo>
                      <a:pt x="660" y="507"/>
                      <a:pt x="760" y="374"/>
                      <a:pt x="726" y="207"/>
                    </a:cubicBezTo>
                    <a:cubicBezTo>
                      <a:pt x="668" y="91"/>
                      <a:pt x="560" y="1"/>
                      <a:pt x="423"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62" name="Google Shape;462;p33">
                <a:extLst>
                  <a:ext uri="{FF2B5EF4-FFF2-40B4-BE49-F238E27FC236}">
                    <a16:creationId xmlns:a16="http://schemas.microsoft.com/office/drawing/2014/main" id="{08B17F43-D66A-F301-DD77-DA84B4479C4C}"/>
                  </a:ext>
                </a:extLst>
              </p:cNvPr>
              <p:cNvSpPr/>
              <p:nvPr/>
            </p:nvSpPr>
            <p:spPr>
              <a:xfrm>
                <a:off x="5784126" y="1253441"/>
                <a:ext cx="12803" cy="12036"/>
              </a:xfrm>
              <a:custGeom>
                <a:avLst/>
                <a:gdLst/>
                <a:ahLst/>
                <a:cxnLst/>
                <a:rect l="l" t="t" r="r" b="b"/>
                <a:pathLst>
                  <a:path w="601" h="565" extrusionOk="0">
                    <a:moveTo>
                      <a:pt x="309" y="1"/>
                    </a:moveTo>
                    <a:cubicBezTo>
                      <a:pt x="274" y="1"/>
                      <a:pt x="237" y="8"/>
                      <a:pt x="201" y="22"/>
                    </a:cubicBezTo>
                    <a:cubicBezTo>
                      <a:pt x="67" y="56"/>
                      <a:pt x="0" y="222"/>
                      <a:pt x="34" y="356"/>
                    </a:cubicBezTo>
                    <a:cubicBezTo>
                      <a:pt x="89" y="495"/>
                      <a:pt x="191" y="564"/>
                      <a:pt x="320" y="564"/>
                    </a:cubicBezTo>
                    <a:cubicBezTo>
                      <a:pt x="346" y="564"/>
                      <a:pt x="373" y="562"/>
                      <a:pt x="401" y="556"/>
                    </a:cubicBezTo>
                    <a:cubicBezTo>
                      <a:pt x="534" y="489"/>
                      <a:pt x="601" y="356"/>
                      <a:pt x="567" y="189"/>
                    </a:cubicBezTo>
                    <a:cubicBezTo>
                      <a:pt x="541" y="85"/>
                      <a:pt x="434" y="1"/>
                      <a:pt x="309"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63" name="Google Shape;463;p33">
                <a:extLst>
                  <a:ext uri="{FF2B5EF4-FFF2-40B4-BE49-F238E27FC236}">
                    <a16:creationId xmlns:a16="http://schemas.microsoft.com/office/drawing/2014/main" id="{0E4B7389-9A57-C71E-E641-8324682A63C2}"/>
                  </a:ext>
                </a:extLst>
              </p:cNvPr>
              <p:cNvSpPr/>
              <p:nvPr/>
            </p:nvSpPr>
            <p:spPr>
              <a:xfrm>
                <a:off x="5869558" y="1219481"/>
                <a:ext cx="13378" cy="11887"/>
              </a:xfrm>
              <a:custGeom>
                <a:avLst/>
                <a:gdLst/>
                <a:ahLst/>
                <a:cxnLst/>
                <a:rect l="l" t="t" r="r" b="b"/>
                <a:pathLst>
                  <a:path w="628" h="558" extrusionOk="0">
                    <a:moveTo>
                      <a:pt x="330" y="0"/>
                    </a:moveTo>
                    <a:cubicBezTo>
                      <a:pt x="165" y="0"/>
                      <a:pt x="0" y="144"/>
                      <a:pt x="60" y="382"/>
                    </a:cubicBezTo>
                    <a:cubicBezTo>
                      <a:pt x="88" y="493"/>
                      <a:pt x="207" y="557"/>
                      <a:pt x="323" y="557"/>
                    </a:cubicBezTo>
                    <a:cubicBezTo>
                      <a:pt x="347" y="557"/>
                      <a:pt x="371" y="555"/>
                      <a:pt x="394" y="549"/>
                    </a:cubicBezTo>
                    <a:cubicBezTo>
                      <a:pt x="560" y="515"/>
                      <a:pt x="627" y="349"/>
                      <a:pt x="594" y="215"/>
                    </a:cubicBezTo>
                    <a:cubicBezTo>
                      <a:pt x="553" y="67"/>
                      <a:pt x="442" y="0"/>
                      <a:pt x="330"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64" name="Google Shape;464;p33">
                <a:extLst>
                  <a:ext uri="{FF2B5EF4-FFF2-40B4-BE49-F238E27FC236}">
                    <a16:creationId xmlns:a16="http://schemas.microsoft.com/office/drawing/2014/main" id="{9443DBAD-F0B7-B8F9-40C0-8CC3F86F0C45}"/>
                  </a:ext>
                </a:extLst>
              </p:cNvPr>
              <p:cNvSpPr/>
              <p:nvPr/>
            </p:nvSpPr>
            <p:spPr>
              <a:xfrm>
                <a:off x="5965344" y="1169863"/>
                <a:ext cx="14081" cy="11780"/>
              </a:xfrm>
              <a:custGeom>
                <a:avLst/>
                <a:gdLst/>
                <a:ahLst/>
                <a:cxnLst/>
                <a:rect l="l" t="t" r="r" b="b"/>
                <a:pathLst>
                  <a:path w="661" h="553" extrusionOk="0">
                    <a:moveTo>
                      <a:pt x="348" y="1"/>
                    </a:moveTo>
                    <a:cubicBezTo>
                      <a:pt x="322" y="1"/>
                      <a:pt x="295" y="4"/>
                      <a:pt x="267" y="9"/>
                    </a:cubicBezTo>
                    <a:cubicBezTo>
                      <a:pt x="34" y="76"/>
                      <a:pt x="0" y="409"/>
                      <a:pt x="201" y="509"/>
                    </a:cubicBezTo>
                    <a:cubicBezTo>
                      <a:pt x="252" y="539"/>
                      <a:pt x="304" y="552"/>
                      <a:pt x="353" y="552"/>
                    </a:cubicBezTo>
                    <a:cubicBezTo>
                      <a:pt x="525" y="552"/>
                      <a:pt x="660" y="391"/>
                      <a:pt x="634" y="209"/>
                    </a:cubicBezTo>
                    <a:cubicBezTo>
                      <a:pt x="579" y="70"/>
                      <a:pt x="477" y="1"/>
                      <a:pt x="348"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65" name="Google Shape;465;p33">
                <a:extLst>
                  <a:ext uri="{FF2B5EF4-FFF2-40B4-BE49-F238E27FC236}">
                    <a16:creationId xmlns:a16="http://schemas.microsoft.com/office/drawing/2014/main" id="{60D059E2-83CB-94C3-EB7B-F91BF87D7F43}"/>
                  </a:ext>
                </a:extLst>
              </p:cNvPr>
              <p:cNvSpPr/>
              <p:nvPr/>
            </p:nvSpPr>
            <p:spPr>
              <a:xfrm>
                <a:off x="6008998" y="1142081"/>
                <a:ext cx="13932" cy="11865"/>
              </a:xfrm>
              <a:custGeom>
                <a:avLst/>
                <a:gdLst/>
                <a:ahLst/>
                <a:cxnLst/>
                <a:rect l="l" t="t" r="r" b="b"/>
                <a:pathLst>
                  <a:path w="654" h="557" extrusionOk="0">
                    <a:moveTo>
                      <a:pt x="352" y="0"/>
                    </a:moveTo>
                    <a:cubicBezTo>
                      <a:pt x="265" y="0"/>
                      <a:pt x="177" y="45"/>
                      <a:pt x="120" y="146"/>
                    </a:cubicBezTo>
                    <a:cubicBezTo>
                      <a:pt x="0" y="324"/>
                      <a:pt x="147" y="556"/>
                      <a:pt x="370" y="556"/>
                    </a:cubicBezTo>
                    <a:cubicBezTo>
                      <a:pt x="397" y="556"/>
                      <a:pt x="425" y="553"/>
                      <a:pt x="453" y="546"/>
                    </a:cubicBezTo>
                    <a:cubicBezTo>
                      <a:pt x="587" y="513"/>
                      <a:pt x="653" y="346"/>
                      <a:pt x="620" y="212"/>
                    </a:cubicBezTo>
                    <a:cubicBezTo>
                      <a:pt x="582" y="79"/>
                      <a:pt x="468" y="0"/>
                      <a:pt x="352"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66" name="Google Shape;466;p33">
                <a:extLst>
                  <a:ext uri="{FF2B5EF4-FFF2-40B4-BE49-F238E27FC236}">
                    <a16:creationId xmlns:a16="http://schemas.microsoft.com/office/drawing/2014/main" id="{0763FE5F-3E17-D6DC-AA3B-ED02832934B5}"/>
                  </a:ext>
                </a:extLst>
              </p:cNvPr>
              <p:cNvSpPr/>
              <p:nvPr/>
            </p:nvSpPr>
            <p:spPr>
              <a:xfrm>
                <a:off x="5916748" y="1197090"/>
                <a:ext cx="13932" cy="11908"/>
              </a:xfrm>
              <a:custGeom>
                <a:avLst/>
                <a:gdLst/>
                <a:ahLst/>
                <a:cxnLst/>
                <a:rect l="l" t="t" r="r" b="b"/>
                <a:pathLst>
                  <a:path w="654" h="559" extrusionOk="0">
                    <a:moveTo>
                      <a:pt x="353" y="0"/>
                    </a:moveTo>
                    <a:cubicBezTo>
                      <a:pt x="180" y="0"/>
                      <a:pt x="1" y="148"/>
                      <a:pt x="80" y="366"/>
                    </a:cubicBezTo>
                    <a:cubicBezTo>
                      <a:pt x="134" y="500"/>
                      <a:pt x="242" y="559"/>
                      <a:pt x="348" y="559"/>
                    </a:cubicBezTo>
                    <a:cubicBezTo>
                      <a:pt x="503" y="559"/>
                      <a:pt x="653" y="431"/>
                      <a:pt x="614" y="232"/>
                    </a:cubicBezTo>
                    <a:cubicBezTo>
                      <a:pt x="586" y="69"/>
                      <a:pt x="471" y="0"/>
                      <a:pt x="353"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67" name="Google Shape;467;p33">
                <a:extLst>
                  <a:ext uri="{FF2B5EF4-FFF2-40B4-BE49-F238E27FC236}">
                    <a16:creationId xmlns:a16="http://schemas.microsoft.com/office/drawing/2014/main" id="{285BBB7A-68CB-EFAC-34A0-42F983536BD8}"/>
                  </a:ext>
                </a:extLst>
              </p:cNvPr>
              <p:cNvSpPr/>
              <p:nvPr/>
            </p:nvSpPr>
            <p:spPr>
              <a:xfrm>
                <a:off x="5366957" y="846692"/>
                <a:ext cx="928065" cy="455533"/>
              </a:xfrm>
              <a:custGeom>
                <a:avLst/>
                <a:gdLst/>
                <a:ahLst/>
                <a:cxnLst/>
                <a:rect l="l" t="t" r="r" b="b"/>
                <a:pathLst>
                  <a:path w="43566" h="21384" extrusionOk="0">
                    <a:moveTo>
                      <a:pt x="43565" y="1"/>
                    </a:moveTo>
                    <a:lnTo>
                      <a:pt x="1" y="20348"/>
                    </a:lnTo>
                    <a:cubicBezTo>
                      <a:pt x="46" y="20623"/>
                      <a:pt x="2004" y="21383"/>
                      <a:pt x="5649" y="21383"/>
                    </a:cubicBezTo>
                    <a:cubicBezTo>
                      <a:pt x="9987" y="21383"/>
                      <a:pt x="16715" y="20305"/>
                      <a:pt x="25452" y="16045"/>
                    </a:cubicBezTo>
                    <a:cubicBezTo>
                      <a:pt x="39229" y="9307"/>
                      <a:pt x="43565" y="1"/>
                      <a:pt x="43565" y="1"/>
                    </a:cubicBezTo>
                    <a:close/>
                  </a:path>
                </a:pathLst>
              </a:custGeom>
              <a:solidFill>
                <a:srgbClr val="FF725E"/>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68" name="Google Shape;468;p33">
                <a:extLst>
                  <a:ext uri="{FF2B5EF4-FFF2-40B4-BE49-F238E27FC236}">
                    <a16:creationId xmlns:a16="http://schemas.microsoft.com/office/drawing/2014/main" id="{0D4CEF82-D02F-5529-3638-BB3E595AB14E}"/>
                  </a:ext>
                </a:extLst>
              </p:cNvPr>
              <p:cNvSpPr/>
              <p:nvPr/>
            </p:nvSpPr>
            <p:spPr>
              <a:xfrm>
                <a:off x="5366957" y="846692"/>
                <a:ext cx="928065" cy="455533"/>
              </a:xfrm>
              <a:custGeom>
                <a:avLst/>
                <a:gdLst/>
                <a:ahLst/>
                <a:cxnLst/>
                <a:rect l="l" t="t" r="r" b="b"/>
                <a:pathLst>
                  <a:path w="43566" h="21384" extrusionOk="0">
                    <a:moveTo>
                      <a:pt x="43565" y="1"/>
                    </a:moveTo>
                    <a:lnTo>
                      <a:pt x="1" y="20348"/>
                    </a:lnTo>
                    <a:cubicBezTo>
                      <a:pt x="46" y="20623"/>
                      <a:pt x="2004" y="21383"/>
                      <a:pt x="5649" y="21383"/>
                    </a:cubicBezTo>
                    <a:cubicBezTo>
                      <a:pt x="9987" y="21383"/>
                      <a:pt x="16715" y="20305"/>
                      <a:pt x="25452" y="16045"/>
                    </a:cubicBezTo>
                    <a:cubicBezTo>
                      <a:pt x="39229" y="9307"/>
                      <a:pt x="43565" y="1"/>
                      <a:pt x="43565"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69" name="Google Shape;469;p33">
                <a:extLst>
                  <a:ext uri="{FF2B5EF4-FFF2-40B4-BE49-F238E27FC236}">
                    <a16:creationId xmlns:a16="http://schemas.microsoft.com/office/drawing/2014/main" id="{72B7567F-C021-8B4F-FDDF-9C5BD0B733A2}"/>
                  </a:ext>
                </a:extLst>
              </p:cNvPr>
              <p:cNvSpPr/>
              <p:nvPr/>
            </p:nvSpPr>
            <p:spPr>
              <a:xfrm>
                <a:off x="5344225" y="837190"/>
                <a:ext cx="965706" cy="446799"/>
              </a:xfrm>
              <a:custGeom>
                <a:avLst/>
                <a:gdLst/>
                <a:ahLst/>
                <a:cxnLst/>
                <a:rect l="l" t="t" r="r" b="b"/>
                <a:pathLst>
                  <a:path w="45333" h="20974" extrusionOk="0">
                    <a:moveTo>
                      <a:pt x="43341" y="1"/>
                    </a:moveTo>
                    <a:cubicBezTo>
                      <a:pt x="40150" y="1"/>
                      <a:pt x="31313" y="2986"/>
                      <a:pt x="21316" y="7585"/>
                    </a:cubicBezTo>
                    <a:cubicBezTo>
                      <a:pt x="9207" y="13156"/>
                      <a:pt x="0" y="18960"/>
                      <a:pt x="734" y="20561"/>
                    </a:cubicBezTo>
                    <a:cubicBezTo>
                      <a:pt x="868" y="20840"/>
                      <a:pt x="1295" y="20973"/>
                      <a:pt x="1974" y="20973"/>
                    </a:cubicBezTo>
                    <a:cubicBezTo>
                      <a:pt x="5185" y="20973"/>
                      <a:pt x="14022" y="17994"/>
                      <a:pt x="24017" y="13423"/>
                    </a:cubicBezTo>
                    <a:cubicBezTo>
                      <a:pt x="36093" y="7852"/>
                      <a:pt x="45333" y="2048"/>
                      <a:pt x="44565" y="413"/>
                    </a:cubicBezTo>
                    <a:cubicBezTo>
                      <a:pt x="44437" y="134"/>
                      <a:pt x="44015" y="1"/>
                      <a:pt x="43341" y="1"/>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70" name="Google Shape;470;p33">
                <a:extLst>
                  <a:ext uri="{FF2B5EF4-FFF2-40B4-BE49-F238E27FC236}">
                    <a16:creationId xmlns:a16="http://schemas.microsoft.com/office/drawing/2014/main" id="{33273013-34D0-4B09-325C-21FFFFBB03CC}"/>
                  </a:ext>
                </a:extLst>
              </p:cNvPr>
              <p:cNvSpPr/>
              <p:nvPr/>
            </p:nvSpPr>
            <p:spPr>
              <a:xfrm>
                <a:off x="5501987" y="776642"/>
                <a:ext cx="515201" cy="355730"/>
              </a:xfrm>
              <a:custGeom>
                <a:avLst/>
                <a:gdLst/>
                <a:ahLst/>
                <a:cxnLst/>
                <a:rect l="l" t="t" r="r" b="b"/>
                <a:pathLst>
                  <a:path w="24185" h="16699" extrusionOk="0">
                    <a:moveTo>
                      <a:pt x="14804" y="0"/>
                    </a:moveTo>
                    <a:cubicBezTo>
                      <a:pt x="13226" y="0"/>
                      <a:pt x="11458" y="432"/>
                      <a:pt x="9507" y="1521"/>
                    </a:cubicBezTo>
                    <a:cubicBezTo>
                      <a:pt x="1" y="6858"/>
                      <a:pt x="4704" y="16698"/>
                      <a:pt x="4704" y="16698"/>
                    </a:cubicBezTo>
                    <a:cubicBezTo>
                      <a:pt x="19681" y="14030"/>
                      <a:pt x="24185" y="6491"/>
                      <a:pt x="24185" y="6491"/>
                    </a:cubicBezTo>
                    <a:cubicBezTo>
                      <a:pt x="24185" y="6491"/>
                      <a:pt x="20918" y="0"/>
                      <a:pt x="14804" y="0"/>
                    </a:cubicBezTo>
                    <a:close/>
                  </a:path>
                </a:pathLst>
              </a:custGeom>
              <a:solidFill>
                <a:srgbClr val="0E2124">
                  <a:alpha val="1455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71" name="Google Shape;471;p33">
                <a:extLst>
                  <a:ext uri="{FF2B5EF4-FFF2-40B4-BE49-F238E27FC236}">
                    <a16:creationId xmlns:a16="http://schemas.microsoft.com/office/drawing/2014/main" id="{275E3096-6C36-BABD-80F3-9EAC8678C98D}"/>
                  </a:ext>
                </a:extLst>
              </p:cNvPr>
              <p:cNvSpPr/>
              <p:nvPr/>
            </p:nvSpPr>
            <p:spPr>
              <a:xfrm>
                <a:off x="5593661" y="896396"/>
                <a:ext cx="42669" cy="172742"/>
              </a:xfrm>
              <a:custGeom>
                <a:avLst/>
                <a:gdLst/>
                <a:ahLst/>
                <a:cxnLst/>
                <a:rect l="l" t="t" r="r" b="b"/>
                <a:pathLst>
                  <a:path w="2003" h="8109" extrusionOk="0">
                    <a:moveTo>
                      <a:pt x="1963" y="0"/>
                    </a:moveTo>
                    <a:cubicBezTo>
                      <a:pt x="1907" y="0"/>
                      <a:pt x="1585" y="365"/>
                      <a:pt x="1202" y="1037"/>
                    </a:cubicBezTo>
                    <a:cubicBezTo>
                      <a:pt x="1101" y="1170"/>
                      <a:pt x="1001" y="1370"/>
                      <a:pt x="901" y="1570"/>
                    </a:cubicBezTo>
                    <a:cubicBezTo>
                      <a:pt x="801" y="1804"/>
                      <a:pt x="701" y="2004"/>
                      <a:pt x="601" y="2271"/>
                    </a:cubicBezTo>
                    <a:cubicBezTo>
                      <a:pt x="401" y="2771"/>
                      <a:pt x="268" y="3305"/>
                      <a:pt x="167" y="3872"/>
                    </a:cubicBezTo>
                    <a:cubicBezTo>
                      <a:pt x="67" y="4406"/>
                      <a:pt x="1" y="4973"/>
                      <a:pt x="1" y="5540"/>
                    </a:cubicBezTo>
                    <a:cubicBezTo>
                      <a:pt x="1" y="5807"/>
                      <a:pt x="34" y="6040"/>
                      <a:pt x="34" y="6274"/>
                    </a:cubicBezTo>
                    <a:cubicBezTo>
                      <a:pt x="67" y="6474"/>
                      <a:pt x="67" y="6707"/>
                      <a:pt x="101" y="6907"/>
                    </a:cubicBezTo>
                    <a:cubicBezTo>
                      <a:pt x="134" y="7308"/>
                      <a:pt x="268" y="7741"/>
                      <a:pt x="468" y="8108"/>
                    </a:cubicBezTo>
                    <a:cubicBezTo>
                      <a:pt x="534" y="8075"/>
                      <a:pt x="434" y="7608"/>
                      <a:pt x="401" y="6841"/>
                    </a:cubicBezTo>
                    <a:lnTo>
                      <a:pt x="401" y="6240"/>
                    </a:lnTo>
                    <a:lnTo>
                      <a:pt x="401" y="5540"/>
                    </a:lnTo>
                    <a:cubicBezTo>
                      <a:pt x="434" y="4439"/>
                      <a:pt x="634" y="3405"/>
                      <a:pt x="968" y="2371"/>
                    </a:cubicBezTo>
                    <a:cubicBezTo>
                      <a:pt x="1068" y="2137"/>
                      <a:pt x="1135" y="1904"/>
                      <a:pt x="1235" y="1704"/>
                    </a:cubicBezTo>
                    <a:cubicBezTo>
                      <a:pt x="1302" y="1504"/>
                      <a:pt x="1402" y="1303"/>
                      <a:pt x="1468" y="1137"/>
                    </a:cubicBezTo>
                    <a:cubicBezTo>
                      <a:pt x="1769" y="470"/>
                      <a:pt x="2002" y="36"/>
                      <a:pt x="1969" y="3"/>
                    </a:cubicBezTo>
                    <a:cubicBezTo>
                      <a:pt x="1967" y="1"/>
                      <a:pt x="1965" y="0"/>
                      <a:pt x="1963" y="0"/>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72" name="Google Shape;472;p33">
                <a:extLst>
                  <a:ext uri="{FF2B5EF4-FFF2-40B4-BE49-F238E27FC236}">
                    <a16:creationId xmlns:a16="http://schemas.microsoft.com/office/drawing/2014/main" id="{DCBFE482-D7C6-6513-9009-1957C4E8C32B}"/>
                  </a:ext>
                </a:extLst>
              </p:cNvPr>
              <p:cNvSpPr/>
              <p:nvPr/>
            </p:nvSpPr>
            <p:spPr>
              <a:xfrm>
                <a:off x="6081902" y="857345"/>
                <a:ext cx="174808" cy="127219"/>
              </a:xfrm>
              <a:custGeom>
                <a:avLst/>
                <a:gdLst/>
                <a:ahLst/>
                <a:cxnLst/>
                <a:rect l="l" t="t" r="r" b="b"/>
                <a:pathLst>
                  <a:path w="8206" h="5972" extrusionOk="0">
                    <a:moveTo>
                      <a:pt x="8206" y="1"/>
                    </a:moveTo>
                    <a:cubicBezTo>
                      <a:pt x="8206" y="1"/>
                      <a:pt x="8139" y="134"/>
                      <a:pt x="8006" y="334"/>
                    </a:cubicBezTo>
                    <a:cubicBezTo>
                      <a:pt x="7806" y="635"/>
                      <a:pt x="7572" y="902"/>
                      <a:pt x="7272" y="1168"/>
                    </a:cubicBezTo>
                    <a:cubicBezTo>
                      <a:pt x="6405" y="1969"/>
                      <a:pt x="5437" y="2736"/>
                      <a:pt x="4470" y="3437"/>
                    </a:cubicBezTo>
                    <a:cubicBezTo>
                      <a:pt x="3469" y="4104"/>
                      <a:pt x="2435" y="4738"/>
                      <a:pt x="1368" y="5305"/>
                    </a:cubicBezTo>
                    <a:cubicBezTo>
                      <a:pt x="934" y="5505"/>
                      <a:pt x="600" y="5672"/>
                      <a:pt x="367" y="5805"/>
                    </a:cubicBezTo>
                    <a:cubicBezTo>
                      <a:pt x="634" y="5705"/>
                      <a:pt x="967" y="5572"/>
                      <a:pt x="1368" y="5338"/>
                    </a:cubicBezTo>
                    <a:cubicBezTo>
                      <a:pt x="2468" y="4804"/>
                      <a:pt x="3503" y="4171"/>
                      <a:pt x="4503" y="3503"/>
                    </a:cubicBezTo>
                    <a:cubicBezTo>
                      <a:pt x="5504" y="2803"/>
                      <a:pt x="6438" y="2036"/>
                      <a:pt x="7339" y="1202"/>
                    </a:cubicBezTo>
                    <a:cubicBezTo>
                      <a:pt x="7605" y="968"/>
                      <a:pt x="7839" y="668"/>
                      <a:pt x="8039" y="368"/>
                    </a:cubicBezTo>
                    <a:cubicBezTo>
                      <a:pt x="8106" y="268"/>
                      <a:pt x="8139" y="201"/>
                      <a:pt x="8173" y="101"/>
                    </a:cubicBezTo>
                    <a:cubicBezTo>
                      <a:pt x="8173" y="68"/>
                      <a:pt x="8206" y="34"/>
                      <a:pt x="8206" y="1"/>
                    </a:cubicBezTo>
                    <a:close/>
                    <a:moveTo>
                      <a:pt x="100" y="5938"/>
                    </a:moveTo>
                    <a:lnTo>
                      <a:pt x="0" y="5972"/>
                    </a:lnTo>
                    <a:cubicBezTo>
                      <a:pt x="0" y="5972"/>
                      <a:pt x="33" y="5972"/>
                      <a:pt x="100" y="5938"/>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73" name="Google Shape;473;p33">
                <a:extLst>
                  <a:ext uri="{FF2B5EF4-FFF2-40B4-BE49-F238E27FC236}">
                    <a16:creationId xmlns:a16="http://schemas.microsoft.com/office/drawing/2014/main" id="{07310885-C853-D579-F20A-ADE78A0A19CA}"/>
                  </a:ext>
                </a:extLst>
              </p:cNvPr>
              <p:cNvSpPr/>
              <p:nvPr/>
            </p:nvSpPr>
            <p:spPr>
              <a:xfrm>
                <a:off x="5757111" y="1169330"/>
                <a:ext cx="71086" cy="56878"/>
              </a:xfrm>
              <a:custGeom>
                <a:avLst/>
                <a:gdLst/>
                <a:ahLst/>
                <a:cxnLst/>
                <a:rect l="l" t="t" r="r" b="b"/>
                <a:pathLst>
                  <a:path w="3337" h="2670" extrusionOk="0">
                    <a:moveTo>
                      <a:pt x="1" y="1"/>
                    </a:moveTo>
                    <a:cubicBezTo>
                      <a:pt x="34" y="67"/>
                      <a:pt x="34" y="101"/>
                      <a:pt x="68" y="168"/>
                    </a:cubicBezTo>
                    <a:cubicBezTo>
                      <a:pt x="134" y="301"/>
                      <a:pt x="234" y="434"/>
                      <a:pt x="301" y="568"/>
                    </a:cubicBezTo>
                    <a:cubicBezTo>
                      <a:pt x="434" y="768"/>
                      <a:pt x="568" y="968"/>
                      <a:pt x="735" y="1135"/>
                    </a:cubicBezTo>
                    <a:cubicBezTo>
                      <a:pt x="935" y="1368"/>
                      <a:pt x="1135" y="1535"/>
                      <a:pt x="1368" y="1735"/>
                    </a:cubicBezTo>
                    <a:cubicBezTo>
                      <a:pt x="1569" y="1902"/>
                      <a:pt x="1802" y="2069"/>
                      <a:pt x="2069" y="2202"/>
                    </a:cubicBezTo>
                    <a:cubicBezTo>
                      <a:pt x="2269" y="2302"/>
                      <a:pt x="2469" y="2402"/>
                      <a:pt x="2703" y="2503"/>
                    </a:cubicBezTo>
                    <a:cubicBezTo>
                      <a:pt x="2836" y="2536"/>
                      <a:pt x="3003" y="2603"/>
                      <a:pt x="3170" y="2636"/>
                    </a:cubicBezTo>
                    <a:cubicBezTo>
                      <a:pt x="3197" y="2636"/>
                      <a:pt x="3248" y="2636"/>
                      <a:pt x="3302" y="2655"/>
                    </a:cubicBezTo>
                    <a:lnTo>
                      <a:pt x="3302" y="2655"/>
                    </a:lnTo>
                    <a:cubicBezTo>
                      <a:pt x="3225" y="2623"/>
                      <a:pt x="3020" y="2539"/>
                      <a:pt x="2736" y="2436"/>
                    </a:cubicBezTo>
                    <a:cubicBezTo>
                      <a:pt x="2503" y="2336"/>
                      <a:pt x="2302" y="2236"/>
                      <a:pt x="2102" y="2136"/>
                    </a:cubicBezTo>
                    <a:cubicBezTo>
                      <a:pt x="1869" y="2002"/>
                      <a:pt x="1602" y="1835"/>
                      <a:pt x="1402" y="1669"/>
                    </a:cubicBezTo>
                    <a:cubicBezTo>
                      <a:pt x="1168" y="1468"/>
                      <a:pt x="968" y="1302"/>
                      <a:pt x="768" y="1068"/>
                    </a:cubicBezTo>
                    <a:cubicBezTo>
                      <a:pt x="635" y="901"/>
                      <a:pt x="468" y="735"/>
                      <a:pt x="368" y="534"/>
                    </a:cubicBezTo>
                    <a:cubicBezTo>
                      <a:pt x="134" y="201"/>
                      <a:pt x="1" y="1"/>
                      <a:pt x="1" y="1"/>
                    </a:cubicBezTo>
                    <a:close/>
                    <a:moveTo>
                      <a:pt x="3302" y="2655"/>
                    </a:moveTo>
                    <a:cubicBezTo>
                      <a:pt x="3325" y="2664"/>
                      <a:pt x="3337" y="2669"/>
                      <a:pt x="3337" y="2669"/>
                    </a:cubicBezTo>
                    <a:cubicBezTo>
                      <a:pt x="3325" y="2664"/>
                      <a:pt x="3313" y="2659"/>
                      <a:pt x="3302" y="2655"/>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74" name="Google Shape;474;p33">
                <a:extLst>
                  <a:ext uri="{FF2B5EF4-FFF2-40B4-BE49-F238E27FC236}">
                    <a16:creationId xmlns:a16="http://schemas.microsoft.com/office/drawing/2014/main" id="{93BAD22A-CD6D-14C4-084B-BE5BABB93CAD}"/>
                  </a:ext>
                </a:extLst>
              </p:cNvPr>
              <p:cNvSpPr/>
              <p:nvPr/>
            </p:nvSpPr>
            <p:spPr>
              <a:xfrm>
                <a:off x="5791945" y="1182134"/>
                <a:ext cx="7712" cy="6795"/>
              </a:xfrm>
              <a:custGeom>
                <a:avLst/>
                <a:gdLst/>
                <a:ahLst/>
                <a:cxnLst/>
                <a:rect l="l" t="t" r="r" b="b"/>
                <a:pathLst>
                  <a:path w="362" h="319" extrusionOk="0">
                    <a:moveTo>
                      <a:pt x="200" y="0"/>
                    </a:moveTo>
                    <a:cubicBezTo>
                      <a:pt x="134" y="0"/>
                      <a:pt x="100" y="34"/>
                      <a:pt x="100" y="34"/>
                    </a:cubicBezTo>
                    <a:lnTo>
                      <a:pt x="200" y="34"/>
                    </a:lnTo>
                    <a:cubicBezTo>
                      <a:pt x="234" y="67"/>
                      <a:pt x="234" y="67"/>
                      <a:pt x="267" y="100"/>
                    </a:cubicBezTo>
                    <a:cubicBezTo>
                      <a:pt x="267" y="134"/>
                      <a:pt x="234" y="167"/>
                      <a:pt x="234" y="200"/>
                    </a:cubicBezTo>
                    <a:cubicBezTo>
                      <a:pt x="217" y="217"/>
                      <a:pt x="200" y="225"/>
                      <a:pt x="184" y="225"/>
                    </a:cubicBezTo>
                    <a:cubicBezTo>
                      <a:pt x="167" y="225"/>
                      <a:pt x="150" y="217"/>
                      <a:pt x="134" y="200"/>
                    </a:cubicBezTo>
                    <a:cubicBezTo>
                      <a:pt x="100" y="167"/>
                      <a:pt x="67" y="167"/>
                      <a:pt x="67" y="134"/>
                    </a:cubicBezTo>
                    <a:cubicBezTo>
                      <a:pt x="67" y="67"/>
                      <a:pt x="67" y="34"/>
                      <a:pt x="67" y="34"/>
                    </a:cubicBezTo>
                    <a:cubicBezTo>
                      <a:pt x="67" y="26"/>
                      <a:pt x="63" y="21"/>
                      <a:pt x="58" y="21"/>
                    </a:cubicBezTo>
                    <a:cubicBezTo>
                      <a:pt x="41" y="21"/>
                      <a:pt x="8" y="65"/>
                      <a:pt x="34" y="167"/>
                    </a:cubicBezTo>
                    <a:cubicBezTo>
                      <a:pt x="0" y="200"/>
                      <a:pt x="34" y="267"/>
                      <a:pt x="67" y="300"/>
                    </a:cubicBezTo>
                    <a:cubicBezTo>
                      <a:pt x="92" y="313"/>
                      <a:pt x="117" y="318"/>
                      <a:pt x="142" y="318"/>
                    </a:cubicBezTo>
                    <a:cubicBezTo>
                      <a:pt x="255" y="318"/>
                      <a:pt x="361" y="209"/>
                      <a:pt x="334" y="100"/>
                    </a:cubicBezTo>
                    <a:cubicBezTo>
                      <a:pt x="301" y="34"/>
                      <a:pt x="267" y="0"/>
                      <a:pt x="200" y="0"/>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75" name="Google Shape;475;p33">
                <a:extLst>
                  <a:ext uri="{FF2B5EF4-FFF2-40B4-BE49-F238E27FC236}">
                    <a16:creationId xmlns:a16="http://schemas.microsoft.com/office/drawing/2014/main" id="{78C73AE9-CA44-5E8C-8AC5-6881E705903C}"/>
                  </a:ext>
                </a:extLst>
              </p:cNvPr>
              <p:cNvSpPr/>
              <p:nvPr/>
            </p:nvSpPr>
            <p:spPr>
              <a:xfrm>
                <a:off x="5816104" y="1201308"/>
                <a:ext cx="7136" cy="6732"/>
              </a:xfrm>
              <a:custGeom>
                <a:avLst/>
                <a:gdLst/>
                <a:ahLst/>
                <a:cxnLst/>
                <a:rect l="l" t="t" r="r" b="b"/>
                <a:pathLst>
                  <a:path w="335" h="316" extrusionOk="0">
                    <a:moveTo>
                      <a:pt x="201" y="1"/>
                    </a:moveTo>
                    <a:cubicBezTo>
                      <a:pt x="101" y="1"/>
                      <a:pt x="67" y="34"/>
                      <a:pt x="67" y="34"/>
                    </a:cubicBezTo>
                    <a:lnTo>
                      <a:pt x="167" y="34"/>
                    </a:lnTo>
                    <a:cubicBezTo>
                      <a:pt x="201" y="68"/>
                      <a:pt x="234" y="68"/>
                      <a:pt x="234" y="101"/>
                    </a:cubicBezTo>
                    <a:cubicBezTo>
                      <a:pt x="267" y="134"/>
                      <a:pt x="234" y="168"/>
                      <a:pt x="201" y="201"/>
                    </a:cubicBezTo>
                    <a:cubicBezTo>
                      <a:pt x="184" y="218"/>
                      <a:pt x="167" y="226"/>
                      <a:pt x="151" y="226"/>
                    </a:cubicBezTo>
                    <a:cubicBezTo>
                      <a:pt x="134" y="226"/>
                      <a:pt x="117" y="218"/>
                      <a:pt x="101" y="201"/>
                    </a:cubicBezTo>
                    <a:cubicBezTo>
                      <a:pt x="101" y="168"/>
                      <a:pt x="67" y="168"/>
                      <a:pt x="67" y="134"/>
                    </a:cubicBezTo>
                    <a:cubicBezTo>
                      <a:pt x="34" y="68"/>
                      <a:pt x="67" y="34"/>
                      <a:pt x="67" y="34"/>
                    </a:cubicBezTo>
                    <a:cubicBezTo>
                      <a:pt x="67" y="26"/>
                      <a:pt x="63" y="22"/>
                      <a:pt x="58" y="22"/>
                    </a:cubicBezTo>
                    <a:cubicBezTo>
                      <a:pt x="39" y="22"/>
                      <a:pt x="0" y="66"/>
                      <a:pt x="0" y="168"/>
                    </a:cubicBezTo>
                    <a:cubicBezTo>
                      <a:pt x="0" y="257"/>
                      <a:pt x="75" y="316"/>
                      <a:pt x="154" y="316"/>
                    </a:cubicBezTo>
                    <a:cubicBezTo>
                      <a:pt x="193" y="316"/>
                      <a:pt x="234" y="301"/>
                      <a:pt x="267" y="268"/>
                    </a:cubicBezTo>
                    <a:cubicBezTo>
                      <a:pt x="301" y="234"/>
                      <a:pt x="334" y="168"/>
                      <a:pt x="301" y="101"/>
                    </a:cubicBezTo>
                    <a:cubicBezTo>
                      <a:pt x="301" y="34"/>
                      <a:pt x="234" y="1"/>
                      <a:pt x="201" y="1"/>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76" name="Google Shape;476;p33">
                <a:extLst>
                  <a:ext uri="{FF2B5EF4-FFF2-40B4-BE49-F238E27FC236}">
                    <a16:creationId xmlns:a16="http://schemas.microsoft.com/office/drawing/2014/main" id="{AC672336-9A8E-AC19-F1B7-C0B0D6BD414E}"/>
                  </a:ext>
                </a:extLst>
              </p:cNvPr>
              <p:cNvSpPr/>
              <p:nvPr/>
            </p:nvSpPr>
            <p:spPr>
              <a:xfrm>
                <a:off x="5360566" y="1133091"/>
                <a:ext cx="242337" cy="140000"/>
              </a:xfrm>
              <a:custGeom>
                <a:avLst/>
                <a:gdLst/>
                <a:ahLst/>
                <a:cxnLst/>
                <a:rect l="l" t="t" r="r" b="b"/>
                <a:pathLst>
                  <a:path w="11376" h="6572" extrusionOk="0">
                    <a:moveTo>
                      <a:pt x="11375" y="1"/>
                    </a:moveTo>
                    <a:cubicBezTo>
                      <a:pt x="11309" y="1"/>
                      <a:pt x="11275" y="34"/>
                      <a:pt x="11242" y="34"/>
                    </a:cubicBezTo>
                    <a:lnTo>
                      <a:pt x="10875" y="201"/>
                    </a:lnTo>
                    <a:cubicBezTo>
                      <a:pt x="10575" y="301"/>
                      <a:pt x="10141" y="501"/>
                      <a:pt x="9607" y="768"/>
                    </a:cubicBezTo>
                    <a:cubicBezTo>
                      <a:pt x="8507" y="1235"/>
                      <a:pt x="7039" y="2002"/>
                      <a:pt x="5471" y="2903"/>
                    </a:cubicBezTo>
                    <a:cubicBezTo>
                      <a:pt x="3870" y="3803"/>
                      <a:pt x="2502" y="4704"/>
                      <a:pt x="1535" y="5404"/>
                    </a:cubicBezTo>
                    <a:cubicBezTo>
                      <a:pt x="1035" y="5738"/>
                      <a:pt x="668" y="6038"/>
                      <a:pt x="401" y="6238"/>
                    </a:cubicBezTo>
                    <a:lnTo>
                      <a:pt x="101" y="6472"/>
                    </a:lnTo>
                    <a:lnTo>
                      <a:pt x="1" y="6572"/>
                    </a:lnTo>
                    <a:cubicBezTo>
                      <a:pt x="1" y="6572"/>
                      <a:pt x="34" y="6539"/>
                      <a:pt x="101" y="6505"/>
                    </a:cubicBezTo>
                    <a:lnTo>
                      <a:pt x="401" y="6272"/>
                    </a:lnTo>
                    <a:cubicBezTo>
                      <a:pt x="701" y="6105"/>
                      <a:pt x="1068" y="5805"/>
                      <a:pt x="1568" y="5471"/>
                    </a:cubicBezTo>
                    <a:cubicBezTo>
                      <a:pt x="2536" y="4771"/>
                      <a:pt x="3937" y="3870"/>
                      <a:pt x="5504" y="2969"/>
                    </a:cubicBezTo>
                    <a:cubicBezTo>
                      <a:pt x="7072" y="2069"/>
                      <a:pt x="8540" y="1301"/>
                      <a:pt x="9607" y="801"/>
                    </a:cubicBezTo>
                    <a:cubicBezTo>
                      <a:pt x="10174" y="568"/>
                      <a:pt x="10608" y="334"/>
                      <a:pt x="10908" y="201"/>
                    </a:cubicBezTo>
                    <a:lnTo>
                      <a:pt x="11242" y="67"/>
                    </a:lnTo>
                    <a:lnTo>
                      <a:pt x="11375"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77" name="Google Shape;477;p33">
                <a:extLst>
                  <a:ext uri="{FF2B5EF4-FFF2-40B4-BE49-F238E27FC236}">
                    <a16:creationId xmlns:a16="http://schemas.microsoft.com/office/drawing/2014/main" id="{EA9AA038-D5B2-9113-3F49-E2E4A559214E}"/>
                  </a:ext>
                </a:extLst>
              </p:cNvPr>
              <p:cNvSpPr/>
              <p:nvPr/>
            </p:nvSpPr>
            <p:spPr>
              <a:xfrm>
                <a:off x="5936924" y="998062"/>
                <a:ext cx="125791" cy="19918"/>
              </a:xfrm>
              <a:custGeom>
                <a:avLst/>
                <a:gdLst/>
                <a:ahLst/>
                <a:cxnLst/>
                <a:rect l="l" t="t" r="r" b="b"/>
                <a:pathLst>
                  <a:path w="5905" h="935" extrusionOk="0">
                    <a:moveTo>
                      <a:pt x="0" y="1"/>
                    </a:moveTo>
                    <a:cubicBezTo>
                      <a:pt x="67" y="34"/>
                      <a:pt x="134" y="34"/>
                      <a:pt x="234" y="34"/>
                    </a:cubicBezTo>
                    <a:lnTo>
                      <a:pt x="867" y="101"/>
                    </a:lnTo>
                    <a:cubicBezTo>
                      <a:pt x="1401" y="167"/>
                      <a:pt x="2102" y="267"/>
                      <a:pt x="2936" y="401"/>
                    </a:cubicBezTo>
                    <a:cubicBezTo>
                      <a:pt x="3770" y="501"/>
                      <a:pt x="4503" y="668"/>
                      <a:pt x="5037" y="768"/>
                    </a:cubicBezTo>
                    <a:lnTo>
                      <a:pt x="5671" y="901"/>
                    </a:lnTo>
                    <a:cubicBezTo>
                      <a:pt x="5738" y="901"/>
                      <a:pt x="5804" y="935"/>
                      <a:pt x="5904" y="935"/>
                    </a:cubicBezTo>
                    <a:cubicBezTo>
                      <a:pt x="5804" y="901"/>
                      <a:pt x="5738" y="901"/>
                      <a:pt x="5671" y="868"/>
                    </a:cubicBezTo>
                    <a:lnTo>
                      <a:pt x="5037" y="734"/>
                    </a:lnTo>
                    <a:cubicBezTo>
                      <a:pt x="4503" y="568"/>
                      <a:pt x="3736" y="434"/>
                      <a:pt x="2969" y="301"/>
                    </a:cubicBezTo>
                    <a:cubicBezTo>
                      <a:pt x="2168" y="167"/>
                      <a:pt x="1401" y="101"/>
                      <a:pt x="867" y="34"/>
                    </a:cubicBezTo>
                    <a:cubicBezTo>
                      <a:pt x="601" y="1"/>
                      <a:pt x="367" y="1"/>
                      <a:pt x="234"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78" name="Google Shape;478;p33">
                <a:extLst>
                  <a:ext uri="{FF2B5EF4-FFF2-40B4-BE49-F238E27FC236}">
                    <a16:creationId xmlns:a16="http://schemas.microsoft.com/office/drawing/2014/main" id="{6884A684-039A-5D2C-DFF1-6164D3DA8BA6}"/>
                  </a:ext>
                </a:extLst>
              </p:cNvPr>
              <p:cNvSpPr/>
              <p:nvPr/>
            </p:nvSpPr>
            <p:spPr>
              <a:xfrm>
                <a:off x="5958228" y="1010653"/>
                <a:ext cx="8564" cy="9032"/>
              </a:xfrm>
              <a:custGeom>
                <a:avLst/>
                <a:gdLst/>
                <a:ahLst/>
                <a:cxnLst/>
                <a:rect l="l" t="t" r="r" b="b"/>
                <a:pathLst>
                  <a:path w="402" h="424" extrusionOk="0">
                    <a:moveTo>
                      <a:pt x="182" y="1"/>
                    </a:moveTo>
                    <a:cubicBezTo>
                      <a:pt x="122" y="1"/>
                      <a:pt x="101" y="43"/>
                      <a:pt x="101" y="43"/>
                    </a:cubicBezTo>
                    <a:lnTo>
                      <a:pt x="234" y="43"/>
                    </a:lnTo>
                    <a:cubicBezTo>
                      <a:pt x="268" y="77"/>
                      <a:pt x="301" y="110"/>
                      <a:pt x="301" y="143"/>
                    </a:cubicBezTo>
                    <a:cubicBezTo>
                      <a:pt x="330" y="230"/>
                      <a:pt x="259" y="317"/>
                      <a:pt x="174" y="317"/>
                    </a:cubicBezTo>
                    <a:cubicBezTo>
                      <a:pt x="161" y="317"/>
                      <a:pt x="148" y="315"/>
                      <a:pt x="134" y="310"/>
                    </a:cubicBezTo>
                    <a:cubicBezTo>
                      <a:pt x="101" y="310"/>
                      <a:pt x="68" y="277"/>
                      <a:pt x="68" y="210"/>
                    </a:cubicBezTo>
                    <a:lnTo>
                      <a:pt x="68" y="110"/>
                    </a:lnTo>
                    <a:cubicBezTo>
                      <a:pt x="60" y="102"/>
                      <a:pt x="52" y="98"/>
                      <a:pt x="44" y="98"/>
                    </a:cubicBezTo>
                    <a:cubicBezTo>
                      <a:pt x="20" y="98"/>
                      <a:pt x="1" y="142"/>
                      <a:pt x="1" y="244"/>
                    </a:cubicBezTo>
                    <a:cubicBezTo>
                      <a:pt x="1" y="310"/>
                      <a:pt x="68" y="377"/>
                      <a:pt x="101" y="410"/>
                    </a:cubicBezTo>
                    <a:cubicBezTo>
                      <a:pt x="128" y="419"/>
                      <a:pt x="152" y="423"/>
                      <a:pt x="175" y="423"/>
                    </a:cubicBezTo>
                    <a:cubicBezTo>
                      <a:pt x="237" y="423"/>
                      <a:pt x="286" y="392"/>
                      <a:pt x="334" y="344"/>
                    </a:cubicBezTo>
                    <a:cubicBezTo>
                      <a:pt x="401" y="277"/>
                      <a:pt x="401" y="210"/>
                      <a:pt x="401" y="110"/>
                    </a:cubicBezTo>
                    <a:cubicBezTo>
                      <a:pt x="368" y="77"/>
                      <a:pt x="301" y="10"/>
                      <a:pt x="234" y="10"/>
                    </a:cubicBezTo>
                    <a:cubicBezTo>
                      <a:pt x="214" y="3"/>
                      <a:pt x="197" y="1"/>
                      <a:pt x="182"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79" name="Google Shape;479;p33">
                <a:extLst>
                  <a:ext uri="{FF2B5EF4-FFF2-40B4-BE49-F238E27FC236}">
                    <a16:creationId xmlns:a16="http://schemas.microsoft.com/office/drawing/2014/main" id="{061284A1-7B03-519E-C1B2-A175F7BF0C4A}"/>
                  </a:ext>
                </a:extLst>
              </p:cNvPr>
              <p:cNvSpPr/>
              <p:nvPr/>
            </p:nvSpPr>
            <p:spPr>
              <a:xfrm>
                <a:off x="5552437" y="1159892"/>
                <a:ext cx="9970" cy="8755"/>
              </a:xfrm>
              <a:custGeom>
                <a:avLst/>
                <a:gdLst/>
                <a:ahLst/>
                <a:cxnLst/>
                <a:rect l="l" t="t" r="r" b="b"/>
                <a:pathLst>
                  <a:path w="468" h="411" extrusionOk="0">
                    <a:moveTo>
                      <a:pt x="199" y="1"/>
                    </a:moveTo>
                    <a:cubicBezTo>
                      <a:pt x="122" y="1"/>
                      <a:pt x="101" y="43"/>
                      <a:pt x="101" y="43"/>
                    </a:cubicBezTo>
                    <a:cubicBezTo>
                      <a:pt x="101" y="43"/>
                      <a:pt x="131" y="29"/>
                      <a:pt x="170" y="29"/>
                    </a:cubicBezTo>
                    <a:cubicBezTo>
                      <a:pt x="190" y="29"/>
                      <a:pt x="212" y="32"/>
                      <a:pt x="234" y="43"/>
                    </a:cubicBezTo>
                    <a:cubicBezTo>
                      <a:pt x="268" y="77"/>
                      <a:pt x="301" y="110"/>
                      <a:pt x="335" y="144"/>
                    </a:cubicBezTo>
                    <a:cubicBezTo>
                      <a:pt x="335" y="177"/>
                      <a:pt x="335" y="244"/>
                      <a:pt x="301" y="277"/>
                    </a:cubicBezTo>
                    <a:cubicBezTo>
                      <a:pt x="278" y="301"/>
                      <a:pt x="237" y="324"/>
                      <a:pt x="204" y="324"/>
                    </a:cubicBezTo>
                    <a:cubicBezTo>
                      <a:pt x="190" y="324"/>
                      <a:pt x="178" y="320"/>
                      <a:pt x="168" y="310"/>
                    </a:cubicBezTo>
                    <a:cubicBezTo>
                      <a:pt x="101" y="310"/>
                      <a:pt x="68" y="277"/>
                      <a:pt x="68" y="210"/>
                    </a:cubicBezTo>
                    <a:cubicBezTo>
                      <a:pt x="34" y="177"/>
                      <a:pt x="34" y="144"/>
                      <a:pt x="68" y="110"/>
                    </a:cubicBezTo>
                    <a:cubicBezTo>
                      <a:pt x="68" y="104"/>
                      <a:pt x="66" y="101"/>
                      <a:pt x="62" y="101"/>
                    </a:cubicBezTo>
                    <a:cubicBezTo>
                      <a:pt x="46" y="101"/>
                      <a:pt x="1" y="161"/>
                      <a:pt x="1" y="244"/>
                    </a:cubicBezTo>
                    <a:cubicBezTo>
                      <a:pt x="34" y="310"/>
                      <a:pt x="68" y="377"/>
                      <a:pt x="134" y="410"/>
                    </a:cubicBezTo>
                    <a:cubicBezTo>
                      <a:pt x="201" y="410"/>
                      <a:pt x="301" y="410"/>
                      <a:pt x="335" y="344"/>
                    </a:cubicBezTo>
                    <a:cubicBezTo>
                      <a:pt x="468" y="244"/>
                      <a:pt x="401" y="43"/>
                      <a:pt x="268" y="10"/>
                    </a:cubicBezTo>
                    <a:cubicBezTo>
                      <a:pt x="241" y="3"/>
                      <a:pt x="218" y="1"/>
                      <a:pt x="199"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80" name="Google Shape;480;p33">
                <a:extLst>
                  <a:ext uri="{FF2B5EF4-FFF2-40B4-BE49-F238E27FC236}">
                    <a16:creationId xmlns:a16="http://schemas.microsoft.com/office/drawing/2014/main" id="{77D619F2-8A56-5477-78A5-279B4F68085E}"/>
                  </a:ext>
                </a:extLst>
              </p:cNvPr>
              <p:cNvSpPr/>
              <p:nvPr/>
            </p:nvSpPr>
            <p:spPr>
              <a:xfrm>
                <a:off x="5482216" y="1198986"/>
                <a:ext cx="9139" cy="8500"/>
              </a:xfrm>
              <a:custGeom>
                <a:avLst/>
                <a:gdLst/>
                <a:ahLst/>
                <a:cxnLst/>
                <a:rect l="l" t="t" r="r" b="b"/>
                <a:pathLst>
                  <a:path w="429" h="399" extrusionOk="0">
                    <a:moveTo>
                      <a:pt x="209" y="0"/>
                    </a:moveTo>
                    <a:cubicBezTo>
                      <a:pt x="149" y="0"/>
                      <a:pt x="128" y="43"/>
                      <a:pt x="128" y="43"/>
                    </a:cubicBezTo>
                    <a:lnTo>
                      <a:pt x="261" y="43"/>
                    </a:lnTo>
                    <a:cubicBezTo>
                      <a:pt x="295" y="76"/>
                      <a:pt x="328" y="110"/>
                      <a:pt x="328" y="143"/>
                    </a:cubicBezTo>
                    <a:cubicBezTo>
                      <a:pt x="362" y="177"/>
                      <a:pt x="328" y="243"/>
                      <a:pt x="295" y="277"/>
                    </a:cubicBezTo>
                    <a:cubicBezTo>
                      <a:pt x="271" y="300"/>
                      <a:pt x="248" y="324"/>
                      <a:pt x="212" y="324"/>
                    </a:cubicBezTo>
                    <a:cubicBezTo>
                      <a:pt x="198" y="324"/>
                      <a:pt x="181" y="320"/>
                      <a:pt x="161" y="310"/>
                    </a:cubicBezTo>
                    <a:cubicBezTo>
                      <a:pt x="128" y="310"/>
                      <a:pt x="95" y="277"/>
                      <a:pt x="95" y="243"/>
                    </a:cubicBezTo>
                    <a:cubicBezTo>
                      <a:pt x="61" y="177"/>
                      <a:pt x="61" y="143"/>
                      <a:pt x="95" y="110"/>
                    </a:cubicBezTo>
                    <a:cubicBezTo>
                      <a:pt x="89" y="104"/>
                      <a:pt x="82" y="101"/>
                      <a:pt x="75" y="101"/>
                    </a:cubicBezTo>
                    <a:cubicBezTo>
                      <a:pt x="41" y="101"/>
                      <a:pt x="0" y="161"/>
                      <a:pt x="28" y="243"/>
                    </a:cubicBezTo>
                    <a:cubicBezTo>
                      <a:pt x="28" y="310"/>
                      <a:pt x="95" y="377"/>
                      <a:pt x="161" y="377"/>
                    </a:cubicBezTo>
                    <a:cubicBezTo>
                      <a:pt x="189" y="390"/>
                      <a:pt x="217" y="399"/>
                      <a:pt x="244" y="399"/>
                    </a:cubicBezTo>
                    <a:cubicBezTo>
                      <a:pt x="283" y="399"/>
                      <a:pt x="322" y="382"/>
                      <a:pt x="362" y="343"/>
                    </a:cubicBezTo>
                    <a:cubicBezTo>
                      <a:pt x="428" y="277"/>
                      <a:pt x="428" y="210"/>
                      <a:pt x="428" y="110"/>
                    </a:cubicBezTo>
                    <a:cubicBezTo>
                      <a:pt x="395" y="76"/>
                      <a:pt x="328" y="10"/>
                      <a:pt x="261" y="10"/>
                    </a:cubicBezTo>
                    <a:cubicBezTo>
                      <a:pt x="241" y="3"/>
                      <a:pt x="224" y="0"/>
                      <a:pt x="209"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81" name="Google Shape;481;p33">
                <a:extLst>
                  <a:ext uri="{FF2B5EF4-FFF2-40B4-BE49-F238E27FC236}">
                    <a16:creationId xmlns:a16="http://schemas.microsoft.com/office/drawing/2014/main" id="{A2695245-9881-4325-6756-272F983A3078}"/>
                  </a:ext>
                </a:extLst>
              </p:cNvPr>
              <p:cNvSpPr/>
              <p:nvPr/>
            </p:nvSpPr>
            <p:spPr>
              <a:xfrm>
                <a:off x="5403197" y="1245878"/>
                <a:ext cx="9267" cy="9032"/>
              </a:xfrm>
              <a:custGeom>
                <a:avLst/>
                <a:gdLst/>
                <a:ahLst/>
                <a:cxnLst/>
                <a:rect l="l" t="t" r="r" b="b"/>
                <a:pathLst>
                  <a:path w="435" h="424" extrusionOk="0">
                    <a:moveTo>
                      <a:pt x="199" y="1"/>
                    </a:moveTo>
                    <a:cubicBezTo>
                      <a:pt x="122" y="1"/>
                      <a:pt x="101" y="44"/>
                      <a:pt x="101" y="44"/>
                    </a:cubicBezTo>
                    <a:cubicBezTo>
                      <a:pt x="101" y="44"/>
                      <a:pt x="131" y="29"/>
                      <a:pt x="170" y="29"/>
                    </a:cubicBezTo>
                    <a:cubicBezTo>
                      <a:pt x="190" y="29"/>
                      <a:pt x="212" y="33"/>
                      <a:pt x="234" y="44"/>
                    </a:cubicBezTo>
                    <a:cubicBezTo>
                      <a:pt x="268" y="77"/>
                      <a:pt x="301" y="110"/>
                      <a:pt x="335" y="144"/>
                    </a:cubicBezTo>
                    <a:cubicBezTo>
                      <a:pt x="335" y="177"/>
                      <a:pt x="335" y="244"/>
                      <a:pt x="301" y="277"/>
                    </a:cubicBezTo>
                    <a:cubicBezTo>
                      <a:pt x="278" y="301"/>
                      <a:pt x="237" y="324"/>
                      <a:pt x="204" y="324"/>
                    </a:cubicBezTo>
                    <a:cubicBezTo>
                      <a:pt x="190" y="324"/>
                      <a:pt x="178" y="320"/>
                      <a:pt x="168" y="311"/>
                    </a:cubicBezTo>
                    <a:cubicBezTo>
                      <a:pt x="101" y="311"/>
                      <a:pt x="68" y="277"/>
                      <a:pt x="68" y="244"/>
                    </a:cubicBezTo>
                    <a:cubicBezTo>
                      <a:pt x="34" y="177"/>
                      <a:pt x="34" y="144"/>
                      <a:pt x="68" y="110"/>
                    </a:cubicBezTo>
                    <a:cubicBezTo>
                      <a:pt x="62" y="105"/>
                      <a:pt x="56" y="102"/>
                      <a:pt x="51" y="102"/>
                    </a:cubicBezTo>
                    <a:cubicBezTo>
                      <a:pt x="24" y="102"/>
                      <a:pt x="1" y="167"/>
                      <a:pt x="1" y="277"/>
                    </a:cubicBezTo>
                    <a:cubicBezTo>
                      <a:pt x="34" y="311"/>
                      <a:pt x="68" y="377"/>
                      <a:pt x="134" y="411"/>
                    </a:cubicBezTo>
                    <a:cubicBezTo>
                      <a:pt x="152" y="420"/>
                      <a:pt x="173" y="424"/>
                      <a:pt x="193" y="424"/>
                    </a:cubicBezTo>
                    <a:cubicBezTo>
                      <a:pt x="250" y="424"/>
                      <a:pt x="310" y="393"/>
                      <a:pt x="335" y="344"/>
                    </a:cubicBezTo>
                    <a:cubicBezTo>
                      <a:pt x="401" y="277"/>
                      <a:pt x="435" y="210"/>
                      <a:pt x="401" y="110"/>
                    </a:cubicBezTo>
                    <a:cubicBezTo>
                      <a:pt x="368" y="77"/>
                      <a:pt x="301" y="10"/>
                      <a:pt x="268" y="10"/>
                    </a:cubicBezTo>
                    <a:cubicBezTo>
                      <a:pt x="241" y="4"/>
                      <a:pt x="218" y="1"/>
                      <a:pt x="199"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82" name="Google Shape;482;p33">
                <a:extLst>
                  <a:ext uri="{FF2B5EF4-FFF2-40B4-BE49-F238E27FC236}">
                    <a16:creationId xmlns:a16="http://schemas.microsoft.com/office/drawing/2014/main" id="{8D43AB5E-BF09-406C-0AB8-12E7F84F1B5D}"/>
                  </a:ext>
                </a:extLst>
              </p:cNvPr>
              <p:cNvSpPr/>
              <p:nvPr/>
            </p:nvSpPr>
            <p:spPr>
              <a:xfrm>
                <a:off x="6000880" y="1019388"/>
                <a:ext cx="9245" cy="8841"/>
              </a:xfrm>
              <a:custGeom>
                <a:avLst/>
                <a:gdLst/>
                <a:ahLst/>
                <a:cxnLst/>
                <a:rect l="l" t="t" r="r" b="b"/>
                <a:pathLst>
                  <a:path w="434" h="415" extrusionOk="0">
                    <a:moveTo>
                      <a:pt x="267" y="0"/>
                    </a:moveTo>
                    <a:cubicBezTo>
                      <a:pt x="167" y="0"/>
                      <a:pt x="100" y="67"/>
                      <a:pt x="100" y="67"/>
                    </a:cubicBezTo>
                    <a:cubicBezTo>
                      <a:pt x="100" y="67"/>
                      <a:pt x="130" y="52"/>
                      <a:pt x="170" y="52"/>
                    </a:cubicBezTo>
                    <a:cubicBezTo>
                      <a:pt x="189" y="52"/>
                      <a:pt x="212" y="56"/>
                      <a:pt x="234" y="67"/>
                    </a:cubicBezTo>
                    <a:cubicBezTo>
                      <a:pt x="267" y="67"/>
                      <a:pt x="301" y="100"/>
                      <a:pt x="334" y="134"/>
                    </a:cubicBezTo>
                    <a:cubicBezTo>
                      <a:pt x="334" y="200"/>
                      <a:pt x="334" y="234"/>
                      <a:pt x="301" y="267"/>
                    </a:cubicBezTo>
                    <a:cubicBezTo>
                      <a:pt x="267" y="334"/>
                      <a:pt x="200" y="334"/>
                      <a:pt x="167" y="334"/>
                    </a:cubicBezTo>
                    <a:cubicBezTo>
                      <a:pt x="134" y="301"/>
                      <a:pt x="100" y="267"/>
                      <a:pt x="67" y="234"/>
                    </a:cubicBezTo>
                    <a:cubicBezTo>
                      <a:pt x="67" y="200"/>
                      <a:pt x="67" y="134"/>
                      <a:pt x="67" y="100"/>
                    </a:cubicBezTo>
                    <a:cubicBezTo>
                      <a:pt x="67" y="100"/>
                      <a:pt x="0" y="134"/>
                      <a:pt x="0" y="267"/>
                    </a:cubicBezTo>
                    <a:cubicBezTo>
                      <a:pt x="34" y="334"/>
                      <a:pt x="67" y="367"/>
                      <a:pt x="134" y="401"/>
                    </a:cubicBezTo>
                    <a:cubicBezTo>
                      <a:pt x="153" y="410"/>
                      <a:pt x="176" y="414"/>
                      <a:pt x="199" y="414"/>
                    </a:cubicBezTo>
                    <a:cubicBezTo>
                      <a:pt x="256" y="414"/>
                      <a:pt x="320" y="391"/>
                      <a:pt x="367" y="367"/>
                    </a:cubicBezTo>
                    <a:cubicBezTo>
                      <a:pt x="401" y="301"/>
                      <a:pt x="434" y="200"/>
                      <a:pt x="401" y="134"/>
                    </a:cubicBezTo>
                    <a:cubicBezTo>
                      <a:pt x="367" y="67"/>
                      <a:pt x="334" y="34"/>
                      <a:pt x="267"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83" name="Google Shape;483;p33">
                <a:extLst>
                  <a:ext uri="{FF2B5EF4-FFF2-40B4-BE49-F238E27FC236}">
                    <a16:creationId xmlns:a16="http://schemas.microsoft.com/office/drawing/2014/main" id="{1D24101A-9000-F4F1-2A9F-633B061A990D}"/>
                  </a:ext>
                </a:extLst>
              </p:cNvPr>
              <p:cNvSpPr/>
              <p:nvPr/>
            </p:nvSpPr>
            <p:spPr>
              <a:xfrm>
                <a:off x="5877228" y="1002025"/>
                <a:ext cx="31442" cy="35149"/>
              </a:xfrm>
              <a:custGeom>
                <a:avLst/>
                <a:gdLst/>
                <a:ahLst/>
                <a:cxnLst/>
                <a:rect l="l" t="t" r="r" b="b"/>
                <a:pathLst>
                  <a:path w="1476" h="1650" extrusionOk="0">
                    <a:moveTo>
                      <a:pt x="913" y="1"/>
                    </a:moveTo>
                    <a:cubicBezTo>
                      <a:pt x="685" y="1"/>
                      <a:pt x="376" y="139"/>
                      <a:pt x="200" y="315"/>
                    </a:cubicBezTo>
                    <a:cubicBezTo>
                      <a:pt x="0" y="548"/>
                      <a:pt x="34" y="1649"/>
                      <a:pt x="34" y="1649"/>
                    </a:cubicBezTo>
                    <a:lnTo>
                      <a:pt x="534" y="1349"/>
                    </a:lnTo>
                    <a:lnTo>
                      <a:pt x="567" y="615"/>
                    </a:lnTo>
                    <a:lnTo>
                      <a:pt x="867" y="415"/>
                    </a:lnTo>
                    <a:cubicBezTo>
                      <a:pt x="1001" y="515"/>
                      <a:pt x="1134" y="615"/>
                      <a:pt x="1301" y="715"/>
                    </a:cubicBezTo>
                    <a:cubicBezTo>
                      <a:pt x="1312" y="719"/>
                      <a:pt x="1322" y="721"/>
                      <a:pt x="1330" y="721"/>
                    </a:cubicBezTo>
                    <a:cubicBezTo>
                      <a:pt x="1476" y="721"/>
                      <a:pt x="1259" y="206"/>
                      <a:pt x="1101" y="48"/>
                    </a:cubicBezTo>
                    <a:cubicBezTo>
                      <a:pt x="1052" y="15"/>
                      <a:pt x="986" y="1"/>
                      <a:pt x="913"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84" name="Google Shape;484;p33">
                <a:extLst>
                  <a:ext uri="{FF2B5EF4-FFF2-40B4-BE49-F238E27FC236}">
                    <a16:creationId xmlns:a16="http://schemas.microsoft.com/office/drawing/2014/main" id="{A13BCBD9-8E24-4785-7A24-E1130B2A9734}"/>
                  </a:ext>
                </a:extLst>
              </p:cNvPr>
              <p:cNvSpPr/>
              <p:nvPr/>
            </p:nvSpPr>
            <p:spPr>
              <a:xfrm>
                <a:off x="5894996" y="1017960"/>
                <a:ext cx="4985" cy="7136"/>
              </a:xfrm>
              <a:custGeom>
                <a:avLst/>
                <a:gdLst/>
                <a:ahLst/>
                <a:cxnLst/>
                <a:rect l="l" t="t" r="r" b="b"/>
                <a:pathLst>
                  <a:path w="234" h="335" extrusionOk="0">
                    <a:moveTo>
                      <a:pt x="100" y="1"/>
                    </a:moveTo>
                    <a:lnTo>
                      <a:pt x="0" y="134"/>
                    </a:lnTo>
                    <a:lnTo>
                      <a:pt x="100" y="334"/>
                    </a:lnTo>
                    <a:lnTo>
                      <a:pt x="234" y="234"/>
                    </a:lnTo>
                    <a:lnTo>
                      <a:pt x="100"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85" name="Google Shape;485;p33">
                <a:extLst>
                  <a:ext uri="{FF2B5EF4-FFF2-40B4-BE49-F238E27FC236}">
                    <a16:creationId xmlns:a16="http://schemas.microsoft.com/office/drawing/2014/main" id="{81ECBEF8-ACCC-785E-77EE-5DE4EAF031A1}"/>
                  </a:ext>
                </a:extLst>
              </p:cNvPr>
              <p:cNvSpPr/>
              <p:nvPr/>
            </p:nvSpPr>
            <p:spPr>
              <a:xfrm>
                <a:off x="5885046" y="1008586"/>
                <a:ext cx="14614" cy="12441"/>
              </a:xfrm>
              <a:custGeom>
                <a:avLst/>
                <a:gdLst/>
                <a:ahLst/>
                <a:cxnLst/>
                <a:rect l="l" t="t" r="r" b="b"/>
                <a:pathLst>
                  <a:path w="686" h="584" extrusionOk="0">
                    <a:moveTo>
                      <a:pt x="353" y="1"/>
                    </a:moveTo>
                    <a:cubicBezTo>
                      <a:pt x="335" y="1"/>
                      <a:pt x="318" y="3"/>
                      <a:pt x="300" y="7"/>
                    </a:cubicBezTo>
                    <a:cubicBezTo>
                      <a:pt x="33" y="107"/>
                      <a:pt x="0" y="441"/>
                      <a:pt x="234" y="541"/>
                    </a:cubicBezTo>
                    <a:cubicBezTo>
                      <a:pt x="278" y="570"/>
                      <a:pt x="326" y="584"/>
                      <a:pt x="373" y="584"/>
                    </a:cubicBezTo>
                    <a:cubicBezTo>
                      <a:pt x="536" y="584"/>
                      <a:pt x="686" y="422"/>
                      <a:pt x="634" y="240"/>
                    </a:cubicBezTo>
                    <a:cubicBezTo>
                      <a:pt x="605" y="95"/>
                      <a:pt x="475" y="1"/>
                      <a:pt x="353"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86" name="Google Shape;486;p33">
                <a:extLst>
                  <a:ext uri="{FF2B5EF4-FFF2-40B4-BE49-F238E27FC236}">
                    <a16:creationId xmlns:a16="http://schemas.microsoft.com/office/drawing/2014/main" id="{9B0B4372-2B5A-B763-F6A0-F77DE7C71207}"/>
                  </a:ext>
                </a:extLst>
              </p:cNvPr>
              <p:cNvSpPr/>
              <p:nvPr/>
            </p:nvSpPr>
            <p:spPr>
              <a:xfrm>
                <a:off x="5699546" y="860370"/>
                <a:ext cx="157063" cy="226531"/>
              </a:xfrm>
              <a:custGeom>
                <a:avLst/>
                <a:gdLst/>
                <a:ahLst/>
                <a:cxnLst/>
                <a:rect l="l" t="t" r="r" b="b"/>
                <a:pathLst>
                  <a:path w="7373" h="10634" extrusionOk="0">
                    <a:moveTo>
                      <a:pt x="3116" y="1"/>
                    </a:moveTo>
                    <a:cubicBezTo>
                      <a:pt x="3036" y="1"/>
                      <a:pt x="2953" y="9"/>
                      <a:pt x="2870" y="26"/>
                    </a:cubicBezTo>
                    <a:cubicBezTo>
                      <a:pt x="1202" y="126"/>
                      <a:pt x="1" y="1660"/>
                      <a:pt x="334" y="3295"/>
                    </a:cubicBezTo>
                    <a:cubicBezTo>
                      <a:pt x="334" y="3328"/>
                      <a:pt x="334" y="3361"/>
                      <a:pt x="334" y="3395"/>
                    </a:cubicBezTo>
                    <a:cubicBezTo>
                      <a:pt x="401" y="3628"/>
                      <a:pt x="501" y="3895"/>
                      <a:pt x="635" y="4129"/>
                    </a:cubicBezTo>
                    <a:cubicBezTo>
                      <a:pt x="902" y="4562"/>
                      <a:pt x="1235" y="4929"/>
                      <a:pt x="1635" y="5229"/>
                    </a:cubicBezTo>
                    <a:cubicBezTo>
                      <a:pt x="2803" y="6063"/>
                      <a:pt x="3170" y="5963"/>
                      <a:pt x="3503" y="6564"/>
                    </a:cubicBezTo>
                    <a:cubicBezTo>
                      <a:pt x="3837" y="7197"/>
                      <a:pt x="4004" y="7298"/>
                      <a:pt x="3770" y="7698"/>
                    </a:cubicBezTo>
                    <a:cubicBezTo>
                      <a:pt x="3537" y="7798"/>
                      <a:pt x="3303" y="7965"/>
                      <a:pt x="3136" y="8165"/>
                    </a:cubicBezTo>
                    <a:cubicBezTo>
                      <a:pt x="2970" y="8398"/>
                      <a:pt x="2803" y="8598"/>
                      <a:pt x="3070" y="9366"/>
                    </a:cubicBezTo>
                    <a:cubicBezTo>
                      <a:pt x="3337" y="10133"/>
                      <a:pt x="3503" y="10633"/>
                      <a:pt x="3503" y="10633"/>
                    </a:cubicBezTo>
                    <a:cubicBezTo>
                      <a:pt x="4838" y="10166"/>
                      <a:pt x="6139" y="9599"/>
                      <a:pt x="7373" y="8899"/>
                    </a:cubicBezTo>
                    <a:lnTo>
                      <a:pt x="6472" y="7031"/>
                    </a:lnTo>
                    <a:cubicBezTo>
                      <a:pt x="6361" y="6892"/>
                      <a:pt x="6203" y="6822"/>
                      <a:pt x="6038" y="6822"/>
                    </a:cubicBezTo>
                    <a:cubicBezTo>
                      <a:pt x="6005" y="6822"/>
                      <a:pt x="5972" y="6825"/>
                      <a:pt x="5938" y="6831"/>
                    </a:cubicBezTo>
                    <a:cubicBezTo>
                      <a:pt x="5685" y="6881"/>
                      <a:pt x="5355" y="7009"/>
                      <a:pt x="5167" y="7009"/>
                    </a:cubicBezTo>
                    <a:cubicBezTo>
                      <a:pt x="5107" y="7009"/>
                      <a:pt x="5062" y="6996"/>
                      <a:pt x="5038" y="6964"/>
                    </a:cubicBezTo>
                    <a:cubicBezTo>
                      <a:pt x="4938" y="6797"/>
                      <a:pt x="5004" y="6697"/>
                      <a:pt x="5004" y="6697"/>
                    </a:cubicBezTo>
                    <a:cubicBezTo>
                      <a:pt x="5338" y="6697"/>
                      <a:pt x="5672" y="6597"/>
                      <a:pt x="5938" y="6397"/>
                    </a:cubicBezTo>
                    <a:cubicBezTo>
                      <a:pt x="6205" y="6097"/>
                      <a:pt x="6539" y="5696"/>
                      <a:pt x="6472" y="5396"/>
                    </a:cubicBezTo>
                    <a:cubicBezTo>
                      <a:pt x="6439" y="4963"/>
                      <a:pt x="6339" y="4496"/>
                      <a:pt x="6205" y="4062"/>
                    </a:cubicBezTo>
                    <a:cubicBezTo>
                      <a:pt x="6372" y="3461"/>
                      <a:pt x="6372" y="2828"/>
                      <a:pt x="6139" y="2261"/>
                    </a:cubicBezTo>
                    <a:cubicBezTo>
                      <a:pt x="5738" y="1160"/>
                      <a:pt x="4437" y="26"/>
                      <a:pt x="3337" y="26"/>
                    </a:cubicBezTo>
                    <a:cubicBezTo>
                      <a:pt x="3270" y="9"/>
                      <a:pt x="3195" y="1"/>
                      <a:pt x="3116"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87" name="Google Shape;487;p33">
                <a:extLst>
                  <a:ext uri="{FF2B5EF4-FFF2-40B4-BE49-F238E27FC236}">
                    <a16:creationId xmlns:a16="http://schemas.microsoft.com/office/drawing/2014/main" id="{F3DE7BC4-399C-5BC4-5B5F-959C641F275D}"/>
                  </a:ext>
                </a:extLst>
              </p:cNvPr>
              <p:cNvSpPr/>
              <p:nvPr/>
            </p:nvSpPr>
            <p:spPr>
              <a:xfrm>
                <a:off x="5744328" y="918872"/>
                <a:ext cx="51893" cy="37471"/>
              </a:xfrm>
              <a:custGeom>
                <a:avLst/>
                <a:gdLst/>
                <a:ahLst/>
                <a:cxnLst/>
                <a:rect l="l" t="t" r="r" b="b"/>
                <a:pathLst>
                  <a:path w="2436" h="1759" extrusionOk="0">
                    <a:moveTo>
                      <a:pt x="1101" y="1"/>
                    </a:moveTo>
                    <a:cubicBezTo>
                      <a:pt x="521" y="1"/>
                      <a:pt x="0" y="415"/>
                      <a:pt x="0" y="415"/>
                    </a:cubicBezTo>
                    <a:cubicBezTo>
                      <a:pt x="178" y="1484"/>
                      <a:pt x="757" y="1759"/>
                      <a:pt x="1306" y="1759"/>
                    </a:cubicBezTo>
                    <a:cubicBezTo>
                      <a:pt x="1888" y="1759"/>
                      <a:pt x="2435" y="1449"/>
                      <a:pt x="2435" y="1449"/>
                    </a:cubicBezTo>
                    <a:cubicBezTo>
                      <a:pt x="2142" y="308"/>
                      <a:pt x="1599" y="1"/>
                      <a:pt x="1101"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88" name="Google Shape;488;p33">
                <a:extLst>
                  <a:ext uri="{FF2B5EF4-FFF2-40B4-BE49-F238E27FC236}">
                    <a16:creationId xmlns:a16="http://schemas.microsoft.com/office/drawing/2014/main" id="{2D12687D-1F99-EDCB-43D3-5AF963D7E7D3}"/>
                  </a:ext>
                </a:extLst>
              </p:cNvPr>
              <p:cNvSpPr/>
              <p:nvPr/>
            </p:nvSpPr>
            <p:spPr>
              <a:xfrm>
                <a:off x="5779140" y="896439"/>
                <a:ext cx="63971" cy="45502"/>
              </a:xfrm>
              <a:custGeom>
                <a:avLst/>
                <a:gdLst/>
                <a:ahLst/>
                <a:cxnLst/>
                <a:rect l="l" t="t" r="r" b="b"/>
                <a:pathLst>
                  <a:path w="3003" h="2136" extrusionOk="0">
                    <a:moveTo>
                      <a:pt x="1569" y="1"/>
                    </a:moveTo>
                    <a:cubicBezTo>
                      <a:pt x="1" y="401"/>
                      <a:pt x="1669" y="2135"/>
                      <a:pt x="1669" y="2135"/>
                    </a:cubicBezTo>
                    <a:cubicBezTo>
                      <a:pt x="3003" y="1135"/>
                      <a:pt x="1569" y="1"/>
                      <a:pt x="1569"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89" name="Google Shape;489;p33">
                <a:extLst>
                  <a:ext uri="{FF2B5EF4-FFF2-40B4-BE49-F238E27FC236}">
                    <a16:creationId xmlns:a16="http://schemas.microsoft.com/office/drawing/2014/main" id="{5427A8EB-D05B-BB5E-9D2D-685B29D99C88}"/>
                  </a:ext>
                </a:extLst>
              </p:cNvPr>
              <p:cNvSpPr/>
              <p:nvPr/>
            </p:nvSpPr>
            <p:spPr>
              <a:xfrm>
                <a:off x="5718741" y="890473"/>
                <a:ext cx="15657" cy="14614"/>
              </a:xfrm>
              <a:custGeom>
                <a:avLst/>
                <a:gdLst/>
                <a:ahLst/>
                <a:cxnLst/>
                <a:rect l="l" t="t" r="r" b="b"/>
                <a:pathLst>
                  <a:path w="735" h="686" extrusionOk="0">
                    <a:moveTo>
                      <a:pt x="387" y="1"/>
                    </a:moveTo>
                    <a:cubicBezTo>
                      <a:pt x="329" y="1"/>
                      <a:pt x="272" y="20"/>
                      <a:pt x="214" y="52"/>
                    </a:cubicBezTo>
                    <a:lnTo>
                      <a:pt x="214" y="52"/>
                    </a:lnTo>
                    <a:cubicBezTo>
                      <a:pt x="62" y="94"/>
                      <a:pt x="1" y="254"/>
                      <a:pt x="1" y="414"/>
                    </a:cubicBezTo>
                    <a:cubicBezTo>
                      <a:pt x="49" y="593"/>
                      <a:pt x="210" y="685"/>
                      <a:pt x="365" y="685"/>
                    </a:cubicBezTo>
                    <a:cubicBezTo>
                      <a:pt x="528" y="685"/>
                      <a:pt x="684" y="585"/>
                      <a:pt x="701" y="381"/>
                    </a:cubicBezTo>
                    <a:cubicBezTo>
                      <a:pt x="734" y="214"/>
                      <a:pt x="634" y="80"/>
                      <a:pt x="468" y="14"/>
                    </a:cubicBezTo>
                    <a:cubicBezTo>
                      <a:pt x="441" y="5"/>
                      <a:pt x="414" y="1"/>
                      <a:pt x="387" y="1"/>
                    </a:cubicBezTo>
                    <a:close/>
                  </a:path>
                </a:pathLst>
              </a:custGeom>
              <a:solidFill>
                <a:srgbClr val="0E2124">
                  <a:alpha val="1455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90" name="Google Shape;490;p33">
                <a:extLst>
                  <a:ext uri="{FF2B5EF4-FFF2-40B4-BE49-F238E27FC236}">
                    <a16:creationId xmlns:a16="http://schemas.microsoft.com/office/drawing/2014/main" id="{08415CC7-F711-2D2D-D4F5-78E9BA69536B}"/>
                  </a:ext>
                </a:extLst>
              </p:cNvPr>
              <p:cNvSpPr/>
              <p:nvPr/>
            </p:nvSpPr>
            <p:spPr>
              <a:xfrm>
                <a:off x="5717953" y="910649"/>
                <a:ext cx="7200" cy="5070"/>
              </a:xfrm>
              <a:custGeom>
                <a:avLst/>
                <a:gdLst/>
                <a:ahLst/>
                <a:cxnLst/>
                <a:rect l="l" t="t" r="r" b="b"/>
                <a:pathLst>
                  <a:path w="338" h="238" extrusionOk="0">
                    <a:moveTo>
                      <a:pt x="171" y="1"/>
                    </a:moveTo>
                    <a:lnTo>
                      <a:pt x="71" y="34"/>
                    </a:lnTo>
                    <a:cubicBezTo>
                      <a:pt x="1" y="128"/>
                      <a:pt x="111" y="237"/>
                      <a:pt x="206" y="237"/>
                    </a:cubicBezTo>
                    <a:cubicBezTo>
                      <a:pt x="247" y="237"/>
                      <a:pt x="284" y="217"/>
                      <a:pt x="304" y="167"/>
                    </a:cubicBezTo>
                    <a:cubicBezTo>
                      <a:pt x="338" y="101"/>
                      <a:pt x="271" y="1"/>
                      <a:pt x="171" y="1"/>
                    </a:cubicBezTo>
                    <a:close/>
                  </a:path>
                </a:pathLst>
              </a:custGeom>
              <a:solidFill>
                <a:srgbClr val="0E2124">
                  <a:alpha val="1455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91" name="Google Shape;491;p33">
                <a:extLst>
                  <a:ext uri="{FF2B5EF4-FFF2-40B4-BE49-F238E27FC236}">
                    <a16:creationId xmlns:a16="http://schemas.microsoft.com/office/drawing/2014/main" id="{1D65D9B0-871B-BA65-7FE7-2CFC51CF76C7}"/>
                  </a:ext>
                </a:extLst>
              </p:cNvPr>
              <p:cNvSpPr/>
              <p:nvPr/>
            </p:nvSpPr>
            <p:spPr>
              <a:xfrm>
                <a:off x="5742198" y="936939"/>
                <a:ext cx="44075" cy="25456"/>
              </a:xfrm>
              <a:custGeom>
                <a:avLst/>
                <a:gdLst/>
                <a:ahLst/>
                <a:cxnLst/>
                <a:rect l="l" t="t" r="r" b="b"/>
                <a:pathLst>
                  <a:path w="2069" h="1195" extrusionOk="0">
                    <a:moveTo>
                      <a:pt x="0" y="1"/>
                    </a:moveTo>
                    <a:cubicBezTo>
                      <a:pt x="0" y="34"/>
                      <a:pt x="0" y="68"/>
                      <a:pt x="0" y="101"/>
                    </a:cubicBezTo>
                    <a:cubicBezTo>
                      <a:pt x="34" y="168"/>
                      <a:pt x="67" y="268"/>
                      <a:pt x="100" y="368"/>
                    </a:cubicBezTo>
                    <a:cubicBezTo>
                      <a:pt x="267" y="635"/>
                      <a:pt x="467" y="868"/>
                      <a:pt x="768" y="1035"/>
                    </a:cubicBezTo>
                    <a:cubicBezTo>
                      <a:pt x="963" y="1133"/>
                      <a:pt x="1194" y="1195"/>
                      <a:pt x="1422" y="1195"/>
                    </a:cubicBezTo>
                    <a:cubicBezTo>
                      <a:pt x="1505" y="1195"/>
                      <a:pt x="1588" y="1186"/>
                      <a:pt x="1668" y="1168"/>
                    </a:cubicBezTo>
                    <a:cubicBezTo>
                      <a:pt x="1768" y="1168"/>
                      <a:pt x="1868" y="1135"/>
                      <a:pt x="1968" y="1135"/>
                    </a:cubicBezTo>
                    <a:cubicBezTo>
                      <a:pt x="2002" y="1102"/>
                      <a:pt x="2035" y="1102"/>
                      <a:pt x="2068" y="1068"/>
                    </a:cubicBezTo>
                    <a:cubicBezTo>
                      <a:pt x="2035" y="1068"/>
                      <a:pt x="1902" y="1135"/>
                      <a:pt x="1702" y="1135"/>
                    </a:cubicBezTo>
                    <a:cubicBezTo>
                      <a:pt x="1650" y="1141"/>
                      <a:pt x="1598" y="1144"/>
                      <a:pt x="1545" y="1144"/>
                    </a:cubicBezTo>
                    <a:cubicBezTo>
                      <a:pt x="1289" y="1144"/>
                      <a:pt x="1022" y="1079"/>
                      <a:pt x="801" y="968"/>
                    </a:cubicBezTo>
                    <a:cubicBezTo>
                      <a:pt x="534" y="801"/>
                      <a:pt x="334" y="601"/>
                      <a:pt x="167" y="334"/>
                    </a:cubicBezTo>
                    <a:cubicBezTo>
                      <a:pt x="67" y="134"/>
                      <a:pt x="0" y="1"/>
                      <a:pt x="0"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92" name="Google Shape;492;p33">
                <a:extLst>
                  <a:ext uri="{FF2B5EF4-FFF2-40B4-BE49-F238E27FC236}">
                    <a16:creationId xmlns:a16="http://schemas.microsoft.com/office/drawing/2014/main" id="{E3D9D90E-CF8E-3BA4-0233-0BE6EAAA7701}"/>
                  </a:ext>
                </a:extLst>
              </p:cNvPr>
              <p:cNvSpPr/>
              <p:nvPr/>
            </p:nvSpPr>
            <p:spPr>
              <a:xfrm>
                <a:off x="5752850" y="914633"/>
                <a:ext cx="33424" cy="7413"/>
              </a:xfrm>
              <a:custGeom>
                <a:avLst/>
                <a:gdLst/>
                <a:ahLst/>
                <a:cxnLst/>
                <a:rect l="l" t="t" r="r" b="b"/>
                <a:pathLst>
                  <a:path w="1569" h="348" extrusionOk="0">
                    <a:moveTo>
                      <a:pt x="647" y="0"/>
                    </a:moveTo>
                    <a:cubicBezTo>
                      <a:pt x="517" y="0"/>
                      <a:pt x="376" y="24"/>
                      <a:pt x="234" y="47"/>
                    </a:cubicBezTo>
                    <a:cubicBezTo>
                      <a:pt x="134" y="81"/>
                      <a:pt x="67" y="114"/>
                      <a:pt x="1" y="147"/>
                    </a:cubicBezTo>
                    <a:cubicBezTo>
                      <a:pt x="196" y="98"/>
                      <a:pt x="391" y="67"/>
                      <a:pt x="587" y="67"/>
                    </a:cubicBezTo>
                    <a:cubicBezTo>
                      <a:pt x="658" y="67"/>
                      <a:pt x="730" y="72"/>
                      <a:pt x="801" y="81"/>
                    </a:cubicBezTo>
                    <a:cubicBezTo>
                      <a:pt x="1068" y="114"/>
                      <a:pt x="1335" y="214"/>
                      <a:pt x="1568" y="347"/>
                    </a:cubicBezTo>
                    <a:cubicBezTo>
                      <a:pt x="1568" y="347"/>
                      <a:pt x="1468" y="281"/>
                      <a:pt x="1368" y="214"/>
                    </a:cubicBezTo>
                    <a:cubicBezTo>
                      <a:pt x="1202" y="114"/>
                      <a:pt x="1001" y="47"/>
                      <a:pt x="801" y="14"/>
                    </a:cubicBezTo>
                    <a:cubicBezTo>
                      <a:pt x="752" y="4"/>
                      <a:pt x="701" y="0"/>
                      <a:pt x="647"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93" name="Google Shape;493;p33">
                <a:extLst>
                  <a:ext uri="{FF2B5EF4-FFF2-40B4-BE49-F238E27FC236}">
                    <a16:creationId xmlns:a16="http://schemas.microsoft.com/office/drawing/2014/main" id="{2E97B1F7-B11B-5E42-7646-F9A08C4F0795}"/>
                  </a:ext>
                </a:extLst>
              </p:cNvPr>
              <p:cNvSpPr/>
              <p:nvPr/>
            </p:nvSpPr>
            <p:spPr>
              <a:xfrm>
                <a:off x="5795503" y="895736"/>
                <a:ext cx="7115" cy="26309"/>
              </a:xfrm>
              <a:custGeom>
                <a:avLst/>
                <a:gdLst/>
                <a:ahLst/>
                <a:cxnLst/>
                <a:rect l="l" t="t" r="r" b="b"/>
                <a:pathLst>
                  <a:path w="334" h="1235" extrusionOk="0">
                    <a:moveTo>
                      <a:pt x="334" y="0"/>
                    </a:moveTo>
                    <a:lnTo>
                      <a:pt x="334" y="0"/>
                    </a:lnTo>
                    <a:cubicBezTo>
                      <a:pt x="267" y="34"/>
                      <a:pt x="200" y="67"/>
                      <a:pt x="167" y="134"/>
                    </a:cubicBezTo>
                    <a:cubicBezTo>
                      <a:pt x="33" y="267"/>
                      <a:pt x="0" y="434"/>
                      <a:pt x="0" y="601"/>
                    </a:cubicBezTo>
                    <a:cubicBezTo>
                      <a:pt x="0" y="767"/>
                      <a:pt x="67" y="934"/>
                      <a:pt x="134" y="1068"/>
                    </a:cubicBezTo>
                    <a:cubicBezTo>
                      <a:pt x="200" y="1168"/>
                      <a:pt x="267" y="1234"/>
                      <a:pt x="267" y="1234"/>
                    </a:cubicBezTo>
                    <a:cubicBezTo>
                      <a:pt x="234" y="1168"/>
                      <a:pt x="234" y="1101"/>
                      <a:pt x="200" y="1034"/>
                    </a:cubicBezTo>
                    <a:cubicBezTo>
                      <a:pt x="134" y="867"/>
                      <a:pt x="100" y="734"/>
                      <a:pt x="67" y="567"/>
                    </a:cubicBezTo>
                    <a:cubicBezTo>
                      <a:pt x="67" y="434"/>
                      <a:pt x="100" y="267"/>
                      <a:pt x="200" y="167"/>
                    </a:cubicBezTo>
                    <a:cubicBezTo>
                      <a:pt x="267" y="67"/>
                      <a:pt x="334" y="0"/>
                      <a:pt x="334"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94" name="Google Shape;494;p33">
                <a:extLst>
                  <a:ext uri="{FF2B5EF4-FFF2-40B4-BE49-F238E27FC236}">
                    <a16:creationId xmlns:a16="http://schemas.microsoft.com/office/drawing/2014/main" id="{EF7B394B-CA26-F873-D61A-34993ADA7AF8}"/>
                  </a:ext>
                </a:extLst>
              </p:cNvPr>
              <p:cNvSpPr/>
              <p:nvPr/>
            </p:nvSpPr>
            <p:spPr>
              <a:xfrm>
                <a:off x="5816807" y="929844"/>
                <a:ext cx="11397" cy="13527"/>
              </a:xfrm>
              <a:custGeom>
                <a:avLst/>
                <a:gdLst/>
                <a:ahLst/>
                <a:cxnLst/>
                <a:rect l="l" t="t" r="r" b="b"/>
                <a:pathLst>
                  <a:path w="535" h="635" extrusionOk="0">
                    <a:moveTo>
                      <a:pt x="535" y="0"/>
                    </a:moveTo>
                    <a:cubicBezTo>
                      <a:pt x="468" y="134"/>
                      <a:pt x="401" y="267"/>
                      <a:pt x="334" y="401"/>
                    </a:cubicBezTo>
                    <a:cubicBezTo>
                      <a:pt x="234" y="467"/>
                      <a:pt x="101" y="567"/>
                      <a:pt x="1" y="634"/>
                    </a:cubicBezTo>
                    <a:cubicBezTo>
                      <a:pt x="134" y="634"/>
                      <a:pt x="268" y="534"/>
                      <a:pt x="368" y="434"/>
                    </a:cubicBezTo>
                    <a:cubicBezTo>
                      <a:pt x="501" y="334"/>
                      <a:pt x="535" y="167"/>
                      <a:pt x="535"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95" name="Google Shape;495;p33">
                <a:extLst>
                  <a:ext uri="{FF2B5EF4-FFF2-40B4-BE49-F238E27FC236}">
                    <a16:creationId xmlns:a16="http://schemas.microsoft.com/office/drawing/2014/main" id="{5B7AAE32-BF8B-45FB-94D3-1B5E2370EE8C}"/>
                  </a:ext>
                </a:extLst>
              </p:cNvPr>
              <p:cNvSpPr/>
              <p:nvPr/>
            </p:nvSpPr>
            <p:spPr>
              <a:xfrm>
                <a:off x="5786256" y="995228"/>
                <a:ext cx="31996" cy="8308"/>
              </a:xfrm>
              <a:custGeom>
                <a:avLst/>
                <a:gdLst/>
                <a:ahLst/>
                <a:cxnLst/>
                <a:rect l="l" t="t" r="r" b="b"/>
                <a:pathLst>
                  <a:path w="1502" h="390" extrusionOk="0">
                    <a:moveTo>
                      <a:pt x="0" y="0"/>
                    </a:moveTo>
                    <a:lnTo>
                      <a:pt x="0" y="0"/>
                    </a:lnTo>
                    <a:cubicBezTo>
                      <a:pt x="67" y="67"/>
                      <a:pt x="134" y="134"/>
                      <a:pt x="201" y="167"/>
                    </a:cubicBezTo>
                    <a:cubicBezTo>
                      <a:pt x="367" y="267"/>
                      <a:pt x="534" y="334"/>
                      <a:pt x="734" y="367"/>
                    </a:cubicBezTo>
                    <a:cubicBezTo>
                      <a:pt x="803" y="381"/>
                      <a:pt x="878" y="389"/>
                      <a:pt x="956" y="389"/>
                    </a:cubicBezTo>
                    <a:cubicBezTo>
                      <a:pt x="1067" y="389"/>
                      <a:pt x="1184" y="373"/>
                      <a:pt x="1301" y="334"/>
                    </a:cubicBezTo>
                    <a:cubicBezTo>
                      <a:pt x="1368" y="334"/>
                      <a:pt x="1435" y="300"/>
                      <a:pt x="1502" y="234"/>
                    </a:cubicBezTo>
                    <a:cubicBezTo>
                      <a:pt x="1435" y="234"/>
                      <a:pt x="1368" y="267"/>
                      <a:pt x="1301" y="300"/>
                    </a:cubicBezTo>
                    <a:cubicBezTo>
                      <a:pt x="1207" y="318"/>
                      <a:pt x="1110" y="326"/>
                      <a:pt x="1012" y="326"/>
                    </a:cubicBezTo>
                    <a:cubicBezTo>
                      <a:pt x="732" y="326"/>
                      <a:pt x="448" y="257"/>
                      <a:pt x="201" y="134"/>
                    </a:cubicBezTo>
                    <a:cubicBezTo>
                      <a:pt x="167" y="67"/>
                      <a:pt x="67" y="34"/>
                      <a:pt x="0"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96" name="Google Shape;496;p33">
                <a:extLst>
                  <a:ext uri="{FF2B5EF4-FFF2-40B4-BE49-F238E27FC236}">
                    <a16:creationId xmlns:a16="http://schemas.microsoft.com/office/drawing/2014/main" id="{EE8D676B-429A-16FE-6A15-8AB0F012743B}"/>
                  </a:ext>
                </a:extLst>
              </p:cNvPr>
              <p:cNvSpPr/>
              <p:nvPr/>
            </p:nvSpPr>
            <p:spPr>
              <a:xfrm>
                <a:off x="5782698" y="1054924"/>
                <a:ext cx="9970" cy="24881"/>
              </a:xfrm>
              <a:custGeom>
                <a:avLst/>
                <a:gdLst/>
                <a:ahLst/>
                <a:cxnLst/>
                <a:rect l="l" t="t" r="r" b="b"/>
                <a:pathLst>
                  <a:path w="468" h="1168" extrusionOk="0">
                    <a:moveTo>
                      <a:pt x="1" y="0"/>
                    </a:moveTo>
                    <a:lnTo>
                      <a:pt x="1" y="0"/>
                    </a:lnTo>
                    <a:cubicBezTo>
                      <a:pt x="34" y="200"/>
                      <a:pt x="134" y="400"/>
                      <a:pt x="201" y="601"/>
                    </a:cubicBezTo>
                    <a:cubicBezTo>
                      <a:pt x="268" y="801"/>
                      <a:pt x="368" y="968"/>
                      <a:pt x="468" y="1168"/>
                    </a:cubicBezTo>
                    <a:cubicBezTo>
                      <a:pt x="434" y="968"/>
                      <a:pt x="368" y="767"/>
                      <a:pt x="268" y="567"/>
                    </a:cubicBezTo>
                    <a:cubicBezTo>
                      <a:pt x="201" y="367"/>
                      <a:pt x="101" y="167"/>
                      <a:pt x="1"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97" name="Google Shape;497;p33">
                <a:extLst>
                  <a:ext uri="{FF2B5EF4-FFF2-40B4-BE49-F238E27FC236}">
                    <a16:creationId xmlns:a16="http://schemas.microsoft.com/office/drawing/2014/main" id="{D70AAEA3-13D4-2978-A899-702B5EB57AEC}"/>
                  </a:ext>
                </a:extLst>
              </p:cNvPr>
              <p:cNvSpPr/>
              <p:nvPr/>
            </p:nvSpPr>
            <p:spPr>
              <a:xfrm>
                <a:off x="5792648" y="1059185"/>
                <a:ext cx="22772" cy="7584"/>
              </a:xfrm>
              <a:custGeom>
                <a:avLst/>
                <a:gdLst/>
                <a:ahLst/>
                <a:cxnLst/>
                <a:rect l="l" t="t" r="r" b="b"/>
                <a:pathLst>
                  <a:path w="1069" h="356" extrusionOk="0">
                    <a:moveTo>
                      <a:pt x="1068" y="0"/>
                    </a:moveTo>
                    <a:lnTo>
                      <a:pt x="1068" y="0"/>
                    </a:lnTo>
                    <a:cubicBezTo>
                      <a:pt x="1068" y="0"/>
                      <a:pt x="835" y="134"/>
                      <a:pt x="534" y="234"/>
                    </a:cubicBezTo>
                    <a:cubicBezTo>
                      <a:pt x="434" y="267"/>
                      <a:pt x="301" y="301"/>
                      <a:pt x="167" y="301"/>
                    </a:cubicBezTo>
                    <a:cubicBezTo>
                      <a:pt x="101" y="267"/>
                      <a:pt x="67" y="234"/>
                      <a:pt x="1" y="200"/>
                    </a:cubicBezTo>
                    <a:lnTo>
                      <a:pt x="1" y="200"/>
                    </a:lnTo>
                    <a:cubicBezTo>
                      <a:pt x="1" y="201"/>
                      <a:pt x="34" y="301"/>
                      <a:pt x="134" y="334"/>
                    </a:cubicBezTo>
                    <a:cubicBezTo>
                      <a:pt x="203" y="348"/>
                      <a:pt x="267" y="356"/>
                      <a:pt x="327" y="356"/>
                    </a:cubicBezTo>
                    <a:cubicBezTo>
                      <a:pt x="411" y="356"/>
                      <a:pt x="490" y="340"/>
                      <a:pt x="568" y="301"/>
                    </a:cubicBezTo>
                    <a:cubicBezTo>
                      <a:pt x="768" y="234"/>
                      <a:pt x="935" y="134"/>
                      <a:pt x="1068"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98" name="Google Shape;498;p33">
                <a:extLst>
                  <a:ext uri="{FF2B5EF4-FFF2-40B4-BE49-F238E27FC236}">
                    <a16:creationId xmlns:a16="http://schemas.microsoft.com/office/drawing/2014/main" id="{990AAEC2-8088-41F8-6901-738D7C0FDF23}"/>
                  </a:ext>
                </a:extLst>
              </p:cNvPr>
              <p:cNvSpPr/>
              <p:nvPr/>
            </p:nvSpPr>
            <p:spPr>
              <a:xfrm>
                <a:off x="5833872" y="1036432"/>
                <a:ext cx="9970" cy="19918"/>
              </a:xfrm>
              <a:custGeom>
                <a:avLst/>
                <a:gdLst/>
                <a:ahLst/>
                <a:cxnLst/>
                <a:rect l="l" t="t" r="r" b="b"/>
                <a:pathLst>
                  <a:path w="468" h="935" extrusionOk="0">
                    <a:moveTo>
                      <a:pt x="0" y="1"/>
                    </a:moveTo>
                    <a:lnTo>
                      <a:pt x="0" y="1"/>
                    </a:lnTo>
                    <a:cubicBezTo>
                      <a:pt x="34" y="168"/>
                      <a:pt x="134" y="334"/>
                      <a:pt x="201" y="501"/>
                    </a:cubicBezTo>
                    <a:cubicBezTo>
                      <a:pt x="267" y="635"/>
                      <a:pt x="367" y="801"/>
                      <a:pt x="467" y="935"/>
                    </a:cubicBezTo>
                    <a:cubicBezTo>
                      <a:pt x="434" y="768"/>
                      <a:pt x="367" y="601"/>
                      <a:pt x="267" y="468"/>
                    </a:cubicBezTo>
                    <a:cubicBezTo>
                      <a:pt x="201" y="301"/>
                      <a:pt x="100" y="134"/>
                      <a:pt x="0"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499" name="Google Shape;499;p33">
                <a:extLst>
                  <a:ext uri="{FF2B5EF4-FFF2-40B4-BE49-F238E27FC236}">
                    <a16:creationId xmlns:a16="http://schemas.microsoft.com/office/drawing/2014/main" id="{7EAC0C35-9B77-E4CD-F18E-67A1D55AA465}"/>
                  </a:ext>
                </a:extLst>
              </p:cNvPr>
              <p:cNvSpPr/>
              <p:nvPr/>
            </p:nvSpPr>
            <p:spPr>
              <a:xfrm>
                <a:off x="5827481" y="1039989"/>
                <a:ext cx="9245" cy="12100"/>
              </a:xfrm>
              <a:custGeom>
                <a:avLst/>
                <a:gdLst/>
                <a:ahLst/>
                <a:cxnLst/>
                <a:rect l="l" t="t" r="r" b="b"/>
                <a:pathLst>
                  <a:path w="434" h="568" extrusionOk="0">
                    <a:moveTo>
                      <a:pt x="400" y="1"/>
                    </a:moveTo>
                    <a:lnTo>
                      <a:pt x="400" y="1"/>
                    </a:lnTo>
                    <a:cubicBezTo>
                      <a:pt x="367" y="134"/>
                      <a:pt x="300" y="234"/>
                      <a:pt x="234" y="334"/>
                    </a:cubicBezTo>
                    <a:cubicBezTo>
                      <a:pt x="134" y="468"/>
                      <a:pt x="0" y="568"/>
                      <a:pt x="0" y="568"/>
                    </a:cubicBezTo>
                    <a:cubicBezTo>
                      <a:pt x="100" y="534"/>
                      <a:pt x="234" y="468"/>
                      <a:pt x="300" y="368"/>
                    </a:cubicBezTo>
                    <a:cubicBezTo>
                      <a:pt x="400" y="268"/>
                      <a:pt x="434" y="134"/>
                      <a:pt x="400"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00" name="Google Shape;500;p33">
                <a:extLst>
                  <a:ext uri="{FF2B5EF4-FFF2-40B4-BE49-F238E27FC236}">
                    <a16:creationId xmlns:a16="http://schemas.microsoft.com/office/drawing/2014/main" id="{FBB24703-2490-44C9-72C2-F72383F1E8E7}"/>
                  </a:ext>
                </a:extLst>
              </p:cNvPr>
              <p:cNvSpPr/>
              <p:nvPr/>
            </p:nvSpPr>
            <p:spPr>
              <a:xfrm>
                <a:off x="5778437" y="846692"/>
                <a:ext cx="9267" cy="18491"/>
              </a:xfrm>
              <a:custGeom>
                <a:avLst/>
                <a:gdLst/>
                <a:ahLst/>
                <a:cxnLst/>
                <a:rect l="l" t="t" r="r" b="b"/>
                <a:pathLst>
                  <a:path w="435" h="868" extrusionOk="0">
                    <a:moveTo>
                      <a:pt x="434" y="1"/>
                    </a:moveTo>
                    <a:cubicBezTo>
                      <a:pt x="401" y="1"/>
                      <a:pt x="367" y="34"/>
                      <a:pt x="301" y="67"/>
                    </a:cubicBezTo>
                    <a:cubicBezTo>
                      <a:pt x="234" y="167"/>
                      <a:pt x="134" y="234"/>
                      <a:pt x="101" y="367"/>
                    </a:cubicBezTo>
                    <a:cubicBezTo>
                      <a:pt x="34" y="468"/>
                      <a:pt x="1" y="568"/>
                      <a:pt x="1" y="701"/>
                    </a:cubicBezTo>
                    <a:cubicBezTo>
                      <a:pt x="1" y="801"/>
                      <a:pt x="34" y="868"/>
                      <a:pt x="34" y="868"/>
                    </a:cubicBezTo>
                    <a:cubicBezTo>
                      <a:pt x="34" y="701"/>
                      <a:pt x="101" y="534"/>
                      <a:pt x="134" y="401"/>
                    </a:cubicBezTo>
                    <a:cubicBezTo>
                      <a:pt x="234" y="234"/>
                      <a:pt x="334" y="134"/>
                      <a:pt x="434"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01" name="Google Shape;501;p33">
                <a:extLst>
                  <a:ext uri="{FF2B5EF4-FFF2-40B4-BE49-F238E27FC236}">
                    <a16:creationId xmlns:a16="http://schemas.microsoft.com/office/drawing/2014/main" id="{354EDE5E-A350-932F-A975-BEDABE973A67}"/>
                  </a:ext>
                </a:extLst>
              </p:cNvPr>
              <p:cNvSpPr/>
              <p:nvPr/>
            </p:nvSpPr>
            <p:spPr>
              <a:xfrm>
                <a:off x="5785553" y="842431"/>
                <a:ext cx="7839" cy="7285"/>
              </a:xfrm>
              <a:custGeom>
                <a:avLst/>
                <a:gdLst/>
                <a:ahLst/>
                <a:cxnLst/>
                <a:rect l="l" t="t" r="r" b="b"/>
                <a:pathLst>
                  <a:path w="368" h="342" extrusionOk="0">
                    <a:moveTo>
                      <a:pt x="200" y="0"/>
                    </a:moveTo>
                    <a:cubicBezTo>
                      <a:pt x="100" y="0"/>
                      <a:pt x="33" y="67"/>
                      <a:pt x="0" y="167"/>
                    </a:cubicBezTo>
                    <a:cubicBezTo>
                      <a:pt x="0" y="263"/>
                      <a:pt x="86" y="341"/>
                      <a:pt x="171" y="341"/>
                    </a:cubicBezTo>
                    <a:cubicBezTo>
                      <a:pt x="205" y="341"/>
                      <a:pt x="239" y="329"/>
                      <a:pt x="267" y="301"/>
                    </a:cubicBezTo>
                    <a:cubicBezTo>
                      <a:pt x="367" y="234"/>
                      <a:pt x="367" y="67"/>
                      <a:pt x="234" y="34"/>
                    </a:cubicBezTo>
                    <a:cubicBezTo>
                      <a:pt x="234" y="17"/>
                      <a:pt x="217" y="9"/>
                      <a:pt x="196" y="9"/>
                    </a:cubicBezTo>
                    <a:cubicBezTo>
                      <a:pt x="191" y="9"/>
                      <a:pt x="186" y="9"/>
                      <a:pt x="181" y="10"/>
                    </a:cubicBezTo>
                    <a:lnTo>
                      <a:pt x="181" y="10"/>
                    </a:lnTo>
                    <a:lnTo>
                      <a:pt x="200"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02" name="Google Shape;502;p33">
                <a:extLst>
                  <a:ext uri="{FF2B5EF4-FFF2-40B4-BE49-F238E27FC236}">
                    <a16:creationId xmlns:a16="http://schemas.microsoft.com/office/drawing/2014/main" id="{3C8FB56B-250F-1769-2B14-CD797A33B332}"/>
                  </a:ext>
                </a:extLst>
              </p:cNvPr>
              <p:cNvSpPr/>
              <p:nvPr/>
            </p:nvSpPr>
            <p:spPr>
              <a:xfrm>
                <a:off x="5764227" y="846692"/>
                <a:ext cx="9970" cy="18491"/>
              </a:xfrm>
              <a:custGeom>
                <a:avLst/>
                <a:gdLst/>
                <a:ahLst/>
                <a:cxnLst/>
                <a:rect l="l" t="t" r="r" b="b"/>
                <a:pathLst>
                  <a:path w="468" h="868" extrusionOk="0">
                    <a:moveTo>
                      <a:pt x="467" y="1"/>
                    </a:moveTo>
                    <a:lnTo>
                      <a:pt x="467" y="1"/>
                    </a:lnTo>
                    <a:cubicBezTo>
                      <a:pt x="401" y="34"/>
                      <a:pt x="367" y="34"/>
                      <a:pt x="334" y="67"/>
                    </a:cubicBezTo>
                    <a:cubicBezTo>
                      <a:pt x="234" y="167"/>
                      <a:pt x="167" y="234"/>
                      <a:pt x="100" y="367"/>
                    </a:cubicBezTo>
                    <a:cubicBezTo>
                      <a:pt x="67" y="468"/>
                      <a:pt x="34" y="601"/>
                      <a:pt x="34" y="701"/>
                    </a:cubicBezTo>
                    <a:cubicBezTo>
                      <a:pt x="0" y="801"/>
                      <a:pt x="34" y="868"/>
                      <a:pt x="34" y="868"/>
                    </a:cubicBezTo>
                    <a:cubicBezTo>
                      <a:pt x="67" y="701"/>
                      <a:pt x="100" y="534"/>
                      <a:pt x="167" y="401"/>
                    </a:cubicBezTo>
                    <a:cubicBezTo>
                      <a:pt x="267" y="234"/>
                      <a:pt x="367" y="134"/>
                      <a:pt x="467"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03" name="Google Shape;503;p33">
                <a:extLst>
                  <a:ext uri="{FF2B5EF4-FFF2-40B4-BE49-F238E27FC236}">
                    <a16:creationId xmlns:a16="http://schemas.microsoft.com/office/drawing/2014/main" id="{60FF93EC-5D0F-F146-5A3E-94A74DF22C69}"/>
                  </a:ext>
                </a:extLst>
              </p:cNvPr>
              <p:cNvSpPr/>
              <p:nvPr/>
            </p:nvSpPr>
            <p:spPr>
              <a:xfrm>
                <a:off x="5771535" y="842431"/>
                <a:ext cx="7626" cy="7285"/>
              </a:xfrm>
              <a:custGeom>
                <a:avLst/>
                <a:gdLst/>
                <a:ahLst/>
                <a:cxnLst/>
                <a:rect l="l" t="t" r="r" b="b"/>
                <a:pathLst>
                  <a:path w="358" h="342" extrusionOk="0">
                    <a:moveTo>
                      <a:pt x="224" y="0"/>
                    </a:moveTo>
                    <a:cubicBezTo>
                      <a:pt x="124" y="0"/>
                      <a:pt x="24" y="67"/>
                      <a:pt x="24" y="167"/>
                    </a:cubicBezTo>
                    <a:cubicBezTo>
                      <a:pt x="0" y="263"/>
                      <a:pt x="96" y="341"/>
                      <a:pt x="190" y="341"/>
                    </a:cubicBezTo>
                    <a:cubicBezTo>
                      <a:pt x="226" y="341"/>
                      <a:pt x="263" y="329"/>
                      <a:pt x="291" y="301"/>
                    </a:cubicBezTo>
                    <a:cubicBezTo>
                      <a:pt x="358" y="234"/>
                      <a:pt x="358" y="100"/>
                      <a:pt x="258" y="34"/>
                    </a:cubicBezTo>
                    <a:cubicBezTo>
                      <a:pt x="241" y="17"/>
                      <a:pt x="224" y="9"/>
                      <a:pt x="208" y="9"/>
                    </a:cubicBezTo>
                    <a:lnTo>
                      <a:pt x="224"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04" name="Google Shape;504;p33">
                <a:extLst>
                  <a:ext uri="{FF2B5EF4-FFF2-40B4-BE49-F238E27FC236}">
                    <a16:creationId xmlns:a16="http://schemas.microsoft.com/office/drawing/2014/main" id="{001D4C2E-00E7-9AD3-CA1D-1C987DAAB863}"/>
                  </a:ext>
                </a:extLst>
              </p:cNvPr>
              <p:cNvSpPr/>
              <p:nvPr/>
            </p:nvSpPr>
            <p:spPr>
              <a:xfrm>
                <a:off x="5802597" y="966787"/>
                <a:ext cx="9970" cy="1449"/>
              </a:xfrm>
              <a:custGeom>
                <a:avLst/>
                <a:gdLst/>
                <a:ahLst/>
                <a:cxnLst/>
                <a:rect l="l" t="t" r="r" b="b"/>
                <a:pathLst>
                  <a:path w="468" h="68" extrusionOk="0">
                    <a:moveTo>
                      <a:pt x="234" y="1"/>
                    </a:moveTo>
                    <a:cubicBezTo>
                      <a:pt x="101" y="1"/>
                      <a:pt x="1" y="1"/>
                      <a:pt x="1" y="34"/>
                    </a:cubicBezTo>
                    <a:cubicBezTo>
                      <a:pt x="1" y="68"/>
                      <a:pt x="101" y="68"/>
                      <a:pt x="234" y="68"/>
                    </a:cubicBezTo>
                    <a:cubicBezTo>
                      <a:pt x="368" y="68"/>
                      <a:pt x="468" y="68"/>
                      <a:pt x="468" y="34"/>
                    </a:cubicBezTo>
                    <a:cubicBezTo>
                      <a:pt x="468" y="1"/>
                      <a:pt x="368" y="1"/>
                      <a:pt x="234"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05" name="Google Shape;505;p33">
                <a:extLst>
                  <a:ext uri="{FF2B5EF4-FFF2-40B4-BE49-F238E27FC236}">
                    <a16:creationId xmlns:a16="http://schemas.microsoft.com/office/drawing/2014/main" id="{46603DB8-A8C0-106B-7068-36D995E10778}"/>
                  </a:ext>
                </a:extLst>
              </p:cNvPr>
              <p:cNvSpPr/>
              <p:nvPr/>
            </p:nvSpPr>
            <p:spPr>
              <a:xfrm>
                <a:off x="5698843" y="3326641"/>
                <a:ext cx="31293" cy="7264"/>
              </a:xfrm>
              <a:custGeom>
                <a:avLst/>
                <a:gdLst/>
                <a:ahLst/>
                <a:cxnLst/>
                <a:rect l="l" t="t" r="r" b="b"/>
                <a:pathLst>
                  <a:path w="1469" h="341" extrusionOk="0">
                    <a:moveTo>
                      <a:pt x="554" y="1"/>
                    </a:moveTo>
                    <a:cubicBezTo>
                      <a:pt x="370" y="1"/>
                      <a:pt x="176" y="38"/>
                      <a:pt x="1" y="113"/>
                    </a:cubicBezTo>
                    <a:cubicBezTo>
                      <a:pt x="201" y="213"/>
                      <a:pt x="468" y="280"/>
                      <a:pt x="701" y="313"/>
                    </a:cubicBezTo>
                    <a:cubicBezTo>
                      <a:pt x="822" y="332"/>
                      <a:pt x="935" y="340"/>
                      <a:pt x="1036" y="340"/>
                    </a:cubicBezTo>
                    <a:cubicBezTo>
                      <a:pt x="1295" y="340"/>
                      <a:pt x="1468" y="285"/>
                      <a:pt x="1468" y="213"/>
                    </a:cubicBezTo>
                    <a:cubicBezTo>
                      <a:pt x="1468" y="80"/>
                      <a:pt x="1168" y="13"/>
                      <a:pt x="734" y="13"/>
                    </a:cubicBezTo>
                    <a:cubicBezTo>
                      <a:pt x="676" y="5"/>
                      <a:pt x="616" y="1"/>
                      <a:pt x="554"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06" name="Google Shape;506;p33">
                <a:extLst>
                  <a:ext uri="{FF2B5EF4-FFF2-40B4-BE49-F238E27FC236}">
                    <a16:creationId xmlns:a16="http://schemas.microsoft.com/office/drawing/2014/main" id="{8EB06B1D-C4CB-9063-0128-87D1C2F90A9D}"/>
                  </a:ext>
                </a:extLst>
              </p:cNvPr>
              <p:cNvSpPr/>
              <p:nvPr/>
            </p:nvSpPr>
            <p:spPr>
              <a:xfrm>
                <a:off x="5686763" y="3348883"/>
                <a:ext cx="20621" cy="26117"/>
              </a:xfrm>
              <a:custGeom>
                <a:avLst/>
                <a:gdLst/>
                <a:ahLst/>
                <a:cxnLst/>
                <a:rect l="l" t="t" r="r" b="b"/>
                <a:pathLst>
                  <a:path w="968" h="1226" extrusionOk="0">
                    <a:moveTo>
                      <a:pt x="15" y="0"/>
                    </a:moveTo>
                    <a:cubicBezTo>
                      <a:pt x="10" y="0"/>
                      <a:pt x="5" y="1"/>
                      <a:pt x="0" y="3"/>
                    </a:cubicBezTo>
                    <a:cubicBezTo>
                      <a:pt x="67" y="237"/>
                      <a:pt x="167" y="470"/>
                      <a:pt x="301" y="704"/>
                    </a:cubicBezTo>
                    <a:cubicBezTo>
                      <a:pt x="472" y="989"/>
                      <a:pt x="667" y="1225"/>
                      <a:pt x="804" y="1225"/>
                    </a:cubicBezTo>
                    <a:cubicBezTo>
                      <a:pt x="827" y="1225"/>
                      <a:pt x="848" y="1219"/>
                      <a:pt x="868" y="1204"/>
                    </a:cubicBezTo>
                    <a:cubicBezTo>
                      <a:pt x="968" y="1137"/>
                      <a:pt x="801" y="837"/>
                      <a:pt x="568" y="537"/>
                    </a:cubicBezTo>
                    <a:cubicBezTo>
                      <a:pt x="318" y="225"/>
                      <a:pt x="97" y="0"/>
                      <a:pt x="15"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07" name="Google Shape;507;p33">
                <a:extLst>
                  <a:ext uri="{FF2B5EF4-FFF2-40B4-BE49-F238E27FC236}">
                    <a16:creationId xmlns:a16="http://schemas.microsoft.com/office/drawing/2014/main" id="{C6FBD2F8-90BF-563D-1B8A-385FF5B1C479}"/>
                  </a:ext>
                </a:extLst>
              </p:cNvPr>
              <p:cNvSpPr/>
              <p:nvPr/>
            </p:nvSpPr>
            <p:spPr>
              <a:xfrm>
                <a:off x="5652654" y="3352505"/>
                <a:ext cx="12100" cy="30058"/>
              </a:xfrm>
              <a:custGeom>
                <a:avLst/>
                <a:gdLst/>
                <a:ahLst/>
                <a:cxnLst/>
                <a:rect l="l" t="t" r="r" b="b"/>
                <a:pathLst>
                  <a:path w="568" h="1411" extrusionOk="0">
                    <a:moveTo>
                      <a:pt x="534" y="0"/>
                    </a:moveTo>
                    <a:cubicBezTo>
                      <a:pt x="367" y="200"/>
                      <a:pt x="267" y="434"/>
                      <a:pt x="200" y="667"/>
                    </a:cubicBezTo>
                    <a:cubicBezTo>
                      <a:pt x="34" y="1034"/>
                      <a:pt x="0" y="1368"/>
                      <a:pt x="100" y="1401"/>
                    </a:cubicBezTo>
                    <a:cubicBezTo>
                      <a:pt x="113" y="1407"/>
                      <a:pt x="125" y="1410"/>
                      <a:pt x="138" y="1410"/>
                    </a:cubicBezTo>
                    <a:cubicBezTo>
                      <a:pt x="259" y="1410"/>
                      <a:pt x="377" y="1130"/>
                      <a:pt x="467" y="767"/>
                    </a:cubicBezTo>
                    <a:cubicBezTo>
                      <a:pt x="534" y="500"/>
                      <a:pt x="567" y="267"/>
                      <a:pt x="534"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08" name="Google Shape;508;p33">
                <a:extLst>
                  <a:ext uri="{FF2B5EF4-FFF2-40B4-BE49-F238E27FC236}">
                    <a16:creationId xmlns:a16="http://schemas.microsoft.com/office/drawing/2014/main" id="{42B02BC8-841A-E634-801F-3498EAE92683}"/>
                  </a:ext>
                </a:extLst>
              </p:cNvPr>
              <p:cNvSpPr/>
              <p:nvPr/>
            </p:nvSpPr>
            <p:spPr>
              <a:xfrm>
                <a:off x="5617118" y="3336675"/>
                <a:ext cx="30569" cy="12739"/>
              </a:xfrm>
              <a:custGeom>
                <a:avLst/>
                <a:gdLst/>
                <a:ahLst/>
                <a:cxnLst/>
                <a:rect l="l" t="t" r="r" b="b"/>
                <a:pathLst>
                  <a:path w="1435" h="598" extrusionOk="0">
                    <a:moveTo>
                      <a:pt x="1293" y="1"/>
                    </a:moveTo>
                    <a:cubicBezTo>
                      <a:pt x="1074" y="1"/>
                      <a:pt x="860" y="60"/>
                      <a:pt x="668" y="143"/>
                    </a:cubicBezTo>
                    <a:cubicBezTo>
                      <a:pt x="267" y="243"/>
                      <a:pt x="0" y="443"/>
                      <a:pt x="34" y="543"/>
                    </a:cubicBezTo>
                    <a:cubicBezTo>
                      <a:pt x="46" y="579"/>
                      <a:pt x="96" y="598"/>
                      <a:pt x="173" y="598"/>
                    </a:cubicBezTo>
                    <a:cubicBezTo>
                      <a:pt x="311" y="598"/>
                      <a:pt x="532" y="538"/>
                      <a:pt x="768" y="410"/>
                    </a:cubicBezTo>
                    <a:cubicBezTo>
                      <a:pt x="1135" y="209"/>
                      <a:pt x="1435" y="43"/>
                      <a:pt x="1435" y="9"/>
                    </a:cubicBezTo>
                    <a:cubicBezTo>
                      <a:pt x="1388" y="3"/>
                      <a:pt x="1340" y="1"/>
                      <a:pt x="1293"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09" name="Google Shape;509;p33">
                <a:extLst>
                  <a:ext uri="{FF2B5EF4-FFF2-40B4-BE49-F238E27FC236}">
                    <a16:creationId xmlns:a16="http://schemas.microsoft.com/office/drawing/2014/main" id="{8C903209-5BE0-89F4-97FD-920EC3627BFE}"/>
                  </a:ext>
                </a:extLst>
              </p:cNvPr>
              <p:cNvSpPr/>
              <p:nvPr/>
            </p:nvSpPr>
            <p:spPr>
              <a:xfrm>
                <a:off x="5620676" y="3296942"/>
                <a:ext cx="28439" cy="16488"/>
              </a:xfrm>
              <a:custGeom>
                <a:avLst/>
                <a:gdLst/>
                <a:ahLst/>
                <a:cxnLst/>
                <a:rect l="l" t="t" r="r" b="b"/>
                <a:pathLst>
                  <a:path w="1335" h="774" extrusionOk="0">
                    <a:moveTo>
                      <a:pt x="136" y="1"/>
                    </a:moveTo>
                    <a:cubicBezTo>
                      <a:pt x="87" y="1"/>
                      <a:pt x="51" y="13"/>
                      <a:pt x="34" y="40"/>
                    </a:cubicBezTo>
                    <a:cubicBezTo>
                      <a:pt x="0" y="140"/>
                      <a:pt x="234" y="373"/>
                      <a:pt x="601" y="540"/>
                    </a:cubicBezTo>
                    <a:cubicBezTo>
                      <a:pt x="834" y="673"/>
                      <a:pt x="1068" y="740"/>
                      <a:pt x="1335" y="773"/>
                    </a:cubicBezTo>
                    <a:cubicBezTo>
                      <a:pt x="1335" y="740"/>
                      <a:pt x="1101" y="507"/>
                      <a:pt x="767" y="273"/>
                    </a:cubicBezTo>
                    <a:cubicBezTo>
                      <a:pt x="521" y="101"/>
                      <a:pt x="275" y="1"/>
                      <a:pt x="136"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10" name="Google Shape;510;p33">
                <a:extLst>
                  <a:ext uri="{FF2B5EF4-FFF2-40B4-BE49-F238E27FC236}">
                    <a16:creationId xmlns:a16="http://schemas.microsoft.com/office/drawing/2014/main" id="{5414756A-59A9-C4CB-D45B-311188345C78}"/>
                  </a:ext>
                </a:extLst>
              </p:cNvPr>
              <p:cNvSpPr/>
              <p:nvPr/>
            </p:nvSpPr>
            <p:spPr>
              <a:xfrm>
                <a:off x="5660473" y="3269289"/>
                <a:ext cx="9245" cy="31336"/>
              </a:xfrm>
              <a:custGeom>
                <a:avLst/>
                <a:gdLst/>
                <a:ahLst/>
                <a:cxnLst/>
                <a:rect l="l" t="t" r="r" b="b"/>
                <a:pathLst>
                  <a:path w="434" h="1471" extrusionOk="0">
                    <a:moveTo>
                      <a:pt x="148" y="1"/>
                    </a:moveTo>
                    <a:cubicBezTo>
                      <a:pt x="143" y="1"/>
                      <a:pt x="138" y="2"/>
                      <a:pt x="134" y="3"/>
                    </a:cubicBezTo>
                    <a:cubicBezTo>
                      <a:pt x="0" y="3"/>
                      <a:pt x="0" y="337"/>
                      <a:pt x="100" y="771"/>
                    </a:cubicBezTo>
                    <a:cubicBezTo>
                      <a:pt x="134" y="1004"/>
                      <a:pt x="234" y="1238"/>
                      <a:pt x="367" y="1471"/>
                    </a:cubicBezTo>
                    <a:cubicBezTo>
                      <a:pt x="434" y="1204"/>
                      <a:pt x="434" y="971"/>
                      <a:pt x="401" y="704"/>
                    </a:cubicBezTo>
                    <a:cubicBezTo>
                      <a:pt x="369" y="322"/>
                      <a:pt x="246" y="1"/>
                      <a:pt x="148"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11" name="Google Shape;511;p33">
                <a:extLst>
                  <a:ext uri="{FF2B5EF4-FFF2-40B4-BE49-F238E27FC236}">
                    <a16:creationId xmlns:a16="http://schemas.microsoft.com/office/drawing/2014/main" id="{379BAA86-023E-86D7-D612-40F9F24C0849}"/>
                  </a:ext>
                </a:extLst>
              </p:cNvPr>
              <p:cNvSpPr/>
              <p:nvPr/>
            </p:nvSpPr>
            <p:spPr>
              <a:xfrm>
                <a:off x="5689597" y="3283712"/>
                <a:ext cx="24200" cy="23326"/>
              </a:xfrm>
              <a:custGeom>
                <a:avLst/>
                <a:gdLst/>
                <a:ahLst/>
                <a:cxnLst/>
                <a:rect l="l" t="t" r="r" b="b"/>
                <a:pathLst>
                  <a:path w="1136" h="1095" extrusionOk="0">
                    <a:moveTo>
                      <a:pt x="968" y="1"/>
                    </a:moveTo>
                    <a:cubicBezTo>
                      <a:pt x="842" y="1"/>
                      <a:pt x="627" y="185"/>
                      <a:pt x="435" y="460"/>
                    </a:cubicBezTo>
                    <a:cubicBezTo>
                      <a:pt x="168" y="794"/>
                      <a:pt x="1" y="1061"/>
                      <a:pt x="34" y="1094"/>
                    </a:cubicBezTo>
                    <a:cubicBezTo>
                      <a:pt x="268" y="994"/>
                      <a:pt x="468" y="861"/>
                      <a:pt x="635" y="661"/>
                    </a:cubicBezTo>
                    <a:cubicBezTo>
                      <a:pt x="935" y="394"/>
                      <a:pt x="1135" y="94"/>
                      <a:pt x="1035" y="27"/>
                    </a:cubicBezTo>
                    <a:cubicBezTo>
                      <a:pt x="1017" y="9"/>
                      <a:pt x="995" y="1"/>
                      <a:pt x="968"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12" name="Google Shape;512;p33">
                <a:extLst>
                  <a:ext uri="{FF2B5EF4-FFF2-40B4-BE49-F238E27FC236}">
                    <a16:creationId xmlns:a16="http://schemas.microsoft.com/office/drawing/2014/main" id="{784980DC-4496-DA30-F11B-FAFCCAE824EB}"/>
                  </a:ext>
                </a:extLst>
              </p:cNvPr>
              <p:cNvSpPr/>
              <p:nvPr/>
            </p:nvSpPr>
            <p:spPr>
              <a:xfrm>
                <a:off x="8048311" y="1154864"/>
                <a:ext cx="31272" cy="7392"/>
              </a:xfrm>
              <a:custGeom>
                <a:avLst/>
                <a:gdLst/>
                <a:ahLst/>
                <a:cxnLst/>
                <a:rect l="l" t="t" r="r" b="b"/>
                <a:pathLst>
                  <a:path w="1468" h="347" extrusionOk="0">
                    <a:moveTo>
                      <a:pt x="554" y="0"/>
                    </a:moveTo>
                    <a:cubicBezTo>
                      <a:pt x="369" y="0"/>
                      <a:pt x="175" y="38"/>
                      <a:pt x="0" y="113"/>
                    </a:cubicBezTo>
                    <a:cubicBezTo>
                      <a:pt x="234" y="213"/>
                      <a:pt x="467" y="279"/>
                      <a:pt x="734" y="313"/>
                    </a:cubicBezTo>
                    <a:cubicBezTo>
                      <a:pt x="868" y="335"/>
                      <a:pt x="994" y="346"/>
                      <a:pt x="1102" y="346"/>
                    </a:cubicBezTo>
                    <a:cubicBezTo>
                      <a:pt x="1320" y="346"/>
                      <a:pt x="1468" y="302"/>
                      <a:pt x="1468" y="213"/>
                    </a:cubicBezTo>
                    <a:cubicBezTo>
                      <a:pt x="1468" y="79"/>
                      <a:pt x="1168" y="13"/>
                      <a:pt x="734" y="13"/>
                    </a:cubicBezTo>
                    <a:cubicBezTo>
                      <a:pt x="676" y="4"/>
                      <a:pt x="615" y="0"/>
                      <a:pt x="554"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13" name="Google Shape;513;p33">
                <a:extLst>
                  <a:ext uri="{FF2B5EF4-FFF2-40B4-BE49-F238E27FC236}">
                    <a16:creationId xmlns:a16="http://schemas.microsoft.com/office/drawing/2014/main" id="{2812031A-A8DE-ABEF-5FAE-02C0AD9CE51B}"/>
                  </a:ext>
                </a:extLst>
              </p:cNvPr>
              <p:cNvSpPr/>
              <p:nvPr/>
            </p:nvSpPr>
            <p:spPr>
              <a:xfrm>
                <a:off x="8036934" y="1177085"/>
                <a:ext cx="19918" cy="25904"/>
              </a:xfrm>
              <a:custGeom>
                <a:avLst/>
                <a:gdLst/>
                <a:ahLst/>
                <a:cxnLst/>
                <a:rect l="l" t="t" r="r" b="b"/>
                <a:pathLst>
                  <a:path w="935" h="1216" extrusionOk="0">
                    <a:moveTo>
                      <a:pt x="9" y="0"/>
                    </a:moveTo>
                    <a:cubicBezTo>
                      <a:pt x="6" y="0"/>
                      <a:pt x="3" y="2"/>
                      <a:pt x="1" y="4"/>
                    </a:cubicBezTo>
                    <a:cubicBezTo>
                      <a:pt x="34" y="237"/>
                      <a:pt x="134" y="471"/>
                      <a:pt x="267" y="704"/>
                    </a:cubicBezTo>
                    <a:cubicBezTo>
                      <a:pt x="444" y="999"/>
                      <a:pt x="674" y="1216"/>
                      <a:pt x="793" y="1216"/>
                    </a:cubicBezTo>
                    <a:cubicBezTo>
                      <a:pt x="809" y="1216"/>
                      <a:pt x="823" y="1212"/>
                      <a:pt x="834" y="1205"/>
                    </a:cubicBezTo>
                    <a:cubicBezTo>
                      <a:pt x="935" y="1138"/>
                      <a:pt x="801" y="838"/>
                      <a:pt x="534" y="537"/>
                    </a:cubicBezTo>
                    <a:cubicBezTo>
                      <a:pt x="284" y="225"/>
                      <a:pt x="64" y="0"/>
                      <a:pt x="9"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14" name="Google Shape;514;p33">
                <a:extLst>
                  <a:ext uri="{FF2B5EF4-FFF2-40B4-BE49-F238E27FC236}">
                    <a16:creationId xmlns:a16="http://schemas.microsoft.com/office/drawing/2014/main" id="{EE8BFB51-92D8-74D8-F16A-CD75157F4193}"/>
                  </a:ext>
                </a:extLst>
              </p:cNvPr>
              <p:cNvSpPr/>
              <p:nvPr/>
            </p:nvSpPr>
            <p:spPr>
              <a:xfrm>
                <a:off x="8002122" y="1180707"/>
                <a:ext cx="12100" cy="29930"/>
              </a:xfrm>
              <a:custGeom>
                <a:avLst/>
                <a:gdLst/>
                <a:ahLst/>
                <a:cxnLst/>
                <a:rect l="l" t="t" r="r" b="b"/>
                <a:pathLst>
                  <a:path w="568" h="1405" extrusionOk="0">
                    <a:moveTo>
                      <a:pt x="534" y="0"/>
                    </a:moveTo>
                    <a:lnTo>
                      <a:pt x="534" y="0"/>
                    </a:lnTo>
                    <a:cubicBezTo>
                      <a:pt x="367" y="167"/>
                      <a:pt x="267" y="401"/>
                      <a:pt x="200" y="668"/>
                    </a:cubicBezTo>
                    <a:cubicBezTo>
                      <a:pt x="33" y="1035"/>
                      <a:pt x="0" y="1368"/>
                      <a:pt x="100" y="1401"/>
                    </a:cubicBezTo>
                    <a:cubicBezTo>
                      <a:pt x="108" y="1403"/>
                      <a:pt x="115" y="1404"/>
                      <a:pt x="123" y="1404"/>
                    </a:cubicBezTo>
                    <a:cubicBezTo>
                      <a:pt x="252" y="1404"/>
                      <a:pt x="404" y="1144"/>
                      <a:pt x="467" y="734"/>
                    </a:cubicBezTo>
                    <a:cubicBezTo>
                      <a:pt x="567" y="501"/>
                      <a:pt x="567" y="234"/>
                      <a:pt x="534"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15" name="Google Shape;515;p33">
                <a:extLst>
                  <a:ext uri="{FF2B5EF4-FFF2-40B4-BE49-F238E27FC236}">
                    <a16:creationId xmlns:a16="http://schemas.microsoft.com/office/drawing/2014/main" id="{4655A028-DB93-C843-E5E1-B2631E277759}"/>
                  </a:ext>
                </a:extLst>
              </p:cNvPr>
              <p:cNvSpPr/>
              <p:nvPr/>
            </p:nvSpPr>
            <p:spPr>
              <a:xfrm>
                <a:off x="7966585" y="1164877"/>
                <a:ext cx="30569" cy="12739"/>
              </a:xfrm>
              <a:custGeom>
                <a:avLst/>
                <a:gdLst/>
                <a:ahLst/>
                <a:cxnLst/>
                <a:rect l="l" t="t" r="r" b="b"/>
                <a:pathLst>
                  <a:path w="1435" h="598" extrusionOk="0">
                    <a:moveTo>
                      <a:pt x="1293" y="1"/>
                    </a:moveTo>
                    <a:cubicBezTo>
                      <a:pt x="1074" y="1"/>
                      <a:pt x="859" y="61"/>
                      <a:pt x="667" y="143"/>
                    </a:cubicBezTo>
                    <a:cubicBezTo>
                      <a:pt x="267" y="243"/>
                      <a:pt x="0" y="443"/>
                      <a:pt x="34" y="543"/>
                    </a:cubicBezTo>
                    <a:cubicBezTo>
                      <a:pt x="58" y="579"/>
                      <a:pt x="116" y="598"/>
                      <a:pt x="198" y="598"/>
                    </a:cubicBezTo>
                    <a:cubicBezTo>
                      <a:pt x="344" y="598"/>
                      <a:pt x="566" y="538"/>
                      <a:pt x="801" y="410"/>
                    </a:cubicBezTo>
                    <a:cubicBezTo>
                      <a:pt x="1034" y="310"/>
                      <a:pt x="1234" y="176"/>
                      <a:pt x="1435" y="10"/>
                    </a:cubicBezTo>
                    <a:cubicBezTo>
                      <a:pt x="1387" y="4"/>
                      <a:pt x="1340" y="1"/>
                      <a:pt x="1293"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16" name="Google Shape;516;p33">
                <a:extLst>
                  <a:ext uri="{FF2B5EF4-FFF2-40B4-BE49-F238E27FC236}">
                    <a16:creationId xmlns:a16="http://schemas.microsoft.com/office/drawing/2014/main" id="{EFD23DD2-95B6-1A8C-EE10-FC0D2A50D821}"/>
                  </a:ext>
                </a:extLst>
              </p:cNvPr>
              <p:cNvSpPr/>
              <p:nvPr/>
            </p:nvSpPr>
            <p:spPr>
              <a:xfrm>
                <a:off x="7970122" y="1125166"/>
                <a:ext cx="29163" cy="16467"/>
              </a:xfrm>
              <a:custGeom>
                <a:avLst/>
                <a:gdLst/>
                <a:ahLst/>
                <a:cxnLst/>
                <a:rect l="l" t="t" r="r" b="b"/>
                <a:pathLst>
                  <a:path w="1369" h="773" extrusionOk="0">
                    <a:moveTo>
                      <a:pt x="137" y="0"/>
                    </a:moveTo>
                    <a:cubicBezTo>
                      <a:pt x="87" y="0"/>
                      <a:pt x="52" y="13"/>
                      <a:pt x="34" y="39"/>
                    </a:cubicBezTo>
                    <a:cubicBezTo>
                      <a:pt x="1" y="106"/>
                      <a:pt x="234" y="373"/>
                      <a:pt x="601" y="539"/>
                    </a:cubicBezTo>
                    <a:cubicBezTo>
                      <a:pt x="835" y="673"/>
                      <a:pt x="1068" y="739"/>
                      <a:pt x="1335" y="773"/>
                    </a:cubicBezTo>
                    <a:cubicBezTo>
                      <a:pt x="1369" y="739"/>
                      <a:pt x="1102" y="506"/>
                      <a:pt x="768" y="272"/>
                    </a:cubicBezTo>
                    <a:cubicBezTo>
                      <a:pt x="522" y="100"/>
                      <a:pt x="275" y="0"/>
                      <a:pt x="137"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17" name="Google Shape;517;p33">
                <a:extLst>
                  <a:ext uri="{FF2B5EF4-FFF2-40B4-BE49-F238E27FC236}">
                    <a16:creationId xmlns:a16="http://schemas.microsoft.com/office/drawing/2014/main" id="{7DF60F3F-01A4-3211-6573-833DB9FDEF53}"/>
                  </a:ext>
                </a:extLst>
              </p:cNvPr>
              <p:cNvSpPr/>
              <p:nvPr/>
            </p:nvSpPr>
            <p:spPr>
              <a:xfrm>
                <a:off x="8009919" y="1097512"/>
                <a:ext cx="9267" cy="31336"/>
              </a:xfrm>
              <a:custGeom>
                <a:avLst/>
                <a:gdLst/>
                <a:ahLst/>
                <a:cxnLst/>
                <a:rect l="l" t="t" r="r" b="b"/>
                <a:pathLst>
                  <a:path w="435" h="1471" extrusionOk="0">
                    <a:moveTo>
                      <a:pt x="153" y="0"/>
                    </a:moveTo>
                    <a:cubicBezTo>
                      <a:pt x="147" y="0"/>
                      <a:pt x="141" y="1"/>
                      <a:pt x="134" y="3"/>
                    </a:cubicBezTo>
                    <a:cubicBezTo>
                      <a:pt x="1" y="3"/>
                      <a:pt x="1" y="336"/>
                      <a:pt x="101" y="737"/>
                    </a:cubicBezTo>
                    <a:cubicBezTo>
                      <a:pt x="134" y="1003"/>
                      <a:pt x="234" y="1237"/>
                      <a:pt x="368" y="1470"/>
                    </a:cubicBezTo>
                    <a:cubicBezTo>
                      <a:pt x="435" y="1204"/>
                      <a:pt x="435" y="970"/>
                      <a:pt x="401" y="703"/>
                    </a:cubicBezTo>
                    <a:cubicBezTo>
                      <a:pt x="369" y="321"/>
                      <a:pt x="277" y="0"/>
                      <a:pt x="153"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18" name="Google Shape;518;p33">
                <a:extLst>
                  <a:ext uri="{FF2B5EF4-FFF2-40B4-BE49-F238E27FC236}">
                    <a16:creationId xmlns:a16="http://schemas.microsoft.com/office/drawing/2014/main" id="{B727B8BA-9581-0EC6-CFFE-47B0C1E83071}"/>
                  </a:ext>
                </a:extLst>
              </p:cNvPr>
              <p:cNvSpPr/>
              <p:nvPr/>
            </p:nvSpPr>
            <p:spPr>
              <a:xfrm>
                <a:off x="8039767" y="1111509"/>
                <a:ext cx="22772" cy="23816"/>
              </a:xfrm>
              <a:custGeom>
                <a:avLst/>
                <a:gdLst/>
                <a:ahLst/>
                <a:cxnLst/>
                <a:rect l="l" t="t" r="r" b="b"/>
                <a:pathLst>
                  <a:path w="1069" h="1118" extrusionOk="0">
                    <a:moveTo>
                      <a:pt x="955" y="0"/>
                    </a:moveTo>
                    <a:cubicBezTo>
                      <a:pt x="833" y="0"/>
                      <a:pt x="605" y="189"/>
                      <a:pt x="401" y="480"/>
                    </a:cubicBezTo>
                    <a:cubicBezTo>
                      <a:pt x="201" y="647"/>
                      <a:pt x="68" y="880"/>
                      <a:pt x="1" y="1114"/>
                    </a:cubicBezTo>
                    <a:cubicBezTo>
                      <a:pt x="3" y="1116"/>
                      <a:pt x="7" y="1117"/>
                      <a:pt x="12" y="1117"/>
                    </a:cubicBezTo>
                    <a:cubicBezTo>
                      <a:pt x="74" y="1117"/>
                      <a:pt x="323" y="927"/>
                      <a:pt x="601" y="680"/>
                    </a:cubicBezTo>
                    <a:cubicBezTo>
                      <a:pt x="902" y="413"/>
                      <a:pt x="1068" y="113"/>
                      <a:pt x="1002" y="13"/>
                    </a:cubicBezTo>
                    <a:cubicBezTo>
                      <a:pt x="989" y="4"/>
                      <a:pt x="973" y="0"/>
                      <a:pt x="955"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19" name="Google Shape;519;p33">
                <a:extLst>
                  <a:ext uri="{FF2B5EF4-FFF2-40B4-BE49-F238E27FC236}">
                    <a16:creationId xmlns:a16="http://schemas.microsoft.com/office/drawing/2014/main" id="{694AE9BD-56F5-E826-1F9B-7F42BDB91CA4}"/>
                  </a:ext>
                </a:extLst>
              </p:cNvPr>
              <p:cNvSpPr/>
              <p:nvPr/>
            </p:nvSpPr>
            <p:spPr>
              <a:xfrm>
                <a:off x="6244628" y="729879"/>
                <a:ext cx="31996" cy="7392"/>
              </a:xfrm>
              <a:custGeom>
                <a:avLst/>
                <a:gdLst/>
                <a:ahLst/>
                <a:cxnLst/>
                <a:rect l="l" t="t" r="r" b="b"/>
                <a:pathLst>
                  <a:path w="1502" h="347" extrusionOk="0">
                    <a:moveTo>
                      <a:pt x="568" y="0"/>
                    </a:moveTo>
                    <a:cubicBezTo>
                      <a:pt x="370" y="0"/>
                      <a:pt x="176" y="38"/>
                      <a:pt x="1" y="113"/>
                    </a:cubicBezTo>
                    <a:cubicBezTo>
                      <a:pt x="234" y="213"/>
                      <a:pt x="468" y="313"/>
                      <a:pt x="735" y="313"/>
                    </a:cubicBezTo>
                    <a:cubicBezTo>
                      <a:pt x="868" y="335"/>
                      <a:pt x="994" y="347"/>
                      <a:pt x="1103" y="347"/>
                    </a:cubicBezTo>
                    <a:cubicBezTo>
                      <a:pt x="1320" y="347"/>
                      <a:pt x="1469" y="302"/>
                      <a:pt x="1469" y="213"/>
                    </a:cubicBezTo>
                    <a:cubicBezTo>
                      <a:pt x="1502" y="113"/>
                      <a:pt x="1168" y="13"/>
                      <a:pt x="768" y="13"/>
                    </a:cubicBezTo>
                    <a:cubicBezTo>
                      <a:pt x="701" y="5"/>
                      <a:pt x="635" y="0"/>
                      <a:pt x="568"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20" name="Google Shape;520;p33">
                <a:extLst>
                  <a:ext uri="{FF2B5EF4-FFF2-40B4-BE49-F238E27FC236}">
                    <a16:creationId xmlns:a16="http://schemas.microsoft.com/office/drawing/2014/main" id="{7FA9450F-42A4-E07F-B24A-F31B35FDE64A}"/>
                  </a:ext>
                </a:extLst>
              </p:cNvPr>
              <p:cNvSpPr/>
              <p:nvPr/>
            </p:nvSpPr>
            <p:spPr>
              <a:xfrm>
                <a:off x="6233273" y="752099"/>
                <a:ext cx="19918" cy="26628"/>
              </a:xfrm>
              <a:custGeom>
                <a:avLst/>
                <a:gdLst/>
                <a:ahLst/>
                <a:cxnLst/>
                <a:rect l="l" t="t" r="r" b="b"/>
                <a:pathLst>
                  <a:path w="935" h="1250" extrusionOk="0">
                    <a:moveTo>
                      <a:pt x="9" y="1"/>
                    </a:moveTo>
                    <a:cubicBezTo>
                      <a:pt x="5" y="1"/>
                      <a:pt x="2" y="2"/>
                      <a:pt x="0" y="4"/>
                    </a:cubicBezTo>
                    <a:cubicBezTo>
                      <a:pt x="33" y="271"/>
                      <a:pt x="134" y="504"/>
                      <a:pt x="300" y="705"/>
                    </a:cubicBezTo>
                    <a:cubicBezTo>
                      <a:pt x="477" y="1029"/>
                      <a:pt x="681" y="1250"/>
                      <a:pt x="795" y="1250"/>
                    </a:cubicBezTo>
                    <a:cubicBezTo>
                      <a:pt x="809" y="1250"/>
                      <a:pt x="823" y="1246"/>
                      <a:pt x="834" y="1238"/>
                    </a:cubicBezTo>
                    <a:cubicBezTo>
                      <a:pt x="934" y="1172"/>
                      <a:pt x="801" y="838"/>
                      <a:pt x="534" y="538"/>
                    </a:cubicBezTo>
                    <a:cubicBezTo>
                      <a:pt x="284" y="225"/>
                      <a:pt x="63" y="1"/>
                      <a:pt x="9"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21" name="Google Shape;521;p33">
                <a:extLst>
                  <a:ext uri="{FF2B5EF4-FFF2-40B4-BE49-F238E27FC236}">
                    <a16:creationId xmlns:a16="http://schemas.microsoft.com/office/drawing/2014/main" id="{CBB86655-11E5-1A7A-AFAD-1903FE5202DA}"/>
                  </a:ext>
                </a:extLst>
              </p:cNvPr>
              <p:cNvSpPr/>
              <p:nvPr/>
            </p:nvSpPr>
            <p:spPr>
              <a:xfrm>
                <a:off x="6198439" y="755721"/>
                <a:ext cx="12100" cy="30079"/>
              </a:xfrm>
              <a:custGeom>
                <a:avLst/>
                <a:gdLst/>
                <a:ahLst/>
                <a:cxnLst/>
                <a:rect l="l" t="t" r="r" b="b"/>
                <a:pathLst>
                  <a:path w="568" h="1412" extrusionOk="0">
                    <a:moveTo>
                      <a:pt x="568" y="1"/>
                    </a:moveTo>
                    <a:lnTo>
                      <a:pt x="568" y="1"/>
                    </a:lnTo>
                    <a:cubicBezTo>
                      <a:pt x="401" y="201"/>
                      <a:pt x="267" y="434"/>
                      <a:pt x="201" y="668"/>
                    </a:cubicBezTo>
                    <a:cubicBezTo>
                      <a:pt x="34" y="1035"/>
                      <a:pt x="1" y="1368"/>
                      <a:pt x="134" y="1402"/>
                    </a:cubicBezTo>
                    <a:cubicBezTo>
                      <a:pt x="143" y="1408"/>
                      <a:pt x="153" y="1411"/>
                      <a:pt x="164" y="1411"/>
                    </a:cubicBezTo>
                    <a:cubicBezTo>
                      <a:pt x="265" y="1411"/>
                      <a:pt x="407" y="1131"/>
                      <a:pt x="468" y="768"/>
                    </a:cubicBezTo>
                    <a:cubicBezTo>
                      <a:pt x="568" y="501"/>
                      <a:pt x="568" y="234"/>
                      <a:pt x="568"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22" name="Google Shape;522;p33">
                <a:extLst>
                  <a:ext uri="{FF2B5EF4-FFF2-40B4-BE49-F238E27FC236}">
                    <a16:creationId xmlns:a16="http://schemas.microsoft.com/office/drawing/2014/main" id="{5CB4B769-BC28-C2F5-AB50-2AF5D94394E4}"/>
                  </a:ext>
                </a:extLst>
              </p:cNvPr>
              <p:cNvSpPr/>
              <p:nvPr/>
            </p:nvSpPr>
            <p:spPr>
              <a:xfrm>
                <a:off x="6162903" y="740084"/>
                <a:ext cx="30590" cy="12888"/>
              </a:xfrm>
              <a:custGeom>
                <a:avLst/>
                <a:gdLst/>
                <a:ahLst/>
                <a:cxnLst/>
                <a:rect l="l" t="t" r="r" b="b"/>
                <a:pathLst>
                  <a:path w="1436" h="605" extrusionOk="0">
                    <a:moveTo>
                      <a:pt x="1435" y="1"/>
                    </a:moveTo>
                    <a:cubicBezTo>
                      <a:pt x="1168" y="1"/>
                      <a:pt x="901" y="34"/>
                      <a:pt x="668" y="134"/>
                    </a:cubicBezTo>
                    <a:cubicBezTo>
                      <a:pt x="301" y="234"/>
                      <a:pt x="1" y="435"/>
                      <a:pt x="34" y="535"/>
                    </a:cubicBezTo>
                    <a:cubicBezTo>
                      <a:pt x="58" y="582"/>
                      <a:pt x="115" y="604"/>
                      <a:pt x="195" y="604"/>
                    </a:cubicBezTo>
                    <a:cubicBezTo>
                      <a:pt x="341" y="604"/>
                      <a:pt x="564" y="530"/>
                      <a:pt x="801" y="401"/>
                    </a:cubicBezTo>
                    <a:cubicBezTo>
                      <a:pt x="1168" y="234"/>
                      <a:pt x="1435" y="34"/>
                      <a:pt x="1435"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23" name="Google Shape;523;p33">
                <a:extLst>
                  <a:ext uri="{FF2B5EF4-FFF2-40B4-BE49-F238E27FC236}">
                    <a16:creationId xmlns:a16="http://schemas.microsoft.com/office/drawing/2014/main" id="{1449F128-149D-11E9-6220-E64B95D0F55E}"/>
                  </a:ext>
                </a:extLst>
              </p:cNvPr>
              <p:cNvSpPr/>
              <p:nvPr/>
            </p:nvSpPr>
            <p:spPr>
              <a:xfrm>
                <a:off x="6166461" y="700585"/>
                <a:ext cx="29163" cy="16083"/>
              </a:xfrm>
              <a:custGeom>
                <a:avLst/>
                <a:gdLst/>
                <a:ahLst/>
                <a:cxnLst/>
                <a:rect l="l" t="t" r="r" b="b"/>
                <a:pathLst>
                  <a:path w="1369" h="755" extrusionOk="0">
                    <a:moveTo>
                      <a:pt x="123" y="0"/>
                    </a:moveTo>
                    <a:cubicBezTo>
                      <a:pt x="93" y="0"/>
                      <a:pt x="74" y="7"/>
                      <a:pt x="67" y="20"/>
                    </a:cubicBezTo>
                    <a:cubicBezTo>
                      <a:pt x="1" y="120"/>
                      <a:pt x="234" y="354"/>
                      <a:pt x="634" y="521"/>
                    </a:cubicBezTo>
                    <a:cubicBezTo>
                      <a:pt x="834" y="654"/>
                      <a:pt x="1101" y="754"/>
                      <a:pt x="1335" y="754"/>
                    </a:cubicBezTo>
                    <a:cubicBezTo>
                      <a:pt x="1368" y="721"/>
                      <a:pt x="1101" y="521"/>
                      <a:pt x="768" y="287"/>
                    </a:cubicBezTo>
                    <a:cubicBezTo>
                      <a:pt x="502" y="101"/>
                      <a:pt x="237" y="0"/>
                      <a:pt x="123"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24" name="Google Shape;524;p33">
                <a:extLst>
                  <a:ext uri="{FF2B5EF4-FFF2-40B4-BE49-F238E27FC236}">
                    <a16:creationId xmlns:a16="http://schemas.microsoft.com/office/drawing/2014/main" id="{C34AA235-E767-3DF1-5FD4-B8B3D8CD9529}"/>
                  </a:ext>
                </a:extLst>
              </p:cNvPr>
              <p:cNvSpPr/>
              <p:nvPr/>
            </p:nvSpPr>
            <p:spPr>
              <a:xfrm>
                <a:off x="6206258" y="672527"/>
                <a:ext cx="9267" cy="31336"/>
              </a:xfrm>
              <a:custGeom>
                <a:avLst/>
                <a:gdLst/>
                <a:ahLst/>
                <a:cxnLst/>
                <a:rect l="l" t="t" r="r" b="b"/>
                <a:pathLst>
                  <a:path w="435" h="1471" extrusionOk="0">
                    <a:moveTo>
                      <a:pt x="152" y="1"/>
                    </a:moveTo>
                    <a:cubicBezTo>
                      <a:pt x="146" y="1"/>
                      <a:pt x="140" y="1"/>
                      <a:pt x="134" y="3"/>
                    </a:cubicBezTo>
                    <a:cubicBezTo>
                      <a:pt x="34" y="36"/>
                      <a:pt x="1" y="337"/>
                      <a:pt x="101" y="770"/>
                    </a:cubicBezTo>
                    <a:cubicBezTo>
                      <a:pt x="134" y="1004"/>
                      <a:pt x="234" y="1271"/>
                      <a:pt x="367" y="1471"/>
                    </a:cubicBezTo>
                    <a:cubicBezTo>
                      <a:pt x="434" y="1237"/>
                      <a:pt x="434" y="970"/>
                      <a:pt x="401" y="704"/>
                    </a:cubicBezTo>
                    <a:cubicBezTo>
                      <a:pt x="369" y="322"/>
                      <a:pt x="277" y="1"/>
                      <a:pt x="152"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25" name="Google Shape;525;p33">
                <a:extLst>
                  <a:ext uri="{FF2B5EF4-FFF2-40B4-BE49-F238E27FC236}">
                    <a16:creationId xmlns:a16="http://schemas.microsoft.com/office/drawing/2014/main" id="{9A3FD1B2-7C3E-1F8A-8F1D-09CE0DA85651}"/>
                  </a:ext>
                </a:extLst>
              </p:cNvPr>
              <p:cNvSpPr/>
              <p:nvPr/>
            </p:nvSpPr>
            <p:spPr>
              <a:xfrm>
                <a:off x="6236106" y="686950"/>
                <a:ext cx="23475" cy="24029"/>
              </a:xfrm>
              <a:custGeom>
                <a:avLst/>
                <a:gdLst/>
                <a:ahLst/>
                <a:cxnLst/>
                <a:rect l="l" t="t" r="r" b="b"/>
                <a:pathLst>
                  <a:path w="1102" h="1128" extrusionOk="0">
                    <a:moveTo>
                      <a:pt x="946" y="1"/>
                    </a:moveTo>
                    <a:cubicBezTo>
                      <a:pt x="831" y="1"/>
                      <a:pt x="593" y="185"/>
                      <a:pt x="401" y="460"/>
                    </a:cubicBezTo>
                    <a:cubicBezTo>
                      <a:pt x="201" y="660"/>
                      <a:pt x="67" y="860"/>
                      <a:pt x="1" y="1127"/>
                    </a:cubicBezTo>
                    <a:cubicBezTo>
                      <a:pt x="234" y="994"/>
                      <a:pt x="434" y="860"/>
                      <a:pt x="601" y="660"/>
                    </a:cubicBezTo>
                    <a:cubicBezTo>
                      <a:pt x="901" y="393"/>
                      <a:pt x="1101" y="93"/>
                      <a:pt x="1001" y="27"/>
                    </a:cubicBezTo>
                    <a:cubicBezTo>
                      <a:pt x="990" y="9"/>
                      <a:pt x="971" y="1"/>
                      <a:pt x="946"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26" name="Google Shape;526;p33">
                <a:extLst>
                  <a:ext uri="{FF2B5EF4-FFF2-40B4-BE49-F238E27FC236}">
                    <a16:creationId xmlns:a16="http://schemas.microsoft.com/office/drawing/2014/main" id="{A4A6CF53-C8CE-FA04-6554-4B33D529DD8D}"/>
                  </a:ext>
                </a:extLst>
              </p:cNvPr>
              <p:cNvSpPr/>
              <p:nvPr/>
            </p:nvSpPr>
            <p:spPr>
              <a:xfrm>
                <a:off x="5491334" y="2376687"/>
                <a:ext cx="796586" cy="874830"/>
              </a:xfrm>
              <a:custGeom>
                <a:avLst/>
                <a:gdLst/>
                <a:ahLst/>
                <a:cxnLst/>
                <a:rect l="l" t="t" r="r" b="b"/>
                <a:pathLst>
                  <a:path w="37394" h="41067" extrusionOk="0">
                    <a:moveTo>
                      <a:pt x="20070" y="1"/>
                    </a:moveTo>
                    <a:cubicBezTo>
                      <a:pt x="16575" y="1"/>
                      <a:pt x="13014" y="1103"/>
                      <a:pt x="9907" y="3506"/>
                    </a:cubicBezTo>
                    <a:cubicBezTo>
                      <a:pt x="0" y="11178"/>
                      <a:pt x="1735" y="26589"/>
                      <a:pt x="13043" y="31893"/>
                    </a:cubicBezTo>
                    <a:lnTo>
                      <a:pt x="13076" y="31893"/>
                    </a:lnTo>
                    <a:cubicBezTo>
                      <a:pt x="13543" y="32093"/>
                      <a:pt x="14010" y="32293"/>
                      <a:pt x="14511" y="32460"/>
                    </a:cubicBezTo>
                    <a:cubicBezTo>
                      <a:pt x="16946" y="33594"/>
                      <a:pt x="21682" y="36330"/>
                      <a:pt x="22850" y="41066"/>
                    </a:cubicBezTo>
                    <a:lnTo>
                      <a:pt x="26486" y="40399"/>
                    </a:lnTo>
                    <a:cubicBezTo>
                      <a:pt x="26052" y="37831"/>
                      <a:pt x="26686" y="35229"/>
                      <a:pt x="28220" y="33127"/>
                    </a:cubicBezTo>
                    <a:cubicBezTo>
                      <a:pt x="29288" y="31660"/>
                      <a:pt x="30455" y="30259"/>
                      <a:pt x="31456" y="29091"/>
                    </a:cubicBezTo>
                    <a:cubicBezTo>
                      <a:pt x="32323" y="28257"/>
                      <a:pt x="33124" y="27357"/>
                      <a:pt x="33824" y="26356"/>
                    </a:cubicBezTo>
                    <a:cubicBezTo>
                      <a:pt x="36426" y="22653"/>
                      <a:pt x="37394" y="18083"/>
                      <a:pt x="36560" y="13647"/>
                    </a:cubicBezTo>
                    <a:cubicBezTo>
                      <a:pt x="34982" y="5233"/>
                      <a:pt x="27685" y="1"/>
                      <a:pt x="20070" y="1"/>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27" name="Google Shape;527;p33">
                <a:extLst>
                  <a:ext uri="{FF2B5EF4-FFF2-40B4-BE49-F238E27FC236}">
                    <a16:creationId xmlns:a16="http://schemas.microsoft.com/office/drawing/2014/main" id="{90A14F81-A6DF-8E1D-7FC2-74BCD3ED4E8E}"/>
                  </a:ext>
                </a:extLst>
              </p:cNvPr>
              <p:cNvSpPr/>
              <p:nvPr/>
            </p:nvSpPr>
            <p:spPr>
              <a:xfrm>
                <a:off x="5610002" y="2772570"/>
                <a:ext cx="664425" cy="125152"/>
              </a:xfrm>
              <a:custGeom>
                <a:avLst/>
                <a:gdLst/>
                <a:ahLst/>
                <a:cxnLst/>
                <a:rect l="l" t="t" r="r" b="b"/>
                <a:pathLst>
                  <a:path w="31190" h="5875" extrusionOk="0">
                    <a:moveTo>
                      <a:pt x="31186" y="1"/>
                    </a:moveTo>
                    <a:cubicBezTo>
                      <a:pt x="31004" y="1"/>
                      <a:pt x="24071" y="1224"/>
                      <a:pt x="15579" y="2837"/>
                    </a:cubicBezTo>
                    <a:cubicBezTo>
                      <a:pt x="6973" y="4438"/>
                      <a:pt x="1" y="5806"/>
                      <a:pt x="1" y="5872"/>
                    </a:cubicBezTo>
                    <a:cubicBezTo>
                      <a:pt x="1" y="5874"/>
                      <a:pt x="5" y="5875"/>
                      <a:pt x="14" y="5875"/>
                    </a:cubicBezTo>
                    <a:cubicBezTo>
                      <a:pt x="355" y="5875"/>
                      <a:pt x="7223" y="4630"/>
                      <a:pt x="15612" y="3037"/>
                    </a:cubicBezTo>
                    <a:cubicBezTo>
                      <a:pt x="24218" y="1436"/>
                      <a:pt x="31190" y="68"/>
                      <a:pt x="31190" y="2"/>
                    </a:cubicBezTo>
                    <a:cubicBezTo>
                      <a:pt x="31190" y="1"/>
                      <a:pt x="31189" y="1"/>
                      <a:pt x="31186"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28" name="Google Shape;528;p33">
                <a:extLst>
                  <a:ext uri="{FF2B5EF4-FFF2-40B4-BE49-F238E27FC236}">
                    <a16:creationId xmlns:a16="http://schemas.microsoft.com/office/drawing/2014/main" id="{AA780E2A-855F-4594-7909-794E26F7E7C7}"/>
                  </a:ext>
                </a:extLst>
              </p:cNvPr>
              <p:cNvSpPr/>
              <p:nvPr/>
            </p:nvSpPr>
            <p:spPr>
              <a:xfrm>
                <a:off x="5781271" y="2880606"/>
                <a:ext cx="207529" cy="508810"/>
              </a:xfrm>
              <a:custGeom>
                <a:avLst/>
                <a:gdLst/>
                <a:ahLst/>
                <a:cxnLst/>
                <a:rect l="l" t="t" r="r" b="b"/>
                <a:pathLst>
                  <a:path w="9742" h="23885" extrusionOk="0">
                    <a:moveTo>
                      <a:pt x="1" y="1"/>
                    </a:moveTo>
                    <a:cubicBezTo>
                      <a:pt x="1" y="101"/>
                      <a:pt x="34" y="168"/>
                      <a:pt x="68" y="268"/>
                    </a:cubicBezTo>
                    <a:cubicBezTo>
                      <a:pt x="101" y="435"/>
                      <a:pt x="168" y="701"/>
                      <a:pt x="268" y="1002"/>
                    </a:cubicBezTo>
                    <a:cubicBezTo>
                      <a:pt x="435" y="1635"/>
                      <a:pt x="701" y="2536"/>
                      <a:pt x="1068" y="3637"/>
                    </a:cubicBezTo>
                    <a:cubicBezTo>
                      <a:pt x="1769" y="5872"/>
                      <a:pt x="2803" y="8941"/>
                      <a:pt x="4171" y="12243"/>
                    </a:cubicBezTo>
                    <a:cubicBezTo>
                      <a:pt x="5505" y="15545"/>
                      <a:pt x="6906" y="18447"/>
                      <a:pt x="7973" y="20549"/>
                    </a:cubicBezTo>
                    <a:cubicBezTo>
                      <a:pt x="8474" y="21583"/>
                      <a:pt x="8941" y="22417"/>
                      <a:pt x="9241" y="22984"/>
                    </a:cubicBezTo>
                    <a:cubicBezTo>
                      <a:pt x="9408" y="23251"/>
                      <a:pt x="9508" y="23484"/>
                      <a:pt x="9608" y="23651"/>
                    </a:cubicBezTo>
                    <a:cubicBezTo>
                      <a:pt x="9641" y="23718"/>
                      <a:pt x="9708" y="23818"/>
                      <a:pt x="9741" y="23885"/>
                    </a:cubicBezTo>
                    <a:cubicBezTo>
                      <a:pt x="9708" y="23785"/>
                      <a:pt x="9675" y="23718"/>
                      <a:pt x="9641" y="23651"/>
                    </a:cubicBezTo>
                    <a:lnTo>
                      <a:pt x="9308" y="22951"/>
                    </a:lnTo>
                    <a:lnTo>
                      <a:pt x="8107" y="20482"/>
                    </a:lnTo>
                    <a:cubicBezTo>
                      <a:pt x="7073" y="18381"/>
                      <a:pt x="5705" y="15445"/>
                      <a:pt x="4371" y="12143"/>
                    </a:cubicBezTo>
                    <a:cubicBezTo>
                      <a:pt x="3036" y="8841"/>
                      <a:pt x="1936" y="5805"/>
                      <a:pt x="1202" y="3603"/>
                    </a:cubicBezTo>
                    <a:lnTo>
                      <a:pt x="335" y="968"/>
                    </a:lnTo>
                    <a:cubicBezTo>
                      <a:pt x="234" y="668"/>
                      <a:pt x="168" y="435"/>
                      <a:pt x="101" y="234"/>
                    </a:cubicBezTo>
                    <a:cubicBezTo>
                      <a:pt x="68" y="168"/>
                      <a:pt x="34" y="68"/>
                      <a:pt x="1"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29" name="Google Shape;529;p33">
                <a:extLst>
                  <a:ext uri="{FF2B5EF4-FFF2-40B4-BE49-F238E27FC236}">
                    <a16:creationId xmlns:a16="http://schemas.microsoft.com/office/drawing/2014/main" id="{0CC7D1C6-E356-DA1D-57CE-0A3249A99819}"/>
                  </a:ext>
                </a:extLst>
              </p:cNvPr>
              <p:cNvSpPr/>
              <p:nvPr/>
            </p:nvSpPr>
            <p:spPr>
              <a:xfrm>
                <a:off x="6082605" y="2810961"/>
                <a:ext cx="24178" cy="545770"/>
              </a:xfrm>
              <a:custGeom>
                <a:avLst/>
                <a:gdLst/>
                <a:ahLst/>
                <a:cxnLst/>
                <a:rect l="l" t="t" r="r" b="b"/>
                <a:pathLst>
                  <a:path w="1135" h="25620" extrusionOk="0">
                    <a:moveTo>
                      <a:pt x="1135" y="1"/>
                    </a:moveTo>
                    <a:cubicBezTo>
                      <a:pt x="1101" y="68"/>
                      <a:pt x="1101" y="168"/>
                      <a:pt x="1101" y="268"/>
                    </a:cubicBezTo>
                    <a:cubicBezTo>
                      <a:pt x="1101" y="468"/>
                      <a:pt x="1068" y="701"/>
                      <a:pt x="1068" y="1002"/>
                    </a:cubicBezTo>
                    <a:cubicBezTo>
                      <a:pt x="1034" y="1669"/>
                      <a:pt x="1001" y="2603"/>
                      <a:pt x="968" y="3737"/>
                    </a:cubicBezTo>
                    <a:cubicBezTo>
                      <a:pt x="901" y="6072"/>
                      <a:pt x="668" y="9274"/>
                      <a:pt x="467" y="12810"/>
                    </a:cubicBezTo>
                    <a:cubicBezTo>
                      <a:pt x="267" y="16346"/>
                      <a:pt x="100" y="19548"/>
                      <a:pt x="67" y="21850"/>
                    </a:cubicBezTo>
                    <a:cubicBezTo>
                      <a:pt x="0" y="23017"/>
                      <a:pt x="0" y="23951"/>
                      <a:pt x="0" y="24619"/>
                    </a:cubicBezTo>
                    <a:lnTo>
                      <a:pt x="0" y="25352"/>
                    </a:lnTo>
                    <a:cubicBezTo>
                      <a:pt x="0" y="25419"/>
                      <a:pt x="0" y="25519"/>
                      <a:pt x="0" y="25619"/>
                    </a:cubicBezTo>
                    <a:cubicBezTo>
                      <a:pt x="34" y="25519"/>
                      <a:pt x="34" y="25452"/>
                      <a:pt x="34" y="25352"/>
                    </a:cubicBezTo>
                    <a:cubicBezTo>
                      <a:pt x="34" y="25152"/>
                      <a:pt x="67" y="24919"/>
                      <a:pt x="67" y="24619"/>
                    </a:cubicBezTo>
                    <a:cubicBezTo>
                      <a:pt x="100" y="23951"/>
                      <a:pt x="134" y="22984"/>
                      <a:pt x="167" y="21850"/>
                    </a:cubicBezTo>
                    <a:cubicBezTo>
                      <a:pt x="267" y="19548"/>
                      <a:pt x="467" y="16346"/>
                      <a:pt x="668" y="12810"/>
                    </a:cubicBezTo>
                    <a:cubicBezTo>
                      <a:pt x="868" y="9274"/>
                      <a:pt x="1034" y="6072"/>
                      <a:pt x="1101" y="3770"/>
                    </a:cubicBezTo>
                    <a:cubicBezTo>
                      <a:pt x="1135" y="2603"/>
                      <a:pt x="1135" y="1669"/>
                      <a:pt x="1135" y="1002"/>
                    </a:cubicBezTo>
                    <a:lnTo>
                      <a:pt x="1135" y="268"/>
                    </a:lnTo>
                    <a:cubicBezTo>
                      <a:pt x="1135" y="168"/>
                      <a:pt x="1135" y="68"/>
                      <a:pt x="1135"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30" name="Google Shape;530;p33">
                <a:extLst>
                  <a:ext uri="{FF2B5EF4-FFF2-40B4-BE49-F238E27FC236}">
                    <a16:creationId xmlns:a16="http://schemas.microsoft.com/office/drawing/2014/main" id="{93D43946-1DD8-02D9-FF37-E028C666362A}"/>
                  </a:ext>
                </a:extLst>
              </p:cNvPr>
              <p:cNvSpPr/>
              <p:nvPr/>
            </p:nvSpPr>
            <p:spPr>
              <a:xfrm>
                <a:off x="5559552" y="2625483"/>
                <a:ext cx="29866" cy="189763"/>
              </a:xfrm>
              <a:custGeom>
                <a:avLst/>
                <a:gdLst/>
                <a:ahLst/>
                <a:cxnLst/>
                <a:rect l="l" t="t" r="r" b="b"/>
                <a:pathLst>
                  <a:path w="1402" h="8908" extrusionOk="0">
                    <a:moveTo>
                      <a:pt x="1001" y="1"/>
                    </a:moveTo>
                    <a:cubicBezTo>
                      <a:pt x="167" y="2636"/>
                      <a:pt x="1" y="5438"/>
                      <a:pt x="501" y="8173"/>
                    </a:cubicBezTo>
                    <a:cubicBezTo>
                      <a:pt x="568" y="8440"/>
                      <a:pt x="601" y="8674"/>
                      <a:pt x="668" y="8907"/>
                    </a:cubicBezTo>
                    <a:cubicBezTo>
                      <a:pt x="1402" y="6872"/>
                      <a:pt x="1001" y="4370"/>
                      <a:pt x="1068" y="2202"/>
                    </a:cubicBezTo>
                    <a:cubicBezTo>
                      <a:pt x="1001" y="1302"/>
                      <a:pt x="1001" y="1"/>
                      <a:pt x="1001" y="1"/>
                    </a:cubicBezTo>
                    <a:close/>
                  </a:path>
                </a:pathLst>
              </a:custGeom>
              <a:solidFill>
                <a:srgbClr val="0E2124">
                  <a:alpha val="1455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31" name="Google Shape;531;p33">
                <a:extLst>
                  <a:ext uri="{FF2B5EF4-FFF2-40B4-BE49-F238E27FC236}">
                    <a16:creationId xmlns:a16="http://schemas.microsoft.com/office/drawing/2014/main" id="{0E51ECB1-A3E9-C61C-FC20-DFF007E84C81}"/>
                  </a:ext>
                </a:extLst>
              </p:cNvPr>
              <p:cNvSpPr/>
              <p:nvPr/>
            </p:nvSpPr>
            <p:spPr>
              <a:xfrm>
                <a:off x="6189193" y="2499700"/>
                <a:ext cx="83165" cy="182648"/>
              </a:xfrm>
              <a:custGeom>
                <a:avLst/>
                <a:gdLst/>
                <a:ahLst/>
                <a:cxnLst/>
                <a:rect l="l" t="t" r="r" b="b"/>
                <a:pathLst>
                  <a:path w="3904" h="8574" extrusionOk="0">
                    <a:moveTo>
                      <a:pt x="1" y="0"/>
                    </a:moveTo>
                    <a:cubicBezTo>
                      <a:pt x="1" y="701"/>
                      <a:pt x="134" y="1401"/>
                      <a:pt x="335" y="2069"/>
                    </a:cubicBezTo>
                    <a:cubicBezTo>
                      <a:pt x="1535" y="5771"/>
                      <a:pt x="3203" y="7806"/>
                      <a:pt x="3904" y="8573"/>
                    </a:cubicBezTo>
                    <a:cubicBezTo>
                      <a:pt x="3870" y="8340"/>
                      <a:pt x="3837" y="8106"/>
                      <a:pt x="3804" y="7873"/>
                    </a:cubicBezTo>
                    <a:cubicBezTo>
                      <a:pt x="3270" y="4971"/>
                      <a:pt x="1936" y="2235"/>
                      <a:pt x="1" y="0"/>
                    </a:cubicBezTo>
                    <a:close/>
                  </a:path>
                </a:pathLst>
              </a:custGeom>
              <a:solidFill>
                <a:srgbClr val="0E2124">
                  <a:alpha val="1455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32" name="Google Shape;532;p33">
                <a:extLst>
                  <a:ext uri="{FF2B5EF4-FFF2-40B4-BE49-F238E27FC236}">
                    <a16:creationId xmlns:a16="http://schemas.microsoft.com/office/drawing/2014/main" id="{81A1EA7C-307A-7941-B7E6-FB661F1EFD52}"/>
                  </a:ext>
                </a:extLst>
              </p:cNvPr>
              <p:cNvSpPr/>
              <p:nvPr/>
            </p:nvSpPr>
            <p:spPr>
              <a:xfrm>
                <a:off x="5583009" y="2472686"/>
                <a:ext cx="142130" cy="335429"/>
              </a:xfrm>
              <a:custGeom>
                <a:avLst/>
                <a:gdLst/>
                <a:ahLst/>
                <a:cxnLst/>
                <a:rect l="l" t="t" r="r" b="b"/>
                <a:pathLst>
                  <a:path w="6672" h="15746" extrusionOk="0">
                    <a:moveTo>
                      <a:pt x="4470" y="1"/>
                    </a:moveTo>
                    <a:lnTo>
                      <a:pt x="4470" y="1"/>
                    </a:lnTo>
                    <a:cubicBezTo>
                      <a:pt x="2402" y="1835"/>
                      <a:pt x="868" y="4204"/>
                      <a:pt x="0" y="6839"/>
                    </a:cubicBezTo>
                    <a:cubicBezTo>
                      <a:pt x="267" y="7706"/>
                      <a:pt x="467" y="8907"/>
                      <a:pt x="801" y="9708"/>
                    </a:cubicBezTo>
                    <a:cubicBezTo>
                      <a:pt x="1702" y="11876"/>
                      <a:pt x="2902" y="13911"/>
                      <a:pt x="4337" y="15745"/>
                    </a:cubicBezTo>
                    <a:cubicBezTo>
                      <a:pt x="6638" y="10742"/>
                      <a:pt x="6672" y="5004"/>
                      <a:pt x="4470" y="1"/>
                    </a:cubicBezTo>
                    <a:close/>
                  </a:path>
                </a:pathLst>
              </a:custGeom>
              <a:solidFill>
                <a:srgbClr val="0E2124">
                  <a:alpha val="1455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33" name="Google Shape;533;p33">
                <a:extLst>
                  <a:ext uri="{FF2B5EF4-FFF2-40B4-BE49-F238E27FC236}">
                    <a16:creationId xmlns:a16="http://schemas.microsoft.com/office/drawing/2014/main" id="{02BB239E-58CF-221D-D3F9-B5086BB43A2A}"/>
                  </a:ext>
                </a:extLst>
              </p:cNvPr>
              <p:cNvSpPr/>
              <p:nvPr/>
            </p:nvSpPr>
            <p:spPr>
              <a:xfrm>
                <a:off x="5700270" y="2384570"/>
                <a:ext cx="179090" cy="410031"/>
              </a:xfrm>
              <a:custGeom>
                <a:avLst/>
                <a:gdLst/>
                <a:ahLst/>
                <a:cxnLst/>
                <a:rect l="l" t="t" r="r" b="b"/>
                <a:pathLst>
                  <a:path w="8407" h="19248" extrusionOk="0">
                    <a:moveTo>
                      <a:pt x="6972" y="1"/>
                    </a:moveTo>
                    <a:cubicBezTo>
                      <a:pt x="4437" y="534"/>
                      <a:pt x="2068" y="1635"/>
                      <a:pt x="34" y="3203"/>
                    </a:cubicBezTo>
                    <a:cubicBezTo>
                      <a:pt x="0" y="9207"/>
                      <a:pt x="2302" y="14978"/>
                      <a:pt x="6505" y="19248"/>
                    </a:cubicBezTo>
                    <a:cubicBezTo>
                      <a:pt x="8106" y="15979"/>
                      <a:pt x="8406" y="12243"/>
                      <a:pt x="8173" y="8607"/>
                    </a:cubicBezTo>
                    <a:cubicBezTo>
                      <a:pt x="7973" y="5705"/>
                      <a:pt x="7406" y="2869"/>
                      <a:pt x="6972" y="1"/>
                    </a:cubicBezTo>
                    <a:close/>
                  </a:path>
                </a:pathLst>
              </a:custGeom>
              <a:solidFill>
                <a:srgbClr val="0E2124">
                  <a:alpha val="1455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34" name="Google Shape;534;p33">
                <a:extLst>
                  <a:ext uri="{FF2B5EF4-FFF2-40B4-BE49-F238E27FC236}">
                    <a16:creationId xmlns:a16="http://schemas.microsoft.com/office/drawing/2014/main" id="{C14FC18C-10D5-3E94-98E1-56CFA9112ACD}"/>
                  </a:ext>
                </a:extLst>
              </p:cNvPr>
              <p:cNvSpPr/>
              <p:nvPr/>
            </p:nvSpPr>
            <p:spPr>
              <a:xfrm>
                <a:off x="5855198" y="2377561"/>
                <a:ext cx="194002" cy="359480"/>
              </a:xfrm>
              <a:custGeom>
                <a:avLst/>
                <a:gdLst/>
                <a:ahLst/>
                <a:cxnLst/>
                <a:rect l="l" t="t" r="r" b="b"/>
                <a:pathLst>
                  <a:path w="9107" h="16875" extrusionOk="0">
                    <a:moveTo>
                      <a:pt x="3019" y="1"/>
                    </a:moveTo>
                    <a:cubicBezTo>
                      <a:pt x="2013" y="1"/>
                      <a:pt x="1004" y="89"/>
                      <a:pt x="0" y="263"/>
                    </a:cubicBezTo>
                    <a:cubicBezTo>
                      <a:pt x="801" y="6067"/>
                      <a:pt x="3136" y="11504"/>
                      <a:pt x="6772" y="16074"/>
                    </a:cubicBezTo>
                    <a:cubicBezTo>
                      <a:pt x="6938" y="16274"/>
                      <a:pt x="7339" y="16875"/>
                      <a:pt x="7606" y="16875"/>
                    </a:cubicBezTo>
                    <a:cubicBezTo>
                      <a:pt x="7839" y="16841"/>
                      <a:pt x="7806" y="16174"/>
                      <a:pt x="7939" y="15941"/>
                    </a:cubicBezTo>
                    <a:cubicBezTo>
                      <a:pt x="8540" y="14540"/>
                      <a:pt x="8873" y="13039"/>
                      <a:pt x="8906" y="11504"/>
                    </a:cubicBezTo>
                    <a:cubicBezTo>
                      <a:pt x="9107" y="7802"/>
                      <a:pt x="8606" y="4099"/>
                      <a:pt x="7472" y="596"/>
                    </a:cubicBezTo>
                    <a:cubicBezTo>
                      <a:pt x="6014" y="197"/>
                      <a:pt x="4520" y="1"/>
                      <a:pt x="3019" y="1"/>
                    </a:cubicBezTo>
                    <a:close/>
                  </a:path>
                </a:pathLst>
              </a:custGeom>
              <a:solidFill>
                <a:srgbClr val="0E2124">
                  <a:alpha val="1455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35" name="Google Shape;535;p33">
                <a:extLst>
                  <a:ext uri="{FF2B5EF4-FFF2-40B4-BE49-F238E27FC236}">
                    <a16:creationId xmlns:a16="http://schemas.microsoft.com/office/drawing/2014/main" id="{D0442B5A-F1ED-8836-713D-F08094A8504E}"/>
                  </a:ext>
                </a:extLst>
              </p:cNvPr>
              <p:cNvSpPr/>
              <p:nvPr/>
            </p:nvSpPr>
            <p:spPr>
              <a:xfrm>
                <a:off x="6032859" y="2399504"/>
                <a:ext cx="164881" cy="323329"/>
              </a:xfrm>
              <a:custGeom>
                <a:avLst/>
                <a:gdLst/>
                <a:ahLst/>
                <a:cxnLst/>
                <a:rect l="l" t="t" r="r" b="b"/>
                <a:pathLst>
                  <a:path w="7740" h="15178" extrusionOk="0">
                    <a:moveTo>
                      <a:pt x="501" y="0"/>
                    </a:moveTo>
                    <a:lnTo>
                      <a:pt x="501" y="0"/>
                    </a:lnTo>
                    <a:cubicBezTo>
                      <a:pt x="0" y="2502"/>
                      <a:pt x="467" y="5204"/>
                      <a:pt x="1501" y="7572"/>
                    </a:cubicBezTo>
                    <a:cubicBezTo>
                      <a:pt x="2669" y="10374"/>
                      <a:pt x="4504" y="12809"/>
                      <a:pt x="6372" y="15178"/>
                    </a:cubicBezTo>
                    <a:cubicBezTo>
                      <a:pt x="7005" y="14744"/>
                      <a:pt x="7339" y="13677"/>
                      <a:pt x="7539" y="12909"/>
                    </a:cubicBezTo>
                    <a:cubicBezTo>
                      <a:pt x="7739" y="12142"/>
                      <a:pt x="7639" y="9974"/>
                      <a:pt x="7572" y="9207"/>
                    </a:cubicBezTo>
                    <a:cubicBezTo>
                      <a:pt x="7472" y="7472"/>
                      <a:pt x="7206" y="5737"/>
                      <a:pt x="6739" y="4036"/>
                    </a:cubicBezTo>
                    <a:cubicBezTo>
                      <a:pt x="4971" y="2268"/>
                      <a:pt x="2869" y="867"/>
                      <a:pt x="501" y="0"/>
                    </a:cubicBezTo>
                    <a:close/>
                  </a:path>
                </a:pathLst>
              </a:custGeom>
              <a:solidFill>
                <a:srgbClr val="0E2124">
                  <a:alpha val="1455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36" name="Google Shape;536;p33">
                <a:extLst>
                  <a:ext uri="{FF2B5EF4-FFF2-40B4-BE49-F238E27FC236}">
                    <a16:creationId xmlns:a16="http://schemas.microsoft.com/office/drawing/2014/main" id="{CA55581B-693E-E26C-D473-D786752C755A}"/>
                  </a:ext>
                </a:extLst>
              </p:cNvPr>
              <p:cNvSpPr/>
              <p:nvPr/>
            </p:nvSpPr>
            <p:spPr>
              <a:xfrm>
                <a:off x="5688894" y="2842237"/>
                <a:ext cx="537228" cy="410031"/>
              </a:xfrm>
              <a:custGeom>
                <a:avLst/>
                <a:gdLst/>
                <a:ahLst/>
                <a:cxnLst/>
                <a:rect l="l" t="t" r="r" b="b"/>
                <a:pathLst>
                  <a:path w="25219" h="19248" extrusionOk="0">
                    <a:moveTo>
                      <a:pt x="22980" y="0"/>
                    </a:moveTo>
                    <a:cubicBezTo>
                      <a:pt x="22462" y="0"/>
                      <a:pt x="21911" y="263"/>
                      <a:pt x="21483" y="601"/>
                    </a:cubicBezTo>
                    <a:cubicBezTo>
                      <a:pt x="20649" y="1302"/>
                      <a:pt x="20015" y="2236"/>
                      <a:pt x="19681" y="3270"/>
                    </a:cubicBezTo>
                    <a:cubicBezTo>
                      <a:pt x="19348" y="4304"/>
                      <a:pt x="19114" y="5338"/>
                      <a:pt x="18981" y="6405"/>
                    </a:cubicBezTo>
                    <a:cubicBezTo>
                      <a:pt x="18781" y="4837"/>
                      <a:pt x="18147" y="3336"/>
                      <a:pt x="17146" y="2102"/>
                    </a:cubicBezTo>
                    <a:cubicBezTo>
                      <a:pt x="16846" y="1602"/>
                      <a:pt x="16346" y="1302"/>
                      <a:pt x="15812" y="1201"/>
                    </a:cubicBezTo>
                    <a:cubicBezTo>
                      <a:pt x="15773" y="1197"/>
                      <a:pt x="15735" y="1195"/>
                      <a:pt x="15697" y="1195"/>
                    </a:cubicBezTo>
                    <a:cubicBezTo>
                      <a:pt x="15110" y="1195"/>
                      <a:pt x="14587" y="1667"/>
                      <a:pt x="14211" y="2169"/>
                    </a:cubicBezTo>
                    <a:cubicBezTo>
                      <a:pt x="13243" y="3503"/>
                      <a:pt x="12776" y="5171"/>
                      <a:pt x="12910" y="6839"/>
                    </a:cubicBezTo>
                    <a:cubicBezTo>
                      <a:pt x="12343" y="5438"/>
                      <a:pt x="11442" y="4204"/>
                      <a:pt x="10308" y="3236"/>
                    </a:cubicBezTo>
                    <a:cubicBezTo>
                      <a:pt x="9800" y="2782"/>
                      <a:pt x="9164" y="2392"/>
                      <a:pt x="8519" y="2392"/>
                    </a:cubicBezTo>
                    <a:cubicBezTo>
                      <a:pt x="8359" y="2392"/>
                      <a:pt x="8199" y="2416"/>
                      <a:pt x="8040" y="2469"/>
                    </a:cubicBezTo>
                    <a:cubicBezTo>
                      <a:pt x="7573" y="2703"/>
                      <a:pt x="7206" y="3103"/>
                      <a:pt x="7039" y="3603"/>
                    </a:cubicBezTo>
                    <a:cubicBezTo>
                      <a:pt x="6905" y="4070"/>
                      <a:pt x="6839" y="4604"/>
                      <a:pt x="6905" y="5138"/>
                    </a:cubicBezTo>
                    <a:cubicBezTo>
                      <a:pt x="6972" y="7272"/>
                      <a:pt x="7573" y="9341"/>
                      <a:pt x="8173" y="11409"/>
                    </a:cubicBezTo>
                    <a:cubicBezTo>
                      <a:pt x="7139" y="8707"/>
                      <a:pt x="6038" y="5905"/>
                      <a:pt x="3837" y="4003"/>
                    </a:cubicBezTo>
                    <a:cubicBezTo>
                      <a:pt x="3346" y="3594"/>
                      <a:pt x="2721" y="3208"/>
                      <a:pt x="2090" y="3208"/>
                    </a:cubicBezTo>
                    <a:cubicBezTo>
                      <a:pt x="1950" y="3208"/>
                      <a:pt x="1808" y="3227"/>
                      <a:pt x="1668" y="3270"/>
                    </a:cubicBezTo>
                    <a:cubicBezTo>
                      <a:pt x="1101" y="3503"/>
                      <a:pt x="668" y="4003"/>
                      <a:pt x="468" y="4604"/>
                    </a:cubicBezTo>
                    <a:cubicBezTo>
                      <a:pt x="101" y="5605"/>
                      <a:pt x="1" y="6672"/>
                      <a:pt x="134" y="7739"/>
                    </a:cubicBezTo>
                    <a:cubicBezTo>
                      <a:pt x="1235" y="8640"/>
                      <a:pt x="2469" y="9407"/>
                      <a:pt x="3770" y="10041"/>
                    </a:cubicBezTo>
                    <a:lnTo>
                      <a:pt x="3803" y="10041"/>
                    </a:lnTo>
                    <a:cubicBezTo>
                      <a:pt x="4270" y="10241"/>
                      <a:pt x="4737" y="10441"/>
                      <a:pt x="5204" y="10608"/>
                    </a:cubicBezTo>
                    <a:cubicBezTo>
                      <a:pt x="7639" y="11742"/>
                      <a:pt x="12409" y="14478"/>
                      <a:pt x="13544" y="19248"/>
                    </a:cubicBezTo>
                    <a:lnTo>
                      <a:pt x="17213" y="18547"/>
                    </a:lnTo>
                    <a:cubicBezTo>
                      <a:pt x="16779" y="15979"/>
                      <a:pt x="17413" y="13377"/>
                      <a:pt x="18947" y="11275"/>
                    </a:cubicBezTo>
                    <a:cubicBezTo>
                      <a:pt x="20015" y="9808"/>
                      <a:pt x="21182" y="8407"/>
                      <a:pt x="22183" y="7239"/>
                    </a:cubicBezTo>
                    <a:cubicBezTo>
                      <a:pt x="23050" y="6405"/>
                      <a:pt x="23851" y="5505"/>
                      <a:pt x="24551" y="4504"/>
                    </a:cubicBezTo>
                    <a:cubicBezTo>
                      <a:pt x="24785" y="4170"/>
                      <a:pt x="25018" y="3803"/>
                      <a:pt x="25219" y="3470"/>
                    </a:cubicBezTo>
                    <a:cubicBezTo>
                      <a:pt x="25052" y="2703"/>
                      <a:pt x="24818" y="1969"/>
                      <a:pt x="24518" y="1268"/>
                    </a:cubicBezTo>
                    <a:cubicBezTo>
                      <a:pt x="24351" y="835"/>
                      <a:pt x="24051" y="468"/>
                      <a:pt x="23684" y="201"/>
                    </a:cubicBezTo>
                    <a:cubicBezTo>
                      <a:pt x="23468" y="60"/>
                      <a:pt x="23228" y="0"/>
                      <a:pt x="22980" y="0"/>
                    </a:cubicBezTo>
                    <a:close/>
                  </a:path>
                </a:pathLst>
              </a:custGeom>
              <a:solidFill>
                <a:srgbClr val="0E2124">
                  <a:alpha val="1455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37" name="Google Shape;537;p33">
                <a:extLst>
                  <a:ext uri="{FF2B5EF4-FFF2-40B4-BE49-F238E27FC236}">
                    <a16:creationId xmlns:a16="http://schemas.microsoft.com/office/drawing/2014/main" id="{674FE50E-5ABE-B552-B79B-D3863AFA64F1}"/>
                  </a:ext>
                </a:extLst>
              </p:cNvPr>
              <p:cNvSpPr/>
              <p:nvPr/>
            </p:nvSpPr>
            <p:spPr>
              <a:xfrm>
                <a:off x="5631328" y="2472686"/>
                <a:ext cx="82462" cy="422130"/>
              </a:xfrm>
              <a:custGeom>
                <a:avLst/>
                <a:gdLst/>
                <a:ahLst/>
                <a:cxnLst/>
                <a:rect l="l" t="t" r="r" b="b"/>
                <a:pathLst>
                  <a:path w="3871" h="19816" extrusionOk="0">
                    <a:moveTo>
                      <a:pt x="2202" y="1"/>
                    </a:moveTo>
                    <a:cubicBezTo>
                      <a:pt x="2202" y="101"/>
                      <a:pt x="2202" y="168"/>
                      <a:pt x="2236" y="234"/>
                    </a:cubicBezTo>
                    <a:lnTo>
                      <a:pt x="2469" y="801"/>
                    </a:lnTo>
                    <a:lnTo>
                      <a:pt x="2602" y="1202"/>
                    </a:lnTo>
                    <a:cubicBezTo>
                      <a:pt x="2669" y="1368"/>
                      <a:pt x="2703" y="1535"/>
                      <a:pt x="2769" y="1702"/>
                    </a:cubicBezTo>
                    <a:cubicBezTo>
                      <a:pt x="2869" y="2069"/>
                      <a:pt x="3003" y="2469"/>
                      <a:pt x="3103" y="2936"/>
                    </a:cubicBezTo>
                    <a:cubicBezTo>
                      <a:pt x="3136" y="3136"/>
                      <a:pt x="3203" y="3370"/>
                      <a:pt x="3270" y="3637"/>
                    </a:cubicBezTo>
                    <a:cubicBezTo>
                      <a:pt x="3303" y="3870"/>
                      <a:pt x="3336" y="4137"/>
                      <a:pt x="3403" y="4404"/>
                    </a:cubicBezTo>
                    <a:cubicBezTo>
                      <a:pt x="3503" y="4938"/>
                      <a:pt x="3536" y="5538"/>
                      <a:pt x="3570" y="6139"/>
                    </a:cubicBezTo>
                    <a:cubicBezTo>
                      <a:pt x="3670" y="7473"/>
                      <a:pt x="3603" y="8807"/>
                      <a:pt x="3436" y="10141"/>
                    </a:cubicBezTo>
                    <a:cubicBezTo>
                      <a:pt x="3270" y="11476"/>
                      <a:pt x="2969" y="12777"/>
                      <a:pt x="2569" y="14044"/>
                    </a:cubicBezTo>
                    <a:cubicBezTo>
                      <a:pt x="2402" y="14645"/>
                      <a:pt x="2169" y="15212"/>
                      <a:pt x="2002" y="15712"/>
                    </a:cubicBezTo>
                    <a:cubicBezTo>
                      <a:pt x="1802" y="16246"/>
                      <a:pt x="1568" y="16679"/>
                      <a:pt x="1402" y="17113"/>
                    </a:cubicBezTo>
                    <a:cubicBezTo>
                      <a:pt x="1201" y="17547"/>
                      <a:pt x="1001" y="17914"/>
                      <a:pt x="835" y="18247"/>
                    </a:cubicBezTo>
                    <a:cubicBezTo>
                      <a:pt x="668" y="18581"/>
                      <a:pt x="501" y="18881"/>
                      <a:pt x="401" y="19081"/>
                    </a:cubicBezTo>
                    <a:cubicBezTo>
                      <a:pt x="267" y="19281"/>
                      <a:pt x="167" y="19481"/>
                      <a:pt x="101" y="19615"/>
                    </a:cubicBezTo>
                    <a:cubicBezTo>
                      <a:pt x="34" y="19682"/>
                      <a:pt x="34" y="19748"/>
                      <a:pt x="1" y="19815"/>
                    </a:cubicBezTo>
                    <a:cubicBezTo>
                      <a:pt x="34" y="19748"/>
                      <a:pt x="101" y="19682"/>
                      <a:pt x="134" y="19648"/>
                    </a:cubicBezTo>
                    <a:lnTo>
                      <a:pt x="468" y="19115"/>
                    </a:lnTo>
                    <a:cubicBezTo>
                      <a:pt x="601" y="18881"/>
                      <a:pt x="768" y="18614"/>
                      <a:pt x="935" y="18281"/>
                    </a:cubicBezTo>
                    <a:cubicBezTo>
                      <a:pt x="1135" y="17980"/>
                      <a:pt x="1335" y="17580"/>
                      <a:pt x="1535" y="17180"/>
                    </a:cubicBezTo>
                    <a:cubicBezTo>
                      <a:pt x="1735" y="16746"/>
                      <a:pt x="1935" y="16279"/>
                      <a:pt x="2169" y="15779"/>
                    </a:cubicBezTo>
                    <a:cubicBezTo>
                      <a:pt x="2369" y="15245"/>
                      <a:pt x="2569" y="14678"/>
                      <a:pt x="2769" y="14111"/>
                    </a:cubicBezTo>
                    <a:cubicBezTo>
                      <a:pt x="3170" y="12810"/>
                      <a:pt x="3470" y="11509"/>
                      <a:pt x="3670" y="10175"/>
                    </a:cubicBezTo>
                    <a:cubicBezTo>
                      <a:pt x="3837" y="8807"/>
                      <a:pt x="3870" y="7473"/>
                      <a:pt x="3770" y="6139"/>
                    </a:cubicBezTo>
                    <a:cubicBezTo>
                      <a:pt x="3703" y="5505"/>
                      <a:pt x="3670" y="4904"/>
                      <a:pt x="3570" y="4371"/>
                    </a:cubicBezTo>
                    <a:cubicBezTo>
                      <a:pt x="3503" y="4104"/>
                      <a:pt x="3503" y="3837"/>
                      <a:pt x="3436" y="3570"/>
                    </a:cubicBezTo>
                    <a:cubicBezTo>
                      <a:pt x="3370" y="3337"/>
                      <a:pt x="3303" y="3103"/>
                      <a:pt x="3236" y="2870"/>
                    </a:cubicBezTo>
                    <a:cubicBezTo>
                      <a:pt x="3136" y="2469"/>
                      <a:pt x="3003" y="2069"/>
                      <a:pt x="2869" y="1669"/>
                    </a:cubicBezTo>
                    <a:cubicBezTo>
                      <a:pt x="2803" y="1469"/>
                      <a:pt x="2769" y="1302"/>
                      <a:pt x="2703" y="1168"/>
                    </a:cubicBezTo>
                    <a:lnTo>
                      <a:pt x="2536" y="735"/>
                    </a:lnTo>
                    <a:cubicBezTo>
                      <a:pt x="2436" y="535"/>
                      <a:pt x="2336" y="334"/>
                      <a:pt x="2302" y="201"/>
                    </a:cubicBezTo>
                    <a:cubicBezTo>
                      <a:pt x="2236" y="68"/>
                      <a:pt x="2202" y="1"/>
                      <a:pt x="2202"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38" name="Google Shape;538;p33">
                <a:extLst>
                  <a:ext uri="{FF2B5EF4-FFF2-40B4-BE49-F238E27FC236}">
                    <a16:creationId xmlns:a16="http://schemas.microsoft.com/office/drawing/2014/main" id="{4C448B0B-EB0F-999C-F9F6-77BE0B144486}"/>
                  </a:ext>
                </a:extLst>
              </p:cNvPr>
              <p:cNvSpPr/>
              <p:nvPr/>
            </p:nvSpPr>
            <p:spPr>
              <a:xfrm>
                <a:off x="5584436" y="2617664"/>
                <a:ext cx="179090" cy="255119"/>
              </a:xfrm>
              <a:custGeom>
                <a:avLst/>
                <a:gdLst/>
                <a:ahLst/>
                <a:cxnLst/>
                <a:rect l="l" t="t" r="r" b="b"/>
                <a:pathLst>
                  <a:path w="8407" h="11976" extrusionOk="0">
                    <a:moveTo>
                      <a:pt x="0" y="1"/>
                    </a:moveTo>
                    <a:cubicBezTo>
                      <a:pt x="0" y="201"/>
                      <a:pt x="33" y="401"/>
                      <a:pt x="67" y="601"/>
                    </a:cubicBezTo>
                    <a:cubicBezTo>
                      <a:pt x="133" y="835"/>
                      <a:pt x="167" y="1068"/>
                      <a:pt x="234" y="1302"/>
                    </a:cubicBezTo>
                    <a:cubicBezTo>
                      <a:pt x="300" y="1535"/>
                      <a:pt x="367" y="1869"/>
                      <a:pt x="467" y="2169"/>
                    </a:cubicBezTo>
                    <a:cubicBezTo>
                      <a:pt x="701" y="2936"/>
                      <a:pt x="967" y="3703"/>
                      <a:pt x="1334" y="4437"/>
                    </a:cubicBezTo>
                    <a:cubicBezTo>
                      <a:pt x="1735" y="5305"/>
                      <a:pt x="2235" y="6172"/>
                      <a:pt x="2802" y="6972"/>
                    </a:cubicBezTo>
                    <a:cubicBezTo>
                      <a:pt x="3369" y="7773"/>
                      <a:pt x="4003" y="8540"/>
                      <a:pt x="4703" y="9241"/>
                    </a:cubicBezTo>
                    <a:cubicBezTo>
                      <a:pt x="5270" y="9808"/>
                      <a:pt x="5871" y="10308"/>
                      <a:pt x="6538" y="10808"/>
                    </a:cubicBezTo>
                    <a:cubicBezTo>
                      <a:pt x="6805" y="11009"/>
                      <a:pt x="7072" y="11175"/>
                      <a:pt x="7272" y="11309"/>
                    </a:cubicBezTo>
                    <a:cubicBezTo>
                      <a:pt x="7505" y="11476"/>
                      <a:pt x="7706" y="11609"/>
                      <a:pt x="7872" y="11676"/>
                    </a:cubicBezTo>
                    <a:cubicBezTo>
                      <a:pt x="8039" y="11809"/>
                      <a:pt x="8206" y="11876"/>
                      <a:pt x="8406" y="11976"/>
                    </a:cubicBezTo>
                    <a:cubicBezTo>
                      <a:pt x="8239" y="11843"/>
                      <a:pt x="8072" y="11742"/>
                      <a:pt x="7906" y="11642"/>
                    </a:cubicBezTo>
                    <a:cubicBezTo>
                      <a:pt x="7772" y="11509"/>
                      <a:pt x="7572" y="11376"/>
                      <a:pt x="7339" y="11209"/>
                    </a:cubicBezTo>
                    <a:cubicBezTo>
                      <a:pt x="7138" y="11075"/>
                      <a:pt x="6872" y="10875"/>
                      <a:pt x="6605" y="10675"/>
                    </a:cubicBezTo>
                    <a:cubicBezTo>
                      <a:pt x="6004" y="10175"/>
                      <a:pt x="5404" y="9641"/>
                      <a:pt x="4837" y="9074"/>
                    </a:cubicBezTo>
                    <a:cubicBezTo>
                      <a:pt x="4170" y="8373"/>
                      <a:pt x="3536" y="7640"/>
                      <a:pt x="2969" y="6839"/>
                    </a:cubicBezTo>
                    <a:cubicBezTo>
                      <a:pt x="2435" y="6038"/>
                      <a:pt x="1935" y="5204"/>
                      <a:pt x="1501" y="4337"/>
                    </a:cubicBezTo>
                    <a:cubicBezTo>
                      <a:pt x="1168" y="3637"/>
                      <a:pt x="867" y="2869"/>
                      <a:pt x="600" y="2136"/>
                    </a:cubicBezTo>
                    <a:cubicBezTo>
                      <a:pt x="500" y="1802"/>
                      <a:pt x="434" y="1502"/>
                      <a:pt x="334" y="1268"/>
                    </a:cubicBezTo>
                    <a:cubicBezTo>
                      <a:pt x="267" y="1001"/>
                      <a:pt x="200" y="768"/>
                      <a:pt x="167" y="601"/>
                    </a:cubicBezTo>
                    <a:cubicBezTo>
                      <a:pt x="133" y="401"/>
                      <a:pt x="67" y="201"/>
                      <a:pt x="0"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39" name="Google Shape;539;p33">
                <a:extLst>
                  <a:ext uri="{FF2B5EF4-FFF2-40B4-BE49-F238E27FC236}">
                    <a16:creationId xmlns:a16="http://schemas.microsoft.com/office/drawing/2014/main" id="{3D1A986A-612C-03AD-A490-D95F545776B6}"/>
                  </a:ext>
                </a:extLst>
              </p:cNvPr>
              <p:cNvSpPr/>
              <p:nvPr/>
            </p:nvSpPr>
            <p:spPr>
              <a:xfrm>
                <a:off x="5786256" y="2383867"/>
                <a:ext cx="93113" cy="483226"/>
              </a:xfrm>
              <a:custGeom>
                <a:avLst/>
                <a:gdLst/>
                <a:ahLst/>
                <a:cxnLst/>
                <a:rect l="l" t="t" r="r" b="b"/>
                <a:pathLst>
                  <a:path w="4371" h="22684" extrusionOk="0">
                    <a:moveTo>
                      <a:pt x="2802" y="0"/>
                    </a:moveTo>
                    <a:cubicBezTo>
                      <a:pt x="2802" y="67"/>
                      <a:pt x="2802" y="167"/>
                      <a:pt x="2836" y="267"/>
                    </a:cubicBezTo>
                    <a:cubicBezTo>
                      <a:pt x="2869" y="434"/>
                      <a:pt x="2903" y="667"/>
                      <a:pt x="2969" y="934"/>
                    </a:cubicBezTo>
                    <a:cubicBezTo>
                      <a:pt x="3069" y="1501"/>
                      <a:pt x="3269" y="2369"/>
                      <a:pt x="3436" y="3436"/>
                    </a:cubicBezTo>
                    <a:cubicBezTo>
                      <a:pt x="3636" y="4503"/>
                      <a:pt x="3803" y="5771"/>
                      <a:pt x="3937" y="7205"/>
                    </a:cubicBezTo>
                    <a:cubicBezTo>
                      <a:pt x="4103" y="8740"/>
                      <a:pt x="4170" y="10274"/>
                      <a:pt x="4170" y="11809"/>
                    </a:cubicBezTo>
                    <a:cubicBezTo>
                      <a:pt x="4137" y="13343"/>
                      <a:pt x="3903" y="14878"/>
                      <a:pt x="3503" y="16379"/>
                    </a:cubicBezTo>
                    <a:cubicBezTo>
                      <a:pt x="3136" y="17579"/>
                      <a:pt x="2636" y="18747"/>
                      <a:pt x="2002" y="19814"/>
                    </a:cubicBezTo>
                    <a:cubicBezTo>
                      <a:pt x="1568" y="20582"/>
                      <a:pt x="1101" y="21282"/>
                      <a:pt x="568" y="21949"/>
                    </a:cubicBezTo>
                    <a:cubicBezTo>
                      <a:pt x="201" y="22416"/>
                      <a:pt x="0" y="22683"/>
                      <a:pt x="0" y="22683"/>
                    </a:cubicBezTo>
                    <a:cubicBezTo>
                      <a:pt x="67" y="22616"/>
                      <a:pt x="101" y="22583"/>
                      <a:pt x="167" y="22516"/>
                    </a:cubicBezTo>
                    <a:cubicBezTo>
                      <a:pt x="301" y="22416"/>
                      <a:pt x="434" y="22216"/>
                      <a:pt x="634" y="21983"/>
                    </a:cubicBezTo>
                    <a:cubicBezTo>
                      <a:pt x="2002" y="20348"/>
                      <a:pt x="3036" y="18480"/>
                      <a:pt x="3670" y="16412"/>
                    </a:cubicBezTo>
                    <a:cubicBezTo>
                      <a:pt x="4103" y="14911"/>
                      <a:pt x="4337" y="13376"/>
                      <a:pt x="4370" y="11809"/>
                    </a:cubicBezTo>
                    <a:cubicBezTo>
                      <a:pt x="4370" y="10241"/>
                      <a:pt x="4304" y="8706"/>
                      <a:pt x="4137" y="7172"/>
                    </a:cubicBezTo>
                    <a:cubicBezTo>
                      <a:pt x="4003" y="5738"/>
                      <a:pt x="3770" y="4470"/>
                      <a:pt x="3570" y="3403"/>
                    </a:cubicBezTo>
                    <a:cubicBezTo>
                      <a:pt x="3370" y="2335"/>
                      <a:pt x="3169" y="1501"/>
                      <a:pt x="3036" y="901"/>
                    </a:cubicBezTo>
                    <a:cubicBezTo>
                      <a:pt x="2969" y="634"/>
                      <a:pt x="2903" y="400"/>
                      <a:pt x="2869" y="234"/>
                    </a:cubicBezTo>
                    <a:cubicBezTo>
                      <a:pt x="2836" y="134"/>
                      <a:pt x="2836" y="67"/>
                      <a:pt x="2802"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40" name="Google Shape;540;p33">
                <a:extLst>
                  <a:ext uri="{FF2B5EF4-FFF2-40B4-BE49-F238E27FC236}">
                    <a16:creationId xmlns:a16="http://schemas.microsoft.com/office/drawing/2014/main" id="{F0868F01-F338-D1E2-0B09-0F5BA30DEC31}"/>
                  </a:ext>
                </a:extLst>
              </p:cNvPr>
              <p:cNvSpPr/>
              <p:nvPr/>
            </p:nvSpPr>
            <p:spPr>
              <a:xfrm>
                <a:off x="5701676" y="2448526"/>
                <a:ext cx="225295" cy="392264"/>
              </a:xfrm>
              <a:custGeom>
                <a:avLst/>
                <a:gdLst/>
                <a:ahLst/>
                <a:cxnLst/>
                <a:rect l="l" t="t" r="r" b="b"/>
                <a:pathLst>
                  <a:path w="10576" h="18414" extrusionOk="0">
                    <a:moveTo>
                      <a:pt x="134" y="1"/>
                    </a:moveTo>
                    <a:cubicBezTo>
                      <a:pt x="101" y="67"/>
                      <a:pt x="101" y="134"/>
                      <a:pt x="101" y="234"/>
                    </a:cubicBezTo>
                    <a:cubicBezTo>
                      <a:pt x="68" y="368"/>
                      <a:pt x="34" y="601"/>
                      <a:pt x="34" y="868"/>
                    </a:cubicBezTo>
                    <a:cubicBezTo>
                      <a:pt x="1" y="1702"/>
                      <a:pt x="1" y="2502"/>
                      <a:pt x="68" y="3336"/>
                    </a:cubicBezTo>
                    <a:cubicBezTo>
                      <a:pt x="301" y="6005"/>
                      <a:pt x="1102" y="8607"/>
                      <a:pt x="2436" y="10975"/>
                    </a:cubicBezTo>
                    <a:cubicBezTo>
                      <a:pt x="3137" y="12276"/>
                      <a:pt x="3970" y="13477"/>
                      <a:pt x="4904" y="14645"/>
                    </a:cubicBezTo>
                    <a:cubicBezTo>
                      <a:pt x="5638" y="15579"/>
                      <a:pt x="6539" y="16412"/>
                      <a:pt x="7540" y="17113"/>
                    </a:cubicBezTo>
                    <a:cubicBezTo>
                      <a:pt x="8207" y="17580"/>
                      <a:pt x="8941" y="17947"/>
                      <a:pt x="9708" y="18214"/>
                    </a:cubicBezTo>
                    <a:cubicBezTo>
                      <a:pt x="9908" y="18280"/>
                      <a:pt x="10142" y="18314"/>
                      <a:pt x="10342" y="18381"/>
                    </a:cubicBezTo>
                    <a:cubicBezTo>
                      <a:pt x="10408" y="18381"/>
                      <a:pt x="10508" y="18414"/>
                      <a:pt x="10575" y="18414"/>
                    </a:cubicBezTo>
                    <a:cubicBezTo>
                      <a:pt x="9508" y="18080"/>
                      <a:pt x="8540" y="17613"/>
                      <a:pt x="7606" y="16980"/>
                    </a:cubicBezTo>
                    <a:cubicBezTo>
                      <a:pt x="6672" y="16279"/>
                      <a:pt x="5805" y="15445"/>
                      <a:pt x="5038" y="14511"/>
                    </a:cubicBezTo>
                    <a:cubicBezTo>
                      <a:pt x="4137" y="13377"/>
                      <a:pt x="3337" y="12143"/>
                      <a:pt x="2603" y="10875"/>
                    </a:cubicBezTo>
                    <a:cubicBezTo>
                      <a:pt x="1302" y="8540"/>
                      <a:pt x="501" y="5972"/>
                      <a:pt x="234" y="3303"/>
                    </a:cubicBezTo>
                    <a:cubicBezTo>
                      <a:pt x="134" y="2502"/>
                      <a:pt x="101" y="1702"/>
                      <a:pt x="134" y="901"/>
                    </a:cubicBezTo>
                    <a:cubicBezTo>
                      <a:pt x="134" y="601"/>
                      <a:pt x="134" y="301"/>
                      <a:pt x="134"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41" name="Google Shape;541;p33">
                <a:extLst>
                  <a:ext uri="{FF2B5EF4-FFF2-40B4-BE49-F238E27FC236}">
                    <a16:creationId xmlns:a16="http://schemas.microsoft.com/office/drawing/2014/main" id="{7290D124-9E05-C699-3EA1-596C7D5BCB51}"/>
                  </a:ext>
                </a:extLst>
              </p:cNvPr>
              <p:cNvSpPr/>
              <p:nvPr/>
            </p:nvSpPr>
            <p:spPr>
              <a:xfrm>
                <a:off x="5854474" y="2383867"/>
                <a:ext cx="260104" cy="419255"/>
              </a:xfrm>
              <a:custGeom>
                <a:avLst/>
                <a:gdLst/>
                <a:ahLst/>
                <a:cxnLst/>
                <a:rect l="l" t="t" r="r" b="b"/>
                <a:pathLst>
                  <a:path w="12210" h="19681" extrusionOk="0">
                    <a:moveTo>
                      <a:pt x="34" y="0"/>
                    </a:moveTo>
                    <a:cubicBezTo>
                      <a:pt x="1" y="67"/>
                      <a:pt x="1" y="167"/>
                      <a:pt x="34" y="234"/>
                    </a:cubicBezTo>
                    <a:cubicBezTo>
                      <a:pt x="34" y="400"/>
                      <a:pt x="67" y="634"/>
                      <a:pt x="134" y="934"/>
                    </a:cubicBezTo>
                    <a:cubicBezTo>
                      <a:pt x="234" y="1535"/>
                      <a:pt x="401" y="2402"/>
                      <a:pt x="668" y="3469"/>
                    </a:cubicBezTo>
                    <a:cubicBezTo>
                      <a:pt x="1402" y="6205"/>
                      <a:pt x="2436" y="8873"/>
                      <a:pt x="3770" y="11408"/>
                    </a:cubicBezTo>
                    <a:cubicBezTo>
                      <a:pt x="4471" y="12809"/>
                      <a:pt x="5338" y="14144"/>
                      <a:pt x="6305" y="15378"/>
                    </a:cubicBezTo>
                    <a:cubicBezTo>
                      <a:pt x="7139" y="16345"/>
                      <a:pt x="8073" y="17246"/>
                      <a:pt x="9107" y="18013"/>
                    </a:cubicBezTo>
                    <a:cubicBezTo>
                      <a:pt x="9774" y="18547"/>
                      <a:pt x="10542" y="18980"/>
                      <a:pt x="11342" y="19347"/>
                    </a:cubicBezTo>
                    <a:cubicBezTo>
                      <a:pt x="11609" y="19481"/>
                      <a:pt x="11843" y="19548"/>
                      <a:pt x="11976" y="19614"/>
                    </a:cubicBezTo>
                    <a:cubicBezTo>
                      <a:pt x="12043" y="19648"/>
                      <a:pt x="12143" y="19681"/>
                      <a:pt x="12209" y="19681"/>
                    </a:cubicBezTo>
                    <a:cubicBezTo>
                      <a:pt x="12209" y="19681"/>
                      <a:pt x="11909" y="19548"/>
                      <a:pt x="11376" y="19247"/>
                    </a:cubicBezTo>
                    <a:cubicBezTo>
                      <a:pt x="10608" y="18880"/>
                      <a:pt x="9874" y="18413"/>
                      <a:pt x="9207" y="17880"/>
                    </a:cubicBezTo>
                    <a:cubicBezTo>
                      <a:pt x="8207" y="17112"/>
                      <a:pt x="7306" y="16212"/>
                      <a:pt x="6505" y="15244"/>
                    </a:cubicBezTo>
                    <a:cubicBezTo>
                      <a:pt x="5538" y="14010"/>
                      <a:pt x="4671" y="12709"/>
                      <a:pt x="3970" y="11308"/>
                    </a:cubicBezTo>
                    <a:cubicBezTo>
                      <a:pt x="2669" y="8807"/>
                      <a:pt x="1602" y="6138"/>
                      <a:pt x="868" y="3403"/>
                    </a:cubicBezTo>
                    <a:cubicBezTo>
                      <a:pt x="568" y="2369"/>
                      <a:pt x="368" y="1501"/>
                      <a:pt x="234" y="901"/>
                    </a:cubicBezTo>
                    <a:cubicBezTo>
                      <a:pt x="168" y="634"/>
                      <a:pt x="134" y="400"/>
                      <a:pt x="101" y="234"/>
                    </a:cubicBezTo>
                    <a:cubicBezTo>
                      <a:pt x="67" y="134"/>
                      <a:pt x="34" y="67"/>
                      <a:pt x="34"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42" name="Google Shape;542;p33">
                <a:extLst>
                  <a:ext uri="{FF2B5EF4-FFF2-40B4-BE49-F238E27FC236}">
                    <a16:creationId xmlns:a16="http://schemas.microsoft.com/office/drawing/2014/main" id="{3E077553-4A17-306C-B26F-044399673DDE}"/>
                  </a:ext>
                </a:extLst>
              </p:cNvPr>
              <p:cNvSpPr/>
              <p:nvPr/>
            </p:nvSpPr>
            <p:spPr>
              <a:xfrm>
                <a:off x="5937627" y="2390258"/>
                <a:ext cx="113713" cy="443433"/>
              </a:xfrm>
              <a:custGeom>
                <a:avLst/>
                <a:gdLst/>
                <a:ahLst/>
                <a:cxnLst/>
                <a:rect l="l" t="t" r="r" b="b"/>
                <a:pathLst>
                  <a:path w="5338" h="20816" extrusionOk="0">
                    <a:moveTo>
                      <a:pt x="3603" y="0"/>
                    </a:moveTo>
                    <a:cubicBezTo>
                      <a:pt x="3603" y="1"/>
                      <a:pt x="3737" y="301"/>
                      <a:pt x="3903" y="834"/>
                    </a:cubicBezTo>
                    <a:cubicBezTo>
                      <a:pt x="4137" y="1602"/>
                      <a:pt x="4337" y="2402"/>
                      <a:pt x="4470" y="3169"/>
                    </a:cubicBezTo>
                    <a:cubicBezTo>
                      <a:pt x="4971" y="5805"/>
                      <a:pt x="5104" y="8440"/>
                      <a:pt x="4937" y="11108"/>
                    </a:cubicBezTo>
                    <a:cubicBezTo>
                      <a:pt x="4804" y="12543"/>
                      <a:pt x="4504" y="13977"/>
                      <a:pt x="4003" y="15345"/>
                    </a:cubicBezTo>
                    <a:cubicBezTo>
                      <a:pt x="3603" y="16479"/>
                      <a:pt x="3003" y="17513"/>
                      <a:pt x="2302" y="18480"/>
                    </a:cubicBezTo>
                    <a:cubicBezTo>
                      <a:pt x="1835" y="19114"/>
                      <a:pt x="1268" y="19715"/>
                      <a:pt x="668" y="20248"/>
                    </a:cubicBezTo>
                    <a:cubicBezTo>
                      <a:pt x="234" y="20615"/>
                      <a:pt x="1" y="20815"/>
                      <a:pt x="1" y="20815"/>
                    </a:cubicBezTo>
                    <a:cubicBezTo>
                      <a:pt x="1" y="20815"/>
                      <a:pt x="101" y="20782"/>
                      <a:pt x="201" y="20682"/>
                    </a:cubicBezTo>
                    <a:cubicBezTo>
                      <a:pt x="301" y="20615"/>
                      <a:pt x="501" y="20482"/>
                      <a:pt x="734" y="20315"/>
                    </a:cubicBezTo>
                    <a:cubicBezTo>
                      <a:pt x="1368" y="19781"/>
                      <a:pt x="1935" y="19214"/>
                      <a:pt x="2436" y="18547"/>
                    </a:cubicBezTo>
                    <a:cubicBezTo>
                      <a:pt x="3169" y="17613"/>
                      <a:pt x="3770" y="16546"/>
                      <a:pt x="4204" y="15411"/>
                    </a:cubicBezTo>
                    <a:cubicBezTo>
                      <a:pt x="4704" y="14044"/>
                      <a:pt x="5037" y="12576"/>
                      <a:pt x="5138" y="11108"/>
                    </a:cubicBezTo>
                    <a:cubicBezTo>
                      <a:pt x="5338" y="8440"/>
                      <a:pt x="5171" y="5771"/>
                      <a:pt x="4637" y="3136"/>
                    </a:cubicBezTo>
                    <a:cubicBezTo>
                      <a:pt x="4470" y="2369"/>
                      <a:pt x="4237" y="1568"/>
                      <a:pt x="3970" y="801"/>
                    </a:cubicBezTo>
                    <a:cubicBezTo>
                      <a:pt x="3903" y="601"/>
                      <a:pt x="3803" y="401"/>
                      <a:pt x="3737" y="201"/>
                    </a:cubicBezTo>
                    <a:cubicBezTo>
                      <a:pt x="3703" y="134"/>
                      <a:pt x="3670" y="67"/>
                      <a:pt x="3603"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43" name="Google Shape;543;p33">
                <a:extLst>
                  <a:ext uri="{FF2B5EF4-FFF2-40B4-BE49-F238E27FC236}">
                    <a16:creationId xmlns:a16="http://schemas.microsoft.com/office/drawing/2014/main" id="{D2CC3D4A-3B0B-CFDB-52A6-8583782DF17F}"/>
                  </a:ext>
                </a:extLst>
              </p:cNvPr>
              <p:cNvSpPr/>
              <p:nvPr/>
            </p:nvSpPr>
            <p:spPr>
              <a:xfrm>
                <a:off x="6039953" y="2405171"/>
                <a:ext cx="191190" cy="375222"/>
              </a:xfrm>
              <a:custGeom>
                <a:avLst/>
                <a:gdLst/>
                <a:ahLst/>
                <a:cxnLst/>
                <a:rect l="l" t="t" r="r" b="b"/>
                <a:pathLst>
                  <a:path w="8975" h="17614" extrusionOk="0">
                    <a:moveTo>
                      <a:pt x="168" y="1"/>
                    </a:moveTo>
                    <a:lnTo>
                      <a:pt x="168" y="1"/>
                    </a:lnTo>
                    <a:cubicBezTo>
                      <a:pt x="134" y="34"/>
                      <a:pt x="134" y="134"/>
                      <a:pt x="101" y="201"/>
                    </a:cubicBezTo>
                    <a:cubicBezTo>
                      <a:pt x="101" y="334"/>
                      <a:pt x="68" y="535"/>
                      <a:pt x="34" y="801"/>
                    </a:cubicBezTo>
                    <a:cubicBezTo>
                      <a:pt x="1" y="1535"/>
                      <a:pt x="1" y="2269"/>
                      <a:pt x="101" y="3003"/>
                    </a:cubicBezTo>
                    <a:cubicBezTo>
                      <a:pt x="368" y="5405"/>
                      <a:pt x="1135" y="7740"/>
                      <a:pt x="2369" y="9875"/>
                    </a:cubicBezTo>
                    <a:cubicBezTo>
                      <a:pt x="3036" y="11042"/>
                      <a:pt x="3770" y="12143"/>
                      <a:pt x="4538" y="13244"/>
                    </a:cubicBezTo>
                    <a:cubicBezTo>
                      <a:pt x="5138" y="14144"/>
                      <a:pt x="5838" y="14978"/>
                      <a:pt x="6639" y="15746"/>
                    </a:cubicBezTo>
                    <a:cubicBezTo>
                      <a:pt x="7139" y="16246"/>
                      <a:pt x="7706" y="16746"/>
                      <a:pt x="8307" y="17180"/>
                    </a:cubicBezTo>
                    <a:cubicBezTo>
                      <a:pt x="8507" y="17313"/>
                      <a:pt x="8674" y="17447"/>
                      <a:pt x="8774" y="17513"/>
                    </a:cubicBezTo>
                    <a:cubicBezTo>
                      <a:pt x="8907" y="17580"/>
                      <a:pt x="8974" y="17614"/>
                      <a:pt x="8974" y="17614"/>
                    </a:cubicBezTo>
                    <a:cubicBezTo>
                      <a:pt x="8974" y="17614"/>
                      <a:pt x="8741" y="17447"/>
                      <a:pt x="8340" y="17113"/>
                    </a:cubicBezTo>
                    <a:cubicBezTo>
                      <a:pt x="7773" y="16646"/>
                      <a:pt x="7239" y="16146"/>
                      <a:pt x="6739" y="15612"/>
                    </a:cubicBezTo>
                    <a:cubicBezTo>
                      <a:pt x="5972" y="14845"/>
                      <a:pt x="5305" y="14011"/>
                      <a:pt x="4704" y="13110"/>
                    </a:cubicBezTo>
                    <a:cubicBezTo>
                      <a:pt x="4004" y="12110"/>
                      <a:pt x="3237" y="11009"/>
                      <a:pt x="2569" y="9775"/>
                    </a:cubicBezTo>
                    <a:cubicBezTo>
                      <a:pt x="1369" y="7673"/>
                      <a:pt x="568" y="5371"/>
                      <a:pt x="234" y="2970"/>
                    </a:cubicBezTo>
                    <a:cubicBezTo>
                      <a:pt x="134" y="2236"/>
                      <a:pt x="101" y="1535"/>
                      <a:pt x="134" y="801"/>
                    </a:cubicBezTo>
                    <a:cubicBezTo>
                      <a:pt x="168" y="268"/>
                      <a:pt x="168" y="1"/>
                      <a:pt x="168"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44" name="Google Shape;544;p33">
                <a:extLst>
                  <a:ext uri="{FF2B5EF4-FFF2-40B4-BE49-F238E27FC236}">
                    <a16:creationId xmlns:a16="http://schemas.microsoft.com/office/drawing/2014/main" id="{FBEF9067-8869-204B-1A6E-A538CF0B0B7E}"/>
                  </a:ext>
                </a:extLst>
              </p:cNvPr>
              <p:cNvSpPr/>
              <p:nvPr/>
            </p:nvSpPr>
            <p:spPr>
              <a:xfrm>
                <a:off x="6122403" y="2487620"/>
                <a:ext cx="76050" cy="311975"/>
              </a:xfrm>
              <a:custGeom>
                <a:avLst/>
                <a:gdLst/>
                <a:ahLst/>
                <a:cxnLst/>
                <a:rect l="l" t="t" r="r" b="b"/>
                <a:pathLst>
                  <a:path w="3570" h="14645" extrusionOk="0">
                    <a:moveTo>
                      <a:pt x="2569" y="0"/>
                    </a:moveTo>
                    <a:cubicBezTo>
                      <a:pt x="2569" y="200"/>
                      <a:pt x="2602" y="401"/>
                      <a:pt x="2669" y="601"/>
                    </a:cubicBezTo>
                    <a:cubicBezTo>
                      <a:pt x="2736" y="968"/>
                      <a:pt x="2869" y="1535"/>
                      <a:pt x="2969" y="2235"/>
                    </a:cubicBezTo>
                    <a:cubicBezTo>
                      <a:pt x="3303" y="4037"/>
                      <a:pt x="3369" y="5871"/>
                      <a:pt x="3203" y="7706"/>
                    </a:cubicBezTo>
                    <a:cubicBezTo>
                      <a:pt x="3069" y="8707"/>
                      <a:pt x="2836" y="9674"/>
                      <a:pt x="2469" y="10608"/>
                    </a:cubicBezTo>
                    <a:cubicBezTo>
                      <a:pt x="2169" y="11375"/>
                      <a:pt x="1768" y="12109"/>
                      <a:pt x="1335" y="12810"/>
                    </a:cubicBezTo>
                    <a:cubicBezTo>
                      <a:pt x="934" y="13410"/>
                      <a:pt x="601" y="13844"/>
                      <a:pt x="367" y="14144"/>
                    </a:cubicBezTo>
                    <a:cubicBezTo>
                      <a:pt x="234" y="14311"/>
                      <a:pt x="100" y="14477"/>
                      <a:pt x="0" y="14644"/>
                    </a:cubicBezTo>
                    <a:cubicBezTo>
                      <a:pt x="134" y="14511"/>
                      <a:pt x="301" y="14377"/>
                      <a:pt x="401" y="14211"/>
                    </a:cubicBezTo>
                    <a:cubicBezTo>
                      <a:pt x="801" y="13810"/>
                      <a:pt x="1135" y="13343"/>
                      <a:pt x="1435" y="12876"/>
                    </a:cubicBezTo>
                    <a:cubicBezTo>
                      <a:pt x="1935" y="12209"/>
                      <a:pt x="2335" y="11475"/>
                      <a:pt x="2636" y="10708"/>
                    </a:cubicBezTo>
                    <a:cubicBezTo>
                      <a:pt x="3036" y="9741"/>
                      <a:pt x="3269" y="8740"/>
                      <a:pt x="3403" y="7739"/>
                    </a:cubicBezTo>
                    <a:cubicBezTo>
                      <a:pt x="3570" y="5871"/>
                      <a:pt x="3470" y="4037"/>
                      <a:pt x="3103" y="2202"/>
                    </a:cubicBezTo>
                    <a:cubicBezTo>
                      <a:pt x="2969" y="1501"/>
                      <a:pt x="2836" y="968"/>
                      <a:pt x="2736" y="567"/>
                    </a:cubicBezTo>
                    <a:cubicBezTo>
                      <a:pt x="2702" y="367"/>
                      <a:pt x="2636" y="167"/>
                      <a:pt x="2569"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45" name="Google Shape;545;p33">
                <a:extLst>
                  <a:ext uri="{FF2B5EF4-FFF2-40B4-BE49-F238E27FC236}">
                    <a16:creationId xmlns:a16="http://schemas.microsoft.com/office/drawing/2014/main" id="{03FCB143-FDCC-D1BF-56EF-4978FF6F601C}"/>
                  </a:ext>
                </a:extLst>
              </p:cNvPr>
              <p:cNvSpPr/>
              <p:nvPr/>
            </p:nvSpPr>
            <p:spPr>
              <a:xfrm>
                <a:off x="5622806" y="2881331"/>
                <a:ext cx="319069" cy="517331"/>
              </a:xfrm>
              <a:custGeom>
                <a:avLst/>
                <a:gdLst/>
                <a:ahLst/>
                <a:cxnLst/>
                <a:rect l="l" t="t" r="r" b="b"/>
                <a:pathLst>
                  <a:path w="14978" h="24285" extrusionOk="0">
                    <a:moveTo>
                      <a:pt x="7272" y="0"/>
                    </a:moveTo>
                    <a:cubicBezTo>
                      <a:pt x="7272" y="67"/>
                      <a:pt x="7239" y="134"/>
                      <a:pt x="7239" y="200"/>
                    </a:cubicBezTo>
                    <a:cubicBezTo>
                      <a:pt x="7239" y="367"/>
                      <a:pt x="7205" y="567"/>
                      <a:pt x="7205" y="834"/>
                    </a:cubicBezTo>
                    <a:cubicBezTo>
                      <a:pt x="7139" y="1601"/>
                      <a:pt x="6939" y="2369"/>
                      <a:pt x="6572" y="3069"/>
                    </a:cubicBezTo>
                    <a:cubicBezTo>
                      <a:pt x="6305" y="3536"/>
                      <a:pt x="5871" y="3936"/>
                      <a:pt x="5371" y="4137"/>
                    </a:cubicBezTo>
                    <a:cubicBezTo>
                      <a:pt x="5036" y="4267"/>
                      <a:pt x="4681" y="4335"/>
                      <a:pt x="4328" y="4335"/>
                    </a:cubicBezTo>
                    <a:cubicBezTo>
                      <a:pt x="4047" y="4335"/>
                      <a:pt x="3769" y="4292"/>
                      <a:pt x="3503" y="4203"/>
                    </a:cubicBezTo>
                    <a:cubicBezTo>
                      <a:pt x="2802" y="4003"/>
                      <a:pt x="2169" y="3603"/>
                      <a:pt x="1668" y="3069"/>
                    </a:cubicBezTo>
                    <a:cubicBezTo>
                      <a:pt x="1101" y="2469"/>
                      <a:pt x="601" y="1835"/>
                      <a:pt x="167" y="1168"/>
                    </a:cubicBezTo>
                    <a:lnTo>
                      <a:pt x="143" y="1182"/>
                    </a:lnTo>
                    <a:lnTo>
                      <a:pt x="143" y="1182"/>
                    </a:lnTo>
                    <a:cubicBezTo>
                      <a:pt x="140" y="1177"/>
                      <a:pt x="137" y="1173"/>
                      <a:pt x="134" y="1168"/>
                    </a:cubicBezTo>
                    <a:lnTo>
                      <a:pt x="0" y="1268"/>
                    </a:lnTo>
                    <a:lnTo>
                      <a:pt x="0" y="1268"/>
                    </a:lnTo>
                    <a:lnTo>
                      <a:pt x="0" y="1268"/>
                    </a:lnTo>
                    <a:cubicBezTo>
                      <a:pt x="61" y="1366"/>
                      <a:pt x="123" y="1462"/>
                      <a:pt x="188" y="1557"/>
                    </a:cubicBezTo>
                    <a:lnTo>
                      <a:pt x="188" y="1557"/>
                    </a:lnTo>
                    <a:lnTo>
                      <a:pt x="4337" y="7973"/>
                    </a:lnTo>
                    <a:lnTo>
                      <a:pt x="11809" y="19548"/>
                    </a:lnTo>
                    <a:cubicBezTo>
                      <a:pt x="12776" y="21015"/>
                      <a:pt x="13543" y="22183"/>
                      <a:pt x="14110" y="23017"/>
                    </a:cubicBezTo>
                    <a:lnTo>
                      <a:pt x="14744" y="23984"/>
                    </a:lnTo>
                    <a:lnTo>
                      <a:pt x="14911" y="24218"/>
                    </a:lnTo>
                    <a:cubicBezTo>
                      <a:pt x="14911" y="24251"/>
                      <a:pt x="14944" y="24284"/>
                      <a:pt x="14978" y="24284"/>
                    </a:cubicBezTo>
                    <a:cubicBezTo>
                      <a:pt x="14978" y="24284"/>
                      <a:pt x="14944" y="24251"/>
                      <a:pt x="14911" y="24184"/>
                    </a:cubicBezTo>
                    <a:cubicBezTo>
                      <a:pt x="14878" y="24118"/>
                      <a:pt x="14844" y="24051"/>
                      <a:pt x="14778" y="23951"/>
                    </a:cubicBezTo>
                    <a:lnTo>
                      <a:pt x="14177" y="22983"/>
                    </a:lnTo>
                    <a:cubicBezTo>
                      <a:pt x="13643" y="22116"/>
                      <a:pt x="12876" y="20915"/>
                      <a:pt x="11942" y="19448"/>
                    </a:cubicBezTo>
                    <a:lnTo>
                      <a:pt x="4470" y="7873"/>
                    </a:lnTo>
                    <a:cubicBezTo>
                      <a:pt x="3368" y="6147"/>
                      <a:pt x="2300" y="4491"/>
                      <a:pt x="1291" y="2940"/>
                    </a:cubicBezTo>
                    <a:lnTo>
                      <a:pt x="1291" y="2940"/>
                    </a:lnTo>
                    <a:cubicBezTo>
                      <a:pt x="1372" y="3028"/>
                      <a:pt x="1453" y="3116"/>
                      <a:pt x="1535" y="3203"/>
                    </a:cubicBezTo>
                    <a:cubicBezTo>
                      <a:pt x="2035" y="3736"/>
                      <a:pt x="2702" y="4137"/>
                      <a:pt x="3436" y="4370"/>
                    </a:cubicBezTo>
                    <a:cubicBezTo>
                      <a:pt x="3708" y="4456"/>
                      <a:pt x="3992" y="4499"/>
                      <a:pt x="4277" y="4499"/>
                    </a:cubicBezTo>
                    <a:cubicBezTo>
                      <a:pt x="4658" y="4499"/>
                      <a:pt x="5042" y="4422"/>
                      <a:pt x="5404" y="4270"/>
                    </a:cubicBezTo>
                    <a:cubicBezTo>
                      <a:pt x="5938" y="4036"/>
                      <a:pt x="6372" y="3636"/>
                      <a:pt x="6672" y="3136"/>
                    </a:cubicBezTo>
                    <a:cubicBezTo>
                      <a:pt x="7039" y="2435"/>
                      <a:pt x="7239" y="1635"/>
                      <a:pt x="7239" y="834"/>
                    </a:cubicBezTo>
                    <a:cubicBezTo>
                      <a:pt x="7272" y="567"/>
                      <a:pt x="7272" y="367"/>
                      <a:pt x="7272" y="200"/>
                    </a:cubicBezTo>
                    <a:cubicBezTo>
                      <a:pt x="7272" y="134"/>
                      <a:pt x="7272" y="67"/>
                      <a:pt x="7272"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46" name="Google Shape;546;p33">
                <a:extLst>
                  <a:ext uri="{FF2B5EF4-FFF2-40B4-BE49-F238E27FC236}">
                    <a16:creationId xmlns:a16="http://schemas.microsoft.com/office/drawing/2014/main" id="{818C0392-794C-89FC-8681-8255037A1371}"/>
                  </a:ext>
                </a:extLst>
              </p:cNvPr>
              <p:cNvSpPr/>
              <p:nvPr/>
            </p:nvSpPr>
            <p:spPr>
              <a:xfrm>
                <a:off x="5784126" y="2850055"/>
                <a:ext cx="154209" cy="83868"/>
              </a:xfrm>
              <a:custGeom>
                <a:avLst/>
                <a:gdLst/>
                <a:ahLst/>
                <a:cxnLst/>
                <a:rect l="l" t="t" r="r" b="b"/>
                <a:pathLst>
                  <a:path w="7239" h="3937" extrusionOk="0">
                    <a:moveTo>
                      <a:pt x="7239" y="1"/>
                    </a:moveTo>
                    <a:cubicBezTo>
                      <a:pt x="7172" y="1"/>
                      <a:pt x="7139" y="601"/>
                      <a:pt x="6839" y="1502"/>
                    </a:cubicBezTo>
                    <a:cubicBezTo>
                      <a:pt x="6638" y="2002"/>
                      <a:pt x="6338" y="2469"/>
                      <a:pt x="5938" y="2869"/>
                    </a:cubicBezTo>
                    <a:cubicBezTo>
                      <a:pt x="5471" y="3370"/>
                      <a:pt x="4837" y="3636"/>
                      <a:pt x="4170" y="3703"/>
                    </a:cubicBezTo>
                    <a:cubicBezTo>
                      <a:pt x="4114" y="3706"/>
                      <a:pt x="4059" y="3707"/>
                      <a:pt x="4003" y="3707"/>
                    </a:cubicBezTo>
                    <a:cubicBezTo>
                      <a:pt x="3392" y="3707"/>
                      <a:pt x="2788" y="3539"/>
                      <a:pt x="2269" y="3203"/>
                    </a:cubicBezTo>
                    <a:cubicBezTo>
                      <a:pt x="1835" y="2903"/>
                      <a:pt x="1401" y="2536"/>
                      <a:pt x="1034" y="2102"/>
                    </a:cubicBezTo>
                    <a:cubicBezTo>
                      <a:pt x="401" y="1402"/>
                      <a:pt x="34" y="935"/>
                      <a:pt x="0" y="935"/>
                    </a:cubicBezTo>
                    <a:lnTo>
                      <a:pt x="0" y="935"/>
                    </a:lnTo>
                    <a:cubicBezTo>
                      <a:pt x="67" y="1068"/>
                      <a:pt x="134" y="1201"/>
                      <a:pt x="234" y="1301"/>
                    </a:cubicBezTo>
                    <a:cubicBezTo>
                      <a:pt x="434" y="1635"/>
                      <a:pt x="668" y="1935"/>
                      <a:pt x="934" y="2202"/>
                    </a:cubicBezTo>
                    <a:cubicBezTo>
                      <a:pt x="1268" y="2669"/>
                      <a:pt x="1702" y="3036"/>
                      <a:pt x="2169" y="3370"/>
                    </a:cubicBezTo>
                    <a:cubicBezTo>
                      <a:pt x="2769" y="3737"/>
                      <a:pt x="3470" y="3937"/>
                      <a:pt x="4170" y="3937"/>
                    </a:cubicBezTo>
                    <a:cubicBezTo>
                      <a:pt x="4904" y="3870"/>
                      <a:pt x="5571" y="3536"/>
                      <a:pt x="6071" y="3003"/>
                    </a:cubicBezTo>
                    <a:cubicBezTo>
                      <a:pt x="6438" y="2569"/>
                      <a:pt x="6739" y="2069"/>
                      <a:pt x="6939" y="1535"/>
                    </a:cubicBezTo>
                    <a:cubicBezTo>
                      <a:pt x="7072" y="1168"/>
                      <a:pt x="7139" y="801"/>
                      <a:pt x="7206" y="401"/>
                    </a:cubicBezTo>
                    <a:cubicBezTo>
                      <a:pt x="7239" y="267"/>
                      <a:pt x="7239" y="134"/>
                      <a:pt x="7239"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47" name="Google Shape;547;p33">
                <a:extLst>
                  <a:ext uri="{FF2B5EF4-FFF2-40B4-BE49-F238E27FC236}">
                    <a16:creationId xmlns:a16="http://schemas.microsoft.com/office/drawing/2014/main" id="{4169F5A0-EB61-2911-E51C-F6B50AA4168B}"/>
                  </a:ext>
                </a:extLst>
              </p:cNvPr>
              <p:cNvSpPr/>
              <p:nvPr/>
            </p:nvSpPr>
            <p:spPr>
              <a:xfrm>
                <a:off x="5942612" y="2815947"/>
                <a:ext cx="162027" cy="90983"/>
              </a:xfrm>
              <a:custGeom>
                <a:avLst/>
                <a:gdLst/>
                <a:ahLst/>
                <a:cxnLst/>
                <a:rect l="l" t="t" r="r" b="b"/>
                <a:pathLst>
                  <a:path w="7606" h="4271" extrusionOk="0">
                    <a:moveTo>
                      <a:pt x="7605" y="0"/>
                    </a:moveTo>
                    <a:lnTo>
                      <a:pt x="7605" y="0"/>
                    </a:lnTo>
                    <a:cubicBezTo>
                      <a:pt x="7472" y="100"/>
                      <a:pt x="7372" y="201"/>
                      <a:pt x="7305" y="301"/>
                    </a:cubicBezTo>
                    <a:cubicBezTo>
                      <a:pt x="7072" y="601"/>
                      <a:pt x="6838" y="934"/>
                      <a:pt x="6638" y="1268"/>
                    </a:cubicBezTo>
                    <a:cubicBezTo>
                      <a:pt x="6338" y="1735"/>
                      <a:pt x="6038" y="2202"/>
                      <a:pt x="5704" y="2669"/>
                    </a:cubicBezTo>
                    <a:cubicBezTo>
                      <a:pt x="5270" y="3203"/>
                      <a:pt x="4737" y="3603"/>
                      <a:pt x="4103" y="3870"/>
                    </a:cubicBezTo>
                    <a:cubicBezTo>
                      <a:pt x="3829" y="3992"/>
                      <a:pt x="3528" y="4051"/>
                      <a:pt x="3224" y="4051"/>
                    </a:cubicBezTo>
                    <a:cubicBezTo>
                      <a:pt x="2861" y="4051"/>
                      <a:pt x="2495" y="3966"/>
                      <a:pt x="2168" y="3803"/>
                    </a:cubicBezTo>
                    <a:cubicBezTo>
                      <a:pt x="1668" y="3536"/>
                      <a:pt x="1234" y="3203"/>
                      <a:pt x="901" y="2769"/>
                    </a:cubicBezTo>
                    <a:cubicBezTo>
                      <a:pt x="300" y="2002"/>
                      <a:pt x="67" y="1468"/>
                      <a:pt x="0" y="1468"/>
                    </a:cubicBezTo>
                    <a:cubicBezTo>
                      <a:pt x="33" y="1602"/>
                      <a:pt x="100" y="1735"/>
                      <a:pt x="167" y="1868"/>
                    </a:cubicBezTo>
                    <a:cubicBezTo>
                      <a:pt x="334" y="2202"/>
                      <a:pt x="567" y="2536"/>
                      <a:pt x="801" y="2836"/>
                    </a:cubicBezTo>
                    <a:cubicBezTo>
                      <a:pt x="1134" y="3336"/>
                      <a:pt x="1568" y="3703"/>
                      <a:pt x="2102" y="3970"/>
                    </a:cubicBezTo>
                    <a:cubicBezTo>
                      <a:pt x="2402" y="4137"/>
                      <a:pt x="2735" y="4237"/>
                      <a:pt x="3102" y="4270"/>
                    </a:cubicBezTo>
                    <a:cubicBezTo>
                      <a:pt x="3469" y="4270"/>
                      <a:pt x="3836" y="4237"/>
                      <a:pt x="4203" y="4103"/>
                    </a:cubicBezTo>
                    <a:cubicBezTo>
                      <a:pt x="4870" y="3803"/>
                      <a:pt x="5437" y="3336"/>
                      <a:pt x="5871" y="2769"/>
                    </a:cubicBezTo>
                    <a:cubicBezTo>
                      <a:pt x="6204" y="2335"/>
                      <a:pt x="6505" y="1835"/>
                      <a:pt x="6805" y="1335"/>
                    </a:cubicBezTo>
                    <a:cubicBezTo>
                      <a:pt x="7038" y="934"/>
                      <a:pt x="7239" y="601"/>
                      <a:pt x="7372" y="367"/>
                    </a:cubicBezTo>
                    <a:cubicBezTo>
                      <a:pt x="7472" y="234"/>
                      <a:pt x="7539" y="134"/>
                      <a:pt x="7605"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48" name="Google Shape;548;p33">
                <a:extLst>
                  <a:ext uri="{FF2B5EF4-FFF2-40B4-BE49-F238E27FC236}">
                    <a16:creationId xmlns:a16="http://schemas.microsoft.com/office/drawing/2014/main" id="{3B4710E2-543A-03FC-093F-14679260C34C}"/>
                  </a:ext>
                </a:extLst>
              </p:cNvPr>
              <p:cNvSpPr/>
              <p:nvPr/>
            </p:nvSpPr>
            <p:spPr>
              <a:xfrm>
                <a:off x="6104635" y="2781838"/>
                <a:ext cx="126516" cy="81823"/>
              </a:xfrm>
              <a:custGeom>
                <a:avLst/>
                <a:gdLst/>
                <a:ahLst/>
                <a:cxnLst/>
                <a:rect l="l" t="t" r="r" b="b"/>
                <a:pathLst>
                  <a:path w="5939" h="3841" extrusionOk="0">
                    <a:moveTo>
                      <a:pt x="5938" y="0"/>
                    </a:moveTo>
                    <a:lnTo>
                      <a:pt x="5938" y="0"/>
                    </a:lnTo>
                    <a:cubicBezTo>
                      <a:pt x="5771" y="401"/>
                      <a:pt x="5604" y="801"/>
                      <a:pt x="5438" y="1201"/>
                    </a:cubicBezTo>
                    <a:cubicBezTo>
                      <a:pt x="5271" y="1635"/>
                      <a:pt x="5037" y="2035"/>
                      <a:pt x="4771" y="2402"/>
                    </a:cubicBezTo>
                    <a:cubicBezTo>
                      <a:pt x="4437" y="2869"/>
                      <a:pt x="4003" y="3236"/>
                      <a:pt x="3470" y="3469"/>
                    </a:cubicBezTo>
                    <a:cubicBezTo>
                      <a:pt x="3210" y="3591"/>
                      <a:pt x="2932" y="3649"/>
                      <a:pt x="2650" y="3649"/>
                    </a:cubicBezTo>
                    <a:cubicBezTo>
                      <a:pt x="2389" y="3649"/>
                      <a:pt x="2125" y="3599"/>
                      <a:pt x="1868" y="3503"/>
                    </a:cubicBezTo>
                    <a:cubicBezTo>
                      <a:pt x="1468" y="3303"/>
                      <a:pt x="1101" y="3036"/>
                      <a:pt x="801" y="2669"/>
                    </a:cubicBezTo>
                    <a:cubicBezTo>
                      <a:pt x="318" y="2089"/>
                      <a:pt x="52" y="1633"/>
                      <a:pt x="5" y="1633"/>
                    </a:cubicBezTo>
                    <a:cubicBezTo>
                      <a:pt x="3" y="1633"/>
                      <a:pt x="2" y="1634"/>
                      <a:pt x="0" y="1635"/>
                    </a:cubicBezTo>
                    <a:cubicBezTo>
                      <a:pt x="34" y="1768"/>
                      <a:pt x="101" y="1868"/>
                      <a:pt x="167" y="1968"/>
                    </a:cubicBezTo>
                    <a:cubicBezTo>
                      <a:pt x="301" y="2235"/>
                      <a:pt x="501" y="2502"/>
                      <a:pt x="701" y="2769"/>
                    </a:cubicBezTo>
                    <a:cubicBezTo>
                      <a:pt x="968" y="3169"/>
                      <a:pt x="1368" y="3469"/>
                      <a:pt x="1802" y="3670"/>
                    </a:cubicBezTo>
                    <a:cubicBezTo>
                      <a:pt x="2076" y="3782"/>
                      <a:pt x="2365" y="3841"/>
                      <a:pt x="2656" y="3841"/>
                    </a:cubicBezTo>
                    <a:cubicBezTo>
                      <a:pt x="2966" y="3841"/>
                      <a:pt x="3277" y="3774"/>
                      <a:pt x="3570" y="3636"/>
                    </a:cubicBezTo>
                    <a:cubicBezTo>
                      <a:pt x="4103" y="3403"/>
                      <a:pt x="4604" y="3036"/>
                      <a:pt x="4937" y="2535"/>
                    </a:cubicBezTo>
                    <a:cubicBezTo>
                      <a:pt x="5204" y="2135"/>
                      <a:pt x="5438" y="1701"/>
                      <a:pt x="5604" y="1268"/>
                    </a:cubicBezTo>
                    <a:cubicBezTo>
                      <a:pt x="5738" y="868"/>
                      <a:pt x="5838" y="567"/>
                      <a:pt x="5871" y="334"/>
                    </a:cubicBezTo>
                    <a:cubicBezTo>
                      <a:pt x="5905" y="234"/>
                      <a:pt x="5938" y="100"/>
                      <a:pt x="5938"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49" name="Google Shape;549;p33">
                <a:extLst>
                  <a:ext uri="{FF2B5EF4-FFF2-40B4-BE49-F238E27FC236}">
                    <a16:creationId xmlns:a16="http://schemas.microsoft.com/office/drawing/2014/main" id="{D9E0A57A-2D61-ED21-3C18-D02073490D25}"/>
                  </a:ext>
                </a:extLst>
              </p:cNvPr>
              <p:cNvSpPr/>
              <p:nvPr/>
            </p:nvSpPr>
            <p:spPr>
              <a:xfrm>
                <a:off x="5940460" y="2833715"/>
                <a:ext cx="113734" cy="518758"/>
              </a:xfrm>
              <a:custGeom>
                <a:avLst/>
                <a:gdLst/>
                <a:ahLst/>
                <a:cxnLst/>
                <a:rect l="l" t="t" r="r" b="b"/>
                <a:pathLst>
                  <a:path w="5339" h="24352" extrusionOk="0">
                    <a:moveTo>
                      <a:pt x="68" y="0"/>
                    </a:moveTo>
                    <a:cubicBezTo>
                      <a:pt x="1" y="34"/>
                      <a:pt x="1135" y="5471"/>
                      <a:pt x="2569" y="12209"/>
                    </a:cubicBezTo>
                    <a:cubicBezTo>
                      <a:pt x="4004" y="18947"/>
                      <a:pt x="5238" y="24351"/>
                      <a:pt x="5305" y="24351"/>
                    </a:cubicBezTo>
                    <a:cubicBezTo>
                      <a:pt x="5338" y="24351"/>
                      <a:pt x="4237" y="18880"/>
                      <a:pt x="2803" y="12176"/>
                    </a:cubicBezTo>
                    <a:cubicBezTo>
                      <a:pt x="1335" y="5438"/>
                      <a:pt x="134" y="0"/>
                      <a:pt x="68"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50" name="Google Shape;550;p33">
                <a:extLst>
                  <a:ext uri="{FF2B5EF4-FFF2-40B4-BE49-F238E27FC236}">
                    <a16:creationId xmlns:a16="http://schemas.microsoft.com/office/drawing/2014/main" id="{A08FCC37-13BA-FDE3-C093-96F098D71A86}"/>
                  </a:ext>
                </a:extLst>
              </p:cNvPr>
              <p:cNvSpPr/>
              <p:nvPr/>
            </p:nvSpPr>
            <p:spPr>
              <a:xfrm>
                <a:off x="5909909" y="2818397"/>
                <a:ext cx="45353" cy="37727"/>
              </a:xfrm>
              <a:custGeom>
                <a:avLst/>
                <a:gdLst/>
                <a:ahLst/>
                <a:cxnLst/>
                <a:rect l="l" t="t" r="r" b="b"/>
                <a:pathLst>
                  <a:path w="2129" h="1771" extrusionOk="0">
                    <a:moveTo>
                      <a:pt x="1147" y="1"/>
                    </a:moveTo>
                    <a:cubicBezTo>
                      <a:pt x="1088" y="1"/>
                      <a:pt x="1028" y="7"/>
                      <a:pt x="968" y="19"/>
                    </a:cubicBezTo>
                    <a:cubicBezTo>
                      <a:pt x="201" y="152"/>
                      <a:pt x="1" y="1153"/>
                      <a:pt x="634" y="1620"/>
                    </a:cubicBezTo>
                    <a:cubicBezTo>
                      <a:pt x="794" y="1724"/>
                      <a:pt x="966" y="1770"/>
                      <a:pt x="1131" y="1770"/>
                    </a:cubicBezTo>
                    <a:cubicBezTo>
                      <a:pt x="1658" y="1770"/>
                      <a:pt x="2129" y="1303"/>
                      <a:pt x="2002" y="719"/>
                    </a:cubicBezTo>
                    <a:cubicBezTo>
                      <a:pt x="1943" y="309"/>
                      <a:pt x="1575" y="1"/>
                      <a:pt x="1147" y="1"/>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51" name="Google Shape;551;p33">
                <a:extLst>
                  <a:ext uri="{FF2B5EF4-FFF2-40B4-BE49-F238E27FC236}">
                    <a16:creationId xmlns:a16="http://schemas.microsoft.com/office/drawing/2014/main" id="{E12CF977-7E4B-69DA-1131-8C2F33EE5303}"/>
                  </a:ext>
                </a:extLst>
              </p:cNvPr>
              <p:cNvSpPr/>
              <p:nvPr/>
            </p:nvSpPr>
            <p:spPr>
              <a:xfrm>
                <a:off x="5750720" y="2848266"/>
                <a:ext cx="45523" cy="37705"/>
              </a:xfrm>
              <a:custGeom>
                <a:avLst/>
                <a:gdLst/>
                <a:ahLst/>
                <a:cxnLst/>
                <a:rect l="l" t="t" r="r" b="b"/>
                <a:pathLst>
                  <a:path w="2137" h="1770" extrusionOk="0">
                    <a:moveTo>
                      <a:pt x="1169" y="0"/>
                    </a:moveTo>
                    <a:cubicBezTo>
                      <a:pt x="1114" y="0"/>
                      <a:pt x="1058" y="6"/>
                      <a:pt x="1001" y="18"/>
                    </a:cubicBezTo>
                    <a:cubicBezTo>
                      <a:pt x="234" y="151"/>
                      <a:pt x="1" y="1152"/>
                      <a:pt x="668" y="1619"/>
                    </a:cubicBezTo>
                    <a:cubicBezTo>
                      <a:pt x="820" y="1723"/>
                      <a:pt x="985" y="1769"/>
                      <a:pt x="1147" y="1769"/>
                    </a:cubicBezTo>
                    <a:cubicBezTo>
                      <a:pt x="1660" y="1769"/>
                      <a:pt x="2137" y="1302"/>
                      <a:pt x="2035" y="718"/>
                    </a:cubicBezTo>
                    <a:cubicBezTo>
                      <a:pt x="1947" y="308"/>
                      <a:pt x="1575" y="0"/>
                      <a:pt x="1169" y="0"/>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52" name="Google Shape;552;p33">
                <a:extLst>
                  <a:ext uri="{FF2B5EF4-FFF2-40B4-BE49-F238E27FC236}">
                    <a16:creationId xmlns:a16="http://schemas.microsoft.com/office/drawing/2014/main" id="{8FAEDA73-25EF-73EF-97C2-F64689196415}"/>
                  </a:ext>
                </a:extLst>
              </p:cNvPr>
              <p:cNvSpPr/>
              <p:nvPr/>
            </p:nvSpPr>
            <p:spPr>
              <a:xfrm>
                <a:off x="5600053" y="2876686"/>
                <a:ext cx="45374" cy="37705"/>
              </a:xfrm>
              <a:custGeom>
                <a:avLst/>
                <a:gdLst/>
                <a:ahLst/>
                <a:cxnLst/>
                <a:rect l="l" t="t" r="r" b="b"/>
                <a:pathLst>
                  <a:path w="2130" h="1770" extrusionOk="0">
                    <a:moveTo>
                      <a:pt x="1146" y="0"/>
                    </a:moveTo>
                    <a:cubicBezTo>
                      <a:pt x="1088" y="0"/>
                      <a:pt x="1028" y="6"/>
                      <a:pt x="968" y="18"/>
                    </a:cubicBezTo>
                    <a:cubicBezTo>
                      <a:pt x="201" y="152"/>
                      <a:pt x="1" y="1186"/>
                      <a:pt x="635" y="1619"/>
                    </a:cubicBezTo>
                    <a:cubicBezTo>
                      <a:pt x="795" y="1723"/>
                      <a:pt x="966" y="1770"/>
                      <a:pt x="1132" y="1770"/>
                    </a:cubicBezTo>
                    <a:cubicBezTo>
                      <a:pt x="1658" y="1770"/>
                      <a:pt x="2129" y="1302"/>
                      <a:pt x="2002" y="719"/>
                    </a:cubicBezTo>
                    <a:cubicBezTo>
                      <a:pt x="1914" y="308"/>
                      <a:pt x="1568" y="0"/>
                      <a:pt x="1146" y="0"/>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53" name="Google Shape;553;p33">
                <a:extLst>
                  <a:ext uri="{FF2B5EF4-FFF2-40B4-BE49-F238E27FC236}">
                    <a16:creationId xmlns:a16="http://schemas.microsoft.com/office/drawing/2014/main" id="{70C796BA-6029-B36D-F6F7-88134CA5C093}"/>
                  </a:ext>
                </a:extLst>
              </p:cNvPr>
              <p:cNvSpPr/>
              <p:nvPr/>
            </p:nvSpPr>
            <p:spPr>
              <a:xfrm>
                <a:off x="6085439" y="2785183"/>
                <a:ext cx="45502" cy="37940"/>
              </a:xfrm>
              <a:custGeom>
                <a:avLst/>
                <a:gdLst/>
                <a:ahLst/>
                <a:cxnLst/>
                <a:rect l="l" t="t" r="r" b="b"/>
                <a:pathLst>
                  <a:path w="2136" h="1781" extrusionOk="0">
                    <a:moveTo>
                      <a:pt x="1132" y="1"/>
                    </a:moveTo>
                    <a:cubicBezTo>
                      <a:pt x="1089" y="1"/>
                      <a:pt x="1045" y="4"/>
                      <a:pt x="1002" y="10"/>
                    </a:cubicBezTo>
                    <a:cubicBezTo>
                      <a:pt x="201" y="177"/>
                      <a:pt x="1" y="1178"/>
                      <a:pt x="635" y="1611"/>
                    </a:cubicBezTo>
                    <a:cubicBezTo>
                      <a:pt x="801" y="1728"/>
                      <a:pt x="981" y="1780"/>
                      <a:pt x="1154" y="1780"/>
                    </a:cubicBezTo>
                    <a:cubicBezTo>
                      <a:pt x="1673" y="1780"/>
                      <a:pt x="2136" y="1311"/>
                      <a:pt x="2036" y="711"/>
                    </a:cubicBezTo>
                    <a:cubicBezTo>
                      <a:pt x="1945" y="287"/>
                      <a:pt x="1552" y="1"/>
                      <a:pt x="1132" y="1"/>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54" name="Google Shape;554;p33">
                <a:extLst>
                  <a:ext uri="{FF2B5EF4-FFF2-40B4-BE49-F238E27FC236}">
                    <a16:creationId xmlns:a16="http://schemas.microsoft.com/office/drawing/2014/main" id="{0055B2C2-561E-0E50-BACC-FD3CCC56EC1C}"/>
                  </a:ext>
                </a:extLst>
              </p:cNvPr>
              <p:cNvSpPr/>
              <p:nvPr/>
            </p:nvSpPr>
            <p:spPr>
              <a:xfrm>
                <a:off x="6207686" y="2762259"/>
                <a:ext cx="44820" cy="37727"/>
              </a:xfrm>
              <a:custGeom>
                <a:avLst/>
                <a:gdLst/>
                <a:ahLst/>
                <a:cxnLst/>
                <a:rect l="l" t="t" r="r" b="b"/>
                <a:pathLst>
                  <a:path w="2104" h="1771" extrusionOk="0">
                    <a:moveTo>
                      <a:pt x="1136" y="1"/>
                    </a:moveTo>
                    <a:cubicBezTo>
                      <a:pt x="1080" y="1"/>
                      <a:pt x="1024" y="7"/>
                      <a:pt x="968" y="19"/>
                    </a:cubicBezTo>
                    <a:cubicBezTo>
                      <a:pt x="200" y="152"/>
                      <a:pt x="0" y="1153"/>
                      <a:pt x="634" y="1620"/>
                    </a:cubicBezTo>
                    <a:cubicBezTo>
                      <a:pt x="786" y="1724"/>
                      <a:pt x="951" y="1770"/>
                      <a:pt x="1113" y="1770"/>
                    </a:cubicBezTo>
                    <a:cubicBezTo>
                      <a:pt x="1626" y="1770"/>
                      <a:pt x="2103" y="1302"/>
                      <a:pt x="2002" y="719"/>
                    </a:cubicBezTo>
                    <a:cubicBezTo>
                      <a:pt x="1914" y="308"/>
                      <a:pt x="1542" y="1"/>
                      <a:pt x="1136" y="1"/>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55" name="Google Shape;555;p33">
                <a:extLst>
                  <a:ext uri="{FF2B5EF4-FFF2-40B4-BE49-F238E27FC236}">
                    <a16:creationId xmlns:a16="http://schemas.microsoft.com/office/drawing/2014/main" id="{3578DB97-4911-B8EC-7D86-4B054A7B320D}"/>
                  </a:ext>
                </a:extLst>
              </p:cNvPr>
              <p:cNvSpPr/>
              <p:nvPr/>
            </p:nvSpPr>
            <p:spPr>
              <a:xfrm>
                <a:off x="5905648" y="3326662"/>
                <a:ext cx="262937" cy="82931"/>
              </a:xfrm>
              <a:custGeom>
                <a:avLst/>
                <a:gdLst/>
                <a:ahLst/>
                <a:cxnLst/>
                <a:rect l="l" t="t" r="r" b="b"/>
                <a:pathLst>
                  <a:path w="12343" h="3893" extrusionOk="0">
                    <a:moveTo>
                      <a:pt x="11500" y="1"/>
                    </a:moveTo>
                    <a:cubicBezTo>
                      <a:pt x="11459" y="1"/>
                      <a:pt x="11417" y="5"/>
                      <a:pt x="11375" y="12"/>
                    </a:cubicBezTo>
                    <a:lnTo>
                      <a:pt x="634" y="2014"/>
                    </a:lnTo>
                    <a:cubicBezTo>
                      <a:pt x="267" y="2080"/>
                      <a:pt x="0" y="2447"/>
                      <a:pt x="67" y="2848"/>
                    </a:cubicBezTo>
                    <a:lnTo>
                      <a:pt x="167" y="3315"/>
                    </a:lnTo>
                    <a:cubicBezTo>
                      <a:pt x="226" y="3669"/>
                      <a:pt x="521" y="3893"/>
                      <a:pt x="866" y="3893"/>
                    </a:cubicBezTo>
                    <a:cubicBezTo>
                      <a:pt x="910" y="3893"/>
                      <a:pt x="956" y="3889"/>
                      <a:pt x="1001" y="3882"/>
                    </a:cubicBezTo>
                    <a:lnTo>
                      <a:pt x="11709" y="1880"/>
                    </a:lnTo>
                    <a:cubicBezTo>
                      <a:pt x="12109" y="1780"/>
                      <a:pt x="12343" y="1413"/>
                      <a:pt x="12276" y="1046"/>
                    </a:cubicBezTo>
                    <a:lnTo>
                      <a:pt x="12176" y="579"/>
                    </a:lnTo>
                    <a:cubicBezTo>
                      <a:pt x="12117" y="225"/>
                      <a:pt x="11822" y="1"/>
                      <a:pt x="11500" y="1"/>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56" name="Google Shape;556;p33">
                <a:extLst>
                  <a:ext uri="{FF2B5EF4-FFF2-40B4-BE49-F238E27FC236}">
                    <a16:creationId xmlns:a16="http://schemas.microsoft.com/office/drawing/2014/main" id="{3D65E967-FAD9-3EFD-D328-3232ED807E38}"/>
                  </a:ext>
                </a:extLst>
              </p:cNvPr>
              <p:cNvSpPr/>
              <p:nvPr/>
            </p:nvSpPr>
            <p:spPr>
              <a:xfrm>
                <a:off x="5931235" y="3356041"/>
                <a:ext cx="217456" cy="150673"/>
              </a:xfrm>
              <a:custGeom>
                <a:avLst/>
                <a:gdLst/>
                <a:ahLst/>
                <a:cxnLst/>
                <a:rect l="l" t="t" r="r" b="b"/>
                <a:pathLst>
                  <a:path w="10208" h="7073" extrusionOk="0">
                    <a:moveTo>
                      <a:pt x="10108" y="1"/>
                    </a:moveTo>
                    <a:lnTo>
                      <a:pt x="0" y="1902"/>
                    </a:lnTo>
                    <a:lnTo>
                      <a:pt x="1935" y="7073"/>
                    </a:lnTo>
                    <a:lnTo>
                      <a:pt x="10208" y="5505"/>
                    </a:lnTo>
                    <a:lnTo>
                      <a:pt x="10108" y="1"/>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57" name="Google Shape;557;p33">
                <a:extLst>
                  <a:ext uri="{FF2B5EF4-FFF2-40B4-BE49-F238E27FC236}">
                    <a16:creationId xmlns:a16="http://schemas.microsoft.com/office/drawing/2014/main" id="{AE5F0652-A41F-EE32-22E8-4550F8428E1C}"/>
                  </a:ext>
                </a:extLst>
              </p:cNvPr>
              <p:cNvSpPr/>
              <p:nvPr/>
            </p:nvSpPr>
            <p:spPr>
              <a:xfrm>
                <a:off x="5965344" y="3473174"/>
                <a:ext cx="189741" cy="47057"/>
              </a:xfrm>
              <a:custGeom>
                <a:avLst/>
                <a:gdLst/>
                <a:ahLst/>
                <a:cxnLst/>
                <a:rect l="l" t="t" r="r" b="b"/>
                <a:pathLst>
                  <a:path w="8907" h="2209" extrusionOk="0">
                    <a:moveTo>
                      <a:pt x="8624" y="0"/>
                    </a:moveTo>
                    <a:cubicBezTo>
                      <a:pt x="8608" y="0"/>
                      <a:pt x="8591" y="2"/>
                      <a:pt x="8573" y="7"/>
                    </a:cubicBezTo>
                    <a:lnTo>
                      <a:pt x="201" y="1575"/>
                    </a:lnTo>
                    <a:cubicBezTo>
                      <a:pt x="101" y="1608"/>
                      <a:pt x="0" y="1741"/>
                      <a:pt x="34" y="1841"/>
                    </a:cubicBezTo>
                    <a:lnTo>
                      <a:pt x="67" y="2008"/>
                    </a:lnTo>
                    <a:cubicBezTo>
                      <a:pt x="101" y="2142"/>
                      <a:pt x="201" y="2208"/>
                      <a:pt x="334" y="2208"/>
                    </a:cubicBezTo>
                    <a:lnTo>
                      <a:pt x="8707" y="607"/>
                    </a:lnTo>
                    <a:cubicBezTo>
                      <a:pt x="8807" y="607"/>
                      <a:pt x="8907" y="474"/>
                      <a:pt x="8873" y="340"/>
                    </a:cubicBezTo>
                    <a:lnTo>
                      <a:pt x="8840" y="207"/>
                    </a:lnTo>
                    <a:cubicBezTo>
                      <a:pt x="8811" y="91"/>
                      <a:pt x="8732" y="0"/>
                      <a:pt x="8624" y="0"/>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58" name="Google Shape;558;p33">
                <a:extLst>
                  <a:ext uri="{FF2B5EF4-FFF2-40B4-BE49-F238E27FC236}">
                    <a16:creationId xmlns:a16="http://schemas.microsoft.com/office/drawing/2014/main" id="{D8868FE7-60C2-DEA4-7379-37FA5DD0C731}"/>
                  </a:ext>
                </a:extLst>
              </p:cNvPr>
              <p:cNvSpPr/>
              <p:nvPr/>
            </p:nvSpPr>
            <p:spPr>
              <a:xfrm>
                <a:off x="5933366" y="3371509"/>
                <a:ext cx="204674" cy="38728"/>
              </a:xfrm>
              <a:custGeom>
                <a:avLst/>
                <a:gdLst/>
                <a:ahLst/>
                <a:cxnLst/>
                <a:rect l="l" t="t" r="r" b="b"/>
                <a:pathLst>
                  <a:path w="9608" h="1818" extrusionOk="0">
                    <a:moveTo>
                      <a:pt x="9567" y="1"/>
                    </a:moveTo>
                    <a:cubicBezTo>
                      <a:pt x="9261" y="1"/>
                      <a:pt x="7231" y="349"/>
                      <a:pt x="4804" y="809"/>
                    </a:cubicBezTo>
                    <a:cubicBezTo>
                      <a:pt x="2135" y="1310"/>
                      <a:pt x="0" y="1743"/>
                      <a:pt x="34" y="1810"/>
                    </a:cubicBezTo>
                    <a:cubicBezTo>
                      <a:pt x="34" y="1815"/>
                      <a:pt x="47" y="1818"/>
                      <a:pt x="74" y="1818"/>
                    </a:cubicBezTo>
                    <a:cubicBezTo>
                      <a:pt x="380" y="1818"/>
                      <a:pt x="2410" y="1470"/>
                      <a:pt x="4837" y="1009"/>
                    </a:cubicBezTo>
                    <a:cubicBezTo>
                      <a:pt x="7472" y="509"/>
                      <a:pt x="9607" y="75"/>
                      <a:pt x="9607" y="9"/>
                    </a:cubicBezTo>
                    <a:cubicBezTo>
                      <a:pt x="9607" y="3"/>
                      <a:pt x="9594" y="1"/>
                      <a:pt x="9567"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59" name="Google Shape;559;p33">
                <a:extLst>
                  <a:ext uri="{FF2B5EF4-FFF2-40B4-BE49-F238E27FC236}">
                    <a16:creationId xmlns:a16="http://schemas.microsoft.com/office/drawing/2014/main" id="{915A3F09-0D0A-784F-3F19-DAFBB3BBE210}"/>
                  </a:ext>
                </a:extLst>
              </p:cNvPr>
              <p:cNvSpPr/>
              <p:nvPr/>
            </p:nvSpPr>
            <p:spPr>
              <a:xfrm>
                <a:off x="5971032" y="3476157"/>
                <a:ext cx="171975" cy="31996"/>
              </a:xfrm>
              <a:custGeom>
                <a:avLst/>
                <a:gdLst/>
                <a:ahLst/>
                <a:cxnLst/>
                <a:rect l="l" t="t" r="r" b="b"/>
                <a:pathLst>
                  <a:path w="8073" h="1502" extrusionOk="0">
                    <a:moveTo>
                      <a:pt x="8073" y="0"/>
                    </a:moveTo>
                    <a:lnTo>
                      <a:pt x="8073" y="0"/>
                    </a:lnTo>
                    <a:cubicBezTo>
                      <a:pt x="6705" y="134"/>
                      <a:pt x="5337" y="334"/>
                      <a:pt x="4003" y="634"/>
                    </a:cubicBezTo>
                    <a:cubicBezTo>
                      <a:pt x="2669" y="868"/>
                      <a:pt x="1301" y="1134"/>
                      <a:pt x="0" y="1501"/>
                    </a:cubicBezTo>
                    <a:cubicBezTo>
                      <a:pt x="1368" y="1368"/>
                      <a:pt x="2702" y="1134"/>
                      <a:pt x="4037" y="834"/>
                    </a:cubicBezTo>
                    <a:cubicBezTo>
                      <a:pt x="5404" y="634"/>
                      <a:pt x="6738" y="334"/>
                      <a:pt x="8073"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60" name="Google Shape;560;p33">
                <a:extLst>
                  <a:ext uri="{FF2B5EF4-FFF2-40B4-BE49-F238E27FC236}">
                    <a16:creationId xmlns:a16="http://schemas.microsoft.com/office/drawing/2014/main" id="{4DF72795-8D88-FF10-E2A3-F9DEDCCC497B}"/>
                  </a:ext>
                </a:extLst>
              </p:cNvPr>
              <p:cNvSpPr/>
              <p:nvPr/>
            </p:nvSpPr>
            <p:spPr>
              <a:xfrm>
                <a:off x="6129497" y="2781114"/>
                <a:ext cx="103786" cy="559255"/>
              </a:xfrm>
              <a:custGeom>
                <a:avLst/>
                <a:gdLst/>
                <a:ahLst/>
                <a:cxnLst/>
                <a:rect l="l" t="t" r="r" b="b"/>
                <a:pathLst>
                  <a:path w="4872" h="26253" extrusionOk="0">
                    <a:moveTo>
                      <a:pt x="4804" y="1"/>
                    </a:moveTo>
                    <a:lnTo>
                      <a:pt x="4804" y="1"/>
                    </a:lnTo>
                    <a:cubicBezTo>
                      <a:pt x="4738" y="1"/>
                      <a:pt x="3637" y="5872"/>
                      <a:pt x="2336" y="13110"/>
                    </a:cubicBezTo>
                    <a:cubicBezTo>
                      <a:pt x="1035" y="20349"/>
                      <a:pt x="1" y="26253"/>
                      <a:pt x="68" y="26253"/>
                    </a:cubicBezTo>
                    <a:cubicBezTo>
                      <a:pt x="134" y="26253"/>
                      <a:pt x="1235" y="20382"/>
                      <a:pt x="2536" y="13144"/>
                    </a:cubicBezTo>
                    <a:cubicBezTo>
                      <a:pt x="3837" y="5905"/>
                      <a:pt x="4871" y="34"/>
                      <a:pt x="4804"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61" name="Google Shape;561;p33">
                <a:extLst>
                  <a:ext uri="{FF2B5EF4-FFF2-40B4-BE49-F238E27FC236}">
                    <a16:creationId xmlns:a16="http://schemas.microsoft.com/office/drawing/2014/main" id="{F3D4FB92-D8C2-94F9-5077-0FC81FE0EC97}"/>
                  </a:ext>
                </a:extLst>
              </p:cNvPr>
              <p:cNvSpPr/>
              <p:nvPr/>
            </p:nvSpPr>
            <p:spPr>
              <a:xfrm>
                <a:off x="5562386" y="2375899"/>
                <a:ext cx="714891" cy="878451"/>
              </a:xfrm>
              <a:custGeom>
                <a:avLst/>
                <a:gdLst/>
                <a:ahLst/>
                <a:cxnLst/>
                <a:rect l="l" t="t" r="r" b="b"/>
                <a:pathLst>
                  <a:path w="33559" h="41237" extrusionOk="0">
                    <a:moveTo>
                      <a:pt x="16937" y="1"/>
                    </a:moveTo>
                    <a:cubicBezTo>
                      <a:pt x="16089" y="1"/>
                      <a:pt x="15245" y="60"/>
                      <a:pt x="14411" y="174"/>
                    </a:cubicBezTo>
                    <a:cubicBezTo>
                      <a:pt x="13611" y="274"/>
                      <a:pt x="12843" y="441"/>
                      <a:pt x="12110" y="674"/>
                    </a:cubicBezTo>
                    <a:cubicBezTo>
                      <a:pt x="11709" y="774"/>
                      <a:pt x="11342" y="908"/>
                      <a:pt x="10942" y="1041"/>
                    </a:cubicBezTo>
                    <a:cubicBezTo>
                      <a:pt x="10775" y="1108"/>
                      <a:pt x="10575" y="1175"/>
                      <a:pt x="10375" y="1275"/>
                    </a:cubicBezTo>
                    <a:lnTo>
                      <a:pt x="9808" y="1508"/>
                    </a:lnTo>
                    <a:lnTo>
                      <a:pt x="9241" y="1775"/>
                    </a:lnTo>
                    <a:cubicBezTo>
                      <a:pt x="9074" y="1875"/>
                      <a:pt x="8874" y="1975"/>
                      <a:pt x="8707" y="2075"/>
                    </a:cubicBezTo>
                    <a:lnTo>
                      <a:pt x="7606" y="2709"/>
                    </a:lnTo>
                    <a:cubicBezTo>
                      <a:pt x="6906" y="3210"/>
                      <a:pt x="6205" y="3710"/>
                      <a:pt x="5572" y="4310"/>
                    </a:cubicBezTo>
                    <a:cubicBezTo>
                      <a:pt x="4237" y="5478"/>
                      <a:pt x="3103" y="6879"/>
                      <a:pt x="2236" y="8447"/>
                    </a:cubicBezTo>
                    <a:cubicBezTo>
                      <a:pt x="1302" y="10081"/>
                      <a:pt x="668" y="11816"/>
                      <a:pt x="301" y="13650"/>
                    </a:cubicBezTo>
                    <a:cubicBezTo>
                      <a:pt x="234" y="14117"/>
                      <a:pt x="134" y="14584"/>
                      <a:pt x="101" y="15051"/>
                    </a:cubicBezTo>
                    <a:cubicBezTo>
                      <a:pt x="68" y="15552"/>
                      <a:pt x="1" y="16019"/>
                      <a:pt x="1" y="16519"/>
                    </a:cubicBezTo>
                    <a:cubicBezTo>
                      <a:pt x="34" y="16986"/>
                      <a:pt x="34" y="17486"/>
                      <a:pt x="34" y="17953"/>
                    </a:cubicBezTo>
                    <a:cubicBezTo>
                      <a:pt x="68" y="18454"/>
                      <a:pt x="168" y="18921"/>
                      <a:pt x="234" y="19421"/>
                    </a:cubicBezTo>
                    <a:cubicBezTo>
                      <a:pt x="368" y="20389"/>
                      <a:pt x="601" y="21356"/>
                      <a:pt x="935" y="22290"/>
                    </a:cubicBezTo>
                    <a:cubicBezTo>
                      <a:pt x="1235" y="23224"/>
                      <a:pt x="1669" y="24158"/>
                      <a:pt x="2169" y="25025"/>
                    </a:cubicBezTo>
                    <a:cubicBezTo>
                      <a:pt x="3810" y="28011"/>
                      <a:pt x="6386" y="30416"/>
                      <a:pt x="9454" y="31922"/>
                    </a:cubicBezTo>
                    <a:lnTo>
                      <a:pt x="9454" y="31922"/>
                    </a:lnTo>
                    <a:lnTo>
                      <a:pt x="9441" y="31930"/>
                    </a:lnTo>
                    <a:lnTo>
                      <a:pt x="9533" y="31961"/>
                    </a:lnTo>
                    <a:lnTo>
                      <a:pt x="9533" y="31961"/>
                    </a:lnTo>
                    <a:cubicBezTo>
                      <a:pt x="9558" y="31973"/>
                      <a:pt x="9583" y="31985"/>
                      <a:pt x="9608" y="31997"/>
                    </a:cubicBezTo>
                    <a:lnTo>
                      <a:pt x="9608" y="31986"/>
                    </a:lnTo>
                    <a:lnTo>
                      <a:pt x="9608" y="31986"/>
                    </a:lnTo>
                    <a:lnTo>
                      <a:pt x="9641" y="31997"/>
                    </a:lnTo>
                    <a:lnTo>
                      <a:pt x="9675" y="31997"/>
                    </a:lnTo>
                    <a:lnTo>
                      <a:pt x="11109" y="32597"/>
                    </a:lnTo>
                    <a:cubicBezTo>
                      <a:pt x="13044" y="33465"/>
                      <a:pt x="14812" y="34665"/>
                      <a:pt x="16346" y="36100"/>
                    </a:cubicBezTo>
                    <a:cubicBezTo>
                      <a:pt x="17814" y="37467"/>
                      <a:pt x="18881" y="39202"/>
                      <a:pt x="19415" y="41137"/>
                    </a:cubicBezTo>
                    <a:lnTo>
                      <a:pt x="19415" y="41237"/>
                    </a:lnTo>
                    <a:lnTo>
                      <a:pt x="19515" y="41237"/>
                    </a:lnTo>
                    <a:lnTo>
                      <a:pt x="23151" y="40536"/>
                    </a:lnTo>
                    <a:lnTo>
                      <a:pt x="23251" y="40536"/>
                    </a:lnTo>
                    <a:lnTo>
                      <a:pt x="23251" y="40436"/>
                    </a:lnTo>
                    <a:cubicBezTo>
                      <a:pt x="22884" y="38201"/>
                      <a:pt x="23284" y="35900"/>
                      <a:pt x="24452" y="33932"/>
                    </a:cubicBezTo>
                    <a:cubicBezTo>
                      <a:pt x="24585" y="33698"/>
                      <a:pt x="24752" y="33498"/>
                      <a:pt x="24885" y="33298"/>
                    </a:cubicBezTo>
                    <a:cubicBezTo>
                      <a:pt x="25052" y="33064"/>
                      <a:pt x="25219" y="32864"/>
                      <a:pt x="25386" y="32664"/>
                    </a:cubicBezTo>
                    <a:lnTo>
                      <a:pt x="26353" y="31463"/>
                    </a:lnTo>
                    <a:cubicBezTo>
                      <a:pt x="26987" y="30663"/>
                      <a:pt x="27587" y="29895"/>
                      <a:pt x="28154" y="29161"/>
                    </a:cubicBezTo>
                    <a:cubicBezTo>
                      <a:pt x="29055" y="28328"/>
                      <a:pt x="29856" y="27427"/>
                      <a:pt x="30556" y="26426"/>
                    </a:cubicBezTo>
                    <a:lnTo>
                      <a:pt x="30656" y="26293"/>
                    </a:lnTo>
                    <a:lnTo>
                      <a:pt x="30625" y="26293"/>
                    </a:lnTo>
                    <a:cubicBezTo>
                      <a:pt x="31658" y="24785"/>
                      <a:pt x="32436" y="23118"/>
                      <a:pt x="32958" y="21356"/>
                    </a:cubicBezTo>
                    <a:cubicBezTo>
                      <a:pt x="33325" y="19988"/>
                      <a:pt x="33525" y="18587"/>
                      <a:pt x="33558" y="17220"/>
                    </a:cubicBezTo>
                    <a:cubicBezTo>
                      <a:pt x="33558" y="16319"/>
                      <a:pt x="33492" y="15452"/>
                      <a:pt x="33391" y="14584"/>
                    </a:cubicBezTo>
                    <a:cubicBezTo>
                      <a:pt x="33358" y="14318"/>
                      <a:pt x="33325" y="14084"/>
                      <a:pt x="33291" y="13917"/>
                    </a:cubicBezTo>
                    <a:cubicBezTo>
                      <a:pt x="33225" y="13784"/>
                      <a:pt x="33225" y="13684"/>
                      <a:pt x="33225" y="13684"/>
                    </a:cubicBezTo>
                    <a:cubicBezTo>
                      <a:pt x="33225" y="13684"/>
                      <a:pt x="33224" y="13685"/>
                      <a:pt x="33223" y="13688"/>
                    </a:cubicBezTo>
                    <a:lnTo>
                      <a:pt x="33223" y="13688"/>
                    </a:lnTo>
                    <a:cubicBezTo>
                      <a:pt x="33218" y="13646"/>
                      <a:pt x="33204" y="13555"/>
                      <a:pt x="33158" y="13417"/>
                    </a:cubicBezTo>
                    <a:lnTo>
                      <a:pt x="33158" y="13417"/>
                    </a:lnTo>
                    <a:cubicBezTo>
                      <a:pt x="33183" y="13568"/>
                      <a:pt x="33208" y="13663"/>
                      <a:pt x="33219" y="13699"/>
                    </a:cubicBezTo>
                    <a:lnTo>
                      <a:pt x="33219" y="13699"/>
                    </a:lnTo>
                    <a:cubicBezTo>
                      <a:pt x="33211" y="13728"/>
                      <a:pt x="33200" y="13796"/>
                      <a:pt x="33225" y="13917"/>
                    </a:cubicBezTo>
                    <a:cubicBezTo>
                      <a:pt x="33258" y="14084"/>
                      <a:pt x="33291" y="14284"/>
                      <a:pt x="33325" y="14584"/>
                    </a:cubicBezTo>
                    <a:cubicBezTo>
                      <a:pt x="33425" y="15452"/>
                      <a:pt x="33458" y="16319"/>
                      <a:pt x="33425" y="17186"/>
                    </a:cubicBezTo>
                    <a:cubicBezTo>
                      <a:pt x="33358" y="20455"/>
                      <a:pt x="32291" y="23624"/>
                      <a:pt x="30423" y="26326"/>
                    </a:cubicBezTo>
                    <a:cubicBezTo>
                      <a:pt x="30423" y="26326"/>
                      <a:pt x="30423" y="26326"/>
                      <a:pt x="30423" y="26326"/>
                    </a:cubicBezTo>
                    <a:lnTo>
                      <a:pt x="30423" y="26326"/>
                    </a:lnTo>
                    <a:lnTo>
                      <a:pt x="30323" y="26426"/>
                    </a:lnTo>
                    <a:lnTo>
                      <a:pt x="30350" y="26426"/>
                    </a:lnTo>
                    <a:cubicBezTo>
                      <a:pt x="29667" y="27356"/>
                      <a:pt x="28890" y="28223"/>
                      <a:pt x="28021" y="29028"/>
                    </a:cubicBezTo>
                    <a:lnTo>
                      <a:pt x="26186" y="31330"/>
                    </a:lnTo>
                    <a:lnTo>
                      <a:pt x="25252" y="32531"/>
                    </a:lnTo>
                    <a:cubicBezTo>
                      <a:pt x="25086" y="32731"/>
                      <a:pt x="24885" y="32931"/>
                      <a:pt x="24752" y="33131"/>
                    </a:cubicBezTo>
                    <a:cubicBezTo>
                      <a:pt x="24585" y="33364"/>
                      <a:pt x="24452" y="33598"/>
                      <a:pt x="24285" y="33831"/>
                    </a:cubicBezTo>
                    <a:cubicBezTo>
                      <a:pt x="23132" y="35775"/>
                      <a:pt x="22662" y="38109"/>
                      <a:pt x="23036" y="40351"/>
                    </a:cubicBezTo>
                    <a:lnTo>
                      <a:pt x="23036" y="40351"/>
                    </a:lnTo>
                    <a:lnTo>
                      <a:pt x="19550" y="40991"/>
                    </a:lnTo>
                    <a:lnTo>
                      <a:pt x="19550" y="40991"/>
                    </a:lnTo>
                    <a:cubicBezTo>
                      <a:pt x="19007" y="39067"/>
                      <a:pt x="17952" y="37308"/>
                      <a:pt x="16513" y="35966"/>
                    </a:cubicBezTo>
                    <a:cubicBezTo>
                      <a:pt x="14945" y="34499"/>
                      <a:pt x="13144" y="33298"/>
                      <a:pt x="11176" y="32397"/>
                    </a:cubicBezTo>
                    <a:lnTo>
                      <a:pt x="9775" y="31830"/>
                    </a:lnTo>
                    <a:lnTo>
                      <a:pt x="9741" y="31830"/>
                    </a:lnTo>
                    <a:cubicBezTo>
                      <a:pt x="6606" y="30362"/>
                      <a:pt x="4004" y="27927"/>
                      <a:pt x="2303" y="24925"/>
                    </a:cubicBezTo>
                    <a:cubicBezTo>
                      <a:pt x="1836" y="24058"/>
                      <a:pt x="1402" y="23157"/>
                      <a:pt x="1102" y="22223"/>
                    </a:cubicBezTo>
                    <a:cubicBezTo>
                      <a:pt x="768" y="21289"/>
                      <a:pt x="535" y="20355"/>
                      <a:pt x="401" y="19388"/>
                    </a:cubicBezTo>
                    <a:cubicBezTo>
                      <a:pt x="335" y="18887"/>
                      <a:pt x="234" y="18420"/>
                      <a:pt x="234" y="17953"/>
                    </a:cubicBezTo>
                    <a:lnTo>
                      <a:pt x="168" y="16519"/>
                    </a:lnTo>
                    <a:cubicBezTo>
                      <a:pt x="201" y="16052"/>
                      <a:pt x="234" y="15552"/>
                      <a:pt x="268" y="15085"/>
                    </a:cubicBezTo>
                    <a:cubicBezTo>
                      <a:pt x="301" y="14618"/>
                      <a:pt x="401" y="14151"/>
                      <a:pt x="501" y="13684"/>
                    </a:cubicBezTo>
                    <a:cubicBezTo>
                      <a:pt x="835" y="11882"/>
                      <a:pt x="1502" y="10148"/>
                      <a:pt x="2403" y="8547"/>
                    </a:cubicBezTo>
                    <a:cubicBezTo>
                      <a:pt x="3270" y="7012"/>
                      <a:pt x="4404" y="5611"/>
                      <a:pt x="5705" y="4444"/>
                    </a:cubicBezTo>
                    <a:cubicBezTo>
                      <a:pt x="6339" y="3877"/>
                      <a:pt x="7006" y="3343"/>
                      <a:pt x="7740" y="2876"/>
                    </a:cubicBezTo>
                    <a:lnTo>
                      <a:pt x="8807" y="2242"/>
                    </a:lnTo>
                    <a:cubicBezTo>
                      <a:pt x="8974" y="2142"/>
                      <a:pt x="9174" y="2042"/>
                      <a:pt x="9341" y="1942"/>
                    </a:cubicBezTo>
                    <a:lnTo>
                      <a:pt x="9908" y="1708"/>
                    </a:lnTo>
                    <a:lnTo>
                      <a:pt x="10475" y="1442"/>
                    </a:lnTo>
                    <a:cubicBezTo>
                      <a:pt x="10642" y="1375"/>
                      <a:pt x="10842" y="1308"/>
                      <a:pt x="11042" y="1241"/>
                    </a:cubicBezTo>
                    <a:cubicBezTo>
                      <a:pt x="11409" y="1108"/>
                      <a:pt x="11776" y="975"/>
                      <a:pt x="12143" y="841"/>
                    </a:cubicBezTo>
                    <a:cubicBezTo>
                      <a:pt x="12910" y="641"/>
                      <a:pt x="13677" y="474"/>
                      <a:pt x="14445" y="374"/>
                    </a:cubicBezTo>
                    <a:cubicBezTo>
                      <a:pt x="15301" y="238"/>
                      <a:pt x="16157" y="170"/>
                      <a:pt x="17020" y="170"/>
                    </a:cubicBezTo>
                    <a:cubicBezTo>
                      <a:pt x="17636" y="170"/>
                      <a:pt x="18256" y="205"/>
                      <a:pt x="18881" y="274"/>
                    </a:cubicBezTo>
                    <a:lnTo>
                      <a:pt x="19915" y="474"/>
                    </a:lnTo>
                    <a:cubicBezTo>
                      <a:pt x="20082" y="508"/>
                      <a:pt x="20249" y="508"/>
                      <a:pt x="20416" y="541"/>
                    </a:cubicBezTo>
                    <a:lnTo>
                      <a:pt x="20916" y="674"/>
                    </a:lnTo>
                    <a:lnTo>
                      <a:pt x="21883" y="1008"/>
                    </a:lnTo>
                    <a:lnTo>
                      <a:pt x="22817" y="1342"/>
                    </a:lnTo>
                    <a:cubicBezTo>
                      <a:pt x="25019" y="2175"/>
                      <a:pt x="27020" y="3476"/>
                      <a:pt x="28655" y="5144"/>
                    </a:cubicBezTo>
                    <a:cubicBezTo>
                      <a:pt x="29922" y="6412"/>
                      <a:pt x="30956" y="7880"/>
                      <a:pt x="31757" y="9481"/>
                    </a:cubicBezTo>
                    <a:cubicBezTo>
                      <a:pt x="31890" y="9814"/>
                      <a:pt x="32057" y="10115"/>
                      <a:pt x="32191" y="10415"/>
                    </a:cubicBezTo>
                    <a:cubicBezTo>
                      <a:pt x="32324" y="10682"/>
                      <a:pt x="32391" y="10982"/>
                      <a:pt x="32491" y="11249"/>
                    </a:cubicBezTo>
                    <a:lnTo>
                      <a:pt x="32758" y="11983"/>
                    </a:lnTo>
                    <a:cubicBezTo>
                      <a:pt x="32858" y="12183"/>
                      <a:pt x="32891" y="12416"/>
                      <a:pt x="32924" y="12583"/>
                    </a:cubicBezTo>
                    <a:cubicBezTo>
                      <a:pt x="33025" y="12950"/>
                      <a:pt x="33091" y="13250"/>
                      <a:pt x="33158" y="13417"/>
                    </a:cubicBezTo>
                    <a:cubicBezTo>
                      <a:pt x="33125" y="13217"/>
                      <a:pt x="33058" y="12950"/>
                      <a:pt x="32991" y="12583"/>
                    </a:cubicBezTo>
                    <a:cubicBezTo>
                      <a:pt x="32924" y="12383"/>
                      <a:pt x="32891" y="12149"/>
                      <a:pt x="32824" y="11949"/>
                    </a:cubicBezTo>
                    <a:cubicBezTo>
                      <a:pt x="32724" y="11716"/>
                      <a:pt x="32658" y="11482"/>
                      <a:pt x="32558" y="11215"/>
                    </a:cubicBezTo>
                    <a:cubicBezTo>
                      <a:pt x="32457" y="10915"/>
                      <a:pt x="32391" y="10648"/>
                      <a:pt x="32257" y="10348"/>
                    </a:cubicBezTo>
                    <a:lnTo>
                      <a:pt x="31824" y="9414"/>
                    </a:lnTo>
                    <a:cubicBezTo>
                      <a:pt x="29989" y="5611"/>
                      <a:pt x="26787" y="2642"/>
                      <a:pt x="22851" y="1141"/>
                    </a:cubicBezTo>
                    <a:lnTo>
                      <a:pt x="21917" y="808"/>
                    </a:lnTo>
                    <a:lnTo>
                      <a:pt x="20949" y="541"/>
                    </a:lnTo>
                    <a:lnTo>
                      <a:pt x="20449" y="374"/>
                    </a:lnTo>
                    <a:cubicBezTo>
                      <a:pt x="20282" y="341"/>
                      <a:pt x="20082" y="341"/>
                      <a:pt x="19915" y="307"/>
                    </a:cubicBezTo>
                    <a:lnTo>
                      <a:pt x="18881" y="107"/>
                    </a:lnTo>
                    <a:cubicBezTo>
                      <a:pt x="18232" y="35"/>
                      <a:pt x="17583" y="1"/>
                      <a:pt x="16937" y="1"/>
                    </a:cubicBezTo>
                    <a:close/>
                  </a:path>
                </a:pathLst>
              </a:custGeom>
              <a:solidFill>
                <a:srgbClr val="0E2124">
                  <a:alpha val="1455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62" name="Google Shape;562;p33">
                <a:extLst>
                  <a:ext uri="{FF2B5EF4-FFF2-40B4-BE49-F238E27FC236}">
                    <a16:creationId xmlns:a16="http://schemas.microsoft.com/office/drawing/2014/main" id="{6DAAAAE0-EBFC-AFBD-6B7E-118344E7AD35}"/>
                  </a:ext>
                </a:extLst>
              </p:cNvPr>
              <p:cNvSpPr/>
              <p:nvPr/>
            </p:nvSpPr>
            <p:spPr>
              <a:xfrm>
                <a:off x="7965158" y="2082533"/>
                <a:ext cx="17788" cy="81929"/>
              </a:xfrm>
              <a:custGeom>
                <a:avLst/>
                <a:gdLst/>
                <a:ahLst/>
                <a:cxnLst/>
                <a:rect l="l" t="t" r="r" b="b"/>
                <a:pathLst>
                  <a:path w="835" h="3846" extrusionOk="0">
                    <a:moveTo>
                      <a:pt x="534" y="1"/>
                    </a:moveTo>
                    <a:cubicBezTo>
                      <a:pt x="534" y="1"/>
                      <a:pt x="601" y="201"/>
                      <a:pt x="668" y="568"/>
                    </a:cubicBezTo>
                    <a:cubicBezTo>
                      <a:pt x="701" y="768"/>
                      <a:pt x="734" y="1001"/>
                      <a:pt x="734" y="1202"/>
                    </a:cubicBezTo>
                    <a:cubicBezTo>
                      <a:pt x="734" y="1468"/>
                      <a:pt x="734" y="1735"/>
                      <a:pt x="701" y="1969"/>
                    </a:cubicBezTo>
                    <a:cubicBezTo>
                      <a:pt x="668" y="2236"/>
                      <a:pt x="601" y="2503"/>
                      <a:pt x="534" y="2736"/>
                    </a:cubicBezTo>
                    <a:cubicBezTo>
                      <a:pt x="467" y="2936"/>
                      <a:pt x="367" y="3136"/>
                      <a:pt x="301" y="3336"/>
                    </a:cubicBezTo>
                    <a:cubicBezTo>
                      <a:pt x="134" y="3670"/>
                      <a:pt x="0" y="3837"/>
                      <a:pt x="0" y="3837"/>
                    </a:cubicBezTo>
                    <a:cubicBezTo>
                      <a:pt x="7" y="3843"/>
                      <a:pt x="13" y="3846"/>
                      <a:pt x="19" y="3846"/>
                    </a:cubicBezTo>
                    <a:cubicBezTo>
                      <a:pt x="46" y="3846"/>
                      <a:pt x="73" y="3791"/>
                      <a:pt x="101" y="3737"/>
                    </a:cubicBezTo>
                    <a:cubicBezTo>
                      <a:pt x="201" y="3603"/>
                      <a:pt x="267" y="3470"/>
                      <a:pt x="334" y="3370"/>
                    </a:cubicBezTo>
                    <a:cubicBezTo>
                      <a:pt x="434" y="3170"/>
                      <a:pt x="534" y="2970"/>
                      <a:pt x="601" y="2769"/>
                    </a:cubicBezTo>
                    <a:cubicBezTo>
                      <a:pt x="768" y="2269"/>
                      <a:pt x="834" y="1735"/>
                      <a:pt x="834" y="1202"/>
                    </a:cubicBezTo>
                    <a:cubicBezTo>
                      <a:pt x="801" y="1001"/>
                      <a:pt x="768" y="768"/>
                      <a:pt x="734" y="568"/>
                    </a:cubicBezTo>
                    <a:cubicBezTo>
                      <a:pt x="701" y="401"/>
                      <a:pt x="668" y="268"/>
                      <a:pt x="601" y="134"/>
                    </a:cubicBezTo>
                    <a:cubicBezTo>
                      <a:pt x="601" y="101"/>
                      <a:pt x="568" y="34"/>
                      <a:pt x="534"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63" name="Google Shape;563;p33">
                <a:extLst>
                  <a:ext uri="{FF2B5EF4-FFF2-40B4-BE49-F238E27FC236}">
                    <a16:creationId xmlns:a16="http://schemas.microsoft.com/office/drawing/2014/main" id="{B9488837-3822-469A-9621-1C05BFA112FA}"/>
                  </a:ext>
                </a:extLst>
              </p:cNvPr>
              <p:cNvSpPr/>
              <p:nvPr/>
            </p:nvSpPr>
            <p:spPr>
              <a:xfrm>
                <a:off x="7989318" y="2110251"/>
                <a:ext cx="21345" cy="93113"/>
              </a:xfrm>
              <a:custGeom>
                <a:avLst/>
                <a:gdLst/>
                <a:ahLst/>
                <a:cxnLst/>
                <a:rect l="l" t="t" r="r" b="b"/>
                <a:pathLst>
                  <a:path w="1002" h="4371" extrusionOk="0">
                    <a:moveTo>
                      <a:pt x="835" y="1"/>
                    </a:moveTo>
                    <a:cubicBezTo>
                      <a:pt x="801" y="1"/>
                      <a:pt x="868" y="234"/>
                      <a:pt x="868" y="668"/>
                    </a:cubicBezTo>
                    <a:cubicBezTo>
                      <a:pt x="935" y="1735"/>
                      <a:pt x="734" y="2803"/>
                      <a:pt x="301" y="3770"/>
                    </a:cubicBezTo>
                    <a:cubicBezTo>
                      <a:pt x="101" y="4137"/>
                      <a:pt x="1" y="4370"/>
                      <a:pt x="1" y="4370"/>
                    </a:cubicBezTo>
                    <a:cubicBezTo>
                      <a:pt x="34" y="4304"/>
                      <a:pt x="67" y="4270"/>
                      <a:pt x="101" y="4204"/>
                    </a:cubicBezTo>
                    <a:cubicBezTo>
                      <a:pt x="167" y="4070"/>
                      <a:pt x="267" y="3937"/>
                      <a:pt x="334" y="3803"/>
                    </a:cubicBezTo>
                    <a:cubicBezTo>
                      <a:pt x="601" y="3303"/>
                      <a:pt x="768" y="2803"/>
                      <a:pt x="868" y="2269"/>
                    </a:cubicBezTo>
                    <a:cubicBezTo>
                      <a:pt x="968" y="1735"/>
                      <a:pt x="1001" y="1202"/>
                      <a:pt x="935" y="668"/>
                    </a:cubicBezTo>
                    <a:cubicBezTo>
                      <a:pt x="935" y="501"/>
                      <a:pt x="901" y="334"/>
                      <a:pt x="868" y="167"/>
                    </a:cubicBezTo>
                    <a:cubicBezTo>
                      <a:pt x="868" y="101"/>
                      <a:pt x="835" y="34"/>
                      <a:pt x="835"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64" name="Google Shape;564;p33">
                <a:extLst>
                  <a:ext uri="{FF2B5EF4-FFF2-40B4-BE49-F238E27FC236}">
                    <a16:creationId xmlns:a16="http://schemas.microsoft.com/office/drawing/2014/main" id="{1C39D4A7-2502-96EC-CFCA-9BB4BD63439C}"/>
                  </a:ext>
                </a:extLst>
              </p:cNvPr>
              <p:cNvSpPr/>
              <p:nvPr/>
            </p:nvSpPr>
            <p:spPr>
              <a:xfrm>
                <a:off x="8049717" y="2141526"/>
                <a:ext cx="13527" cy="79629"/>
              </a:xfrm>
              <a:custGeom>
                <a:avLst/>
                <a:gdLst/>
                <a:ahLst/>
                <a:cxnLst/>
                <a:rect l="l" t="t" r="r" b="b"/>
                <a:pathLst>
                  <a:path w="635" h="3738" extrusionOk="0">
                    <a:moveTo>
                      <a:pt x="601" y="0"/>
                    </a:moveTo>
                    <a:cubicBezTo>
                      <a:pt x="601" y="0"/>
                      <a:pt x="435" y="801"/>
                      <a:pt x="268" y="1868"/>
                    </a:cubicBezTo>
                    <a:cubicBezTo>
                      <a:pt x="101" y="2902"/>
                      <a:pt x="1" y="3736"/>
                      <a:pt x="1" y="3736"/>
                    </a:cubicBezTo>
                    <a:cubicBezTo>
                      <a:pt x="2" y="3737"/>
                      <a:pt x="2" y="3737"/>
                      <a:pt x="3" y="3737"/>
                    </a:cubicBezTo>
                    <a:cubicBezTo>
                      <a:pt x="41" y="3737"/>
                      <a:pt x="204" y="2915"/>
                      <a:pt x="368" y="1868"/>
                    </a:cubicBezTo>
                    <a:cubicBezTo>
                      <a:pt x="535" y="834"/>
                      <a:pt x="635" y="0"/>
                      <a:pt x="601"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65" name="Google Shape;565;p33">
                <a:extLst>
                  <a:ext uri="{FF2B5EF4-FFF2-40B4-BE49-F238E27FC236}">
                    <a16:creationId xmlns:a16="http://schemas.microsoft.com/office/drawing/2014/main" id="{5B6733E6-1955-44EB-A8D7-F20CF417AB21}"/>
                  </a:ext>
                </a:extLst>
              </p:cNvPr>
              <p:cNvSpPr/>
              <p:nvPr/>
            </p:nvSpPr>
            <p:spPr>
              <a:xfrm>
                <a:off x="8090941" y="2140823"/>
                <a:ext cx="11397" cy="108728"/>
              </a:xfrm>
              <a:custGeom>
                <a:avLst/>
                <a:gdLst/>
                <a:ahLst/>
                <a:cxnLst/>
                <a:rect l="l" t="t" r="r" b="b"/>
                <a:pathLst>
                  <a:path w="535" h="5104" extrusionOk="0">
                    <a:moveTo>
                      <a:pt x="101" y="0"/>
                    </a:moveTo>
                    <a:cubicBezTo>
                      <a:pt x="67" y="67"/>
                      <a:pt x="67" y="133"/>
                      <a:pt x="67" y="200"/>
                    </a:cubicBezTo>
                    <a:cubicBezTo>
                      <a:pt x="67" y="334"/>
                      <a:pt x="34" y="500"/>
                      <a:pt x="34" y="767"/>
                    </a:cubicBezTo>
                    <a:cubicBezTo>
                      <a:pt x="1" y="1368"/>
                      <a:pt x="34" y="1968"/>
                      <a:pt x="67" y="2569"/>
                    </a:cubicBezTo>
                    <a:cubicBezTo>
                      <a:pt x="134" y="3169"/>
                      <a:pt x="234" y="3803"/>
                      <a:pt x="334" y="4370"/>
                    </a:cubicBezTo>
                    <a:cubicBezTo>
                      <a:pt x="401" y="4603"/>
                      <a:pt x="434" y="4803"/>
                      <a:pt x="468" y="4937"/>
                    </a:cubicBezTo>
                    <a:cubicBezTo>
                      <a:pt x="501" y="5004"/>
                      <a:pt x="501" y="5070"/>
                      <a:pt x="534" y="5104"/>
                    </a:cubicBezTo>
                    <a:cubicBezTo>
                      <a:pt x="534" y="5037"/>
                      <a:pt x="534" y="4970"/>
                      <a:pt x="501" y="4904"/>
                    </a:cubicBezTo>
                    <a:cubicBezTo>
                      <a:pt x="468" y="4770"/>
                      <a:pt x="434" y="4603"/>
                      <a:pt x="401" y="4370"/>
                    </a:cubicBezTo>
                    <a:cubicBezTo>
                      <a:pt x="334" y="3903"/>
                      <a:pt x="234" y="3269"/>
                      <a:pt x="167" y="2569"/>
                    </a:cubicBezTo>
                    <a:cubicBezTo>
                      <a:pt x="101" y="1868"/>
                      <a:pt x="101" y="1234"/>
                      <a:pt x="101" y="767"/>
                    </a:cubicBezTo>
                    <a:lnTo>
                      <a:pt x="101" y="200"/>
                    </a:lnTo>
                    <a:cubicBezTo>
                      <a:pt x="101" y="133"/>
                      <a:pt x="101" y="67"/>
                      <a:pt x="101"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66" name="Google Shape;566;p33">
                <a:extLst>
                  <a:ext uri="{FF2B5EF4-FFF2-40B4-BE49-F238E27FC236}">
                    <a16:creationId xmlns:a16="http://schemas.microsoft.com/office/drawing/2014/main" id="{C06E5A52-BE48-5BB8-E60D-2298DFA0FA8D}"/>
                  </a:ext>
                </a:extLst>
              </p:cNvPr>
              <p:cNvSpPr/>
              <p:nvPr/>
            </p:nvSpPr>
            <p:spPr>
              <a:xfrm>
                <a:off x="8127905" y="2154309"/>
                <a:ext cx="25606" cy="87425"/>
              </a:xfrm>
              <a:custGeom>
                <a:avLst/>
                <a:gdLst/>
                <a:ahLst/>
                <a:cxnLst/>
                <a:rect l="l" t="t" r="r" b="b"/>
                <a:pathLst>
                  <a:path w="1202" h="4104" extrusionOk="0">
                    <a:moveTo>
                      <a:pt x="0" y="1"/>
                    </a:moveTo>
                    <a:cubicBezTo>
                      <a:pt x="0" y="1"/>
                      <a:pt x="0" y="68"/>
                      <a:pt x="0" y="168"/>
                    </a:cubicBezTo>
                    <a:cubicBezTo>
                      <a:pt x="0" y="301"/>
                      <a:pt x="0" y="434"/>
                      <a:pt x="34" y="635"/>
                    </a:cubicBezTo>
                    <a:cubicBezTo>
                      <a:pt x="100" y="1135"/>
                      <a:pt x="200" y="1635"/>
                      <a:pt x="334" y="2136"/>
                    </a:cubicBezTo>
                    <a:cubicBezTo>
                      <a:pt x="467" y="2603"/>
                      <a:pt x="634" y="3070"/>
                      <a:pt x="868" y="3537"/>
                    </a:cubicBezTo>
                    <a:cubicBezTo>
                      <a:pt x="934" y="3670"/>
                      <a:pt x="1001" y="3804"/>
                      <a:pt x="1068" y="3937"/>
                    </a:cubicBezTo>
                    <a:cubicBezTo>
                      <a:pt x="1134" y="4037"/>
                      <a:pt x="1168" y="4104"/>
                      <a:pt x="1168" y="4104"/>
                    </a:cubicBezTo>
                    <a:cubicBezTo>
                      <a:pt x="1201" y="4104"/>
                      <a:pt x="1068" y="3870"/>
                      <a:pt x="934" y="3503"/>
                    </a:cubicBezTo>
                    <a:cubicBezTo>
                      <a:pt x="734" y="3036"/>
                      <a:pt x="534" y="2569"/>
                      <a:pt x="401" y="2102"/>
                    </a:cubicBezTo>
                    <a:cubicBezTo>
                      <a:pt x="267" y="1602"/>
                      <a:pt x="167" y="1135"/>
                      <a:pt x="100" y="635"/>
                    </a:cubicBezTo>
                    <a:cubicBezTo>
                      <a:pt x="34" y="234"/>
                      <a:pt x="0" y="1"/>
                      <a:pt x="0"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67" name="Google Shape;567;p33">
                <a:extLst>
                  <a:ext uri="{FF2B5EF4-FFF2-40B4-BE49-F238E27FC236}">
                    <a16:creationId xmlns:a16="http://schemas.microsoft.com/office/drawing/2014/main" id="{839A8518-EBA4-8966-71AD-8F1A491FBAC9}"/>
                  </a:ext>
                </a:extLst>
              </p:cNvPr>
              <p:cNvSpPr/>
              <p:nvPr/>
            </p:nvSpPr>
            <p:spPr>
              <a:xfrm>
                <a:off x="8171260" y="2146490"/>
                <a:ext cx="51893" cy="86019"/>
              </a:xfrm>
              <a:custGeom>
                <a:avLst/>
                <a:gdLst/>
                <a:ahLst/>
                <a:cxnLst/>
                <a:rect l="l" t="t" r="r" b="b"/>
                <a:pathLst>
                  <a:path w="2436" h="4038" extrusionOk="0">
                    <a:moveTo>
                      <a:pt x="33" y="1"/>
                    </a:moveTo>
                    <a:cubicBezTo>
                      <a:pt x="0" y="68"/>
                      <a:pt x="0" y="134"/>
                      <a:pt x="33" y="201"/>
                    </a:cubicBezTo>
                    <a:cubicBezTo>
                      <a:pt x="33" y="334"/>
                      <a:pt x="67" y="501"/>
                      <a:pt x="100" y="701"/>
                    </a:cubicBezTo>
                    <a:cubicBezTo>
                      <a:pt x="167" y="968"/>
                      <a:pt x="234" y="1202"/>
                      <a:pt x="334" y="1435"/>
                    </a:cubicBezTo>
                    <a:cubicBezTo>
                      <a:pt x="567" y="2036"/>
                      <a:pt x="901" y="2569"/>
                      <a:pt x="1301" y="3070"/>
                    </a:cubicBezTo>
                    <a:cubicBezTo>
                      <a:pt x="1468" y="3270"/>
                      <a:pt x="1635" y="3437"/>
                      <a:pt x="1835" y="3603"/>
                    </a:cubicBezTo>
                    <a:cubicBezTo>
                      <a:pt x="1968" y="3737"/>
                      <a:pt x="2102" y="3837"/>
                      <a:pt x="2268" y="3937"/>
                    </a:cubicBezTo>
                    <a:cubicBezTo>
                      <a:pt x="2302" y="3970"/>
                      <a:pt x="2368" y="4004"/>
                      <a:pt x="2402" y="4037"/>
                    </a:cubicBezTo>
                    <a:cubicBezTo>
                      <a:pt x="2435" y="4037"/>
                      <a:pt x="2202" y="3870"/>
                      <a:pt x="1901" y="3570"/>
                    </a:cubicBezTo>
                    <a:cubicBezTo>
                      <a:pt x="1701" y="3403"/>
                      <a:pt x="1534" y="3203"/>
                      <a:pt x="1368" y="3003"/>
                    </a:cubicBezTo>
                    <a:cubicBezTo>
                      <a:pt x="1168" y="2770"/>
                      <a:pt x="1001" y="2503"/>
                      <a:pt x="834" y="2236"/>
                    </a:cubicBezTo>
                    <a:cubicBezTo>
                      <a:pt x="701" y="1969"/>
                      <a:pt x="534" y="1702"/>
                      <a:pt x="434" y="1402"/>
                    </a:cubicBezTo>
                    <a:cubicBezTo>
                      <a:pt x="334" y="1168"/>
                      <a:pt x="234" y="935"/>
                      <a:pt x="200" y="701"/>
                    </a:cubicBezTo>
                    <a:cubicBezTo>
                      <a:pt x="67" y="268"/>
                      <a:pt x="33" y="1"/>
                      <a:pt x="33"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68" name="Google Shape;568;p33">
                <a:extLst>
                  <a:ext uri="{FF2B5EF4-FFF2-40B4-BE49-F238E27FC236}">
                    <a16:creationId xmlns:a16="http://schemas.microsoft.com/office/drawing/2014/main" id="{D3E74B45-D94E-7303-1E62-317C8CF44571}"/>
                  </a:ext>
                </a:extLst>
              </p:cNvPr>
              <p:cNvSpPr/>
              <p:nvPr/>
            </p:nvSpPr>
            <p:spPr>
              <a:xfrm>
                <a:off x="8224543" y="2136541"/>
                <a:ext cx="59711" cy="90280"/>
              </a:xfrm>
              <a:custGeom>
                <a:avLst/>
                <a:gdLst/>
                <a:ahLst/>
                <a:cxnLst/>
                <a:rect l="l" t="t" r="r" b="b"/>
                <a:pathLst>
                  <a:path w="2803" h="4238" extrusionOk="0">
                    <a:moveTo>
                      <a:pt x="1" y="1"/>
                    </a:moveTo>
                    <a:cubicBezTo>
                      <a:pt x="1" y="68"/>
                      <a:pt x="34" y="134"/>
                      <a:pt x="68" y="201"/>
                    </a:cubicBezTo>
                    <a:cubicBezTo>
                      <a:pt x="101" y="301"/>
                      <a:pt x="134" y="501"/>
                      <a:pt x="234" y="735"/>
                    </a:cubicBezTo>
                    <a:cubicBezTo>
                      <a:pt x="434" y="1302"/>
                      <a:pt x="735" y="1836"/>
                      <a:pt x="1068" y="2336"/>
                    </a:cubicBezTo>
                    <a:cubicBezTo>
                      <a:pt x="1402" y="2836"/>
                      <a:pt x="1769" y="3337"/>
                      <a:pt x="2202" y="3737"/>
                    </a:cubicBezTo>
                    <a:cubicBezTo>
                      <a:pt x="2403" y="3904"/>
                      <a:pt x="2536" y="4037"/>
                      <a:pt x="2636" y="4137"/>
                    </a:cubicBezTo>
                    <a:cubicBezTo>
                      <a:pt x="2669" y="4171"/>
                      <a:pt x="2736" y="4204"/>
                      <a:pt x="2803" y="4237"/>
                    </a:cubicBezTo>
                    <a:cubicBezTo>
                      <a:pt x="2803" y="4237"/>
                      <a:pt x="2569" y="4037"/>
                      <a:pt x="2236" y="3704"/>
                    </a:cubicBezTo>
                    <a:cubicBezTo>
                      <a:pt x="1835" y="3270"/>
                      <a:pt x="1435" y="2803"/>
                      <a:pt x="1135" y="2303"/>
                    </a:cubicBezTo>
                    <a:cubicBezTo>
                      <a:pt x="801" y="1769"/>
                      <a:pt x="501" y="1235"/>
                      <a:pt x="301" y="701"/>
                    </a:cubicBezTo>
                    <a:cubicBezTo>
                      <a:pt x="101" y="268"/>
                      <a:pt x="1" y="1"/>
                      <a:pt x="1"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69" name="Google Shape;569;p33">
                <a:extLst>
                  <a:ext uri="{FF2B5EF4-FFF2-40B4-BE49-F238E27FC236}">
                    <a16:creationId xmlns:a16="http://schemas.microsoft.com/office/drawing/2014/main" id="{FA6D7BC8-11A4-A3AD-FBD7-03E38569CD68}"/>
                  </a:ext>
                </a:extLst>
              </p:cNvPr>
              <p:cNvSpPr/>
              <p:nvPr/>
            </p:nvSpPr>
            <p:spPr>
              <a:xfrm>
                <a:off x="8262210" y="2125185"/>
                <a:ext cx="100228" cy="82441"/>
              </a:xfrm>
              <a:custGeom>
                <a:avLst/>
                <a:gdLst/>
                <a:ahLst/>
                <a:cxnLst/>
                <a:rect l="l" t="t" r="r" b="b"/>
                <a:pathLst>
                  <a:path w="4705" h="3870" extrusionOk="0">
                    <a:moveTo>
                      <a:pt x="1" y="0"/>
                    </a:moveTo>
                    <a:lnTo>
                      <a:pt x="1" y="0"/>
                    </a:lnTo>
                    <a:cubicBezTo>
                      <a:pt x="34" y="67"/>
                      <a:pt x="68" y="167"/>
                      <a:pt x="101" y="234"/>
                    </a:cubicBezTo>
                    <a:cubicBezTo>
                      <a:pt x="134" y="300"/>
                      <a:pt x="168" y="400"/>
                      <a:pt x="234" y="501"/>
                    </a:cubicBezTo>
                    <a:cubicBezTo>
                      <a:pt x="268" y="601"/>
                      <a:pt x="334" y="701"/>
                      <a:pt x="401" y="834"/>
                    </a:cubicBezTo>
                    <a:cubicBezTo>
                      <a:pt x="601" y="1101"/>
                      <a:pt x="768" y="1368"/>
                      <a:pt x="1001" y="1635"/>
                    </a:cubicBezTo>
                    <a:cubicBezTo>
                      <a:pt x="1268" y="1935"/>
                      <a:pt x="1569" y="2235"/>
                      <a:pt x="1869" y="2502"/>
                    </a:cubicBezTo>
                    <a:cubicBezTo>
                      <a:pt x="2202" y="2769"/>
                      <a:pt x="2536" y="3002"/>
                      <a:pt x="2903" y="3202"/>
                    </a:cubicBezTo>
                    <a:cubicBezTo>
                      <a:pt x="3170" y="3369"/>
                      <a:pt x="3470" y="3503"/>
                      <a:pt x="3803" y="3603"/>
                    </a:cubicBezTo>
                    <a:cubicBezTo>
                      <a:pt x="3937" y="3669"/>
                      <a:pt x="4070" y="3703"/>
                      <a:pt x="4170" y="3736"/>
                    </a:cubicBezTo>
                    <a:cubicBezTo>
                      <a:pt x="4270" y="3770"/>
                      <a:pt x="4337" y="3770"/>
                      <a:pt x="4437" y="3803"/>
                    </a:cubicBezTo>
                    <a:cubicBezTo>
                      <a:pt x="4537" y="3836"/>
                      <a:pt x="4604" y="3836"/>
                      <a:pt x="4704" y="3870"/>
                    </a:cubicBezTo>
                    <a:cubicBezTo>
                      <a:pt x="4604" y="3803"/>
                      <a:pt x="4537" y="3770"/>
                      <a:pt x="4471" y="3770"/>
                    </a:cubicBezTo>
                    <a:cubicBezTo>
                      <a:pt x="4371" y="3736"/>
                      <a:pt x="4304" y="3703"/>
                      <a:pt x="4170" y="3669"/>
                    </a:cubicBezTo>
                    <a:cubicBezTo>
                      <a:pt x="4070" y="3636"/>
                      <a:pt x="3937" y="3603"/>
                      <a:pt x="3803" y="3536"/>
                    </a:cubicBezTo>
                    <a:cubicBezTo>
                      <a:pt x="3136" y="3269"/>
                      <a:pt x="2503" y="2902"/>
                      <a:pt x="1935" y="2435"/>
                    </a:cubicBezTo>
                    <a:cubicBezTo>
                      <a:pt x="1602" y="2168"/>
                      <a:pt x="1335" y="1868"/>
                      <a:pt x="1068" y="1601"/>
                    </a:cubicBezTo>
                    <a:cubicBezTo>
                      <a:pt x="835" y="1334"/>
                      <a:pt x="635" y="1068"/>
                      <a:pt x="468" y="801"/>
                    </a:cubicBezTo>
                    <a:cubicBezTo>
                      <a:pt x="368" y="667"/>
                      <a:pt x="334" y="567"/>
                      <a:pt x="268" y="467"/>
                    </a:cubicBezTo>
                    <a:cubicBezTo>
                      <a:pt x="201" y="400"/>
                      <a:pt x="168" y="300"/>
                      <a:pt x="134" y="200"/>
                    </a:cubicBezTo>
                    <a:cubicBezTo>
                      <a:pt x="101" y="134"/>
                      <a:pt x="34" y="67"/>
                      <a:pt x="1"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70" name="Google Shape;570;p33">
                <a:extLst>
                  <a:ext uri="{FF2B5EF4-FFF2-40B4-BE49-F238E27FC236}">
                    <a16:creationId xmlns:a16="http://schemas.microsoft.com/office/drawing/2014/main" id="{C90077FC-BD59-7A14-893E-5BF0A7E62A1A}"/>
                  </a:ext>
                </a:extLst>
              </p:cNvPr>
              <p:cNvSpPr/>
              <p:nvPr/>
            </p:nvSpPr>
            <p:spPr>
              <a:xfrm>
                <a:off x="8304862" y="2113809"/>
                <a:ext cx="67529" cy="60414"/>
              </a:xfrm>
              <a:custGeom>
                <a:avLst/>
                <a:gdLst/>
                <a:ahLst/>
                <a:cxnLst/>
                <a:rect l="l" t="t" r="r" b="b"/>
                <a:pathLst>
                  <a:path w="3170" h="2836" extrusionOk="0">
                    <a:moveTo>
                      <a:pt x="0" y="0"/>
                    </a:moveTo>
                    <a:cubicBezTo>
                      <a:pt x="0" y="67"/>
                      <a:pt x="34" y="134"/>
                      <a:pt x="34" y="201"/>
                    </a:cubicBezTo>
                    <a:cubicBezTo>
                      <a:pt x="67" y="234"/>
                      <a:pt x="67" y="301"/>
                      <a:pt x="100" y="367"/>
                    </a:cubicBezTo>
                    <a:lnTo>
                      <a:pt x="167" y="501"/>
                    </a:lnTo>
                    <a:cubicBezTo>
                      <a:pt x="200" y="534"/>
                      <a:pt x="200" y="568"/>
                      <a:pt x="234" y="601"/>
                    </a:cubicBezTo>
                    <a:cubicBezTo>
                      <a:pt x="334" y="801"/>
                      <a:pt x="501" y="1001"/>
                      <a:pt x="634" y="1168"/>
                    </a:cubicBezTo>
                    <a:cubicBezTo>
                      <a:pt x="834" y="1368"/>
                      <a:pt x="1068" y="1568"/>
                      <a:pt x="1268" y="1735"/>
                    </a:cubicBezTo>
                    <a:cubicBezTo>
                      <a:pt x="1701" y="2069"/>
                      <a:pt x="2135" y="2335"/>
                      <a:pt x="2569" y="2569"/>
                    </a:cubicBezTo>
                    <a:cubicBezTo>
                      <a:pt x="2735" y="2669"/>
                      <a:pt x="2902" y="2736"/>
                      <a:pt x="3002" y="2802"/>
                    </a:cubicBezTo>
                    <a:cubicBezTo>
                      <a:pt x="3036" y="2802"/>
                      <a:pt x="3102" y="2836"/>
                      <a:pt x="3169" y="2836"/>
                    </a:cubicBezTo>
                    <a:cubicBezTo>
                      <a:pt x="3169" y="2836"/>
                      <a:pt x="2936" y="2736"/>
                      <a:pt x="2602" y="2536"/>
                    </a:cubicBezTo>
                    <a:cubicBezTo>
                      <a:pt x="2168" y="2269"/>
                      <a:pt x="1735" y="2002"/>
                      <a:pt x="1334" y="1668"/>
                    </a:cubicBezTo>
                    <a:cubicBezTo>
                      <a:pt x="1101" y="1502"/>
                      <a:pt x="901" y="1301"/>
                      <a:pt x="701" y="1135"/>
                    </a:cubicBezTo>
                    <a:cubicBezTo>
                      <a:pt x="534" y="968"/>
                      <a:pt x="400" y="768"/>
                      <a:pt x="300" y="568"/>
                    </a:cubicBezTo>
                    <a:cubicBezTo>
                      <a:pt x="167" y="401"/>
                      <a:pt x="100" y="201"/>
                      <a:pt x="0"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71" name="Google Shape;571;p33">
                <a:extLst>
                  <a:ext uri="{FF2B5EF4-FFF2-40B4-BE49-F238E27FC236}">
                    <a16:creationId xmlns:a16="http://schemas.microsoft.com/office/drawing/2014/main" id="{1149F33A-54A0-FA8E-C0E1-46A730C23A9E}"/>
                  </a:ext>
                </a:extLst>
              </p:cNvPr>
              <p:cNvSpPr/>
              <p:nvPr/>
            </p:nvSpPr>
            <p:spPr>
              <a:xfrm>
                <a:off x="8325464" y="2082533"/>
                <a:ext cx="67529" cy="60435"/>
              </a:xfrm>
              <a:custGeom>
                <a:avLst/>
                <a:gdLst/>
                <a:ahLst/>
                <a:cxnLst/>
                <a:rect l="l" t="t" r="r" b="b"/>
                <a:pathLst>
                  <a:path w="3170" h="2837" extrusionOk="0">
                    <a:moveTo>
                      <a:pt x="1" y="1"/>
                    </a:moveTo>
                    <a:cubicBezTo>
                      <a:pt x="1" y="1"/>
                      <a:pt x="1" y="68"/>
                      <a:pt x="34" y="168"/>
                    </a:cubicBezTo>
                    <a:cubicBezTo>
                      <a:pt x="67" y="234"/>
                      <a:pt x="67" y="301"/>
                      <a:pt x="101" y="368"/>
                    </a:cubicBezTo>
                    <a:lnTo>
                      <a:pt x="167" y="468"/>
                    </a:lnTo>
                    <a:lnTo>
                      <a:pt x="234" y="601"/>
                    </a:lnTo>
                    <a:cubicBezTo>
                      <a:pt x="334" y="801"/>
                      <a:pt x="501" y="968"/>
                      <a:pt x="634" y="1168"/>
                    </a:cubicBezTo>
                    <a:cubicBezTo>
                      <a:pt x="834" y="1368"/>
                      <a:pt x="1068" y="1535"/>
                      <a:pt x="1268" y="1735"/>
                    </a:cubicBezTo>
                    <a:cubicBezTo>
                      <a:pt x="1668" y="2036"/>
                      <a:pt x="2102" y="2336"/>
                      <a:pt x="2569" y="2569"/>
                    </a:cubicBezTo>
                    <a:cubicBezTo>
                      <a:pt x="2736" y="2669"/>
                      <a:pt x="2903" y="2736"/>
                      <a:pt x="3003" y="2769"/>
                    </a:cubicBezTo>
                    <a:cubicBezTo>
                      <a:pt x="3036" y="2803"/>
                      <a:pt x="3103" y="2803"/>
                      <a:pt x="3169" y="2836"/>
                    </a:cubicBezTo>
                    <a:cubicBezTo>
                      <a:pt x="3169" y="2803"/>
                      <a:pt x="2936" y="2703"/>
                      <a:pt x="2602" y="2536"/>
                    </a:cubicBezTo>
                    <a:cubicBezTo>
                      <a:pt x="2169" y="2269"/>
                      <a:pt x="1735" y="1969"/>
                      <a:pt x="1335" y="1669"/>
                    </a:cubicBezTo>
                    <a:cubicBezTo>
                      <a:pt x="1101" y="1468"/>
                      <a:pt x="901" y="1302"/>
                      <a:pt x="701" y="1102"/>
                    </a:cubicBezTo>
                    <a:cubicBezTo>
                      <a:pt x="534" y="935"/>
                      <a:pt x="401" y="768"/>
                      <a:pt x="301" y="568"/>
                    </a:cubicBezTo>
                    <a:cubicBezTo>
                      <a:pt x="167" y="368"/>
                      <a:pt x="67" y="201"/>
                      <a:pt x="1"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72" name="Google Shape;572;p33">
                <a:extLst>
                  <a:ext uri="{FF2B5EF4-FFF2-40B4-BE49-F238E27FC236}">
                    <a16:creationId xmlns:a16="http://schemas.microsoft.com/office/drawing/2014/main" id="{D1302F95-2AD7-B749-D0EF-A57EDA2716C8}"/>
                  </a:ext>
                </a:extLst>
              </p:cNvPr>
              <p:cNvSpPr/>
              <p:nvPr/>
            </p:nvSpPr>
            <p:spPr>
              <a:xfrm>
                <a:off x="8165572" y="1849439"/>
                <a:ext cx="3558" cy="21"/>
              </a:xfrm>
              <a:custGeom>
                <a:avLst/>
                <a:gdLst/>
                <a:ahLst/>
                <a:cxnLst/>
                <a:rect l="l" t="t" r="r" b="b"/>
                <a:pathLst>
                  <a:path w="167" h="1" extrusionOk="0">
                    <a:moveTo>
                      <a:pt x="0" y="1"/>
                    </a:moveTo>
                    <a:lnTo>
                      <a:pt x="100" y="1"/>
                    </a:lnTo>
                    <a:lnTo>
                      <a:pt x="167" y="1"/>
                    </a:lnTo>
                    <a:close/>
                  </a:path>
                </a:pathLst>
              </a:custGeom>
              <a:solidFill>
                <a:srgbClr val="FF725E"/>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73" name="Google Shape;573;p33">
                <a:extLst>
                  <a:ext uri="{FF2B5EF4-FFF2-40B4-BE49-F238E27FC236}">
                    <a16:creationId xmlns:a16="http://schemas.microsoft.com/office/drawing/2014/main" id="{C11DD100-C6BC-5AD7-3C8D-3571469DCED1}"/>
                  </a:ext>
                </a:extLst>
              </p:cNvPr>
              <p:cNvSpPr/>
              <p:nvPr/>
            </p:nvSpPr>
            <p:spPr>
              <a:xfrm>
                <a:off x="7898346" y="1847415"/>
                <a:ext cx="495304" cy="308311"/>
              </a:xfrm>
              <a:custGeom>
                <a:avLst/>
                <a:gdLst/>
                <a:ahLst/>
                <a:cxnLst/>
                <a:rect l="l" t="t" r="r" b="b"/>
                <a:pathLst>
                  <a:path w="23251" h="14473" extrusionOk="0">
                    <a:moveTo>
                      <a:pt x="11127" y="1"/>
                    </a:moveTo>
                    <a:cubicBezTo>
                      <a:pt x="8070" y="1"/>
                      <a:pt x="5810" y="1230"/>
                      <a:pt x="3103" y="3131"/>
                    </a:cubicBezTo>
                    <a:cubicBezTo>
                      <a:pt x="2069" y="3898"/>
                      <a:pt x="1002" y="4799"/>
                      <a:pt x="568" y="6033"/>
                    </a:cubicBezTo>
                    <a:cubicBezTo>
                      <a:pt x="1" y="7568"/>
                      <a:pt x="568" y="9336"/>
                      <a:pt x="1669" y="10570"/>
                    </a:cubicBezTo>
                    <a:cubicBezTo>
                      <a:pt x="2736" y="11804"/>
                      <a:pt x="4237" y="12571"/>
                      <a:pt x="5772" y="13138"/>
                    </a:cubicBezTo>
                    <a:cubicBezTo>
                      <a:pt x="7973" y="14006"/>
                      <a:pt x="10308" y="14473"/>
                      <a:pt x="12677" y="14473"/>
                    </a:cubicBezTo>
                    <a:cubicBezTo>
                      <a:pt x="15045" y="14473"/>
                      <a:pt x="17380" y="13839"/>
                      <a:pt x="19448" y="12705"/>
                    </a:cubicBezTo>
                    <a:cubicBezTo>
                      <a:pt x="20582" y="12071"/>
                      <a:pt x="21550" y="11204"/>
                      <a:pt x="22283" y="10136"/>
                    </a:cubicBezTo>
                    <a:cubicBezTo>
                      <a:pt x="22984" y="9069"/>
                      <a:pt x="23251" y="7734"/>
                      <a:pt x="22951" y="6467"/>
                    </a:cubicBezTo>
                    <a:cubicBezTo>
                      <a:pt x="22617" y="5333"/>
                      <a:pt x="21917" y="4332"/>
                      <a:pt x="21016" y="3565"/>
                    </a:cubicBezTo>
                    <a:cubicBezTo>
                      <a:pt x="18748" y="1463"/>
                      <a:pt x="15679" y="429"/>
                      <a:pt x="12643" y="96"/>
                    </a:cubicBezTo>
                    <a:cubicBezTo>
                      <a:pt x="12114" y="32"/>
                      <a:pt x="11611" y="1"/>
                      <a:pt x="11127" y="1"/>
                    </a:cubicBezTo>
                    <a:close/>
                  </a:path>
                </a:pathLst>
              </a:custGeom>
              <a:solidFill>
                <a:srgbClr val="FF725E"/>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74" name="Google Shape;574;p33">
                <a:extLst>
                  <a:ext uri="{FF2B5EF4-FFF2-40B4-BE49-F238E27FC236}">
                    <a16:creationId xmlns:a16="http://schemas.microsoft.com/office/drawing/2014/main" id="{1EF9A733-6C5D-822A-03AC-BAD52A17C5FC}"/>
                  </a:ext>
                </a:extLst>
              </p:cNvPr>
              <p:cNvSpPr/>
              <p:nvPr/>
            </p:nvSpPr>
            <p:spPr>
              <a:xfrm>
                <a:off x="8165572" y="1849439"/>
                <a:ext cx="3558" cy="21"/>
              </a:xfrm>
              <a:custGeom>
                <a:avLst/>
                <a:gdLst/>
                <a:ahLst/>
                <a:cxnLst/>
                <a:rect l="l" t="t" r="r" b="b"/>
                <a:pathLst>
                  <a:path w="167" h="1" extrusionOk="0">
                    <a:moveTo>
                      <a:pt x="0" y="1"/>
                    </a:moveTo>
                    <a:lnTo>
                      <a:pt x="100" y="1"/>
                    </a:lnTo>
                    <a:lnTo>
                      <a:pt x="167" y="1"/>
                    </a:ln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75" name="Google Shape;575;p33">
                <a:extLst>
                  <a:ext uri="{FF2B5EF4-FFF2-40B4-BE49-F238E27FC236}">
                    <a16:creationId xmlns:a16="http://schemas.microsoft.com/office/drawing/2014/main" id="{61FDA2BC-71B2-1C7F-CD77-D1A87A5379CC}"/>
                  </a:ext>
                </a:extLst>
              </p:cNvPr>
              <p:cNvSpPr/>
              <p:nvPr/>
            </p:nvSpPr>
            <p:spPr>
              <a:xfrm>
                <a:off x="7898346" y="1847415"/>
                <a:ext cx="495304" cy="308311"/>
              </a:xfrm>
              <a:custGeom>
                <a:avLst/>
                <a:gdLst/>
                <a:ahLst/>
                <a:cxnLst/>
                <a:rect l="l" t="t" r="r" b="b"/>
                <a:pathLst>
                  <a:path w="23251" h="14473" extrusionOk="0">
                    <a:moveTo>
                      <a:pt x="11127" y="1"/>
                    </a:moveTo>
                    <a:cubicBezTo>
                      <a:pt x="8070" y="1"/>
                      <a:pt x="5810" y="1230"/>
                      <a:pt x="3103" y="3131"/>
                    </a:cubicBezTo>
                    <a:cubicBezTo>
                      <a:pt x="2069" y="3898"/>
                      <a:pt x="1002" y="4799"/>
                      <a:pt x="568" y="6033"/>
                    </a:cubicBezTo>
                    <a:cubicBezTo>
                      <a:pt x="1" y="7568"/>
                      <a:pt x="568" y="9336"/>
                      <a:pt x="1669" y="10570"/>
                    </a:cubicBezTo>
                    <a:cubicBezTo>
                      <a:pt x="2736" y="11804"/>
                      <a:pt x="4237" y="12571"/>
                      <a:pt x="5772" y="13138"/>
                    </a:cubicBezTo>
                    <a:cubicBezTo>
                      <a:pt x="7973" y="14006"/>
                      <a:pt x="10308" y="14473"/>
                      <a:pt x="12677" y="14473"/>
                    </a:cubicBezTo>
                    <a:cubicBezTo>
                      <a:pt x="15045" y="14473"/>
                      <a:pt x="17380" y="13839"/>
                      <a:pt x="19448" y="12705"/>
                    </a:cubicBezTo>
                    <a:cubicBezTo>
                      <a:pt x="20582" y="12071"/>
                      <a:pt x="21550" y="11204"/>
                      <a:pt x="22283" y="10136"/>
                    </a:cubicBezTo>
                    <a:cubicBezTo>
                      <a:pt x="22984" y="9069"/>
                      <a:pt x="23251" y="7734"/>
                      <a:pt x="22951" y="6467"/>
                    </a:cubicBezTo>
                    <a:cubicBezTo>
                      <a:pt x="22617" y="5333"/>
                      <a:pt x="21917" y="4332"/>
                      <a:pt x="21016" y="3565"/>
                    </a:cubicBezTo>
                    <a:cubicBezTo>
                      <a:pt x="18748" y="1463"/>
                      <a:pt x="15679" y="429"/>
                      <a:pt x="12643" y="96"/>
                    </a:cubicBezTo>
                    <a:cubicBezTo>
                      <a:pt x="12114" y="32"/>
                      <a:pt x="11611" y="1"/>
                      <a:pt x="11127" y="1"/>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76" name="Google Shape;576;p33">
                <a:extLst>
                  <a:ext uri="{FF2B5EF4-FFF2-40B4-BE49-F238E27FC236}">
                    <a16:creationId xmlns:a16="http://schemas.microsoft.com/office/drawing/2014/main" id="{2E99772C-36BC-CE25-98A8-B0CEAC47AA78}"/>
                  </a:ext>
                </a:extLst>
              </p:cNvPr>
              <p:cNvSpPr/>
              <p:nvPr/>
            </p:nvSpPr>
            <p:spPr>
              <a:xfrm>
                <a:off x="7972977" y="1881865"/>
                <a:ext cx="356732" cy="199519"/>
              </a:xfrm>
              <a:custGeom>
                <a:avLst/>
                <a:gdLst/>
                <a:ahLst/>
                <a:cxnLst/>
                <a:rect l="l" t="t" r="r" b="b"/>
                <a:pathLst>
                  <a:path w="16746" h="9366" extrusionOk="0">
                    <a:moveTo>
                      <a:pt x="8204" y="0"/>
                    </a:moveTo>
                    <a:cubicBezTo>
                      <a:pt x="6004" y="0"/>
                      <a:pt x="3848" y="775"/>
                      <a:pt x="2135" y="2215"/>
                    </a:cubicBezTo>
                    <a:cubicBezTo>
                      <a:pt x="968" y="3182"/>
                      <a:pt x="0" y="4683"/>
                      <a:pt x="334" y="6151"/>
                    </a:cubicBezTo>
                    <a:cubicBezTo>
                      <a:pt x="601" y="7552"/>
                      <a:pt x="1968" y="8519"/>
                      <a:pt x="3336" y="8886"/>
                    </a:cubicBezTo>
                    <a:cubicBezTo>
                      <a:pt x="4704" y="9253"/>
                      <a:pt x="6171" y="9153"/>
                      <a:pt x="7606" y="9186"/>
                    </a:cubicBezTo>
                    <a:cubicBezTo>
                      <a:pt x="8627" y="9234"/>
                      <a:pt x="9698" y="9366"/>
                      <a:pt x="10760" y="9366"/>
                    </a:cubicBezTo>
                    <a:cubicBezTo>
                      <a:pt x="11190" y="9366"/>
                      <a:pt x="11619" y="9344"/>
                      <a:pt x="12042" y="9286"/>
                    </a:cubicBezTo>
                    <a:cubicBezTo>
                      <a:pt x="13543" y="9086"/>
                      <a:pt x="15345" y="8452"/>
                      <a:pt x="15978" y="7085"/>
                    </a:cubicBezTo>
                    <a:cubicBezTo>
                      <a:pt x="16746" y="5450"/>
                      <a:pt x="15878" y="3582"/>
                      <a:pt x="14577" y="2348"/>
                    </a:cubicBezTo>
                    <a:cubicBezTo>
                      <a:pt x="13243" y="1147"/>
                      <a:pt x="12142" y="814"/>
                      <a:pt x="10475" y="280"/>
                    </a:cubicBezTo>
                    <a:cubicBezTo>
                      <a:pt x="9723" y="92"/>
                      <a:pt x="8961" y="0"/>
                      <a:pt x="8204" y="0"/>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77" name="Google Shape;577;p33">
                <a:extLst>
                  <a:ext uri="{FF2B5EF4-FFF2-40B4-BE49-F238E27FC236}">
                    <a16:creationId xmlns:a16="http://schemas.microsoft.com/office/drawing/2014/main" id="{83091BB4-04F5-5489-18B6-71F50B6C5066}"/>
                  </a:ext>
                </a:extLst>
              </p:cNvPr>
              <p:cNvSpPr/>
              <p:nvPr/>
            </p:nvSpPr>
            <p:spPr>
              <a:xfrm>
                <a:off x="7975841" y="1881865"/>
                <a:ext cx="356732" cy="199519"/>
              </a:xfrm>
              <a:custGeom>
                <a:avLst/>
                <a:gdLst/>
                <a:ahLst/>
                <a:cxnLst/>
                <a:rect l="l" t="t" r="r" b="b"/>
                <a:pathLst>
                  <a:path w="16746" h="9366" extrusionOk="0">
                    <a:moveTo>
                      <a:pt x="8204" y="0"/>
                    </a:moveTo>
                    <a:cubicBezTo>
                      <a:pt x="6004" y="0"/>
                      <a:pt x="3848" y="775"/>
                      <a:pt x="2135" y="2215"/>
                    </a:cubicBezTo>
                    <a:cubicBezTo>
                      <a:pt x="968" y="3182"/>
                      <a:pt x="0" y="4683"/>
                      <a:pt x="334" y="6151"/>
                    </a:cubicBezTo>
                    <a:cubicBezTo>
                      <a:pt x="601" y="7552"/>
                      <a:pt x="1968" y="8519"/>
                      <a:pt x="3336" y="8886"/>
                    </a:cubicBezTo>
                    <a:cubicBezTo>
                      <a:pt x="4704" y="9253"/>
                      <a:pt x="6171" y="9153"/>
                      <a:pt x="7606" y="9186"/>
                    </a:cubicBezTo>
                    <a:cubicBezTo>
                      <a:pt x="8627" y="9234"/>
                      <a:pt x="9698" y="9366"/>
                      <a:pt x="10760" y="9366"/>
                    </a:cubicBezTo>
                    <a:cubicBezTo>
                      <a:pt x="11190" y="9366"/>
                      <a:pt x="11619" y="9344"/>
                      <a:pt x="12042" y="9286"/>
                    </a:cubicBezTo>
                    <a:cubicBezTo>
                      <a:pt x="13543" y="9086"/>
                      <a:pt x="15345" y="8452"/>
                      <a:pt x="15978" y="7085"/>
                    </a:cubicBezTo>
                    <a:cubicBezTo>
                      <a:pt x="16746" y="5450"/>
                      <a:pt x="15878" y="3582"/>
                      <a:pt x="14577" y="2348"/>
                    </a:cubicBezTo>
                    <a:cubicBezTo>
                      <a:pt x="13243" y="1147"/>
                      <a:pt x="12142" y="814"/>
                      <a:pt x="10475" y="280"/>
                    </a:cubicBezTo>
                    <a:cubicBezTo>
                      <a:pt x="9723" y="92"/>
                      <a:pt x="8961" y="0"/>
                      <a:pt x="8204" y="0"/>
                    </a:cubicBezTo>
                    <a:close/>
                  </a:path>
                </a:pathLst>
              </a:custGeom>
              <a:solidFill>
                <a:srgbClr val="0E2124">
                  <a:alpha val="1139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78" name="Google Shape;578;p33">
                <a:extLst>
                  <a:ext uri="{FF2B5EF4-FFF2-40B4-BE49-F238E27FC236}">
                    <a16:creationId xmlns:a16="http://schemas.microsoft.com/office/drawing/2014/main" id="{CE1E0039-23A5-32A9-525B-5212C336E006}"/>
                  </a:ext>
                </a:extLst>
              </p:cNvPr>
              <p:cNvSpPr/>
              <p:nvPr/>
            </p:nvSpPr>
            <p:spPr>
              <a:xfrm>
                <a:off x="8053999" y="1923878"/>
                <a:ext cx="69659" cy="45332"/>
              </a:xfrm>
              <a:custGeom>
                <a:avLst/>
                <a:gdLst/>
                <a:ahLst/>
                <a:cxnLst/>
                <a:rect l="l" t="t" r="r" b="b"/>
                <a:pathLst>
                  <a:path w="3270" h="2128" extrusionOk="0">
                    <a:moveTo>
                      <a:pt x="1751" y="1"/>
                    </a:moveTo>
                    <a:cubicBezTo>
                      <a:pt x="1551" y="1"/>
                      <a:pt x="1351" y="26"/>
                      <a:pt x="1168" y="76"/>
                    </a:cubicBezTo>
                    <a:cubicBezTo>
                      <a:pt x="901" y="109"/>
                      <a:pt x="701" y="209"/>
                      <a:pt x="500" y="343"/>
                    </a:cubicBezTo>
                    <a:cubicBezTo>
                      <a:pt x="234" y="509"/>
                      <a:pt x="100" y="743"/>
                      <a:pt x="33" y="1010"/>
                    </a:cubicBezTo>
                    <a:cubicBezTo>
                      <a:pt x="0" y="1310"/>
                      <a:pt x="67" y="1610"/>
                      <a:pt x="267" y="1810"/>
                    </a:cubicBezTo>
                    <a:cubicBezTo>
                      <a:pt x="467" y="1977"/>
                      <a:pt x="701" y="2111"/>
                      <a:pt x="967" y="2111"/>
                    </a:cubicBezTo>
                    <a:cubicBezTo>
                      <a:pt x="1077" y="2122"/>
                      <a:pt x="1187" y="2127"/>
                      <a:pt x="1296" y="2127"/>
                    </a:cubicBezTo>
                    <a:cubicBezTo>
                      <a:pt x="1851" y="2127"/>
                      <a:pt x="2395" y="1984"/>
                      <a:pt x="2869" y="1677"/>
                    </a:cubicBezTo>
                    <a:cubicBezTo>
                      <a:pt x="3002" y="1577"/>
                      <a:pt x="3069" y="1477"/>
                      <a:pt x="3069" y="1477"/>
                    </a:cubicBezTo>
                    <a:cubicBezTo>
                      <a:pt x="3069" y="1475"/>
                      <a:pt x="3067" y="1474"/>
                      <a:pt x="3064" y="1474"/>
                    </a:cubicBezTo>
                    <a:cubicBezTo>
                      <a:pt x="3020" y="1474"/>
                      <a:pt x="2663" y="1686"/>
                      <a:pt x="2102" y="1810"/>
                    </a:cubicBezTo>
                    <a:cubicBezTo>
                      <a:pt x="1935" y="1844"/>
                      <a:pt x="1735" y="1877"/>
                      <a:pt x="1568" y="1877"/>
                    </a:cubicBezTo>
                    <a:cubicBezTo>
                      <a:pt x="1468" y="1894"/>
                      <a:pt x="1368" y="1902"/>
                      <a:pt x="1272" y="1902"/>
                    </a:cubicBezTo>
                    <a:cubicBezTo>
                      <a:pt x="1176" y="1902"/>
                      <a:pt x="1084" y="1894"/>
                      <a:pt x="1001" y="1877"/>
                    </a:cubicBezTo>
                    <a:cubicBezTo>
                      <a:pt x="801" y="1844"/>
                      <a:pt x="601" y="1777"/>
                      <a:pt x="467" y="1644"/>
                    </a:cubicBezTo>
                    <a:cubicBezTo>
                      <a:pt x="334" y="1477"/>
                      <a:pt x="267" y="1277"/>
                      <a:pt x="300" y="1077"/>
                    </a:cubicBezTo>
                    <a:cubicBezTo>
                      <a:pt x="334" y="843"/>
                      <a:pt x="467" y="676"/>
                      <a:pt x="634" y="543"/>
                    </a:cubicBezTo>
                    <a:cubicBezTo>
                      <a:pt x="801" y="443"/>
                      <a:pt x="1001" y="343"/>
                      <a:pt x="1201" y="309"/>
                    </a:cubicBezTo>
                    <a:cubicBezTo>
                      <a:pt x="1414" y="251"/>
                      <a:pt x="1627" y="216"/>
                      <a:pt x="1841" y="216"/>
                    </a:cubicBezTo>
                    <a:cubicBezTo>
                      <a:pt x="1994" y="216"/>
                      <a:pt x="2148" y="234"/>
                      <a:pt x="2302" y="276"/>
                    </a:cubicBezTo>
                    <a:cubicBezTo>
                      <a:pt x="2535" y="309"/>
                      <a:pt x="2769" y="409"/>
                      <a:pt x="3002" y="543"/>
                    </a:cubicBezTo>
                    <a:cubicBezTo>
                      <a:pt x="3169" y="610"/>
                      <a:pt x="3236" y="676"/>
                      <a:pt x="3269" y="676"/>
                    </a:cubicBezTo>
                    <a:cubicBezTo>
                      <a:pt x="3269" y="643"/>
                      <a:pt x="3202" y="576"/>
                      <a:pt x="3069" y="443"/>
                    </a:cubicBezTo>
                    <a:cubicBezTo>
                      <a:pt x="2835" y="276"/>
                      <a:pt x="2602" y="176"/>
                      <a:pt x="2335" y="76"/>
                    </a:cubicBezTo>
                    <a:cubicBezTo>
                      <a:pt x="2152" y="26"/>
                      <a:pt x="1952" y="1"/>
                      <a:pt x="1751" y="1"/>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79" name="Google Shape;579;p33">
                <a:extLst>
                  <a:ext uri="{FF2B5EF4-FFF2-40B4-BE49-F238E27FC236}">
                    <a16:creationId xmlns:a16="http://schemas.microsoft.com/office/drawing/2014/main" id="{E53B8FCF-E09B-05E5-2D7F-9A391A6B4CD6}"/>
                  </a:ext>
                </a:extLst>
              </p:cNvPr>
              <p:cNvSpPr/>
              <p:nvPr/>
            </p:nvSpPr>
            <p:spPr>
              <a:xfrm>
                <a:off x="8112970" y="1971387"/>
                <a:ext cx="73920" cy="48634"/>
              </a:xfrm>
              <a:custGeom>
                <a:avLst/>
                <a:gdLst/>
                <a:ahLst/>
                <a:cxnLst/>
                <a:rect l="l" t="t" r="r" b="b"/>
                <a:pathLst>
                  <a:path w="3470" h="2283" extrusionOk="0">
                    <a:moveTo>
                      <a:pt x="915" y="1"/>
                    </a:moveTo>
                    <a:cubicBezTo>
                      <a:pt x="879" y="1"/>
                      <a:pt x="799" y="32"/>
                      <a:pt x="701" y="81"/>
                    </a:cubicBezTo>
                    <a:cubicBezTo>
                      <a:pt x="601" y="147"/>
                      <a:pt x="501" y="181"/>
                      <a:pt x="434" y="248"/>
                    </a:cubicBezTo>
                    <a:cubicBezTo>
                      <a:pt x="301" y="348"/>
                      <a:pt x="201" y="481"/>
                      <a:pt x="134" y="614"/>
                    </a:cubicBezTo>
                    <a:cubicBezTo>
                      <a:pt x="34" y="781"/>
                      <a:pt x="1" y="948"/>
                      <a:pt x="67" y="1148"/>
                    </a:cubicBezTo>
                    <a:cubicBezTo>
                      <a:pt x="101" y="1348"/>
                      <a:pt x="201" y="1548"/>
                      <a:pt x="368" y="1682"/>
                    </a:cubicBezTo>
                    <a:cubicBezTo>
                      <a:pt x="534" y="1849"/>
                      <a:pt x="735" y="1982"/>
                      <a:pt x="968" y="2049"/>
                    </a:cubicBezTo>
                    <a:cubicBezTo>
                      <a:pt x="1168" y="2149"/>
                      <a:pt x="1402" y="2182"/>
                      <a:pt x="1635" y="2249"/>
                    </a:cubicBezTo>
                    <a:cubicBezTo>
                      <a:pt x="1869" y="2282"/>
                      <a:pt x="2102" y="2282"/>
                      <a:pt x="2336" y="2282"/>
                    </a:cubicBezTo>
                    <a:cubicBezTo>
                      <a:pt x="2569" y="2249"/>
                      <a:pt x="2803" y="2182"/>
                      <a:pt x="3003" y="2082"/>
                    </a:cubicBezTo>
                    <a:cubicBezTo>
                      <a:pt x="3203" y="1982"/>
                      <a:pt x="3370" y="1815"/>
                      <a:pt x="3437" y="1582"/>
                    </a:cubicBezTo>
                    <a:cubicBezTo>
                      <a:pt x="3470" y="1415"/>
                      <a:pt x="3470" y="1215"/>
                      <a:pt x="3403" y="1048"/>
                    </a:cubicBezTo>
                    <a:cubicBezTo>
                      <a:pt x="3303" y="781"/>
                      <a:pt x="3170" y="581"/>
                      <a:pt x="2970" y="414"/>
                    </a:cubicBezTo>
                    <a:cubicBezTo>
                      <a:pt x="2870" y="281"/>
                      <a:pt x="2769" y="248"/>
                      <a:pt x="2769" y="248"/>
                    </a:cubicBezTo>
                    <a:lnTo>
                      <a:pt x="2769" y="248"/>
                    </a:lnTo>
                    <a:cubicBezTo>
                      <a:pt x="2769" y="248"/>
                      <a:pt x="2803" y="348"/>
                      <a:pt x="2903" y="448"/>
                    </a:cubicBezTo>
                    <a:cubicBezTo>
                      <a:pt x="3036" y="648"/>
                      <a:pt x="3136" y="848"/>
                      <a:pt x="3203" y="1081"/>
                    </a:cubicBezTo>
                    <a:cubicBezTo>
                      <a:pt x="3236" y="1215"/>
                      <a:pt x="3236" y="1382"/>
                      <a:pt x="3203" y="1515"/>
                    </a:cubicBezTo>
                    <a:cubicBezTo>
                      <a:pt x="3136" y="1682"/>
                      <a:pt x="3036" y="1815"/>
                      <a:pt x="2903" y="1882"/>
                    </a:cubicBezTo>
                    <a:cubicBezTo>
                      <a:pt x="2636" y="1971"/>
                      <a:pt x="2354" y="2015"/>
                      <a:pt x="2078" y="2015"/>
                    </a:cubicBezTo>
                    <a:cubicBezTo>
                      <a:pt x="1939" y="2015"/>
                      <a:pt x="1802" y="2004"/>
                      <a:pt x="1669" y="1982"/>
                    </a:cubicBezTo>
                    <a:cubicBezTo>
                      <a:pt x="1268" y="1915"/>
                      <a:pt x="868" y="1749"/>
                      <a:pt x="534" y="1515"/>
                    </a:cubicBezTo>
                    <a:cubicBezTo>
                      <a:pt x="401" y="1415"/>
                      <a:pt x="301" y="1248"/>
                      <a:pt x="268" y="1081"/>
                    </a:cubicBezTo>
                    <a:cubicBezTo>
                      <a:pt x="234" y="948"/>
                      <a:pt x="234" y="815"/>
                      <a:pt x="301" y="681"/>
                    </a:cubicBezTo>
                    <a:cubicBezTo>
                      <a:pt x="401" y="481"/>
                      <a:pt x="568" y="314"/>
                      <a:pt x="735" y="181"/>
                    </a:cubicBezTo>
                    <a:cubicBezTo>
                      <a:pt x="868" y="81"/>
                      <a:pt x="968" y="14"/>
                      <a:pt x="935" y="14"/>
                    </a:cubicBezTo>
                    <a:cubicBezTo>
                      <a:pt x="935" y="5"/>
                      <a:pt x="928" y="1"/>
                      <a:pt x="915" y="1"/>
                    </a:cubicBezTo>
                    <a:close/>
                  </a:path>
                </a:pathLst>
              </a:custGeom>
              <a:solidFill>
                <a:srgbClr val="0E2124">
                  <a:alpha val="1139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80" name="Google Shape;580;p33">
                <a:extLst>
                  <a:ext uri="{FF2B5EF4-FFF2-40B4-BE49-F238E27FC236}">
                    <a16:creationId xmlns:a16="http://schemas.microsoft.com/office/drawing/2014/main" id="{3897B870-3623-E890-D636-F15F16C0DCE1}"/>
                  </a:ext>
                </a:extLst>
              </p:cNvPr>
              <p:cNvSpPr/>
              <p:nvPr/>
            </p:nvSpPr>
            <p:spPr>
              <a:xfrm>
                <a:off x="8186174" y="1935212"/>
                <a:ext cx="67529" cy="41817"/>
              </a:xfrm>
              <a:custGeom>
                <a:avLst/>
                <a:gdLst/>
                <a:ahLst/>
                <a:cxnLst/>
                <a:rect l="l" t="t" r="r" b="b"/>
                <a:pathLst>
                  <a:path w="3170" h="1963" extrusionOk="0">
                    <a:moveTo>
                      <a:pt x="1290" y="0"/>
                    </a:moveTo>
                    <a:cubicBezTo>
                      <a:pt x="1138" y="0"/>
                      <a:pt x="986" y="17"/>
                      <a:pt x="834" y="44"/>
                    </a:cubicBezTo>
                    <a:cubicBezTo>
                      <a:pt x="601" y="78"/>
                      <a:pt x="401" y="178"/>
                      <a:pt x="201" y="311"/>
                    </a:cubicBezTo>
                    <a:cubicBezTo>
                      <a:pt x="67" y="411"/>
                      <a:pt x="1" y="511"/>
                      <a:pt x="1" y="511"/>
                    </a:cubicBezTo>
                    <a:cubicBezTo>
                      <a:pt x="1" y="511"/>
                      <a:pt x="101" y="478"/>
                      <a:pt x="234" y="378"/>
                    </a:cubicBezTo>
                    <a:cubicBezTo>
                      <a:pt x="434" y="278"/>
                      <a:pt x="668" y="211"/>
                      <a:pt x="868" y="178"/>
                    </a:cubicBezTo>
                    <a:cubicBezTo>
                      <a:pt x="947" y="170"/>
                      <a:pt x="1025" y="166"/>
                      <a:pt x="1104" y="166"/>
                    </a:cubicBezTo>
                    <a:cubicBezTo>
                      <a:pt x="1357" y="166"/>
                      <a:pt x="1606" y="209"/>
                      <a:pt x="1835" y="311"/>
                    </a:cubicBezTo>
                    <a:cubicBezTo>
                      <a:pt x="2202" y="444"/>
                      <a:pt x="2536" y="678"/>
                      <a:pt x="2736" y="1012"/>
                    </a:cubicBezTo>
                    <a:cubicBezTo>
                      <a:pt x="2903" y="1145"/>
                      <a:pt x="2869" y="1345"/>
                      <a:pt x="2702" y="1445"/>
                    </a:cubicBezTo>
                    <a:cubicBezTo>
                      <a:pt x="2536" y="1545"/>
                      <a:pt x="2369" y="1612"/>
                      <a:pt x="2202" y="1645"/>
                    </a:cubicBezTo>
                    <a:cubicBezTo>
                      <a:pt x="1991" y="1709"/>
                      <a:pt x="1779" y="1732"/>
                      <a:pt x="1568" y="1732"/>
                    </a:cubicBezTo>
                    <a:cubicBezTo>
                      <a:pt x="1446" y="1732"/>
                      <a:pt x="1324" y="1724"/>
                      <a:pt x="1201" y="1712"/>
                    </a:cubicBezTo>
                    <a:cubicBezTo>
                      <a:pt x="634" y="1679"/>
                      <a:pt x="301" y="1512"/>
                      <a:pt x="301" y="1512"/>
                    </a:cubicBezTo>
                    <a:lnTo>
                      <a:pt x="301" y="1512"/>
                    </a:lnTo>
                    <a:cubicBezTo>
                      <a:pt x="301" y="1545"/>
                      <a:pt x="367" y="1612"/>
                      <a:pt x="501" y="1679"/>
                    </a:cubicBezTo>
                    <a:cubicBezTo>
                      <a:pt x="734" y="1779"/>
                      <a:pt x="935" y="1879"/>
                      <a:pt x="1168" y="1912"/>
                    </a:cubicBezTo>
                    <a:cubicBezTo>
                      <a:pt x="1352" y="1946"/>
                      <a:pt x="1535" y="1962"/>
                      <a:pt x="1714" y="1962"/>
                    </a:cubicBezTo>
                    <a:cubicBezTo>
                      <a:pt x="1894" y="1962"/>
                      <a:pt x="2069" y="1946"/>
                      <a:pt x="2235" y="1912"/>
                    </a:cubicBezTo>
                    <a:cubicBezTo>
                      <a:pt x="2336" y="1879"/>
                      <a:pt x="2436" y="1845"/>
                      <a:pt x="2536" y="1812"/>
                    </a:cubicBezTo>
                    <a:cubicBezTo>
                      <a:pt x="2669" y="1779"/>
                      <a:pt x="2769" y="1745"/>
                      <a:pt x="2869" y="1679"/>
                    </a:cubicBezTo>
                    <a:cubicBezTo>
                      <a:pt x="3103" y="1512"/>
                      <a:pt x="3169" y="1145"/>
                      <a:pt x="2969" y="911"/>
                    </a:cubicBezTo>
                    <a:cubicBezTo>
                      <a:pt x="2702" y="545"/>
                      <a:pt x="2369" y="244"/>
                      <a:pt x="1935" y="111"/>
                    </a:cubicBezTo>
                    <a:cubicBezTo>
                      <a:pt x="1720" y="33"/>
                      <a:pt x="1505" y="0"/>
                      <a:pt x="1290" y="0"/>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81" name="Google Shape;581;p33">
                <a:extLst>
                  <a:ext uri="{FF2B5EF4-FFF2-40B4-BE49-F238E27FC236}">
                    <a16:creationId xmlns:a16="http://schemas.microsoft.com/office/drawing/2014/main" id="{23D0E950-E291-BDE7-CD33-065A97BF6D44}"/>
                  </a:ext>
                </a:extLst>
              </p:cNvPr>
              <p:cNvSpPr/>
              <p:nvPr/>
            </p:nvSpPr>
            <p:spPr>
              <a:xfrm>
                <a:off x="8130036" y="1899377"/>
                <a:ext cx="59711" cy="39623"/>
              </a:xfrm>
              <a:custGeom>
                <a:avLst/>
                <a:gdLst/>
                <a:ahLst/>
                <a:cxnLst/>
                <a:rect l="l" t="t" r="r" b="b"/>
                <a:pathLst>
                  <a:path w="2803" h="1860" extrusionOk="0">
                    <a:moveTo>
                      <a:pt x="1674" y="0"/>
                    </a:moveTo>
                    <a:cubicBezTo>
                      <a:pt x="1276" y="0"/>
                      <a:pt x="888" y="113"/>
                      <a:pt x="534" y="325"/>
                    </a:cubicBezTo>
                    <a:cubicBezTo>
                      <a:pt x="401" y="425"/>
                      <a:pt x="301" y="559"/>
                      <a:pt x="200" y="692"/>
                    </a:cubicBezTo>
                    <a:cubicBezTo>
                      <a:pt x="134" y="826"/>
                      <a:pt x="67" y="959"/>
                      <a:pt x="34" y="1092"/>
                    </a:cubicBezTo>
                    <a:cubicBezTo>
                      <a:pt x="0" y="1293"/>
                      <a:pt x="34" y="1526"/>
                      <a:pt x="100" y="1693"/>
                    </a:cubicBezTo>
                    <a:cubicBezTo>
                      <a:pt x="167" y="1826"/>
                      <a:pt x="267" y="1860"/>
                      <a:pt x="267" y="1860"/>
                    </a:cubicBezTo>
                    <a:cubicBezTo>
                      <a:pt x="267" y="1860"/>
                      <a:pt x="234" y="1793"/>
                      <a:pt x="234" y="1659"/>
                    </a:cubicBezTo>
                    <a:cubicBezTo>
                      <a:pt x="167" y="1459"/>
                      <a:pt x="167" y="1293"/>
                      <a:pt x="234" y="1126"/>
                    </a:cubicBezTo>
                    <a:cubicBezTo>
                      <a:pt x="301" y="859"/>
                      <a:pt x="467" y="659"/>
                      <a:pt x="667" y="525"/>
                    </a:cubicBezTo>
                    <a:cubicBezTo>
                      <a:pt x="934" y="359"/>
                      <a:pt x="1268" y="258"/>
                      <a:pt x="1601" y="258"/>
                    </a:cubicBezTo>
                    <a:cubicBezTo>
                      <a:pt x="1663" y="245"/>
                      <a:pt x="1724" y="238"/>
                      <a:pt x="1785" y="238"/>
                    </a:cubicBezTo>
                    <a:cubicBezTo>
                      <a:pt x="2022" y="238"/>
                      <a:pt x="2250" y="339"/>
                      <a:pt x="2435" y="525"/>
                    </a:cubicBezTo>
                    <a:cubicBezTo>
                      <a:pt x="2569" y="725"/>
                      <a:pt x="2569" y="992"/>
                      <a:pt x="2469" y="1226"/>
                    </a:cubicBezTo>
                    <a:cubicBezTo>
                      <a:pt x="2369" y="1393"/>
                      <a:pt x="2269" y="1526"/>
                      <a:pt x="2135" y="1626"/>
                    </a:cubicBezTo>
                    <a:cubicBezTo>
                      <a:pt x="2035" y="1726"/>
                      <a:pt x="1968" y="1760"/>
                      <a:pt x="1968" y="1793"/>
                    </a:cubicBezTo>
                    <a:cubicBezTo>
                      <a:pt x="1968" y="1793"/>
                      <a:pt x="2035" y="1793"/>
                      <a:pt x="2169" y="1726"/>
                    </a:cubicBezTo>
                    <a:cubicBezTo>
                      <a:pt x="2369" y="1626"/>
                      <a:pt x="2535" y="1493"/>
                      <a:pt x="2636" y="1326"/>
                    </a:cubicBezTo>
                    <a:cubicBezTo>
                      <a:pt x="2802" y="1026"/>
                      <a:pt x="2802" y="659"/>
                      <a:pt x="2636" y="392"/>
                    </a:cubicBezTo>
                    <a:cubicBezTo>
                      <a:pt x="2502" y="225"/>
                      <a:pt x="2335" y="125"/>
                      <a:pt x="2169" y="58"/>
                    </a:cubicBezTo>
                    <a:cubicBezTo>
                      <a:pt x="2003" y="19"/>
                      <a:pt x="1838" y="0"/>
                      <a:pt x="1674" y="0"/>
                    </a:cubicBezTo>
                    <a:close/>
                  </a:path>
                </a:pathLst>
              </a:custGeom>
              <a:solidFill>
                <a:srgbClr val="0E2124">
                  <a:alpha val="1139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82" name="Google Shape;582;p33">
                <a:extLst>
                  <a:ext uri="{FF2B5EF4-FFF2-40B4-BE49-F238E27FC236}">
                    <a16:creationId xmlns:a16="http://schemas.microsoft.com/office/drawing/2014/main" id="{3BA10463-D3B6-5C1A-228F-1A7EEBB8E3A8}"/>
                  </a:ext>
                </a:extLst>
              </p:cNvPr>
              <p:cNvSpPr/>
              <p:nvPr/>
            </p:nvSpPr>
            <p:spPr>
              <a:xfrm>
                <a:off x="7921100" y="1954599"/>
                <a:ext cx="50466" cy="107343"/>
              </a:xfrm>
              <a:custGeom>
                <a:avLst/>
                <a:gdLst/>
                <a:ahLst/>
                <a:cxnLst/>
                <a:rect l="l" t="t" r="r" b="b"/>
                <a:pathLst>
                  <a:path w="2369" h="5039" extrusionOk="0">
                    <a:moveTo>
                      <a:pt x="1280" y="0"/>
                    </a:moveTo>
                    <a:cubicBezTo>
                      <a:pt x="1154" y="0"/>
                      <a:pt x="1025" y="60"/>
                      <a:pt x="934" y="168"/>
                    </a:cubicBezTo>
                    <a:cubicBezTo>
                      <a:pt x="0" y="1469"/>
                      <a:pt x="0" y="3204"/>
                      <a:pt x="934" y="4471"/>
                    </a:cubicBezTo>
                    <a:cubicBezTo>
                      <a:pt x="1101" y="4738"/>
                      <a:pt x="1335" y="4905"/>
                      <a:pt x="1601" y="5005"/>
                    </a:cubicBezTo>
                    <a:cubicBezTo>
                      <a:pt x="1662" y="5028"/>
                      <a:pt x="1723" y="5038"/>
                      <a:pt x="1785" y="5038"/>
                    </a:cubicBezTo>
                    <a:cubicBezTo>
                      <a:pt x="1997" y="5038"/>
                      <a:pt x="2206" y="4912"/>
                      <a:pt x="2335" y="4705"/>
                    </a:cubicBezTo>
                    <a:cubicBezTo>
                      <a:pt x="2369" y="4505"/>
                      <a:pt x="2335" y="4271"/>
                      <a:pt x="2202" y="4104"/>
                    </a:cubicBezTo>
                    <a:cubicBezTo>
                      <a:pt x="2035" y="3971"/>
                      <a:pt x="1902" y="3804"/>
                      <a:pt x="1735" y="3671"/>
                    </a:cubicBezTo>
                    <a:cubicBezTo>
                      <a:pt x="1101" y="3037"/>
                      <a:pt x="968" y="2103"/>
                      <a:pt x="1301" y="1302"/>
                    </a:cubicBezTo>
                    <a:cubicBezTo>
                      <a:pt x="1401" y="1136"/>
                      <a:pt x="1501" y="935"/>
                      <a:pt x="1601" y="735"/>
                    </a:cubicBezTo>
                    <a:cubicBezTo>
                      <a:pt x="1668" y="535"/>
                      <a:pt x="1668" y="335"/>
                      <a:pt x="1568" y="135"/>
                    </a:cubicBezTo>
                    <a:cubicBezTo>
                      <a:pt x="1492" y="43"/>
                      <a:pt x="1387" y="0"/>
                      <a:pt x="1280" y="0"/>
                    </a:cubicBezTo>
                    <a:close/>
                  </a:path>
                </a:pathLst>
              </a:custGeom>
              <a:solidFill>
                <a:srgbClr val="0E2124">
                  <a:alpha val="1139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83" name="Google Shape;583;p33">
                <a:extLst>
                  <a:ext uri="{FF2B5EF4-FFF2-40B4-BE49-F238E27FC236}">
                    <a16:creationId xmlns:a16="http://schemas.microsoft.com/office/drawing/2014/main" id="{A030A13D-6163-527B-1AF6-38D571CDF757}"/>
                  </a:ext>
                </a:extLst>
              </p:cNvPr>
              <p:cNvSpPr/>
              <p:nvPr/>
            </p:nvSpPr>
            <p:spPr>
              <a:xfrm>
                <a:off x="7978665" y="2069026"/>
                <a:ext cx="21324" cy="17617"/>
              </a:xfrm>
              <a:custGeom>
                <a:avLst/>
                <a:gdLst/>
                <a:ahLst/>
                <a:cxnLst/>
                <a:rect l="l" t="t" r="r" b="b"/>
                <a:pathLst>
                  <a:path w="1001" h="827" extrusionOk="0">
                    <a:moveTo>
                      <a:pt x="367" y="1"/>
                    </a:moveTo>
                    <a:cubicBezTo>
                      <a:pt x="167" y="1"/>
                      <a:pt x="0" y="201"/>
                      <a:pt x="67" y="401"/>
                    </a:cubicBezTo>
                    <a:cubicBezTo>
                      <a:pt x="134" y="601"/>
                      <a:pt x="300" y="768"/>
                      <a:pt x="501" y="802"/>
                    </a:cubicBezTo>
                    <a:cubicBezTo>
                      <a:pt x="551" y="818"/>
                      <a:pt x="601" y="827"/>
                      <a:pt x="647" y="827"/>
                    </a:cubicBezTo>
                    <a:cubicBezTo>
                      <a:pt x="692" y="827"/>
                      <a:pt x="734" y="818"/>
                      <a:pt x="767" y="802"/>
                    </a:cubicBezTo>
                    <a:cubicBezTo>
                      <a:pt x="934" y="701"/>
                      <a:pt x="1001" y="468"/>
                      <a:pt x="901" y="301"/>
                    </a:cubicBezTo>
                    <a:cubicBezTo>
                      <a:pt x="767" y="134"/>
                      <a:pt x="601" y="34"/>
                      <a:pt x="401" y="34"/>
                    </a:cubicBezTo>
                    <a:lnTo>
                      <a:pt x="367" y="1"/>
                    </a:lnTo>
                    <a:close/>
                  </a:path>
                </a:pathLst>
              </a:custGeom>
              <a:solidFill>
                <a:srgbClr val="0E2124">
                  <a:alpha val="1139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84" name="Google Shape;584;p33">
                <a:extLst>
                  <a:ext uri="{FF2B5EF4-FFF2-40B4-BE49-F238E27FC236}">
                    <a16:creationId xmlns:a16="http://schemas.microsoft.com/office/drawing/2014/main" id="{EFBF6FE1-D878-88EF-4E1D-43586FB016B4}"/>
                  </a:ext>
                </a:extLst>
              </p:cNvPr>
              <p:cNvSpPr/>
              <p:nvPr/>
            </p:nvSpPr>
            <p:spPr>
              <a:xfrm>
                <a:off x="8265768" y="1967403"/>
                <a:ext cx="110155" cy="146412"/>
              </a:xfrm>
              <a:custGeom>
                <a:avLst/>
                <a:gdLst/>
                <a:ahLst/>
                <a:cxnLst/>
                <a:rect l="l" t="t" r="r" b="b"/>
                <a:pathLst>
                  <a:path w="5171" h="6873" extrusionOk="0">
                    <a:moveTo>
                      <a:pt x="4504" y="1"/>
                    </a:moveTo>
                    <a:cubicBezTo>
                      <a:pt x="4404" y="1"/>
                      <a:pt x="4337" y="101"/>
                      <a:pt x="4304" y="201"/>
                    </a:cubicBezTo>
                    <a:cubicBezTo>
                      <a:pt x="4304" y="301"/>
                      <a:pt x="4304" y="401"/>
                      <a:pt x="4337" y="501"/>
                    </a:cubicBezTo>
                    <a:cubicBezTo>
                      <a:pt x="4504" y="1669"/>
                      <a:pt x="4204" y="2903"/>
                      <a:pt x="3436" y="3837"/>
                    </a:cubicBezTo>
                    <a:cubicBezTo>
                      <a:pt x="2702" y="4771"/>
                      <a:pt x="1702" y="5471"/>
                      <a:pt x="601" y="5905"/>
                    </a:cubicBezTo>
                    <a:cubicBezTo>
                      <a:pt x="401" y="5972"/>
                      <a:pt x="234" y="6105"/>
                      <a:pt x="101" y="6272"/>
                    </a:cubicBezTo>
                    <a:cubicBezTo>
                      <a:pt x="34" y="6472"/>
                      <a:pt x="1" y="6839"/>
                      <a:pt x="201" y="6872"/>
                    </a:cubicBezTo>
                    <a:cubicBezTo>
                      <a:pt x="901" y="6839"/>
                      <a:pt x="1535" y="6572"/>
                      <a:pt x="2069" y="6139"/>
                    </a:cubicBezTo>
                    <a:cubicBezTo>
                      <a:pt x="2569" y="5705"/>
                      <a:pt x="3036" y="5205"/>
                      <a:pt x="3470" y="4671"/>
                    </a:cubicBezTo>
                    <a:cubicBezTo>
                      <a:pt x="4037" y="4037"/>
                      <a:pt x="4470" y="3337"/>
                      <a:pt x="4837" y="2569"/>
                    </a:cubicBezTo>
                    <a:cubicBezTo>
                      <a:pt x="5171" y="1802"/>
                      <a:pt x="5138" y="935"/>
                      <a:pt x="4737" y="201"/>
                    </a:cubicBezTo>
                    <a:cubicBezTo>
                      <a:pt x="4704" y="101"/>
                      <a:pt x="4604" y="1"/>
                      <a:pt x="4504" y="1"/>
                    </a:cubicBezTo>
                    <a:close/>
                  </a:path>
                </a:pathLst>
              </a:custGeom>
              <a:solidFill>
                <a:srgbClr val="0E2124">
                  <a:alpha val="1139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85" name="Google Shape;585;p33">
                <a:extLst>
                  <a:ext uri="{FF2B5EF4-FFF2-40B4-BE49-F238E27FC236}">
                    <a16:creationId xmlns:a16="http://schemas.microsoft.com/office/drawing/2014/main" id="{0F398356-02B4-7F99-EE77-47583B058622}"/>
                  </a:ext>
                </a:extLst>
              </p:cNvPr>
              <p:cNvSpPr/>
              <p:nvPr/>
            </p:nvSpPr>
            <p:spPr>
              <a:xfrm>
                <a:off x="7958767" y="1857258"/>
                <a:ext cx="152803" cy="78180"/>
              </a:xfrm>
              <a:custGeom>
                <a:avLst/>
                <a:gdLst/>
                <a:ahLst/>
                <a:cxnLst/>
                <a:rect l="l" t="t" r="r" b="b"/>
                <a:pathLst>
                  <a:path w="7173" h="3670" extrusionOk="0">
                    <a:moveTo>
                      <a:pt x="7105" y="1"/>
                    </a:moveTo>
                    <a:lnTo>
                      <a:pt x="6838" y="34"/>
                    </a:lnTo>
                    <a:lnTo>
                      <a:pt x="7105" y="34"/>
                    </a:lnTo>
                    <a:cubicBezTo>
                      <a:pt x="7139" y="1"/>
                      <a:pt x="7172" y="1"/>
                      <a:pt x="7172" y="1"/>
                    </a:cubicBezTo>
                    <a:close/>
                    <a:moveTo>
                      <a:pt x="6838" y="34"/>
                    </a:moveTo>
                    <a:cubicBezTo>
                      <a:pt x="6738" y="34"/>
                      <a:pt x="6605" y="67"/>
                      <a:pt x="6472" y="67"/>
                    </a:cubicBezTo>
                    <a:cubicBezTo>
                      <a:pt x="6305" y="101"/>
                      <a:pt x="6138" y="134"/>
                      <a:pt x="5971" y="167"/>
                    </a:cubicBezTo>
                    <a:cubicBezTo>
                      <a:pt x="5771" y="201"/>
                      <a:pt x="5571" y="234"/>
                      <a:pt x="5371" y="301"/>
                    </a:cubicBezTo>
                    <a:cubicBezTo>
                      <a:pt x="5137" y="334"/>
                      <a:pt x="4937" y="401"/>
                      <a:pt x="4704" y="468"/>
                    </a:cubicBezTo>
                    <a:cubicBezTo>
                      <a:pt x="4170" y="634"/>
                      <a:pt x="3670" y="868"/>
                      <a:pt x="3203" y="1101"/>
                    </a:cubicBezTo>
                    <a:cubicBezTo>
                      <a:pt x="2702" y="1335"/>
                      <a:pt x="2235" y="1635"/>
                      <a:pt x="1802" y="1935"/>
                    </a:cubicBezTo>
                    <a:cubicBezTo>
                      <a:pt x="1601" y="2069"/>
                      <a:pt x="1435" y="2202"/>
                      <a:pt x="1268" y="2336"/>
                    </a:cubicBezTo>
                    <a:cubicBezTo>
                      <a:pt x="1101" y="2502"/>
                      <a:pt x="934" y="2636"/>
                      <a:pt x="801" y="2769"/>
                    </a:cubicBezTo>
                    <a:cubicBezTo>
                      <a:pt x="667" y="2903"/>
                      <a:pt x="534" y="3003"/>
                      <a:pt x="434" y="3136"/>
                    </a:cubicBezTo>
                    <a:cubicBezTo>
                      <a:pt x="334" y="3236"/>
                      <a:pt x="267" y="3336"/>
                      <a:pt x="200" y="3403"/>
                    </a:cubicBezTo>
                    <a:lnTo>
                      <a:pt x="34" y="3603"/>
                    </a:lnTo>
                    <a:lnTo>
                      <a:pt x="200" y="3436"/>
                    </a:lnTo>
                    <a:cubicBezTo>
                      <a:pt x="300" y="3336"/>
                      <a:pt x="367" y="3236"/>
                      <a:pt x="467" y="3169"/>
                    </a:cubicBezTo>
                    <a:cubicBezTo>
                      <a:pt x="601" y="3069"/>
                      <a:pt x="701" y="2969"/>
                      <a:pt x="834" y="2803"/>
                    </a:cubicBezTo>
                    <a:cubicBezTo>
                      <a:pt x="968" y="2669"/>
                      <a:pt x="1134" y="2536"/>
                      <a:pt x="1301" y="2402"/>
                    </a:cubicBezTo>
                    <a:cubicBezTo>
                      <a:pt x="1468" y="2269"/>
                      <a:pt x="1668" y="2135"/>
                      <a:pt x="1868" y="1969"/>
                    </a:cubicBezTo>
                    <a:cubicBezTo>
                      <a:pt x="2302" y="1668"/>
                      <a:pt x="2769" y="1402"/>
                      <a:pt x="3236" y="1135"/>
                    </a:cubicBezTo>
                    <a:cubicBezTo>
                      <a:pt x="3703" y="901"/>
                      <a:pt x="4203" y="701"/>
                      <a:pt x="4704" y="534"/>
                    </a:cubicBezTo>
                    <a:cubicBezTo>
                      <a:pt x="4937" y="468"/>
                      <a:pt x="5171" y="401"/>
                      <a:pt x="5371" y="334"/>
                    </a:cubicBezTo>
                    <a:cubicBezTo>
                      <a:pt x="5604" y="267"/>
                      <a:pt x="5804" y="234"/>
                      <a:pt x="5971" y="201"/>
                    </a:cubicBezTo>
                    <a:cubicBezTo>
                      <a:pt x="6171" y="134"/>
                      <a:pt x="6338" y="134"/>
                      <a:pt x="6472" y="101"/>
                    </a:cubicBezTo>
                    <a:lnTo>
                      <a:pt x="6838" y="34"/>
                    </a:lnTo>
                    <a:close/>
                    <a:moveTo>
                      <a:pt x="34" y="3603"/>
                    </a:moveTo>
                    <a:lnTo>
                      <a:pt x="34" y="3603"/>
                    </a:lnTo>
                    <a:cubicBezTo>
                      <a:pt x="0" y="3636"/>
                      <a:pt x="0" y="3670"/>
                      <a:pt x="0" y="3670"/>
                    </a:cubicBezTo>
                    <a:lnTo>
                      <a:pt x="34" y="3603"/>
                    </a:lnTo>
                    <a:close/>
                  </a:path>
                </a:pathLst>
              </a:custGeom>
              <a:solidFill>
                <a:srgbClr val="0E2124">
                  <a:alpha val="1139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86" name="Google Shape;586;p33">
                <a:extLst>
                  <a:ext uri="{FF2B5EF4-FFF2-40B4-BE49-F238E27FC236}">
                    <a16:creationId xmlns:a16="http://schemas.microsoft.com/office/drawing/2014/main" id="{6391654C-D485-DFD9-E0EE-054FA33FD28C}"/>
                  </a:ext>
                </a:extLst>
              </p:cNvPr>
              <p:cNvSpPr/>
              <p:nvPr/>
            </p:nvSpPr>
            <p:spPr>
              <a:xfrm>
                <a:off x="8097333" y="2122331"/>
                <a:ext cx="165606" cy="23305"/>
              </a:xfrm>
              <a:custGeom>
                <a:avLst/>
                <a:gdLst/>
                <a:ahLst/>
                <a:cxnLst/>
                <a:rect l="l" t="t" r="r" b="b"/>
                <a:pathLst>
                  <a:path w="7774" h="1094" extrusionOk="0">
                    <a:moveTo>
                      <a:pt x="7706" y="1"/>
                    </a:moveTo>
                    <a:lnTo>
                      <a:pt x="7473" y="101"/>
                    </a:lnTo>
                    <a:cubicBezTo>
                      <a:pt x="7373" y="168"/>
                      <a:pt x="7273" y="201"/>
                      <a:pt x="7139" y="234"/>
                    </a:cubicBezTo>
                    <a:cubicBezTo>
                      <a:pt x="7006" y="301"/>
                      <a:pt x="6872" y="368"/>
                      <a:pt x="6706" y="434"/>
                    </a:cubicBezTo>
                    <a:cubicBezTo>
                      <a:pt x="6305" y="568"/>
                      <a:pt x="5905" y="668"/>
                      <a:pt x="5471" y="735"/>
                    </a:cubicBezTo>
                    <a:cubicBezTo>
                      <a:pt x="4971" y="835"/>
                      <a:pt x="4471" y="901"/>
                      <a:pt x="3970" y="968"/>
                    </a:cubicBezTo>
                    <a:cubicBezTo>
                      <a:pt x="3704" y="985"/>
                      <a:pt x="3445" y="993"/>
                      <a:pt x="3187" y="993"/>
                    </a:cubicBezTo>
                    <a:cubicBezTo>
                      <a:pt x="2928" y="993"/>
                      <a:pt x="2669" y="985"/>
                      <a:pt x="2403" y="968"/>
                    </a:cubicBezTo>
                    <a:cubicBezTo>
                      <a:pt x="1936" y="968"/>
                      <a:pt x="1502" y="935"/>
                      <a:pt x="1168" y="868"/>
                    </a:cubicBezTo>
                    <a:cubicBezTo>
                      <a:pt x="968" y="868"/>
                      <a:pt x="835" y="835"/>
                      <a:pt x="668" y="801"/>
                    </a:cubicBezTo>
                    <a:cubicBezTo>
                      <a:pt x="535" y="768"/>
                      <a:pt x="435" y="768"/>
                      <a:pt x="334" y="735"/>
                    </a:cubicBezTo>
                    <a:lnTo>
                      <a:pt x="101" y="701"/>
                    </a:lnTo>
                    <a:lnTo>
                      <a:pt x="1" y="701"/>
                    </a:lnTo>
                    <a:cubicBezTo>
                      <a:pt x="34" y="701"/>
                      <a:pt x="68" y="701"/>
                      <a:pt x="101" y="735"/>
                    </a:cubicBezTo>
                    <a:lnTo>
                      <a:pt x="301" y="768"/>
                    </a:lnTo>
                    <a:cubicBezTo>
                      <a:pt x="401" y="801"/>
                      <a:pt x="535" y="835"/>
                      <a:pt x="668" y="868"/>
                    </a:cubicBezTo>
                    <a:cubicBezTo>
                      <a:pt x="801" y="901"/>
                      <a:pt x="968" y="935"/>
                      <a:pt x="1168" y="935"/>
                    </a:cubicBezTo>
                    <a:cubicBezTo>
                      <a:pt x="1502" y="1001"/>
                      <a:pt x="1936" y="1035"/>
                      <a:pt x="2403" y="1068"/>
                    </a:cubicBezTo>
                    <a:cubicBezTo>
                      <a:pt x="2669" y="1085"/>
                      <a:pt x="2928" y="1093"/>
                      <a:pt x="3187" y="1093"/>
                    </a:cubicBezTo>
                    <a:cubicBezTo>
                      <a:pt x="3445" y="1093"/>
                      <a:pt x="3704" y="1085"/>
                      <a:pt x="3970" y="1068"/>
                    </a:cubicBezTo>
                    <a:cubicBezTo>
                      <a:pt x="4471" y="1001"/>
                      <a:pt x="4971" y="935"/>
                      <a:pt x="5505" y="835"/>
                    </a:cubicBezTo>
                    <a:cubicBezTo>
                      <a:pt x="5905" y="735"/>
                      <a:pt x="6305" y="635"/>
                      <a:pt x="6706" y="501"/>
                    </a:cubicBezTo>
                    <a:cubicBezTo>
                      <a:pt x="6872" y="434"/>
                      <a:pt x="7039" y="368"/>
                      <a:pt x="7173" y="301"/>
                    </a:cubicBezTo>
                    <a:cubicBezTo>
                      <a:pt x="7273" y="268"/>
                      <a:pt x="7373" y="201"/>
                      <a:pt x="7506" y="134"/>
                    </a:cubicBezTo>
                    <a:cubicBezTo>
                      <a:pt x="7573" y="101"/>
                      <a:pt x="7640" y="67"/>
                      <a:pt x="7706" y="34"/>
                    </a:cubicBezTo>
                    <a:lnTo>
                      <a:pt x="7773" y="1"/>
                    </a:ln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87" name="Google Shape;587;p33">
                <a:extLst>
                  <a:ext uri="{FF2B5EF4-FFF2-40B4-BE49-F238E27FC236}">
                    <a16:creationId xmlns:a16="http://schemas.microsoft.com/office/drawing/2014/main" id="{444B0570-CFD5-CFFB-2A2E-0C1E67558EE2}"/>
                  </a:ext>
                </a:extLst>
              </p:cNvPr>
              <p:cNvSpPr/>
              <p:nvPr/>
            </p:nvSpPr>
            <p:spPr>
              <a:xfrm>
                <a:off x="5080557" y="1981187"/>
                <a:ext cx="521592" cy="397632"/>
              </a:xfrm>
              <a:custGeom>
                <a:avLst/>
                <a:gdLst/>
                <a:ahLst/>
                <a:cxnLst/>
                <a:rect l="l" t="t" r="r" b="b"/>
                <a:pathLst>
                  <a:path w="24485" h="18666" extrusionOk="0">
                    <a:moveTo>
                      <a:pt x="12291" y="0"/>
                    </a:moveTo>
                    <a:cubicBezTo>
                      <a:pt x="9776" y="0"/>
                      <a:pt x="8183" y="1348"/>
                      <a:pt x="7106" y="1922"/>
                    </a:cubicBezTo>
                    <a:cubicBezTo>
                      <a:pt x="5605" y="2723"/>
                      <a:pt x="2036" y="4591"/>
                      <a:pt x="1002" y="6626"/>
                    </a:cubicBezTo>
                    <a:cubicBezTo>
                      <a:pt x="1" y="8560"/>
                      <a:pt x="2569" y="10362"/>
                      <a:pt x="2569" y="10362"/>
                    </a:cubicBezTo>
                    <a:cubicBezTo>
                      <a:pt x="1936" y="11496"/>
                      <a:pt x="3470" y="12230"/>
                      <a:pt x="4337" y="12563"/>
                    </a:cubicBezTo>
                    <a:lnTo>
                      <a:pt x="4738" y="12730"/>
                    </a:lnTo>
                    <a:cubicBezTo>
                      <a:pt x="5071" y="13998"/>
                      <a:pt x="8173" y="14131"/>
                      <a:pt x="8173" y="14131"/>
                    </a:cubicBezTo>
                    <a:cubicBezTo>
                      <a:pt x="8907" y="15599"/>
                      <a:pt x="11909" y="15666"/>
                      <a:pt x="11909" y="15666"/>
                    </a:cubicBezTo>
                    <a:cubicBezTo>
                      <a:pt x="12366" y="16629"/>
                      <a:pt x="14171" y="16745"/>
                      <a:pt x="15011" y="16745"/>
                    </a:cubicBezTo>
                    <a:cubicBezTo>
                      <a:pt x="15276" y="16745"/>
                      <a:pt x="15445" y="16733"/>
                      <a:pt x="15445" y="16733"/>
                    </a:cubicBezTo>
                    <a:cubicBezTo>
                      <a:pt x="16246" y="17700"/>
                      <a:pt x="18281" y="17734"/>
                      <a:pt x="18281" y="17734"/>
                    </a:cubicBezTo>
                    <a:cubicBezTo>
                      <a:pt x="19048" y="18468"/>
                      <a:pt x="20482" y="18601"/>
                      <a:pt x="20482" y="18601"/>
                    </a:cubicBezTo>
                    <a:cubicBezTo>
                      <a:pt x="20586" y="18643"/>
                      <a:pt x="20719" y="18666"/>
                      <a:pt x="20873" y="18666"/>
                    </a:cubicBezTo>
                    <a:cubicBezTo>
                      <a:pt x="21813" y="18666"/>
                      <a:pt x="23526" y="17834"/>
                      <a:pt x="23985" y="15599"/>
                    </a:cubicBezTo>
                    <a:cubicBezTo>
                      <a:pt x="24485" y="12997"/>
                      <a:pt x="22350" y="9428"/>
                      <a:pt x="21616" y="7593"/>
                    </a:cubicBezTo>
                    <a:cubicBezTo>
                      <a:pt x="20882" y="5758"/>
                      <a:pt x="20315" y="2656"/>
                      <a:pt x="15712" y="755"/>
                    </a:cubicBezTo>
                    <a:cubicBezTo>
                      <a:pt x="14412" y="209"/>
                      <a:pt x="13280" y="0"/>
                      <a:pt x="12291" y="0"/>
                    </a:cubicBezTo>
                    <a:close/>
                  </a:path>
                </a:pathLst>
              </a:custGeom>
              <a:solidFill>
                <a:srgbClr val="FF725E"/>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88" name="Google Shape;588;p33">
                <a:extLst>
                  <a:ext uri="{FF2B5EF4-FFF2-40B4-BE49-F238E27FC236}">
                    <a16:creationId xmlns:a16="http://schemas.microsoft.com/office/drawing/2014/main" id="{2A22D499-ADAE-5022-7601-1B9B3DDC5D67}"/>
                  </a:ext>
                </a:extLst>
              </p:cNvPr>
              <p:cNvSpPr/>
              <p:nvPr/>
            </p:nvSpPr>
            <p:spPr>
              <a:xfrm>
                <a:off x="5080557" y="1981187"/>
                <a:ext cx="521592" cy="397632"/>
              </a:xfrm>
              <a:custGeom>
                <a:avLst/>
                <a:gdLst/>
                <a:ahLst/>
                <a:cxnLst/>
                <a:rect l="l" t="t" r="r" b="b"/>
                <a:pathLst>
                  <a:path w="24485" h="18666" extrusionOk="0">
                    <a:moveTo>
                      <a:pt x="12291" y="0"/>
                    </a:moveTo>
                    <a:cubicBezTo>
                      <a:pt x="9776" y="0"/>
                      <a:pt x="8183" y="1348"/>
                      <a:pt x="7106" y="1922"/>
                    </a:cubicBezTo>
                    <a:cubicBezTo>
                      <a:pt x="5605" y="2723"/>
                      <a:pt x="2036" y="4591"/>
                      <a:pt x="1002" y="6626"/>
                    </a:cubicBezTo>
                    <a:cubicBezTo>
                      <a:pt x="1" y="8560"/>
                      <a:pt x="2569" y="10362"/>
                      <a:pt x="2569" y="10362"/>
                    </a:cubicBezTo>
                    <a:cubicBezTo>
                      <a:pt x="1936" y="11496"/>
                      <a:pt x="3470" y="12230"/>
                      <a:pt x="4337" y="12563"/>
                    </a:cubicBezTo>
                    <a:lnTo>
                      <a:pt x="4738" y="12730"/>
                    </a:lnTo>
                    <a:cubicBezTo>
                      <a:pt x="5071" y="13998"/>
                      <a:pt x="8173" y="14131"/>
                      <a:pt x="8173" y="14131"/>
                    </a:cubicBezTo>
                    <a:cubicBezTo>
                      <a:pt x="8907" y="15599"/>
                      <a:pt x="11909" y="15666"/>
                      <a:pt x="11909" y="15666"/>
                    </a:cubicBezTo>
                    <a:cubicBezTo>
                      <a:pt x="12366" y="16629"/>
                      <a:pt x="14171" y="16745"/>
                      <a:pt x="15011" y="16745"/>
                    </a:cubicBezTo>
                    <a:cubicBezTo>
                      <a:pt x="15276" y="16745"/>
                      <a:pt x="15445" y="16733"/>
                      <a:pt x="15445" y="16733"/>
                    </a:cubicBezTo>
                    <a:cubicBezTo>
                      <a:pt x="16246" y="17700"/>
                      <a:pt x="18281" y="17734"/>
                      <a:pt x="18281" y="17734"/>
                    </a:cubicBezTo>
                    <a:cubicBezTo>
                      <a:pt x="19048" y="18468"/>
                      <a:pt x="20482" y="18601"/>
                      <a:pt x="20482" y="18601"/>
                    </a:cubicBezTo>
                    <a:cubicBezTo>
                      <a:pt x="20586" y="18643"/>
                      <a:pt x="20719" y="18666"/>
                      <a:pt x="20873" y="18666"/>
                    </a:cubicBezTo>
                    <a:cubicBezTo>
                      <a:pt x="21813" y="18666"/>
                      <a:pt x="23526" y="17834"/>
                      <a:pt x="23985" y="15599"/>
                    </a:cubicBezTo>
                    <a:cubicBezTo>
                      <a:pt x="24485" y="12997"/>
                      <a:pt x="22350" y="9428"/>
                      <a:pt x="21616" y="7593"/>
                    </a:cubicBezTo>
                    <a:cubicBezTo>
                      <a:pt x="20882" y="5758"/>
                      <a:pt x="20315" y="2656"/>
                      <a:pt x="15712" y="755"/>
                    </a:cubicBezTo>
                    <a:cubicBezTo>
                      <a:pt x="14412" y="209"/>
                      <a:pt x="13280" y="0"/>
                      <a:pt x="12291" y="0"/>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89" name="Google Shape;589;p33">
                <a:extLst>
                  <a:ext uri="{FF2B5EF4-FFF2-40B4-BE49-F238E27FC236}">
                    <a16:creationId xmlns:a16="http://schemas.microsoft.com/office/drawing/2014/main" id="{88DFDC3C-7E59-6FF5-2D26-178CB450FE14}"/>
                  </a:ext>
                </a:extLst>
              </p:cNvPr>
              <p:cNvSpPr/>
              <p:nvPr/>
            </p:nvSpPr>
            <p:spPr>
              <a:xfrm>
                <a:off x="5126043" y="2069154"/>
                <a:ext cx="437042" cy="287648"/>
              </a:xfrm>
              <a:custGeom>
                <a:avLst/>
                <a:gdLst/>
                <a:ahLst/>
                <a:cxnLst/>
                <a:rect l="l" t="t" r="r" b="b"/>
                <a:pathLst>
                  <a:path w="20516" h="13503" extrusionOk="0">
                    <a:moveTo>
                      <a:pt x="7753" y="0"/>
                    </a:moveTo>
                    <a:cubicBezTo>
                      <a:pt x="7381" y="0"/>
                      <a:pt x="7010" y="11"/>
                      <a:pt x="6639" y="28"/>
                    </a:cubicBezTo>
                    <a:cubicBezTo>
                      <a:pt x="5138" y="95"/>
                      <a:pt x="3603" y="295"/>
                      <a:pt x="2302" y="1096"/>
                    </a:cubicBezTo>
                    <a:cubicBezTo>
                      <a:pt x="1302" y="1663"/>
                      <a:pt x="568" y="2563"/>
                      <a:pt x="201" y="3631"/>
                    </a:cubicBezTo>
                    <a:cubicBezTo>
                      <a:pt x="1" y="4298"/>
                      <a:pt x="167" y="5032"/>
                      <a:pt x="668" y="5532"/>
                    </a:cubicBezTo>
                    <a:cubicBezTo>
                      <a:pt x="690" y="5599"/>
                      <a:pt x="779" y="5632"/>
                      <a:pt x="890" y="5632"/>
                    </a:cubicBezTo>
                    <a:cubicBezTo>
                      <a:pt x="1113" y="5632"/>
                      <a:pt x="1424" y="5499"/>
                      <a:pt x="1468" y="5232"/>
                    </a:cubicBezTo>
                    <a:cubicBezTo>
                      <a:pt x="2331" y="6042"/>
                      <a:pt x="3459" y="6463"/>
                      <a:pt x="4614" y="6463"/>
                    </a:cubicBezTo>
                    <a:cubicBezTo>
                      <a:pt x="4933" y="6463"/>
                      <a:pt x="5254" y="6431"/>
                      <a:pt x="5571" y="6366"/>
                    </a:cubicBezTo>
                    <a:cubicBezTo>
                      <a:pt x="6038" y="6967"/>
                      <a:pt x="6739" y="7334"/>
                      <a:pt x="7506" y="7400"/>
                    </a:cubicBezTo>
                    <a:cubicBezTo>
                      <a:pt x="7608" y="7392"/>
                      <a:pt x="7711" y="7388"/>
                      <a:pt x="7813" y="7388"/>
                    </a:cubicBezTo>
                    <a:cubicBezTo>
                      <a:pt x="8143" y="7388"/>
                      <a:pt x="8468" y="7432"/>
                      <a:pt x="8774" y="7534"/>
                    </a:cubicBezTo>
                    <a:cubicBezTo>
                      <a:pt x="9040" y="7700"/>
                      <a:pt x="9274" y="7867"/>
                      <a:pt x="9507" y="8101"/>
                    </a:cubicBezTo>
                    <a:cubicBezTo>
                      <a:pt x="9937" y="8469"/>
                      <a:pt x="10466" y="8649"/>
                      <a:pt x="11003" y="8649"/>
                    </a:cubicBezTo>
                    <a:cubicBezTo>
                      <a:pt x="11343" y="8649"/>
                      <a:pt x="11686" y="8577"/>
                      <a:pt x="12009" y="8434"/>
                    </a:cubicBezTo>
                    <a:cubicBezTo>
                      <a:pt x="12243" y="9168"/>
                      <a:pt x="12776" y="9769"/>
                      <a:pt x="13444" y="10136"/>
                    </a:cubicBezTo>
                    <a:cubicBezTo>
                      <a:pt x="13833" y="10321"/>
                      <a:pt x="14243" y="10414"/>
                      <a:pt x="14656" y="10414"/>
                    </a:cubicBezTo>
                    <a:cubicBezTo>
                      <a:pt x="14986" y="10414"/>
                      <a:pt x="15319" y="10354"/>
                      <a:pt x="15645" y="10236"/>
                    </a:cubicBezTo>
                    <a:cubicBezTo>
                      <a:pt x="15779" y="11070"/>
                      <a:pt x="16312" y="11803"/>
                      <a:pt x="17080" y="12170"/>
                    </a:cubicBezTo>
                    <a:cubicBezTo>
                      <a:pt x="17380" y="12270"/>
                      <a:pt x="17713" y="12437"/>
                      <a:pt x="18014" y="12637"/>
                    </a:cubicBezTo>
                    <a:cubicBezTo>
                      <a:pt x="18147" y="12737"/>
                      <a:pt x="18247" y="12904"/>
                      <a:pt x="18314" y="13071"/>
                    </a:cubicBezTo>
                    <a:cubicBezTo>
                      <a:pt x="18437" y="13341"/>
                      <a:pt x="18704" y="13503"/>
                      <a:pt x="18983" y="13503"/>
                    </a:cubicBezTo>
                    <a:cubicBezTo>
                      <a:pt x="19083" y="13503"/>
                      <a:pt x="19184" y="13482"/>
                      <a:pt x="19281" y="13438"/>
                    </a:cubicBezTo>
                    <a:cubicBezTo>
                      <a:pt x="20215" y="12804"/>
                      <a:pt x="20515" y="11470"/>
                      <a:pt x="20315" y="10336"/>
                    </a:cubicBezTo>
                    <a:cubicBezTo>
                      <a:pt x="20115" y="9202"/>
                      <a:pt x="19448" y="8234"/>
                      <a:pt x="18814" y="7300"/>
                    </a:cubicBezTo>
                    <a:cubicBezTo>
                      <a:pt x="17146" y="4832"/>
                      <a:pt x="15378" y="2263"/>
                      <a:pt x="12776" y="996"/>
                    </a:cubicBezTo>
                    <a:cubicBezTo>
                      <a:pt x="11211" y="226"/>
                      <a:pt x="9486" y="0"/>
                      <a:pt x="7753" y="0"/>
                    </a:cubicBezTo>
                    <a:close/>
                  </a:path>
                </a:pathLst>
              </a:custGeom>
              <a:solidFill>
                <a:srgbClr val="0E2124">
                  <a:alpha val="1139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90" name="Google Shape;590;p33">
                <a:extLst>
                  <a:ext uri="{FF2B5EF4-FFF2-40B4-BE49-F238E27FC236}">
                    <a16:creationId xmlns:a16="http://schemas.microsoft.com/office/drawing/2014/main" id="{33D31669-EC25-E184-460A-0E899C91A608}"/>
                  </a:ext>
                </a:extLst>
              </p:cNvPr>
              <p:cNvSpPr/>
              <p:nvPr/>
            </p:nvSpPr>
            <p:spPr>
              <a:xfrm>
                <a:off x="5281674" y="2026843"/>
                <a:ext cx="83889" cy="51722"/>
              </a:xfrm>
              <a:custGeom>
                <a:avLst/>
                <a:gdLst/>
                <a:ahLst/>
                <a:cxnLst/>
                <a:rect l="l" t="t" r="r" b="b"/>
                <a:pathLst>
                  <a:path w="3938" h="2428" extrusionOk="0">
                    <a:moveTo>
                      <a:pt x="1113" y="1"/>
                    </a:moveTo>
                    <a:cubicBezTo>
                      <a:pt x="911" y="1"/>
                      <a:pt x="713" y="44"/>
                      <a:pt x="535" y="146"/>
                    </a:cubicBezTo>
                    <a:cubicBezTo>
                      <a:pt x="301" y="280"/>
                      <a:pt x="101" y="513"/>
                      <a:pt x="34" y="780"/>
                    </a:cubicBezTo>
                    <a:cubicBezTo>
                      <a:pt x="1" y="980"/>
                      <a:pt x="1" y="1147"/>
                      <a:pt x="34" y="1347"/>
                    </a:cubicBezTo>
                    <a:cubicBezTo>
                      <a:pt x="101" y="1514"/>
                      <a:pt x="168" y="1647"/>
                      <a:pt x="268" y="1814"/>
                    </a:cubicBezTo>
                    <a:cubicBezTo>
                      <a:pt x="468" y="2048"/>
                      <a:pt x="735" y="2248"/>
                      <a:pt x="1068" y="2348"/>
                    </a:cubicBezTo>
                    <a:cubicBezTo>
                      <a:pt x="1264" y="2397"/>
                      <a:pt x="1459" y="2428"/>
                      <a:pt x="1667" y="2428"/>
                    </a:cubicBezTo>
                    <a:cubicBezTo>
                      <a:pt x="1744" y="2428"/>
                      <a:pt x="1822" y="2424"/>
                      <a:pt x="1902" y="2415"/>
                    </a:cubicBezTo>
                    <a:cubicBezTo>
                      <a:pt x="2136" y="2381"/>
                      <a:pt x="2369" y="2348"/>
                      <a:pt x="2603" y="2248"/>
                    </a:cubicBezTo>
                    <a:cubicBezTo>
                      <a:pt x="2803" y="2181"/>
                      <a:pt x="2970" y="2114"/>
                      <a:pt x="3170" y="2048"/>
                    </a:cubicBezTo>
                    <a:cubicBezTo>
                      <a:pt x="3337" y="1981"/>
                      <a:pt x="3470" y="1914"/>
                      <a:pt x="3570" y="1848"/>
                    </a:cubicBezTo>
                    <a:cubicBezTo>
                      <a:pt x="3804" y="1714"/>
                      <a:pt x="3837" y="1581"/>
                      <a:pt x="3837" y="1581"/>
                    </a:cubicBezTo>
                    <a:lnTo>
                      <a:pt x="3837" y="1581"/>
                    </a:lnTo>
                    <a:cubicBezTo>
                      <a:pt x="3737" y="1647"/>
                      <a:pt x="3637" y="1714"/>
                      <a:pt x="3537" y="1781"/>
                    </a:cubicBezTo>
                    <a:cubicBezTo>
                      <a:pt x="3437" y="1814"/>
                      <a:pt x="3270" y="1881"/>
                      <a:pt x="3136" y="1914"/>
                    </a:cubicBezTo>
                    <a:cubicBezTo>
                      <a:pt x="2970" y="1981"/>
                      <a:pt x="2770" y="2048"/>
                      <a:pt x="2569" y="2114"/>
                    </a:cubicBezTo>
                    <a:cubicBezTo>
                      <a:pt x="2336" y="2181"/>
                      <a:pt x="2102" y="2214"/>
                      <a:pt x="1869" y="2248"/>
                    </a:cubicBezTo>
                    <a:cubicBezTo>
                      <a:pt x="1635" y="2248"/>
                      <a:pt x="1369" y="2214"/>
                      <a:pt x="1102" y="2148"/>
                    </a:cubicBezTo>
                    <a:cubicBezTo>
                      <a:pt x="835" y="2048"/>
                      <a:pt x="601" y="1881"/>
                      <a:pt x="435" y="1681"/>
                    </a:cubicBezTo>
                    <a:cubicBezTo>
                      <a:pt x="234" y="1447"/>
                      <a:pt x="168" y="1114"/>
                      <a:pt x="268" y="847"/>
                    </a:cubicBezTo>
                    <a:cubicBezTo>
                      <a:pt x="301" y="613"/>
                      <a:pt x="435" y="413"/>
                      <a:pt x="635" y="313"/>
                    </a:cubicBezTo>
                    <a:cubicBezTo>
                      <a:pt x="785" y="238"/>
                      <a:pt x="954" y="201"/>
                      <a:pt x="1127" y="201"/>
                    </a:cubicBezTo>
                    <a:cubicBezTo>
                      <a:pt x="1185" y="201"/>
                      <a:pt x="1243" y="205"/>
                      <a:pt x="1302" y="213"/>
                    </a:cubicBezTo>
                    <a:cubicBezTo>
                      <a:pt x="1502" y="213"/>
                      <a:pt x="1735" y="246"/>
                      <a:pt x="1969" y="280"/>
                    </a:cubicBezTo>
                    <a:cubicBezTo>
                      <a:pt x="2169" y="313"/>
                      <a:pt x="2369" y="346"/>
                      <a:pt x="2569" y="413"/>
                    </a:cubicBezTo>
                    <a:cubicBezTo>
                      <a:pt x="2736" y="447"/>
                      <a:pt x="2903" y="480"/>
                      <a:pt x="3070" y="547"/>
                    </a:cubicBezTo>
                    <a:cubicBezTo>
                      <a:pt x="3203" y="613"/>
                      <a:pt x="3370" y="680"/>
                      <a:pt x="3503" y="747"/>
                    </a:cubicBezTo>
                    <a:cubicBezTo>
                      <a:pt x="3603" y="813"/>
                      <a:pt x="3704" y="914"/>
                      <a:pt x="3770" y="1014"/>
                    </a:cubicBezTo>
                    <a:cubicBezTo>
                      <a:pt x="3804" y="1080"/>
                      <a:pt x="3837" y="1180"/>
                      <a:pt x="3870" y="1247"/>
                    </a:cubicBezTo>
                    <a:cubicBezTo>
                      <a:pt x="3837" y="1347"/>
                      <a:pt x="3837" y="1447"/>
                      <a:pt x="3837" y="1581"/>
                    </a:cubicBezTo>
                    <a:cubicBezTo>
                      <a:pt x="3837" y="1581"/>
                      <a:pt x="3870" y="1481"/>
                      <a:pt x="3937" y="1247"/>
                    </a:cubicBezTo>
                    <a:cubicBezTo>
                      <a:pt x="3937" y="1147"/>
                      <a:pt x="3904" y="1047"/>
                      <a:pt x="3837" y="947"/>
                    </a:cubicBezTo>
                    <a:cubicBezTo>
                      <a:pt x="3770" y="847"/>
                      <a:pt x="3670" y="747"/>
                      <a:pt x="3570" y="647"/>
                    </a:cubicBezTo>
                    <a:cubicBezTo>
                      <a:pt x="3437" y="547"/>
                      <a:pt x="3270" y="480"/>
                      <a:pt x="3136" y="413"/>
                    </a:cubicBezTo>
                    <a:cubicBezTo>
                      <a:pt x="2970" y="346"/>
                      <a:pt x="2770" y="280"/>
                      <a:pt x="2603" y="246"/>
                    </a:cubicBezTo>
                    <a:cubicBezTo>
                      <a:pt x="2403" y="180"/>
                      <a:pt x="2202" y="146"/>
                      <a:pt x="2002" y="113"/>
                    </a:cubicBezTo>
                    <a:cubicBezTo>
                      <a:pt x="1769" y="80"/>
                      <a:pt x="1535" y="46"/>
                      <a:pt x="1302" y="13"/>
                    </a:cubicBezTo>
                    <a:cubicBezTo>
                      <a:pt x="1239" y="5"/>
                      <a:pt x="1176" y="1"/>
                      <a:pt x="1113" y="1"/>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91" name="Google Shape;591;p33">
                <a:extLst>
                  <a:ext uri="{FF2B5EF4-FFF2-40B4-BE49-F238E27FC236}">
                    <a16:creationId xmlns:a16="http://schemas.microsoft.com/office/drawing/2014/main" id="{714103A6-AE55-EC13-0E78-5B757497779E}"/>
                  </a:ext>
                </a:extLst>
              </p:cNvPr>
              <p:cNvSpPr/>
              <p:nvPr/>
            </p:nvSpPr>
            <p:spPr>
              <a:xfrm>
                <a:off x="5407479" y="2067088"/>
                <a:ext cx="81738" cy="82526"/>
              </a:xfrm>
              <a:custGeom>
                <a:avLst/>
                <a:gdLst/>
                <a:ahLst/>
                <a:cxnLst/>
                <a:rect l="l" t="t" r="r" b="b"/>
                <a:pathLst>
                  <a:path w="3837" h="3874" extrusionOk="0">
                    <a:moveTo>
                      <a:pt x="888" y="0"/>
                    </a:moveTo>
                    <a:cubicBezTo>
                      <a:pt x="801" y="0"/>
                      <a:pt x="717" y="9"/>
                      <a:pt x="634" y="25"/>
                    </a:cubicBezTo>
                    <a:cubicBezTo>
                      <a:pt x="434" y="92"/>
                      <a:pt x="267" y="192"/>
                      <a:pt x="134" y="359"/>
                    </a:cubicBezTo>
                    <a:cubicBezTo>
                      <a:pt x="33" y="526"/>
                      <a:pt x="0" y="759"/>
                      <a:pt x="67" y="959"/>
                    </a:cubicBezTo>
                    <a:cubicBezTo>
                      <a:pt x="100" y="1159"/>
                      <a:pt x="167" y="1360"/>
                      <a:pt x="200" y="1560"/>
                    </a:cubicBezTo>
                    <a:cubicBezTo>
                      <a:pt x="334" y="1960"/>
                      <a:pt x="467" y="2327"/>
                      <a:pt x="567" y="2694"/>
                    </a:cubicBezTo>
                    <a:cubicBezTo>
                      <a:pt x="601" y="2861"/>
                      <a:pt x="701" y="3027"/>
                      <a:pt x="801" y="3194"/>
                    </a:cubicBezTo>
                    <a:cubicBezTo>
                      <a:pt x="901" y="3394"/>
                      <a:pt x="1034" y="3528"/>
                      <a:pt x="1201" y="3628"/>
                    </a:cubicBezTo>
                    <a:cubicBezTo>
                      <a:pt x="1501" y="3761"/>
                      <a:pt x="1835" y="3861"/>
                      <a:pt x="2202" y="3861"/>
                    </a:cubicBezTo>
                    <a:cubicBezTo>
                      <a:pt x="2268" y="3870"/>
                      <a:pt x="2337" y="3874"/>
                      <a:pt x="2408" y="3874"/>
                    </a:cubicBezTo>
                    <a:cubicBezTo>
                      <a:pt x="2619" y="3874"/>
                      <a:pt x="2844" y="3836"/>
                      <a:pt x="3069" y="3761"/>
                    </a:cubicBezTo>
                    <a:cubicBezTo>
                      <a:pt x="3302" y="3661"/>
                      <a:pt x="3503" y="3528"/>
                      <a:pt x="3636" y="3294"/>
                    </a:cubicBezTo>
                    <a:cubicBezTo>
                      <a:pt x="3736" y="3127"/>
                      <a:pt x="3803" y="2961"/>
                      <a:pt x="3803" y="2794"/>
                    </a:cubicBezTo>
                    <a:cubicBezTo>
                      <a:pt x="3836" y="2627"/>
                      <a:pt x="3803" y="2460"/>
                      <a:pt x="3736" y="2327"/>
                    </a:cubicBezTo>
                    <a:lnTo>
                      <a:pt x="3736" y="2327"/>
                    </a:lnTo>
                    <a:cubicBezTo>
                      <a:pt x="3736" y="2327"/>
                      <a:pt x="3769" y="2494"/>
                      <a:pt x="3703" y="2794"/>
                    </a:cubicBezTo>
                    <a:cubicBezTo>
                      <a:pt x="3669" y="2961"/>
                      <a:pt x="3603" y="3094"/>
                      <a:pt x="3503" y="3261"/>
                    </a:cubicBezTo>
                    <a:cubicBezTo>
                      <a:pt x="3403" y="3428"/>
                      <a:pt x="3202" y="3561"/>
                      <a:pt x="3002" y="3628"/>
                    </a:cubicBezTo>
                    <a:cubicBezTo>
                      <a:pt x="2807" y="3677"/>
                      <a:pt x="2612" y="3708"/>
                      <a:pt x="2403" y="3708"/>
                    </a:cubicBezTo>
                    <a:cubicBezTo>
                      <a:pt x="2327" y="3708"/>
                      <a:pt x="2249" y="3703"/>
                      <a:pt x="2168" y="3695"/>
                    </a:cubicBezTo>
                    <a:cubicBezTo>
                      <a:pt x="1868" y="3695"/>
                      <a:pt x="1568" y="3594"/>
                      <a:pt x="1301" y="3461"/>
                    </a:cubicBezTo>
                    <a:cubicBezTo>
                      <a:pt x="1134" y="3394"/>
                      <a:pt x="1034" y="3261"/>
                      <a:pt x="967" y="3127"/>
                    </a:cubicBezTo>
                    <a:cubicBezTo>
                      <a:pt x="867" y="2961"/>
                      <a:pt x="801" y="2794"/>
                      <a:pt x="767" y="2627"/>
                    </a:cubicBezTo>
                    <a:cubicBezTo>
                      <a:pt x="667" y="2294"/>
                      <a:pt x="534" y="1893"/>
                      <a:pt x="434" y="1526"/>
                    </a:cubicBezTo>
                    <a:cubicBezTo>
                      <a:pt x="367" y="1326"/>
                      <a:pt x="300" y="1126"/>
                      <a:pt x="267" y="926"/>
                    </a:cubicBezTo>
                    <a:cubicBezTo>
                      <a:pt x="200" y="759"/>
                      <a:pt x="234" y="626"/>
                      <a:pt x="334" y="492"/>
                    </a:cubicBezTo>
                    <a:cubicBezTo>
                      <a:pt x="400" y="359"/>
                      <a:pt x="534" y="292"/>
                      <a:pt x="667" y="225"/>
                    </a:cubicBezTo>
                    <a:cubicBezTo>
                      <a:pt x="742" y="217"/>
                      <a:pt x="817" y="213"/>
                      <a:pt x="892" y="213"/>
                    </a:cubicBezTo>
                    <a:cubicBezTo>
                      <a:pt x="1118" y="213"/>
                      <a:pt x="1343" y="250"/>
                      <a:pt x="1568" y="325"/>
                    </a:cubicBezTo>
                    <a:cubicBezTo>
                      <a:pt x="2068" y="492"/>
                      <a:pt x="2535" y="792"/>
                      <a:pt x="2936" y="1126"/>
                    </a:cubicBezTo>
                    <a:cubicBezTo>
                      <a:pt x="3202" y="1360"/>
                      <a:pt x="3403" y="1660"/>
                      <a:pt x="3569" y="1960"/>
                    </a:cubicBezTo>
                    <a:cubicBezTo>
                      <a:pt x="3703" y="2193"/>
                      <a:pt x="3736" y="2327"/>
                      <a:pt x="3736" y="2327"/>
                    </a:cubicBezTo>
                    <a:cubicBezTo>
                      <a:pt x="3736" y="2193"/>
                      <a:pt x="3703" y="2060"/>
                      <a:pt x="3669" y="1927"/>
                    </a:cubicBezTo>
                    <a:cubicBezTo>
                      <a:pt x="3503" y="1593"/>
                      <a:pt x="3302" y="1293"/>
                      <a:pt x="3036" y="1026"/>
                    </a:cubicBezTo>
                    <a:cubicBezTo>
                      <a:pt x="2635" y="659"/>
                      <a:pt x="2135" y="359"/>
                      <a:pt x="1635" y="159"/>
                    </a:cubicBezTo>
                    <a:cubicBezTo>
                      <a:pt x="1468" y="92"/>
                      <a:pt x="1301" y="59"/>
                      <a:pt x="1168" y="25"/>
                    </a:cubicBezTo>
                    <a:cubicBezTo>
                      <a:pt x="1068" y="9"/>
                      <a:pt x="976" y="0"/>
                      <a:pt x="888" y="0"/>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92" name="Google Shape;592;p33">
                <a:extLst>
                  <a:ext uri="{FF2B5EF4-FFF2-40B4-BE49-F238E27FC236}">
                    <a16:creationId xmlns:a16="http://schemas.microsoft.com/office/drawing/2014/main" id="{06D5EB92-FA54-28CC-487D-A59312CF8C84}"/>
                  </a:ext>
                </a:extLst>
              </p:cNvPr>
              <p:cNvSpPr/>
              <p:nvPr/>
            </p:nvSpPr>
            <p:spPr>
              <a:xfrm>
                <a:off x="5268891" y="2226084"/>
                <a:ext cx="51190" cy="283558"/>
              </a:xfrm>
              <a:custGeom>
                <a:avLst/>
                <a:gdLst/>
                <a:ahLst/>
                <a:cxnLst/>
                <a:rect l="l" t="t" r="r" b="b"/>
                <a:pathLst>
                  <a:path w="2403" h="13311" extrusionOk="0">
                    <a:moveTo>
                      <a:pt x="568" y="1"/>
                    </a:moveTo>
                    <a:cubicBezTo>
                      <a:pt x="467" y="134"/>
                      <a:pt x="367" y="301"/>
                      <a:pt x="301" y="468"/>
                    </a:cubicBezTo>
                    <a:cubicBezTo>
                      <a:pt x="101" y="935"/>
                      <a:pt x="0" y="1435"/>
                      <a:pt x="0" y="1936"/>
                    </a:cubicBezTo>
                    <a:cubicBezTo>
                      <a:pt x="0" y="2669"/>
                      <a:pt x="67" y="3403"/>
                      <a:pt x="267" y="4137"/>
                    </a:cubicBezTo>
                    <a:cubicBezTo>
                      <a:pt x="334" y="4537"/>
                      <a:pt x="434" y="4971"/>
                      <a:pt x="501" y="5405"/>
                    </a:cubicBezTo>
                    <a:cubicBezTo>
                      <a:pt x="568" y="5872"/>
                      <a:pt x="634" y="6339"/>
                      <a:pt x="634" y="6806"/>
                    </a:cubicBezTo>
                    <a:cubicBezTo>
                      <a:pt x="668" y="7773"/>
                      <a:pt x="634" y="8674"/>
                      <a:pt x="734" y="9508"/>
                    </a:cubicBezTo>
                    <a:cubicBezTo>
                      <a:pt x="768" y="10242"/>
                      <a:pt x="934" y="10975"/>
                      <a:pt x="1201" y="11676"/>
                    </a:cubicBezTo>
                    <a:cubicBezTo>
                      <a:pt x="1401" y="12143"/>
                      <a:pt x="1668" y="12543"/>
                      <a:pt x="2002" y="12943"/>
                    </a:cubicBezTo>
                    <a:cubicBezTo>
                      <a:pt x="2102" y="13077"/>
                      <a:pt x="2269" y="13177"/>
                      <a:pt x="2402" y="13310"/>
                    </a:cubicBezTo>
                    <a:lnTo>
                      <a:pt x="2402" y="13277"/>
                    </a:lnTo>
                    <a:lnTo>
                      <a:pt x="2302" y="13210"/>
                    </a:lnTo>
                    <a:cubicBezTo>
                      <a:pt x="2202" y="13110"/>
                      <a:pt x="2102" y="13044"/>
                      <a:pt x="2035" y="12943"/>
                    </a:cubicBezTo>
                    <a:cubicBezTo>
                      <a:pt x="1702" y="12543"/>
                      <a:pt x="1435" y="12110"/>
                      <a:pt x="1268" y="11643"/>
                    </a:cubicBezTo>
                    <a:cubicBezTo>
                      <a:pt x="1001" y="10975"/>
                      <a:pt x="834" y="10242"/>
                      <a:pt x="801" y="9508"/>
                    </a:cubicBezTo>
                    <a:cubicBezTo>
                      <a:pt x="734" y="8674"/>
                      <a:pt x="768" y="7773"/>
                      <a:pt x="734" y="6806"/>
                    </a:cubicBezTo>
                    <a:cubicBezTo>
                      <a:pt x="701" y="6339"/>
                      <a:pt x="668" y="5872"/>
                      <a:pt x="601" y="5405"/>
                    </a:cubicBezTo>
                    <a:cubicBezTo>
                      <a:pt x="534" y="4938"/>
                      <a:pt x="434" y="4537"/>
                      <a:pt x="334" y="4104"/>
                    </a:cubicBezTo>
                    <a:cubicBezTo>
                      <a:pt x="167" y="3403"/>
                      <a:pt x="67" y="2669"/>
                      <a:pt x="67" y="1936"/>
                    </a:cubicBezTo>
                    <a:cubicBezTo>
                      <a:pt x="67" y="1435"/>
                      <a:pt x="167" y="935"/>
                      <a:pt x="334" y="468"/>
                    </a:cubicBezTo>
                    <a:cubicBezTo>
                      <a:pt x="401" y="334"/>
                      <a:pt x="434" y="234"/>
                      <a:pt x="501" y="101"/>
                    </a:cubicBezTo>
                    <a:lnTo>
                      <a:pt x="568" y="34"/>
                    </a:lnTo>
                    <a:lnTo>
                      <a:pt x="568"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93" name="Google Shape;593;p33">
                <a:extLst>
                  <a:ext uri="{FF2B5EF4-FFF2-40B4-BE49-F238E27FC236}">
                    <a16:creationId xmlns:a16="http://schemas.microsoft.com/office/drawing/2014/main" id="{E03FA4D0-1CA3-8BD5-BB21-4C84745F203D}"/>
                  </a:ext>
                </a:extLst>
              </p:cNvPr>
              <p:cNvSpPr/>
              <p:nvPr/>
            </p:nvSpPr>
            <p:spPr>
              <a:xfrm>
                <a:off x="5322196" y="2243852"/>
                <a:ext cx="39090" cy="265387"/>
              </a:xfrm>
              <a:custGeom>
                <a:avLst/>
                <a:gdLst/>
                <a:ahLst/>
                <a:cxnLst/>
                <a:rect l="l" t="t" r="r" b="b"/>
                <a:pathLst>
                  <a:path w="1835" h="12458" extrusionOk="0">
                    <a:moveTo>
                      <a:pt x="334" y="1"/>
                    </a:moveTo>
                    <a:lnTo>
                      <a:pt x="300" y="101"/>
                    </a:lnTo>
                    <a:cubicBezTo>
                      <a:pt x="334" y="68"/>
                      <a:pt x="334" y="34"/>
                      <a:pt x="334" y="34"/>
                    </a:cubicBezTo>
                    <a:cubicBezTo>
                      <a:pt x="334" y="18"/>
                      <a:pt x="334" y="9"/>
                      <a:pt x="334" y="1"/>
                    </a:cubicBezTo>
                    <a:close/>
                    <a:moveTo>
                      <a:pt x="300" y="101"/>
                    </a:moveTo>
                    <a:cubicBezTo>
                      <a:pt x="267" y="201"/>
                      <a:pt x="234" y="301"/>
                      <a:pt x="200" y="468"/>
                    </a:cubicBezTo>
                    <a:cubicBezTo>
                      <a:pt x="100" y="901"/>
                      <a:pt x="34" y="1368"/>
                      <a:pt x="0" y="1802"/>
                    </a:cubicBezTo>
                    <a:cubicBezTo>
                      <a:pt x="0" y="2503"/>
                      <a:pt x="67" y="3170"/>
                      <a:pt x="200" y="3837"/>
                    </a:cubicBezTo>
                    <a:cubicBezTo>
                      <a:pt x="334" y="4637"/>
                      <a:pt x="534" y="5438"/>
                      <a:pt x="767" y="6239"/>
                    </a:cubicBezTo>
                    <a:cubicBezTo>
                      <a:pt x="1034" y="7073"/>
                      <a:pt x="1268" y="7873"/>
                      <a:pt x="1435" y="8607"/>
                    </a:cubicBezTo>
                    <a:cubicBezTo>
                      <a:pt x="1601" y="9274"/>
                      <a:pt x="1701" y="9941"/>
                      <a:pt x="1768" y="10608"/>
                    </a:cubicBezTo>
                    <a:cubicBezTo>
                      <a:pt x="1802" y="11042"/>
                      <a:pt x="1768" y="11509"/>
                      <a:pt x="1735" y="11976"/>
                    </a:cubicBezTo>
                    <a:cubicBezTo>
                      <a:pt x="1735" y="12109"/>
                      <a:pt x="1668" y="12243"/>
                      <a:pt x="1668" y="12343"/>
                    </a:cubicBezTo>
                    <a:lnTo>
                      <a:pt x="1668" y="12410"/>
                    </a:lnTo>
                    <a:cubicBezTo>
                      <a:pt x="1668" y="12443"/>
                      <a:pt x="1668" y="12443"/>
                      <a:pt x="1668" y="12443"/>
                    </a:cubicBezTo>
                    <a:cubicBezTo>
                      <a:pt x="1690" y="12443"/>
                      <a:pt x="1698" y="12458"/>
                      <a:pt x="1700" y="12458"/>
                    </a:cubicBezTo>
                    <a:cubicBezTo>
                      <a:pt x="1701" y="12458"/>
                      <a:pt x="1701" y="12454"/>
                      <a:pt x="1701" y="12443"/>
                    </a:cubicBezTo>
                    <a:lnTo>
                      <a:pt x="1701" y="12343"/>
                    </a:lnTo>
                    <a:cubicBezTo>
                      <a:pt x="1735" y="12243"/>
                      <a:pt x="1768" y="12109"/>
                      <a:pt x="1768" y="11976"/>
                    </a:cubicBezTo>
                    <a:cubicBezTo>
                      <a:pt x="1835" y="11542"/>
                      <a:pt x="1835" y="11075"/>
                      <a:pt x="1835" y="10608"/>
                    </a:cubicBezTo>
                    <a:cubicBezTo>
                      <a:pt x="1768" y="9941"/>
                      <a:pt x="1668" y="9274"/>
                      <a:pt x="1535" y="8640"/>
                    </a:cubicBezTo>
                    <a:cubicBezTo>
                      <a:pt x="1368" y="7873"/>
                      <a:pt x="1101" y="7073"/>
                      <a:pt x="868" y="6239"/>
                    </a:cubicBezTo>
                    <a:cubicBezTo>
                      <a:pt x="634" y="5438"/>
                      <a:pt x="434" y="4637"/>
                      <a:pt x="267" y="3837"/>
                    </a:cubicBezTo>
                    <a:cubicBezTo>
                      <a:pt x="134" y="3170"/>
                      <a:pt x="67" y="2503"/>
                      <a:pt x="100" y="1835"/>
                    </a:cubicBezTo>
                    <a:cubicBezTo>
                      <a:pt x="67" y="1368"/>
                      <a:pt x="134" y="901"/>
                      <a:pt x="234" y="468"/>
                    </a:cubicBezTo>
                    <a:cubicBezTo>
                      <a:pt x="234" y="301"/>
                      <a:pt x="300" y="201"/>
                      <a:pt x="300" y="10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94" name="Google Shape;594;p33">
                <a:extLst>
                  <a:ext uri="{FF2B5EF4-FFF2-40B4-BE49-F238E27FC236}">
                    <a16:creationId xmlns:a16="http://schemas.microsoft.com/office/drawing/2014/main" id="{5F636D98-3B89-1766-723B-4217F43E58FE}"/>
                  </a:ext>
                </a:extLst>
              </p:cNvPr>
              <p:cNvSpPr/>
              <p:nvPr/>
            </p:nvSpPr>
            <p:spPr>
              <a:xfrm>
                <a:off x="5374073" y="2260214"/>
                <a:ext cx="58284" cy="253691"/>
              </a:xfrm>
              <a:custGeom>
                <a:avLst/>
                <a:gdLst/>
                <a:ahLst/>
                <a:cxnLst/>
                <a:rect l="l" t="t" r="r" b="b"/>
                <a:pathLst>
                  <a:path w="2736" h="11909" extrusionOk="0">
                    <a:moveTo>
                      <a:pt x="200" y="0"/>
                    </a:moveTo>
                    <a:lnTo>
                      <a:pt x="200" y="0"/>
                    </a:lnTo>
                    <a:cubicBezTo>
                      <a:pt x="167" y="67"/>
                      <a:pt x="134" y="133"/>
                      <a:pt x="134" y="200"/>
                    </a:cubicBezTo>
                    <a:cubicBezTo>
                      <a:pt x="34" y="634"/>
                      <a:pt x="0" y="1101"/>
                      <a:pt x="34" y="1568"/>
                    </a:cubicBezTo>
                    <a:cubicBezTo>
                      <a:pt x="67" y="2235"/>
                      <a:pt x="200" y="2902"/>
                      <a:pt x="434" y="3536"/>
                    </a:cubicBezTo>
                    <a:cubicBezTo>
                      <a:pt x="667" y="4336"/>
                      <a:pt x="968" y="5104"/>
                      <a:pt x="1335" y="5838"/>
                    </a:cubicBezTo>
                    <a:cubicBezTo>
                      <a:pt x="1668" y="6605"/>
                      <a:pt x="1968" y="7372"/>
                      <a:pt x="2235" y="8139"/>
                    </a:cubicBezTo>
                    <a:cubicBezTo>
                      <a:pt x="2469" y="8773"/>
                      <a:pt x="2602" y="9440"/>
                      <a:pt x="2669" y="10107"/>
                    </a:cubicBezTo>
                    <a:cubicBezTo>
                      <a:pt x="2702" y="10574"/>
                      <a:pt x="2669" y="11008"/>
                      <a:pt x="2602" y="11475"/>
                    </a:cubicBezTo>
                    <a:cubicBezTo>
                      <a:pt x="2702" y="11008"/>
                      <a:pt x="2736" y="10574"/>
                      <a:pt x="2702" y="10107"/>
                    </a:cubicBezTo>
                    <a:cubicBezTo>
                      <a:pt x="2669" y="9440"/>
                      <a:pt x="2535" y="8773"/>
                      <a:pt x="2302" y="8106"/>
                    </a:cubicBezTo>
                    <a:cubicBezTo>
                      <a:pt x="2068" y="7339"/>
                      <a:pt x="1735" y="6571"/>
                      <a:pt x="1401" y="5804"/>
                    </a:cubicBezTo>
                    <a:cubicBezTo>
                      <a:pt x="1068" y="5070"/>
                      <a:pt x="768" y="4303"/>
                      <a:pt x="501" y="3536"/>
                    </a:cubicBezTo>
                    <a:cubicBezTo>
                      <a:pt x="267" y="2902"/>
                      <a:pt x="134" y="2235"/>
                      <a:pt x="67" y="1568"/>
                    </a:cubicBezTo>
                    <a:cubicBezTo>
                      <a:pt x="34" y="1101"/>
                      <a:pt x="67" y="667"/>
                      <a:pt x="167" y="200"/>
                    </a:cubicBezTo>
                    <a:cubicBezTo>
                      <a:pt x="167" y="133"/>
                      <a:pt x="167" y="67"/>
                      <a:pt x="200" y="0"/>
                    </a:cubicBezTo>
                    <a:close/>
                    <a:moveTo>
                      <a:pt x="2602" y="11475"/>
                    </a:moveTo>
                    <a:lnTo>
                      <a:pt x="2602" y="11475"/>
                    </a:lnTo>
                    <a:cubicBezTo>
                      <a:pt x="2569" y="11542"/>
                      <a:pt x="2569" y="11608"/>
                      <a:pt x="2535" y="11675"/>
                    </a:cubicBezTo>
                    <a:lnTo>
                      <a:pt x="2502" y="11808"/>
                    </a:lnTo>
                    <a:lnTo>
                      <a:pt x="2502" y="11909"/>
                    </a:lnTo>
                    <a:lnTo>
                      <a:pt x="2535" y="11808"/>
                    </a:lnTo>
                    <a:lnTo>
                      <a:pt x="2569" y="11675"/>
                    </a:lnTo>
                    <a:cubicBezTo>
                      <a:pt x="2602" y="11608"/>
                      <a:pt x="2602" y="11542"/>
                      <a:pt x="2602" y="11475"/>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95" name="Google Shape;595;p33">
                <a:extLst>
                  <a:ext uri="{FF2B5EF4-FFF2-40B4-BE49-F238E27FC236}">
                    <a16:creationId xmlns:a16="http://schemas.microsoft.com/office/drawing/2014/main" id="{75222BA3-1D10-11DA-CC29-4116CBB9A5B6}"/>
                  </a:ext>
                </a:extLst>
              </p:cNvPr>
              <p:cNvSpPr/>
              <p:nvPr/>
            </p:nvSpPr>
            <p:spPr>
              <a:xfrm>
                <a:off x="5416704" y="2292193"/>
                <a:ext cx="71789" cy="197559"/>
              </a:xfrm>
              <a:custGeom>
                <a:avLst/>
                <a:gdLst/>
                <a:ahLst/>
                <a:cxnLst/>
                <a:rect l="l" t="t" r="r" b="b"/>
                <a:pathLst>
                  <a:path w="3370" h="9274" extrusionOk="0">
                    <a:moveTo>
                      <a:pt x="1" y="0"/>
                    </a:moveTo>
                    <a:cubicBezTo>
                      <a:pt x="1" y="33"/>
                      <a:pt x="1" y="67"/>
                      <a:pt x="1" y="100"/>
                    </a:cubicBezTo>
                    <a:cubicBezTo>
                      <a:pt x="1" y="200"/>
                      <a:pt x="1" y="300"/>
                      <a:pt x="1" y="400"/>
                    </a:cubicBezTo>
                    <a:cubicBezTo>
                      <a:pt x="34" y="767"/>
                      <a:pt x="101" y="1134"/>
                      <a:pt x="201" y="1468"/>
                    </a:cubicBezTo>
                    <a:cubicBezTo>
                      <a:pt x="368" y="1968"/>
                      <a:pt x="568" y="2469"/>
                      <a:pt x="835" y="2936"/>
                    </a:cubicBezTo>
                    <a:cubicBezTo>
                      <a:pt x="1135" y="3469"/>
                      <a:pt x="1502" y="4003"/>
                      <a:pt x="1869" y="4603"/>
                    </a:cubicBezTo>
                    <a:cubicBezTo>
                      <a:pt x="2236" y="5137"/>
                      <a:pt x="2569" y="5704"/>
                      <a:pt x="2836" y="6305"/>
                    </a:cubicBezTo>
                    <a:cubicBezTo>
                      <a:pt x="3036" y="6772"/>
                      <a:pt x="3203" y="7272"/>
                      <a:pt x="3303" y="7806"/>
                    </a:cubicBezTo>
                    <a:cubicBezTo>
                      <a:pt x="3336" y="8139"/>
                      <a:pt x="3336" y="8506"/>
                      <a:pt x="3303" y="8873"/>
                    </a:cubicBezTo>
                    <a:cubicBezTo>
                      <a:pt x="3236" y="9107"/>
                      <a:pt x="3203" y="9273"/>
                      <a:pt x="3203" y="9273"/>
                    </a:cubicBezTo>
                    <a:cubicBezTo>
                      <a:pt x="3236" y="9240"/>
                      <a:pt x="3236" y="9207"/>
                      <a:pt x="3236" y="9173"/>
                    </a:cubicBezTo>
                    <a:cubicBezTo>
                      <a:pt x="3270" y="9073"/>
                      <a:pt x="3303" y="8973"/>
                      <a:pt x="3303" y="8906"/>
                    </a:cubicBezTo>
                    <a:cubicBezTo>
                      <a:pt x="3370" y="8540"/>
                      <a:pt x="3370" y="8173"/>
                      <a:pt x="3336" y="7806"/>
                    </a:cubicBezTo>
                    <a:cubicBezTo>
                      <a:pt x="3270" y="7272"/>
                      <a:pt x="3103" y="6772"/>
                      <a:pt x="2903" y="6271"/>
                    </a:cubicBezTo>
                    <a:cubicBezTo>
                      <a:pt x="2636" y="5671"/>
                      <a:pt x="2302" y="5104"/>
                      <a:pt x="1935" y="4570"/>
                    </a:cubicBezTo>
                    <a:cubicBezTo>
                      <a:pt x="1569" y="3970"/>
                      <a:pt x="1202" y="3436"/>
                      <a:pt x="901" y="2902"/>
                    </a:cubicBezTo>
                    <a:cubicBezTo>
                      <a:pt x="635" y="2435"/>
                      <a:pt x="401" y="1968"/>
                      <a:pt x="234" y="1434"/>
                    </a:cubicBezTo>
                    <a:cubicBezTo>
                      <a:pt x="134" y="1101"/>
                      <a:pt x="67" y="767"/>
                      <a:pt x="34" y="400"/>
                    </a:cubicBezTo>
                    <a:cubicBezTo>
                      <a:pt x="1" y="167"/>
                      <a:pt x="1" y="0"/>
                      <a:pt x="1"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96" name="Google Shape;596;p33">
                <a:extLst>
                  <a:ext uri="{FF2B5EF4-FFF2-40B4-BE49-F238E27FC236}">
                    <a16:creationId xmlns:a16="http://schemas.microsoft.com/office/drawing/2014/main" id="{1D45DDB2-61B1-978F-BB67-1CD06B097CC4}"/>
                  </a:ext>
                </a:extLst>
              </p:cNvPr>
              <p:cNvSpPr/>
              <p:nvPr/>
            </p:nvSpPr>
            <p:spPr>
              <a:xfrm>
                <a:off x="5229094" y="2204780"/>
                <a:ext cx="17788" cy="197559"/>
              </a:xfrm>
              <a:custGeom>
                <a:avLst/>
                <a:gdLst/>
                <a:ahLst/>
                <a:cxnLst/>
                <a:rect l="l" t="t" r="r" b="b"/>
                <a:pathLst>
                  <a:path w="835" h="9274" extrusionOk="0">
                    <a:moveTo>
                      <a:pt x="734" y="0"/>
                    </a:moveTo>
                    <a:lnTo>
                      <a:pt x="701" y="67"/>
                    </a:lnTo>
                    <a:lnTo>
                      <a:pt x="601" y="334"/>
                    </a:lnTo>
                    <a:cubicBezTo>
                      <a:pt x="568" y="467"/>
                      <a:pt x="534" y="601"/>
                      <a:pt x="501" y="767"/>
                    </a:cubicBezTo>
                    <a:cubicBezTo>
                      <a:pt x="467" y="901"/>
                      <a:pt x="401" y="1101"/>
                      <a:pt x="367" y="1334"/>
                    </a:cubicBezTo>
                    <a:cubicBezTo>
                      <a:pt x="301" y="1535"/>
                      <a:pt x="267" y="1768"/>
                      <a:pt x="234" y="2002"/>
                    </a:cubicBezTo>
                    <a:cubicBezTo>
                      <a:pt x="167" y="2235"/>
                      <a:pt x="134" y="2502"/>
                      <a:pt x="101" y="2802"/>
                    </a:cubicBezTo>
                    <a:cubicBezTo>
                      <a:pt x="34" y="3403"/>
                      <a:pt x="0" y="4036"/>
                      <a:pt x="0" y="4637"/>
                    </a:cubicBezTo>
                    <a:cubicBezTo>
                      <a:pt x="34" y="5237"/>
                      <a:pt x="67" y="5871"/>
                      <a:pt x="134" y="6471"/>
                    </a:cubicBezTo>
                    <a:cubicBezTo>
                      <a:pt x="201" y="6738"/>
                      <a:pt x="234" y="7005"/>
                      <a:pt x="267" y="7272"/>
                    </a:cubicBezTo>
                    <a:cubicBezTo>
                      <a:pt x="334" y="7539"/>
                      <a:pt x="401" y="7739"/>
                      <a:pt x="434" y="7939"/>
                    </a:cubicBezTo>
                    <a:cubicBezTo>
                      <a:pt x="467" y="8139"/>
                      <a:pt x="534" y="8339"/>
                      <a:pt x="568" y="8506"/>
                    </a:cubicBezTo>
                    <a:cubicBezTo>
                      <a:pt x="634" y="8673"/>
                      <a:pt x="668" y="8806"/>
                      <a:pt x="701" y="8907"/>
                    </a:cubicBezTo>
                    <a:cubicBezTo>
                      <a:pt x="734" y="9040"/>
                      <a:pt x="768" y="9107"/>
                      <a:pt x="801" y="9173"/>
                    </a:cubicBezTo>
                    <a:lnTo>
                      <a:pt x="834" y="9273"/>
                    </a:lnTo>
                    <a:cubicBezTo>
                      <a:pt x="834" y="9240"/>
                      <a:pt x="834" y="9207"/>
                      <a:pt x="834" y="9173"/>
                    </a:cubicBezTo>
                    <a:lnTo>
                      <a:pt x="768" y="8907"/>
                    </a:lnTo>
                    <a:cubicBezTo>
                      <a:pt x="734" y="8773"/>
                      <a:pt x="668" y="8640"/>
                      <a:pt x="634" y="8473"/>
                    </a:cubicBezTo>
                    <a:cubicBezTo>
                      <a:pt x="601" y="8339"/>
                      <a:pt x="568" y="8139"/>
                      <a:pt x="501" y="7939"/>
                    </a:cubicBezTo>
                    <a:cubicBezTo>
                      <a:pt x="467" y="7706"/>
                      <a:pt x="401" y="7506"/>
                      <a:pt x="367" y="7239"/>
                    </a:cubicBezTo>
                    <a:cubicBezTo>
                      <a:pt x="301" y="7005"/>
                      <a:pt x="267" y="6738"/>
                      <a:pt x="234" y="6438"/>
                    </a:cubicBezTo>
                    <a:cubicBezTo>
                      <a:pt x="167" y="5838"/>
                      <a:pt x="101" y="5237"/>
                      <a:pt x="101" y="4637"/>
                    </a:cubicBezTo>
                    <a:cubicBezTo>
                      <a:pt x="101" y="4003"/>
                      <a:pt x="134" y="3403"/>
                      <a:pt x="201" y="2802"/>
                    </a:cubicBezTo>
                    <a:cubicBezTo>
                      <a:pt x="234" y="2502"/>
                      <a:pt x="267" y="2235"/>
                      <a:pt x="301" y="2002"/>
                    </a:cubicBezTo>
                    <a:cubicBezTo>
                      <a:pt x="334" y="1768"/>
                      <a:pt x="401" y="1535"/>
                      <a:pt x="434" y="1334"/>
                    </a:cubicBezTo>
                    <a:cubicBezTo>
                      <a:pt x="467" y="1101"/>
                      <a:pt x="501" y="934"/>
                      <a:pt x="568" y="767"/>
                    </a:cubicBezTo>
                    <a:cubicBezTo>
                      <a:pt x="601" y="601"/>
                      <a:pt x="634" y="467"/>
                      <a:pt x="668" y="334"/>
                    </a:cubicBezTo>
                    <a:lnTo>
                      <a:pt x="734" y="67"/>
                    </a:lnTo>
                    <a:cubicBezTo>
                      <a:pt x="734" y="34"/>
                      <a:pt x="734" y="0"/>
                      <a:pt x="734"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97" name="Google Shape;597;p33">
                <a:extLst>
                  <a:ext uri="{FF2B5EF4-FFF2-40B4-BE49-F238E27FC236}">
                    <a16:creationId xmlns:a16="http://schemas.microsoft.com/office/drawing/2014/main" id="{1660B19B-012F-7C54-4AA1-E6E3A04F316C}"/>
                  </a:ext>
                </a:extLst>
              </p:cNvPr>
              <p:cNvSpPr/>
              <p:nvPr/>
            </p:nvSpPr>
            <p:spPr>
              <a:xfrm>
                <a:off x="5368385" y="2010758"/>
                <a:ext cx="66826" cy="39814"/>
              </a:xfrm>
              <a:custGeom>
                <a:avLst/>
                <a:gdLst/>
                <a:ahLst/>
                <a:cxnLst/>
                <a:rect l="l" t="t" r="r" b="b"/>
                <a:pathLst>
                  <a:path w="3137" h="1869" extrusionOk="0">
                    <a:moveTo>
                      <a:pt x="342" y="188"/>
                    </a:moveTo>
                    <a:cubicBezTo>
                      <a:pt x="363" y="188"/>
                      <a:pt x="383" y="192"/>
                      <a:pt x="401" y="201"/>
                    </a:cubicBezTo>
                    <a:cubicBezTo>
                      <a:pt x="501" y="201"/>
                      <a:pt x="601" y="234"/>
                      <a:pt x="701" y="234"/>
                    </a:cubicBezTo>
                    <a:lnTo>
                      <a:pt x="1068" y="334"/>
                    </a:lnTo>
                    <a:cubicBezTo>
                      <a:pt x="1301" y="401"/>
                      <a:pt x="1535" y="468"/>
                      <a:pt x="1768" y="534"/>
                    </a:cubicBezTo>
                    <a:cubicBezTo>
                      <a:pt x="2002" y="601"/>
                      <a:pt x="2202" y="701"/>
                      <a:pt x="2436" y="835"/>
                    </a:cubicBezTo>
                    <a:cubicBezTo>
                      <a:pt x="2636" y="901"/>
                      <a:pt x="2802" y="1035"/>
                      <a:pt x="2903" y="1235"/>
                    </a:cubicBezTo>
                    <a:cubicBezTo>
                      <a:pt x="2936" y="1302"/>
                      <a:pt x="2936" y="1368"/>
                      <a:pt x="2903" y="1468"/>
                    </a:cubicBezTo>
                    <a:cubicBezTo>
                      <a:pt x="2869" y="1535"/>
                      <a:pt x="2802" y="1602"/>
                      <a:pt x="2736" y="1635"/>
                    </a:cubicBezTo>
                    <a:cubicBezTo>
                      <a:pt x="2602" y="1702"/>
                      <a:pt x="2436" y="1735"/>
                      <a:pt x="2269" y="1735"/>
                    </a:cubicBezTo>
                    <a:cubicBezTo>
                      <a:pt x="1935" y="1702"/>
                      <a:pt x="1668" y="1669"/>
                      <a:pt x="1468" y="1669"/>
                    </a:cubicBezTo>
                    <a:cubicBezTo>
                      <a:pt x="1418" y="1652"/>
                      <a:pt x="1376" y="1644"/>
                      <a:pt x="1335" y="1644"/>
                    </a:cubicBezTo>
                    <a:cubicBezTo>
                      <a:pt x="1300" y="1644"/>
                      <a:pt x="1264" y="1649"/>
                      <a:pt x="1224" y="1661"/>
                    </a:cubicBezTo>
                    <a:lnTo>
                      <a:pt x="1224" y="1661"/>
                    </a:lnTo>
                    <a:cubicBezTo>
                      <a:pt x="1130" y="1597"/>
                      <a:pt x="1064" y="1534"/>
                      <a:pt x="968" y="1502"/>
                    </a:cubicBezTo>
                    <a:cubicBezTo>
                      <a:pt x="768" y="1335"/>
                      <a:pt x="601" y="1168"/>
                      <a:pt x="434" y="968"/>
                    </a:cubicBezTo>
                    <a:cubicBezTo>
                      <a:pt x="401" y="901"/>
                      <a:pt x="334" y="801"/>
                      <a:pt x="301" y="735"/>
                    </a:cubicBezTo>
                    <a:cubicBezTo>
                      <a:pt x="267" y="668"/>
                      <a:pt x="234" y="568"/>
                      <a:pt x="201" y="501"/>
                    </a:cubicBezTo>
                    <a:cubicBezTo>
                      <a:pt x="167" y="434"/>
                      <a:pt x="167" y="334"/>
                      <a:pt x="201" y="268"/>
                    </a:cubicBezTo>
                    <a:cubicBezTo>
                      <a:pt x="225" y="219"/>
                      <a:pt x="285" y="188"/>
                      <a:pt x="342" y="188"/>
                    </a:cubicBezTo>
                    <a:close/>
                    <a:moveTo>
                      <a:pt x="401" y="1"/>
                    </a:moveTo>
                    <a:cubicBezTo>
                      <a:pt x="334" y="1"/>
                      <a:pt x="267" y="1"/>
                      <a:pt x="201" y="34"/>
                    </a:cubicBezTo>
                    <a:cubicBezTo>
                      <a:pt x="134" y="67"/>
                      <a:pt x="67" y="101"/>
                      <a:pt x="34" y="167"/>
                    </a:cubicBezTo>
                    <a:cubicBezTo>
                      <a:pt x="0" y="301"/>
                      <a:pt x="0" y="434"/>
                      <a:pt x="34" y="534"/>
                    </a:cubicBezTo>
                    <a:cubicBezTo>
                      <a:pt x="67" y="634"/>
                      <a:pt x="101" y="735"/>
                      <a:pt x="167" y="835"/>
                    </a:cubicBezTo>
                    <a:cubicBezTo>
                      <a:pt x="201" y="901"/>
                      <a:pt x="267" y="968"/>
                      <a:pt x="334" y="1035"/>
                    </a:cubicBezTo>
                    <a:cubicBezTo>
                      <a:pt x="501" y="1268"/>
                      <a:pt x="701" y="1435"/>
                      <a:pt x="934" y="1568"/>
                    </a:cubicBezTo>
                    <a:cubicBezTo>
                      <a:pt x="1056" y="1641"/>
                      <a:pt x="1160" y="1661"/>
                      <a:pt x="1207" y="1667"/>
                    </a:cubicBezTo>
                    <a:lnTo>
                      <a:pt x="1207" y="1667"/>
                    </a:lnTo>
                    <a:cubicBezTo>
                      <a:pt x="1205" y="1667"/>
                      <a:pt x="1203" y="1668"/>
                      <a:pt x="1201" y="1669"/>
                    </a:cubicBezTo>
                    <a:cubicBezTo>
                      <a:pt x="1201" y="1669"/>
                      <a:pt x="1301" y="1702"/>
                      <a:pt x="1468" y="1735"/>
                    </a:cubicBezTo>
                    <a:cubicBezTo>
                      <a:pt x="1735" y="1802"/>
                      <a:pt x="2002" y="1835"/>
                      <a:pt x="2269" y="1869"/>
                    </a:cubicBezTo>
                    <a:lnTo>
                      <a:pt x="2536" y="1869"/>
                    </a:lnTo>
                    <a:cubicBezTo>
                      <a:pt x="2636" y="1869"/>
                      <a:pt x="2736" y="1835"/>
                      <a:pt x="2836" y="1802"/>
                    </a:cubicBezTo>
                    <a:cubicBezTo>
                      <a:pt x="2936" y="1735"/>
                      <a:pt x="3036" y="1635"/>
                      <a:pt x="3103" y="1535"/>
                    </a:cubicBezTo>
                    <a:cubicBezTo>
                      <a:pt x="3136" y="1402"/>
                      <a:pt x="3136" y="1268"/>
                      <a:pt x="3103" y="1135"/>
                    </a:cubicBezTo>
                    <a:cubicBezTo>
                      <a:pt x="2969" y="901"/>
                      <a:pt x="2769" y="735"/>
                      <a:pt x="2536" y="634"/>
                    </a:cubicBezTo>
                    <a:cubicBezTo>
                      <a:pt x="2302" y="534"/>
                      <a:pt x="2069" y="401"/>
                      <a:pt x="1835" y="334"/>
                    </a:cubicBezTo>
                    <a:cubicBezTo>
                      <a:pt x="1602" y="234"/>
                      <a:pt x="1335" y="167"/>
                      <a:pt x="1101" y="134"/>
                    </a:cubicBezTo>
                    <a:lnTo>
                      <a:pt x="768" y="34"/>
                    </a:lnTo>
                    <a:cubicBezTo>
                      <a:pt x="634" y="1"/>
                      <a:pt x="534" y="1"/>
                      <a:pt x="401" y="1"/>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98" name="Google Shape;598;p33">
                <a:extLst>
                  <a:ext uri="{FF2B5EF4-FFF2-40B4-BE49-F238E27FC236}">
                    <a16:creationId xmlns:a16="http://schemas.microsoft.com/office/drawing/2014/main" id="{BF8522D6-CB89-0B30-D80C-3FFFC29B063F}"/>
                  </a:ext>
                </a:extLst>
              </p:cNvPr>
              <p:cNvSpPr/>
              <p:nvPr/>
            </p:nvSpPr>
            <p:spPr>
              <a:xfrm>
                <a:off x="5492741" y="2250755"/>
                <a:ext cx="88150" cy="107535"/>
              </a:xfrm>
              <a:custGeom>
                <a:avLst/>
                <a:gdLst/>
                <a:ahLst/>
                <a:cxnLst/>
                <a:rect l="l" t="t" r="r" b="b"/>
                <a:pathLst>
                  <a:path w="4138" h="5048" extrusionOk="0">
                    <a:moveTo>
                      <a:pt x="3190" y="1"/>
                    </a:moveTo>
                    <a:cubicBezTo>
                      <a:pt x="3148" y="1"/>
                      <a:pt x="3107" y="14"/>
                      <a:pt x="3070" y="44"/>
                    </a:cubicBezTo>
                    <a:cubicBezTo>
                      <a:pt x="2903" y="144"/>
                      <a:pt x="2970" y="377"/>
                      <a:pt x="3036" y="544"/>
                    </a:cubicBezTo>
                    <a:cubicBezTo>
                      <a:pt x="3370" y="1345"/>
                      <a:pt x="3403" y="2245"/>
                      <a:pt x="3070" y="3046"/>
                    </a:cubicBezTo>
                    <a:cubicBezTo>
                      <a:pt x="2766" y="3775"/>
                      <a:pt x="2048" y="4227"/>
                      <a:pt x="1268" y="4227"/>
                    </a:cubicBezTo>
                    <a:cubicBezTo>
                      <a:pt x="1191" y="4227"/>
                      <a:pt x="1113" y="4222"/>
                      <a:pt x="1035" y="4213"/>
                    </a:cubicBezTo>
                    <a:cubicBezTo>
                      <a:pt x="868" y="4180"/>
                      <a:pt x="701" y="4147"/>
                      <a:pt x="535" y="4113"/>
                    </a:cubicBezTo>
                    <a:cubicBezTo>
                      <a:pt x="335" y="4113"/>
                      <a:pt x="168" y="4180"/>
                      <a:pt x="68" y="4347"/>
                    </a:cubicBezTo>
                    <a:cubicBezTo>
                      <a:pt x="1" y="4480"/>
                      <a:pt x="101" y="4680"/>
                      <a:pt x="268" y="4714"/>
                    </a:cubicBezTo>
                    <a:lnTo>
                      <a:pt x="335" y="4881"/>
                    </a:lnTo>
                    <a:cubicBezTo>
                      <a:pt x="637" y="4993"/>
                      <a:pt x="951" y="5047"/>
                      <a:pt x="1261" y="5047"/>
                    </a:cubicBezTo>
                    <a:cubicBezTo>
                      <a:pt x="2149" y="5047"/>
                      <a:pt x="3009" y="4604"/>
                      <a:pt x="3503" y="3813"/>
                    </a:cubicBezTo>
                    <a:cubicBezTo>
                      <a:pt x="4137" y="2712"/>
                      <a:pt x="4137" y="1411"/>
                      <a:pt x="3570" y="311"/>
                    </a:cubicBezTo>
                    <a:cubicBezTo>
                      <a:pt x="3493" y="156"/>
                      <a:pt x="3335" y="1"/>
                      <a:pt x="3190" y="1"/>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599" name="Google Shape;599;p33">
                <a:extLst>
                  <a:ext uri="{FF2B5EF4-FFF2-40B4-BE49-F238E27FC236}">
                    <a16:creationId xmlns:a16="http://schemas.microsoft.com/office/drawing/2014/main" id="{2B7F93F0-B711-5708-C406-62D35ECABCE4}"/>
                  </a:ext>
                </a:extLst>
              </p:cNvPr>
              <p:cNvSpPr/>
              <p:nvPr/>
            </p:nvSpPr>
            <p:spPr>
              <a:xfrm>
                <a:off x="5543212" y="2215688"/>
                <a:ext cx="16041" cy="14081"/>
              </a:xfrm>
              <a:custGeom>
                <a:avLst/>
                <a:gdLst/>
                <a:ahLst/>
                <a:cxnLst/>
                <a:rect l="l" t="t" r="r" b="b"/>
                <a:pathLst>
                  <a:path w="753" h="661" extrusionOk="0">
                    <a:moveTo>
                      <a:pt x="350" y="0"/>
                    </a:moveTo>
                    <a:cubicBezTo>
                      <a:pt x="312" y="0"/>
                      <a:pt x="273" y="7"/>
                      <a:pt x="234" y="22"/>
                    </a:cubicBezTo>
                    <a:lnTo>
                      <a:pt x="200" y="89"/>
                    </a:lnTo>
                    <a:cubicBezTo>
                      <a:pt x="67" y="155"/>
                      <a:pt x="0" y="322"/>
                      <a:pt x="67" y="489"/>
                    </a:cubicBezTo>
                    <a:cubicBezTo>
                      <a:pt x="132" y="602"/>
                      <a:pt x="251" y="660"/>
                      <a:pt x="368" y="660"/>
                    </a:cubicBezTo>
                    <a:cubicBezTo>
                      <a:pt x="493" y="660"/>
                      <a:pt x="616" y="593"/>
                      <a:pt x="667" y="456"/>
                    </a:cubicBezTo>
                    <a:cubicBezTo>
                      <a:pt x="753" y="228"/>
                      <a:pt x="571" y="0"/>
                      <a:pt x="350" y="0"/>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600" name="Google Shape;600;p33">
                <a:extLst>
                  <a:ext uri="{FF2B5EF4-FFF2-40B4-BE49-F238E27FC236}">
                    <a16:creationId xmlns:a16="http://schemas.microsoft.com/office/drawing/2014/main" id="{B1A47E36-D964-6D0B-523D-B9BE450BC8C4}"/>
                  </a:ext>
                </a:extLst>
              </p:cNvPr>
              <p:cNvSpPr/>
              <p:nvPr/>
            </p:nvSpPr>
            <p:spPr>
              <a:xfrm>
                <a:off x="5116094" y="2036984"/>
                <a:ext cx="114224" cy="86637"/>
              </a:xfrm>
              <a:custGeom>
                <a:avLst/>
                <a:gdLst/>
                <a:ahLst/>
                <a:cxnLst/>
                <a:rect l="l" t="t" r="r" b="b"/>
                <a:pathLst>
                  <a:path w="5362" h="4067" extrusionOk="0">
                    <a:moveTo>
                      <a:pt x="5135" y="0"/>
                    </a:moveTo>
                    <a:cubicBezTo>
                      <a:pt x="5125" y="0"/>
                      <a:pt x="5114" y="1"/>
                      <a:pt x="5104" y="4"/>
                    </a:cubicBezTo>
                    <a:cubicBezTo>
                      <a:pt x="3303" y="638"/>
                      <a:pt x="1702" y="1705"/>
                      <a:pt x="434" y="3139"/>
                    </a:cubicBezTo>
                    <a:cubicBezTo>
                      <a:pt x="201" y="3340"/>
                      <a:pt x="34" y="3606"/>
                      <a:pt x="1" y="3940"/>
                    </a:cubicBezTo>
                    <a:cubicBezTo>
                      <a:pt x="1" y="4012"/>
                      <a:pt x="70" y="4067"/>
                      <a:pt x="134" y="4067"/>
                    </a:cubicBezTo>
                    <a:cubicBezTo>
                      <a:pt x="158" y="4067"/>
                      <a:pt x="182" y="4059"/>
                      <a:pt x="201" y="4040"/>
                    </a:cubicBezTo>
                    <a:cubicBezTo>
                      <a:pt x="1669" y="2506"/>
                      <a:pt x="3370" y="1205"/>
                      <a:pt x="5238" y="237"/>
                    </a:cubicBezTo>
                    <a:cubicBezTo>
                      <a:pt x="5361" y="176"/>
                      <a:pt x="5256" y="0"/>
                      <a:pt x="5135" y="0"/>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601" name="Google Shape;601;p33">
                <a:extLst>
                  <a:ext uri="{FF2B5EF4-FFF2-40B4-BE49-F238E27FC236}">
                    <a16:creationId xmlns:a16="http://schemas.microsoft.com/office/drawing/2014/main" id="{98AAF551-F407-ABF9-3EE3-E16749ECE9EE}"/>
                  </a:ext>
                </a:extLst>
              </p:cNvPr>
              <p:cNvSpPr/>
              <p:nvPr/>
            </p:nvSpPr>
            <p:spPr>
              <a:xfrm>
                <a:off x="5108999" y="2151475"/>
                <a:ext cx="407900" cy="167715"/>
              </a:xfrm>
              <a:custGeom>
                <a:avLst/>
                <a:gdLst/>
                <a:ahLst/>
                <a:cxnLst/>
                <a:rect l="l" t="t" r="r" b="b"/>
                <a:pathLst>
                  <a:path w="19148" h="7873" extrusionOk="0">
                    <a:moveTo>
                      <a:pt x="0" y="0"/>
                    </a:moveTo>
                    <a:lnTo>
                      <a:pt x="0" y="0"/>
                    </a:lnTo>
                    <a:cubicBezTo>
                      <a:pt x="0" y="10"/>
                      <a:pt x="3" y="19"/>
                      <a:pt x="7" y="30"/>
                    </a:cubicBezTo>
                    <a:lnTo>
                      <a:pt x="7" y="30"/>
                    </a:lnTo>
                    <a:lnTo>
                      <a:pt x="0" y="0"/>
                    </a:lnTo>
                    <a:close/>
                    <a:moveTo>
                      <a:pt x="16645" y="5504"/>
                    </a:moveTo>
                    <a:lnTo>
                      <a:pt x="16645" y="5504"/>
                    </a:lnTo>
                    <a:cubicBezTo>
                      <a:pt x="16647" y="5519"/>
                      <a:pt x="16649" y="5534"/>
                      <a:pt x="16651" y="5548"/>
                    </a:cubicBezTo>
                    <a:lnTo>
                      <a:pt x="16651" y="5548"/>
                    </a:lnTo>
                    <a:cubicBezTo>
                      <a:pt x="16660" y="5545"/>
                      <a:pt x="16669" y="5541"/>
                      <a:pt x="16679" y="5538"/>
                    </a:cubicBezTo>
                    <a:lnTo>
                      <a:pt x="16645" y="5504"/>
                    </a:lnTo>
                    <a:close/>
                    <a:moveTo>
                      <a:pt x="7" y="30"/>
                    </a:moveTo>
                    <a:lnTo>
                      <a:pt x="33" y="134"/>
                    </a:lnTo>
                    <a:cubicBezTo>
                      <a:pt x="100" y="334"/>
                      <a:pt x="167" y="501"/>
                      <a:pt x="234" y="701"/>
                    </a:cubicBezTo>
                    <a:cubicBezTo>
                      <a:pt x="300" y="834"/>
                      <a:pt x="367" y="934"/>
                      <a:pt x="467" y="1068"/>
                    </a:cubicBezTo>
                    <a:cubicBezTo>
                      <a:pt x="567" y="1201"/>
                      <a:pt x="701" y="1301"/>
                      <a:pt x="834" y="1401"/>
                    </a:cubicBezTo>
                    <a:cubicBezTo>
                      <a:pt x="1001" y="1501"/>
                      <a:pt x="1201" y="1535"/>
                      <a:pt x="1401" y="1535"/>
                    </a:cubicBezTo>
                    <a:cubicBezTo>
                      <a:pt x="1628" y="1535"/>
                      <a:pt x="1855" y="1440"/>
                      <a:pt x="1990" y="1281"/>
                    </a:cubicBezTo>
                    <a:lnTo>
                      <a:pt x="1990" y="1281"/>
                    </a:lnTo>
                    <a:cubicBezTo>
                      <a:pt x="2484" y="1576"/>
                      <a:pt x="3010" y="1839"/>
                      <a:pt x="3536" y="2069"/>
                    </a:cubicBezTo>
                    <a:cubicBezTo>
                      <a:pt x="3870" y="2169"/>
                      <a:pt x="4203" y="2269"/>
                      <a:pt x="4537" y="2302"/>
                    </a:cubicBezTo>
                    <a:cubicBezTo>
                      <a:pt x="4628" y="2310"/>
                      <a:pt x="4720" y="2315"/>
                      <a:pt x="4811" y="2315"/>
                    </a:cubicBezTo>
                    <a:cubicBezTo>
                      <a:pt x="5085" y="2315"/>
                      <a:pt x="5354" y="2277"/>
                      <a:pt x="5604" y="2202"/>
                    </a:cubicBezTo>
                    <a:cubicBezTo>
                      <a:pt x="5804" y="2135"/>
                      <a:pt x="5971" y="2069"/>
                      <a:pt x="6138" y="2002"/>
                    </a:cubicBezTo>
                    <a:cubicBezTo>
                      <a:pt x="6205" y="1968"/>
                      <a:pt x="6305" y="1935"/>
                      <a:pt x="6405" y="1935"/>
                    </a:cubicBezTo>
                    <a:cubicBezTo>
                      <a:pt x="6505" y="1935"/>
                      <a:pt x="6571" y="2002"/>
                      <a:pt x="6638" y="2035"/>
                    </a:cubicBezTo>
                    <a:cubicBezTo>
                      <a:pt x="6805" y="2169"/>
                      <a:pt x="6938" y="2302"/>
                      <a:pt x="7072" y="2469"/>
                    </a:cubicBezTo>
                    <a:cubicBezTo>
                      <a:pt x="7205" y="2602"/>
                      <a:pt x="7372" y="2736"/>
                      <a:pt x="7539" y="2836"/>
                    </a:cubicBezTo>
                    <a:cubicBezTo>
                      <a:pt x="7860" y="3040"/>
                      <a:pt x="8232" y="3142"/>
                      <a:pt x="8611" y="3142"/>
                    </a:cubicBezTo>
                    <a:cubicBezTo>
                      <a:pt x="8665" y="3142"/>
                      <a:pt x="8719" y="3140"/>
                      <a:pt x="8773" y="3136"/>
                    </a:cubicBezTo>
                    <a:cubicBezTo>
                      <a:pt x="9007" y="3136"/>
                      <a:pt x="9207" y="3069"/>
                      <a:pt x="9407" y="3069"/>
                    </a:cubicBezTo>
                    <a:cubicBezTo>
                      <a:pt x="9460" y="3060"/>
                      <a:pt x="9516" y="3056"/>
                      <a:pt x="9574" y="3056"/>
                    </a:cubicBezTo>
                    <a:cubicBezTo>
                      <a:pt x="9730" y="3056"/>
                      <a:pt x="9894" y="3087"/>
                      <a:pt x="10041" y="3136"/>
                    </a:cubicBezTo>
                    <a:cubicBezTo>
                      <a:pt x="10307" y="3303"/>
                      <a:pt x="10574" y="3503"/>
                      <a:pt x="10808" y="3703"/>
                    </a:cubicBezTo>
                    <a:cubicBezTo>
                      <a:pt x="11075" y="3870"/>
                      <a:pt x="11375" y="4003"/>
                      <a:pt x="11708" y="4103"/>
                    </a:cubicBezTo>
                    <a:cubicBezTo>
                      <a:pt x="11932" y="4153"/>
                      <a:pt x="12156" y="4180"/>
                      <a:pt x="12377" y="4180"/>
                    </a:cubicBezTo>
                    <a:cubicBezTo>
                      <a:pt x="12741" y="4180"/>
                      <a:pt x="13100" y="4108"/>
                      <a:pt x="13447" y="3950"/>
                    </a:cubicBezTo>
                    <a:lnTo>
                      <a:pt x="13447" y="3950"/>
                    </a:lnTo>
                    <a:cubicBezTo>
                      <a:pt x="13738" y="5012"/>
                      <a:pt x="14715" y="5709"/>
                      <a:pt x="15779" y="5709"/>
                    </a:cubicBezTo>
                    <a:cubicBezTo>
                      <a:pt x="16066" y="5709"/>
                      <a:pt x="16359" y="5658"/>
                      <a:pt x="16647" y="5550"/>
                    </a:cubicBezTo>
                    <a:lnTo>
                      <a:pt x="16647" y="5550"/>
                    </a:lnTo>
                    <a:cubicBezTo>
                      <a:pt x="16662" y="5668"/>
                      <a:pt x="16687" y="5784"/>
                      <a:pt x="16721" y="5897"/>
                    </a:cubicBezTo>
                    <a:lnTo>
                      <a:pt x="16721" y="5897"/>
                    </a:lnTo>
                    <a:cubicBezTo>
                      <a:pt x="16690" y="5784"/>
                      <a:pt x="16667" y="5668"/>
                      <a:pt x="16651" y="5548"/>
                    </a:cubicBezTo>
                    <a:lnTo>
                      <a:pt x="16651" y="5548"/>
                    </a:lnTo>
                    <a:cubicBezTo>
                      <a:pt x="16650" y="5549"/>
                      <a:pt x="16648" y="5549"/>
                      <a:pt x="16647" y="5550"/>
                    </a:cubicBezTo>
                    <a:lnTo>
                      <a:pt x="16647" y="5550"/>
                    </a:lnTo>
                    <a:cubicBezTo>
                      <a:pt x="16646" y="5546"/>
                      <a:pt x="16646" y="5542"/>
                      <a:pt x="16645" y="5538"/>
                    </a:cubicBezTo>
                    <a:lnTo>
                      <a:pt x="16645" y="5504"/>
                    </a:lnTo>
                    <a:lnTo>
                      <a:pt x="16612" y="5504"/>
                    </a:lnTo>
                    <a:cubicBezTo>
                      <a:pt x="16334" y="5611"/>
                      <a:pt x="16048" y="5662"/>
                      <a:pt x="15767" y="5662"/>
                    </a:cubicBezTo>
                    <a:cubicBezTo>
                      <a:pt x="14734" y="5662"/>
                      <a:pt x="13765" y="4978"/>
                      <a:pt x="13476" y="3903"/>
                    </a:cubicBezTo>
                    <a:lnTo>
                      <a:pt x="13476" y="3870"/>
                    </a:lnTo>
                    <a:lnTo>
                      <a:pt x="13443" y="3870"/>
                    </a:lnTo>
                    <a:cubicBezTo>
                      <a:pt x="13090" y="4015"/>
                      <a:pt x="12724" y="4096"/>
                      <a:pt x="12361" y="4096"/>
                    </a:cubicBezTo>
                    <a:cubicBezTo>
                      <a:pt x="12141" y="4096"/>
                      <a:pt x="11923" y="4066"/>
                      <a:pt x="11708" y="4003"/>
                    </a:cubicBezTo>
                    <a:cubicBezTo>
                      <a:pt x="11408" y="3937"/>
                      <a:pt x="11108" y="3803"/>
                      <a:pt x="10875" y="3636"/>
                    </a:cubicBezTo>
                    <a:cubicBezTo>
                      <a:pt x="10608" y="3436"/>
                      <a:pt x="10341" y="3236"/>
                      <a:pt x="10074" y="3069"/>
                    </a:cubicBezTo>
                    <a:cubicBezTo>
                      <a:pt x="9903" y="3020"/>
                      <a:pt x="9750" y="2989"/>
                      <a:pt x="9589" y="2989"/>
                    </a:cubicBezTo>
                    <a:cubicBezTo>
                      <a:pt x="9530" y="2989"/>
                      <a:pt x="9469" y="2994"/>
                      <a:pt x="9407" y="3003"/>
                    </a:cubicBezTo>
                    <a:cubicBezTo>
                      <a:pt x="9173" y="3003"/>
                      <a:pt x="8973" y="3069"/>
                      <a:pt x="8773" y="3069"/>
                    </a:cubicBezTo>
                    <a:cubicBezTo>
                      <a:pt x="8373" y="3069"/>
                      <a:pt x="7939" y="2969"/>
                      <a:pt x="7606" y="2769"/>
                    </a:cubicBezTo>
                    <a:cubicBezTo>
                      <a:pt x="7405" y="2669"/>
                      <a:pt x="7272" y="2536"/>
                      <a:pt x="7139" y="2402"/>
                    </a:cubicBezTo>
                    <a:cubicBezTo>
                      <a:pt x="7005" y="2235"/>
                      <a:pt x="6872" y="2102"/>
                      <a:pt x="6705" y="1968"/>
                    </a:cubicBezTo>
                    <a:cubicBezTo>
                      <a:pt x="6605" y="1935"/>
                      <a:pt x="6505" y="1868"/>
                      <a:pt x="6405" y="1868"/>
                    </a:cubicBezTo>
                    <a:cubicBezTo>
                      <a:pt x="6305" y="1868"/>
                      <a:pt x="6205" y="1868"/>
                      <a:pt x="6138" y="1935"/>
                    </a:cubicBezTo>
                    <a:cubicBezTo>
                      <a:pt x="5938" y="2002"/>
                      <a:pt x="5771" y="2069"/>
                      <a:pt x="5604" y="2135"/>
                    </a:cubicBezTo>
                    <a:cubicBezTo>
                      <a:pt x="5354" y="2210"/>
                      <a:pt x="5085" y="2248"/>
                      <a:pt x="4811" y="2248"/>
                    </a:cubicBezTo>
                    <a:cubicBezTo>
                      <a:pt x="4720" y="2248"/>
                      <a:pt x="4628" y="2244"/>
                      <a:pt x="4537" y="2235"/>
                    </a:cubicBezTo>
                    <a:cubicBezTo>
                      <a:pt x="4203" y="2202"/>
                      <a:pt x="3903" y="2135"/>
                      <a:pt x="3569" y="2002"/>
                    </a:cubicBezTo>
                    <a:cubicBezTo>
                      <a:pt x="3002" y="1802"/>
                      <a:pt x="2469" y="1535"/>
                      <a:pt x="1968" y="1235"/>
                    </a:cubicBezTo>
                    <a:cubicBezTo>
                      <a:pt x="1835" y="1401"/>
                      <a:pt x="1635" y="1501"/>
                      <a:pt x="1401" y="1501"/>
                    </a:cubicBezTo>
                    <a:cubicBezTo>
                      <a:pt x="1201" y="1501"/>
                      <a:pt x="1001" y="1468"/>
                      <a:pt x="834" y="1368"/>
                    </a:cubicBezTo>
                    <a:cubicBezTo>
                      <a:pt x="701" y="1301"/>
                      <a:pt x="567" y="1168"/>
                      <a:pt x="467" y="1034"/>
                    </a:cubicBezTo>
                    <a:cubicBezTo>
                      <a:pt x="400" y="934"/>
                      <a:pt x="300" y="801"/>
                      <a:pt x="267" y="668"/>
                    </a:cubicBezTo>
                    <a:cubicBezTo>
                      <a:pt x="167" y="501"/>
                      <a:pt x="100" y="334"/>
                      <a:pt x="67" y="134"/>
                    </a:cubicBezTo>
                    <a:cubicBezTo>
                      <a:pt x="43" y="86"/>
                      <a:pt x="19" y="55"/>
                      <a:pt x="7" y="30"/>
                    </a:cubicBezTo>
                    <a:close/>
                    <a:moveTo>
                      <a:pt x="16721" y="5897"/>
                    </a:moveTo>
                    <a:lnTo>
                      <a:pt x="16721" y="5897"/>
                    </a:lnTo>
                    <a:cubicBezTo>
                      <a:pt x="16832" y="6305"/>
                      <a:pt x="17041" y="6675"/>
                      <a:pt x="17346" y="7005"/>
                    </a:cubicBezTo>
                    <a:cubicBezTo>
                      <a:pt x="17613" y="7306"/>
                      <a:pt x="17980" y="7539"/>
                      <a:pt x="18380" y="7706"/>
                    </a:cubicBezTo>
                    <a:cubicBezTo>
                      <a:pt x="18548" y="7778"/>
                      <a:pt x="18733" y="7815"/>
                      <a:pt x="18924" y="7843"/>
                    </a:cubicBezTo>
                    <a:lnTo>
                      <a:pt x="18924" y="7843"/>
                    </a:lnTo>
                    <a:cubicBezTo>
                      <a:pt x="18722" y="7806"/>
                      <a:pt x="18524" y="7749"/>
                      <a:pt x="18347" y="7673"/>
                    </a:cubicBezTo>
                    <a:cubicBezTo>
                      <a:pt x="17980" y="7539"/>
                      <a:pt x="17613" y="7272"/>
                      <a:pt x="17346" y="6972"/>
                    </a:cubicBezTo>
                    <a:cubicBezTo>
                      <a:pt x="17063" y="6663"/>
                      <a:pt x="16839" y="6295"/>
                      <a:pt x="16721" y="5897"/>
                    </a:cubicBezTo>
                    <a:close/>
                    <a:moveTo>
                      <a:pt x="18924" y="7843"/>
                    </a:moveTo>
                    <a:cubicBezTo>
                      <a:pt x="18987" y="7855"/>
                      <a:pt x="19050" y="7865"/>
                      <a:pt x="19114" y="7873"/>
                    </a:cubicBezTo>
                    <a:lnTo>
                      <a:pt x="19147" y="7873"/>
                    </a:lnTo>
                    <a:cubicBezTo>
                      <a:pt x="19072" y="7863"/>
                      <a:pt x="18998" y="7854"/>
                      <a:pt x="18924" y="7843"/>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602" name="Google Shape;602;p33">
                <a:extLst>
                  <a:ext uri="{FF2B5EF4-FFF2-40B4-BE49-F238E27FC236}">
                    <a16:creationId xmlns:a16="http://schemas.microsoft.com/office/drawing/2014/main" id="{011A193A-2441-D5B1-B77A-B25F87977A11}"/>
                  </a:ext>
                </a:extLst>
              </p:cNvPr>
              <p:cNvSpPr/>
              <p:nvPr/>
            </p:nvSpPr>
            <p:spPr>
              <a:xfrm>
                <a:off x="5451537" y="2290765"/>
                <a:ext cx="90259" cy="184054"/>
              </a:xfrm>
              <a:custGeom>
                <a:avLst/>
                <a:gdLst/>
                <a:ahLst/>
                <a:cxnLst/>
                <a:rect l="l" t="t" r="r" b="b"/>
                <a:pathLst>
                  <a:path w="4237" h="8640" extrusionOk="0">
                    <a:moveTo>
                      <a:pt x="100" y="0"/>
                    </a:moveTo>
                    <a:cubicBezTo>
                      <a:pt x="100" y="0"/>
                      <a:pt x="100" y="39"/>
                      <a:pt x="95" y="111"/>
                    </a:cubicBezTo>
                    <a:lnTo>
                      <a:pt x="95" y="111"/>
                    </a:lnTo>
                    <a:cubicBezTo>
                      <a:pt x="97" y="108"/>
                      <a:pt x="99" y="104"/>
                      <a:pt x="100" y="100"/>
                    </a:cubicBezTo>
                    <a:cubicBezTo>
                      <a:pt x="100" y="67"/>
                      <a:pt x="100" y="34"/>
                      <a:pt x="100" y="0"/>
                    </a:cubicBezTo>
                    <a:close/>
                    <a:moveTo>
                      <a:pt x="95" y="111"/>
                    </a:moveTo>
                    <a:lnTo>
                      <a:pt x="95" y="111"/>
                    </a:lnTo>
                    <a:cubicBezTo>
                      <a:pt x="64" y="178"/>
                      <a:pt x="34" y="272"/>
                      <a:pt x="34" y="367"/>
                    </a:cubicBezTo>
                    <a:cubicBezTo>
                      <a:pt x="0" y="734"/>
                      <a:pt x="34" y="1068"/>
                      <a:pt x="100" y="1435"/>
                    </a:cubicBezTo>
                    <a:cubicBezTo>
                      <a:pt x="234" y="1935"/>
                      <a:pt x="434" y="2435"/>
                      <a:pt x="701" y="2902"/>
                    </a:cubicBezTo>
                    <a:cubicBezTo>
                      <a:pt x="1034" y="3436"/>
                      <a:pt x="1435" y="3937"/>
                      <a:pt x="1868" y="4404"/>
                    </a:cubicBezTo>
                    <a:cubicBezTo>
                      <a:pt x="2335" y="4937"/>
                      <a:pt x="2769" y="5404"/>
                      <a:pt x="3136" y="5871"/>
                    </a:cubicBezTo>
                    <a:cubicBezTo>
                      <a:pt x="3436" y="6305"/>
                      <a:pt x="3703" y="6739"/>
                      <a:pt x="3903" y="7239"/>
                    </a:cubicBezTo>
                    <a:cubicBezTo>
                      <a:pt x="4070" y="7539"/>
                      <a:pt x="4170" y="7906"/>
                      <a:pt x="4203" y="8240"/>
                    </a:cubicBezTo>
                    <a:cubicBezTo>
                      <a:pt x="4237" y="8473"/>
                      <a:pt x="4237" y="8640"/>
                      <a:pt x="4237" y="8640"/>
                    </a:cubicBezTo>
                    <a:cubicBezTo>
                      <a:pt x="4237" y="8573"/>
                      <a:pt x="4237" y="8540"/>
                      <a:pt x="4237" y="8540"/>
                    </a:cubicBezTo>
                    <a:cubicBezTo>
                      <a:pt x="4237" y="8440"/>
                      <a:pt x="4237" y="8340"/>
                      <a:pt x="4237" y="8240"/>
                    </a:cubicBezTo>
                    <a:cubicBezTo>
                      <a:pt x="4203" y="7873"/>
                      <a:pt x="4103" y="7539"/>
                      <a:pt x="3970" y="7206"/>
                    </a:cubicBezTo>
                    <a:cubicBezTo>
                      <a:pt x="3770" y="6705"/>
                      <a:pt x="3503" y="6272"/>
                      <a:pt x="3169" y="5838"/>
                    </a:cubicBezTo>
                    <a:cubicBezTo>
                      <a:pt x="2802" y="5371"/>
                      <a:pt x="2369" y="4871"/>
                      <a:pt x="1935" y="4370"/>
                    </a:cubicBezTo>
                    <a:cubicBezTo>
                      <a:pt x="1501" y="3903"/>
                      <a:pt x="1101" y="3403"/>
                      <a:pt x="767" y="2869"/>
                    </a:cubicBezTo>
                    <a:cubicBezTo>
                      <a:pt x="467" y="2402"/>
                      <a:pt x="267" y="1935"/>
                      <a:pt x="167" y="1435"/>
                    </a:cubicBezTo>
                    <a:cubicBezTo>
                      <a:pt x="67" y="1068"/>
                      <a:pt x="34" y="734"/>
                      <a:pt x="67" y="367"/>
                    </a:cubicBezTo>
                    <a:cubicBezTo>
                      <a:pt x="82" y="260"/>
                      <a:pt x="91" y="173"/>
                      <a:pt x="95" y="11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603" name="Google Shape;603;p33">
                <a:extLst>
                  <a:ext uri="{FF2B5EF4-FFF2-40B4-BE49-F238E27FC236}">
                    <a16:creationId xmlns:a16="http://schemas.microsoft.com/office/drawing/2014/main" id="{09E18323-CBA5-EB3E-D686-0404C1BF2156}"/>
                  </a:ext>
                </a:extLst>
              </p:cNvPr>
              <p:cNvSpPr/>
              <p:nvPr/>
            </p:nvSpPr>
            <p:spPr>
              <a:xfrm>
                <a:off x="5187869" y="2203352"/>
                <a:ext cx="36257" cy="256546"/>
              </a:xfrm>
              <a:custGeom>
                <a:avLst/>
                <a:gdLst/>
                <a:ahLst/>
                <a:cxnLst/>
                <a:rect l="l" t="t" r="r" b="b"/>
                <a:pathLst>
                  <a:path w="1702" h="12043" extrusionOk="0">
                    <a:moveTo>
                      <a:pt x="635" y="0"/>
                    </a:moveTo>
                    <a:lnTo>
                      <a:pt x="601" y="34"/>
                    </a:lnTo>
                    <a:lnTo>
                      <a:pt x="568" y="134"/>
                    </a:lnTo>
                    <a:cubicBezTo>
                      <a:pt x="534" y="234"/>
                      <a:pt x="501" y="334"/>
                      <a:pt x="468" y="467"/>
                    </a:cubicBezTo>
                    <a:cubicBezTo>
                      <a:pt x="334" y="901"/>
                      <a:pt x="268" y="1335"/>
                      <a:pt x="234" y="1802"/>
                    </a:cubicBezTo>
                    <a:cubicBezTo>
                      <a:pt x="134" y="2903"/>
                      <a:pt x="368" y="4470"/>
                      <a:pt x="101" y="6205"/>
                    </a:cubicBezTo>
                    <a:cubicBezTo>
                      <a:pt x="67" y="6605"/>
                      <a:pt x="1" y="7039"/>
                      <a:pt x="1" y="7439"/>
                    </a:cubicBezTo>
                    <a:cubicBezTo>
                      <a:pt x="1" y="7839"/>
                      <a:pt x="1" y="8240"/>
                      <a:pt x="67" y="8607"/>
                    </a:cubicBezTo>
                    <a:cubicBezTo>
                      <a:pt x="234" y="9274"/>
                      <a:pt x="434" y="9908"/>
                      <a:pt x="768" y="10475"/>
                    </a:cubicBezTo>
                    <a:cubicBezTo>
                      <a:pt x="1001" y="10975"/>
                      <a:pt x="1268" y="11375"/>
                      <a:pt x="1435" y="11642"/>
                    </a:cubicBezTo>
                    <a:lnTo>
                      <a:pt x="1635" y="11942"/>
                    </a:lnTo>
                    <a:lnTo>
                      <a:pt x="1669" y="12009"/>
                    </a:lnTo>
                    <a:lnTo>
                      <a:pt x="1702" y="12042"/>
                    </a:lnTo>
                    <a:lnTo>
                      <a:pt x="1702" y="12009"/>
                    </a:lnTo>
                    <a:lnTo>
                      <a:pt x="1669" y="11942"/>
                    </a:lnTo>
                    <a:lnTo>
                      <a:pt x="1468" y="11609"/>
                    </a:lnTo>
                    <a:cubicBezTo>
                      <a:pt x="1302" y="11342"/>
                      <a:pt x="1068" y="10975"/>
                      <a:pt x="801" y="10441"/>
                    </a:cubicBezTo>
                    <a:cubicBezTo>
                      <a:pt x="501" y="9874"/>
                      <a:pt x="301" y="9240"/>
                      <a:pt x="168" y="8607"/>
                    </a:cubicBezTo>
                    <a:cubicBezTo>
                      <a:pt x="67" y="7806"/>
                      <a:pt x="67" y="6972"/>
                      <a:pt x="201" y="6205"/>
                    </a:cubicBezTo>
                    <a:cubicBezTo>
                      <a:pt x="234" y="5771"/>
                      <a:pt x="301" y="5338"/>
                      <a:pt x="301" y="4937"/>
                    </a:cubicBezTo>
                    <a:lnTo>
                      <a:pt x="301" y="3770"/>
                    </a:lnTo>
                    <a:cubicBezTo>
                      <a:pt x="301" y="3036"/>
                      <a:pt x="268" y="2369"/>
                      <a:pt x="301" y="1802"/>
                    </a:cubicBezTo>
                    <a:cubicBezTo>
                      <a:pt x="334" y="1335"/>
                      <a:pt x="401" y="901"/>
                      <a:pt x="501" y="467"/>
                    </a:cubicBezTo>
                    <a:cubicBezTo>
                      <a:pt x="534" y="334"/>
                      <a:pt x="568" y="201"/>
                      <a:pt x="601" y="134"/>
                    </a:cubicBezTo>
                    <a:lnTo>
                      <a:pt x="635" y="34"/>
                    </a:lnTo>
                    <a:cubicBezTo>
                      <a:pt x="635" y="34"/>
                      <a:pt x="635" y="0"/>
                      <a:pt x="635"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604" name="Google Shape;604;p33">
                <a:extLst>
                  <a:ext uri="{FF2B5EF4-FFF2-40B4-BE49-F238E27FC236}">
                    <a16:creationId xmlns:a16="http://schemas.microsoft.com/office/drawing/2014/main" id="{539A93F9-30C4-D752-2C69-27E0B06AFA91}"/>
                  </a:ext>
                </a:extLst>
              </p:cNvPr>
              <p:cNvSpPr/>
              <p:nvPr/>
            </p:nvSpPr>
            <p:spPr>
              <a:xfrm>
                <a:off x="4962593" y="3111570"/>
                <a:ext cx="476111" cy="276443"/>
              </a:xfrm>
              <a:custGeom>
                <a:avLst/>
                <a:gdLst/>
                <a:ahLst/>
                <a:cxnLst/>
                <a:rect l="l" t="t" r="r" b="b"/>
                <a:pathLst>
                  <a:path w="22350" h="12977" extrusionOk="0">
                    <a:moveTo>
                      <a:pt x="1568" y="11809"/>
                    </a:moveTo>
                    <a:lnTo>
                      <a:pt x="1602" y="11809"/>
                    </a:lnTo>
                    <a:lnTo>
                      <a:pt x="1602" y="11809"/>
                    </a:lnTo>
                    <a:cubicBezTo>
                      <a:pt x="1502" y="11609"/>
                      <a:pt x="1" y="8474"/>
                      <a:pt x="1335" y="7707"/>
                    </a:cubicBezTo>
                    <a:cubicBezTo>
                      <a:pt x="2702" y="6939"/>
                      <a:pt x="4904" y="8307"/>
                      <a:pt x="4904" y="8307"/>
                    </a:cubicBezTo>
                    <a:cubicBezTo>
                      <a:pt x="4904" y="8307"/>
                      <a:pt x="3336" y="2269"/>
                      <a:pt x="6972" y="1135"/>
                    </a:cubicBezTo>
                    <a:cubicBezTo>
                      <a:pt x="10608" y="1"/>
                      <a:pt x="13510" y="7006"/>
                      <a:pt x="13510" y="7006"/>
                    </a:cubicBezTo>
                    <a:cubicBezTo>
                      <a:pt x="13510" y="7006"/>
                      <a:pt x="15145" y="4738"/>
                      <a:pt x="15979" y="8440"/>
                    </a:cubicBezTo>
                    <a:cubicBezTo>
                      <a:pt x="15979" y="8440"/>
                      <a:pt x="20348" y="6739"/>
                      <a:pt x="20915" y="11976"/>
                    </a:cubicBezTo>
                    <a:cubicBezTo>
                      <a:pt x="20915" y="11976"/>
                      <a:pt x="22350" y="10942"/>
                      <a:pt x="22250" y="12377"/>
                    </a:cubicBezTo>
                    <a:lnTo>
                      <a:pt x="22216" y="12610"/>
                    </a:lnTo>
                    <a:lnTo>
                      <a:pt x="1535" y="12977"/>
                    </a:lnTo>
                    <a:cubicBezTo>
                      <a:pt x="1535" y="12977"/>
                      <a:pt x="534" y="11809"/>
                      <a:pt x="1568" y="11809"/>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7" name="TextBox 6">
            <a:extLst>
              <a:ext uri="{FF2B5EF4-FFF2-40B4-BE49-F238E27FC236}">
                <a16:creationId xmlns:a16="http://schemas.microsoft.com/office/drawing/2014/main" id="{38B96869-8CD8-1D3D-3B25-A64954F73C7F}"/>
              </a:ext>
            </a:extLst>
          </p:cNvPr>
          <p:cNvSpPr txBox="1"/>
          <p:nvPr/>
        </p:nvSpPr>
        <p:spPr>
          <a:xfrm>
            <a:off x="232437" y="3492656"/>
            <a:ext cx="12271434" cy="487300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1F497D">
                    <a:lumMod val="25000"/>
                  </a:srgbClr>
                </a:solidFill>
                <a:effectLst/>
                <a:uLnTx/>
                <a:uFillTx/>
                <a:latin typeface="Arial" panose="020B0604020202020204" pitchFamily="34" charset="0"/>
                <a:ea typeface="+mn-ea"/>
                <a:cs typeface="Arial" panose="020B0604020202020204" pitchFamily="34" charset="0"/>
              </a:rPr>
              <a:t>LỰA CHỌN CÁC KIỂU CÂU GHÉP VÀ PHƯƠNG TIỆN NỐI CÁC VẾ CÂU</a:t>
            </a:r>
          </a:p>
        </p:txBody>
      </p:sp>
      <p:pic>
        <p:nvPicPr>
          <p:cNvPr id="2" name="Google Shape;272;p5">
            <a:extLst>
              <a:ext uri="{FF2B5EF4-FFF2-40B4-BE49-F238E27FC236}">
                <a16:creationId xmlns:a16="http://schemas.microsoft.com/office/drawing/2014/main" id="{E77BAB84-F06C-B5B3-BCFC-831F31EC961B}"/>
              </a:ext>
            </a:extLst>
          </p:cNvPr>
          <p:cNvPicPr preferRelativeResize="0"/>
          <p:nvPr/>
        </p:nvPicPr>
        <p:blipFill rotWithShape="1">
          <a:blip r:embed="rId3">
            <a:alphaModFix/>
          </a:blip>
          <a:srcRect/>
          <a:stretch/>
        </p:blipFill>
        <p:spPr>
          <a:xfrm>
            <a:off x="423559" y="9142588"/>
            <a:ext cx="3569098" cy="757144"/>
          </a:xfrm>
          <a:prstGeom prst="rect">
            <a:avLst/>
          </a:prstGeom>
          <a:noFill/>
          <a:ln>
            <a:noFill/>
          </a:ln>
        </p:spPr>
      </p:pic>
      <p:grpSp>
        <p:nvGrpSpPr>
          <p:cNvPr id="3" name="Group 2">
            <a:extLst>
              <a:ext uri="{FF2B5EF4-FFF2-40B4-BE49-F238E27FC236}">
                <a16:creationId xmlns:a16="http://schemas.microsoft.com/office/drawing/2014/main" id="{0A829472-2412-E32C-FF36-E8ADA30A1718}"/>
              </a:ext>
            </a:extLst>
          </p:cNvPr>
          <p:cNvGrpSpPr/>
          <p:nvPr/>
        </p:nvGrpSpPr>
        <p:grpSpPr>
          <a:xfrm>
            <a:off x="4563722" y="610147"/>
            <a:ext cx="3529925" cy="2795490"/>
            <a:chOff x="1600200" y="1722027"/>
            <a:chExt cx="3529925" cy="2795490"/>
          </a:xfrm>
        </p:grpSpPr>
        <p:pic>
          <p:nvPicPr>
            <p:cNvPr id="4" name="Picture 3">
              <a:extLst>
                <a:ext uri="{FF2B5EF4-FFF2-40B4-BE49-F238E27FC236}">
                  <a16:creationId xmlns:a16="http://schemas.microsoft.com/office/drawing/2014/main" id="{6287B94F-D25B-78C4-309C-5BC0D32136B3}"/>
                </a:ext>
              </a:extLst>
            </p:cNvPr>
            <p:cNvPicPr>
              <a:picLocks noChangeAspect="1"/>
            </p:cNvPicPr>
            <p:nvPr/>
          </p:nvPicPr>
          <p:blipFill>
            <a:blip r:embed="rId4">
              <a:extLst>
                <a:ext uri="{28A0092B-C50C-407E-A947-70E740481C1C}">
                  <a14:useLocalDpi xmlns:a14="http://schemas.microsoft.com/office/drawing/2010/main" val="0"/>
                </a:ext>
              </a:extLst>
            </a:blip>
            <a:srcRect l="3192" t="4301" r="77503" b="68521"/>
            <a:stretch/>
          </p:blipFill>
          <p:spPr>
            <a:xfrm>
              <a:off x="1600200" y="1722027"/>
              <a:ext cx="3529925" cy="2795490"/>
            </a:xfrm>
            <a:prstGeom prst="rect">
              <a:avLst/>
            </a:prstGeom>
          </p:spPr>
        </p:pic>
        <p:sp>
          <p:nvSpPr>
            <p:cNvPr id="5" name="TextBox 4">
              <a:extLst>
                <a:ext uri="{FF2B5EF4-FFF2-40B4-BE49-F238E27FC236}">
                  <a16:creationId xmlns:a16="http://schemas.microsoft.com/office/drawing/2014/main" id="{8E02A79B-684B-C037-811B-4349AD9EDFA8}"/>
                </a:ext>
              </a:extLst>
            </p:cNvPr>
            <p:cNvSpPr txBox="1"/>
            <p:nvPr/>
          </p:nvSpPr>
          <p:spPr>
            <a:xfrm>
              <a:off x="2533828" y="2512479"/>
              <a:ext cx="153653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02</a:t>
              </a:r>
            </a:p>
          </p:txBody>
        </p:sp>
      </p:grpSp>
    </p:spTree>
    <p:extLst>
      <p:ext uri="{BB962C8B-B14F-4D97-AF65-F5344CB8AC3E}">
        <p14:creationId xmlns:p14="http://schemas.microsoft.com/office/powerpoint/2010/main" val="393658660"/>
      </p:ext>
    </p:extLst>
  </p:cSld>
  <p:clrMapOvr>
    <a:masterClrMapping/>
  </p:clrMapOvr>
  <p:transition spd="med">
    <p:circl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31A7EF47-55DD-2530-224A-AAD12EA882AC}"/>
              </a:ext>
            </a:extLst>
          </p:cNvPr>
          <p:cNvSpPr/>
          <p:nvPr/>
        </p:nvSpPr>
        <p:spPr>
          <a:xfrm>
            <a:off x="0" y="716652"/>
            <a:ext cx="8839200" cy="1295400"/>
          </a:xfrm>
          <a:prstGeom prst="homePlat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Dựa</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vào</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quan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hệ</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giữa</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các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vế</a:t>
            </a:r>
            <a:endParaRPr lang="en-US" sz="40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DD506FD-92B4-8C59-56D9-BDDBD8962905}"/>
              </a:ext>
            </a:extLst>
          </p:cNvPr>
          <p:cNvSpPr txBox="1"/>
          <p:nvPr/>
        </p:nvSpPr>
        <p:spPr>
          <a:xfrm>
            <a:off x="1971032" y="2461833"/>
            <a:ext cx="5638800" cy="707886"/>
          </a:xfrm>
          <a:prstGeom prst="rect">
            <a:avLst/>
          </a:prstGeom>
          <a:noFill/>
        </p:spPr>
        <p:txBody>
          <a:bodyPr wrap="square" rtlCol="0">
            <a:spAutoFit/>
          </a:bodyPr>
          <a:lstStyle/>
          <a:p>
            <a:r>
              <a:rPr lang="en-US" sz="4000" b="1" dirty="0">
                <a:solidFill>
                  <a:srgbClr val="C00000"/>
                </a:solidFill>
                <a:latin typeface="Arial" panose="020B0604020202020204" pitchFamily="34" charset="0"/>
                <a:cs typeface="Arial" panose="020B0604020202020204" pitchFamily="34" charset="0"/>
              </a:rPr>
              <a:t>a. </a:t>
            </a:r>
            <a:r>
              <a:rPr lang="en-US" sz="4000" b="1" dirty="0" err="1">
                <a:solidFill>
                  <a:srgbClr val="C00000"/>
                </a:solidFill>
                <a:latin typeface="Arial" panose="020B0604020202020204" pitchFamily="34" charset="0"/>
                <a:cs typeface="Arial" panose="020B0604020202020204" pitchFamily="34" charset="0"/>
              </a:rPr>
              <a:t>Câu</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ghép</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đẳng</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lập</a:t>
            </a:r>
            <a:endParaRPr lang="en-US" sz="4000" b="1" dirty="0">
              <a:solidFill>
                <a:srgbClr val="C00000"/>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B5935493-493A-A6C3-8540-F6B5D3CE94F1}"/>
              </a:ext>
            </a:extLst>
          </p:cNvPr>
          <p:cNvSpPr/>
          <p:nvPr/>
        </p:nvSpPr>
        <p:spPr>
          <a:xfrm>
            <a:off x="892629" y="3619500"/>
            <a:ext cx="7162800" cy="4422518"/>
          </a:xfrm>
          <a:prstGeom prst="rect">
            <a:avLst/>
          </a:prstGeom>
          <a:solidFill>
            <a:schemeClr val="accent5">
              <a:lumMod val="20000"/>
              <a:lumOff val="80000"/>
            </a:schemeClr>
          </a:solidFill>
          <a:ln w="38100">
            <a:solidFill>
              <a:schemeClr val="accent5">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Là câu ghép do các vế câu có quan hệ bình đẳng với nhau tạo thành.</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8" name="Google Shape;683;p36">
            <a:extLst>
              <a:ext uri="{FF2B5EF4-FFF2-40B4-BE49-F238E27FC236}">
                <a16:creationId xmlns:a16="http://schemas.microsoft.com/office/drawing/2014/main" id="{2FC22633-BD9D-7196-0462-D0EB509C89CA}"/>
              </a:ext>
            </a:extLst>
          </p:cNvPr>
          <p:cNvGrpSpPr/>
          <p:nvPr/>
        </p:nvGrpSpPr>
        <p:grpSpPr>
          <a:xfrm flipH="1">
            <a:off x="9144000" y="2324100"/>
            <a:ext cx="7537008" cy="6218287"/>
            <a:chOff x="4746869" y="1127982"/>
            <a:chExt cx="3592995" cy="3001806"/>
          </a:xfrm>
        </p:grpSpPr>
        <p:grpSp>
          <p:nvGrpSpPr>
            <p:cNvPr id="9" name="Google Shape;684;p36">
              <a:extLst>
                <a:ext uri="{FF2B5EF4-FFF2-40B4-BE49-F238E27FC236}">
                  <a16:creationId xmlns:a16="http://schemas.microsoft.com/office/drawing/2014/main" id="{029F66B9-4C0E-4998-A759-06FF0F126CA0}"/>
                </a:ext>
              </a:extLst>
            </p:cNvPr>
            <p:cNvGrpSpPr/>
            <p:nvPr/>
          </p:nvGrpSpPr>
          <p:grpSpPr>
            <a:xfrm>
              <a:off x="5342699" y="1212762"/>
              <a:ext cx="990796" cy="1371738"/>
              <a:chOff x="5159534" y="1061357"/>
              <a:chExt cx="1061719" cy="1469929"/>
            </a:xfrm>
          </p:grpSpPr>
          <p:sp>
            <p:nvSpPr>
              <p:cNvPr id="139" name="Google Shape;685;p36">
                <a:extLst>
                  <a:ext uri="{FF2B5EF4-FFF2-40B4-BE49-F238E27FC236}">
                    <a16:creationId xmlns:a16="http://schemas.microsoft.com/office/drawing/2014/main" id="{F0578994-0FAA-1F7B-A5B5-EA1626D372CE}"/>
                  </a:ext>
                </a:extLst>
              </p:cNvPr>
              <p:cNvSpPr/>
              <p:nvPr/>
            </p:nvSpPr>
            <p:spPr>
              <a:xfrm>
                <a:off x="6153405" y="1061357"/>
                <a:ext cx="67848" cy="1456713"/>
              </a:xfrm>
              <a:custGeom>
                <a:avLst/>
                <a:gdLst/>
                <a:ahLst/>
                <a:cxnLst/>
                <a:rect l="l" t="t" r="r" b="b"/>
                <a:pathLst>
                  <a:path w="4410" h="94684" extrusionOk="0">
                    <a:moveTo>
                      <a:pt x="1" y="1"/>
                    </a:moveTo>
                    <a:lnTo>
                      <a:pt x="1" y="94683"/>
                    </a:lnTo>
                    <a:lnTo>
                      <a:pt x="4409" y="94683"/>
                    </a:lnTo>
                    <a:lnTo>
                      <a:pt x="4409" y="1"/>
                    </a:lnTo>
                    <a:close/>
                  </a:path>
                </a:pathLst>
              </a:custGeom>
              <a:solidFill>
                <a:srgbClr val="0E2124">
                  <a:alpha val="10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686;p36">
                <a:extLst>
                  <a:ext uri="{FF2B5EF4-FFF2-40B4-BE49-F238E27FC236}">
                    <a16:creationId xmlns:a16="http://schemas.microsoft.com/office/drawing/2014/main" id="{650A79F8-CB52-27D4-DA12-263CA058BF0D}"/>
                  </a:ext>
                </a:extLst>
              </p:cNvPr>
              <p:cNvSpPr/>
              <p:nvPr/>
            </p:nvSpPr>
            <p:spPr>
              <a:xfrm>
                <a:off x="5170627" y="1072449"/>
                <a:ext cx="972563" cy="1447328"/>
              </a:xfrm>
              <a:custGeom>
                <a:avLst/>
                <a:gdLst/>
                <a:ahLst/>
                <a:cxnLst/>
                <a:rect l="l" t="t" r="r" b="b"/>
                <a:pathLst>
                  <a:path w="63215" h="94074" extrusionOk="0">
                    <a:moveTo>
                      <a:pt x="56" y="0"/>
                    </a:moveTo>
                    <a:cubicBezTo>
                      <a:pt x="28" y="0"/>
                      <a:pt x="0" y="28"/>
                      <a:pt x="0" y="84"/>
                    </a:cubicBezTo>
                    <a:lnTo>
                      <a:pt x="0" y="94018"/>
                    </a:lnTo>
                    <a:cubicBezTo>
                      <a:pt x="0" y="94046"/>
                      <a:pt x="28" y="94073"/>
                      <a:pt x="56" y="94073"/>
                    </a:cubicBezTo>
                    <a:lnTo>
                      <a:pt x="63131" y="94073"/>
                    </a:lnTo>
                    <a:cubicBezTo>
                      <a:pt x="63187" y="94073"/>
                      <a:pt x="63214" y="94046"/>
                      <a:pt x="63214" y="94018"/>
                    </a:cubicBezTo>
                    <a:lnTo>
                      <a:pt x="63214" y="84"/>
                    </a:lnTo>
                    <a:cubicBezTo>
                      <a:pt x="63214" y="28"/>
                      <a:pt x="63187" y="0"/>
                      <a:pt x="63131" y="0"/>
                    </a:cubicBezTo>
                    <a:close/>
                  </a:path>
                </a:pathLst>
              </a:custGeom>
              <a:solidFill>
                <a:srgbClr val="0E2124">
                  <a:alpha val="10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687;p36">
                <a:extLst>
                  <a:ext uri="{FF2B5EF4-FFF2-40B4-BE49-F238E27FC236}">
                    <a16:creationId xmlns:a16="http://schemas.microsoft.com/office/drawing/2014/main" id="{9ECC5DFA-3DF5-164F-E167-FA4E7B02BA2A}"/>
                  </a:ext>
                </a:extLst>
              </p:cNvPr>
              <p:cNvSpPr/>
              <p:nvPr/>
            </p:nvSpPr>
            <p:spPr>
              <a:xfrm>
                <a:off x="5159534" y="1061357"/>
                <a:ext cx="994748" cy="1469929"/>
              </a:xfrm>
              <a:custGeom>
                <a:avLst/>
                <a:gdLst/>
                <a:ahLst/>
                <a:cxnLst/>
                <a:rect l="l" t="t" r="r" b="b"/>
                <a:pathLst>
                  <a:path w="64657" h="95543" extrusionOk="0">
                    <a:moveTo>
                      <a:pt x="63131" y="1470"/>
                    </a:moveTo>
                    <a:cubicBezTo>
                      <a:pt x="63159" y="1470"/>
                      <a:pt x="63187" y="1498"/>
                      <a:pt x="63187" y="1525"/>
                    </a:cubicBezTo>
                    <a:lnTo>
                      <a:pt x="63187" y="94018"/>
                    </a:lnTo>
                    <a:cubicBezTo>
                      <a:pt x="63187" y="94046"/>
                      <a:pt x="63159" y="94073"/>
                      <a:pt x="63131" y="94073"/>
                    </a:cubicBezTo>
                    <a:lnTo>
                      <a:pt x="1525" y="94073"/>
                    </a:lnTo>
                    <a:cubicBezTo>
                      <a:pt x="1498" y="94073"/>
                      <a:pt x="1470" y="94046"/>
                      <a:pt x="1442" y="94018"/>
                    </a:cubicBezTo>
                    <a:lnTo>
                      <a:pt x="1442" y="1525"/>
                    </a:lnTo>
                    <a:cubicBezTo>
                      <a:pt x="1442" y="1470"/>
                      <a:pt x="1470" y="1470"/>
                      <a:pt x="1525" y="1470"/>
                    </a:cubicBezTo>
                    <a:close/>
                    <a:moveTo>
                      <a:pt x="56" y="1"/>
                    </a:moveTo>
                    <a:cubicBezTo>
                      <a:pt x="0" y="1"/>
                      <a:pt x="0" y="28"/>
                      <a:pt x="0" y="56"/>
                    </a:cubicBezTo>
                    <a:lnTo>
                      <a:pt x="0" y="95487"/>
                    </a:lnTo>
                    <a:cubicBezTo>
                      <a:pt x="0" y="95515"/>
                      <a:pt x="28" y="95543"/>
                      <a:pt x="56" y="95543"/>
                    </a:cubicBezTo>
                    <a:lnTo>
                      <a:pt x="64601" y="95543"/>
                    </a:lnTo>
                    <a:cubicBezTo>
                      <a:pt x="64629" y="95543"/>
                      <a:pt x="64656" y="95515"/>
                      <a:pt x="64656" y="95460"/>
                    </a:cubicBezTo>
                    <a:lnTo>
                      <a:pt x="64656" y="56"/>
                    </a:lnTo>
                    <a:cubicBezTo>
                      <a:pt x="64656" y="28"/>
                      <a:pt x="64629" y="1"/>
                      <a:pt x="64601" y="1"/>
                    </a:cubicBezTo>
                    <a:close/>
                  </a:path>
                </a:pathLst>
              </a:custGeom>
              <a:solidFill>
                <a:srgbClr val="0E2124">
                  <a:alpha val="2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688;p36">
                <a:extLst>
                  <a:ext uri="{FF2B5EF4-FFF2-40B4-BE49-F238E27FC236}">
                    <a16:creationId xmlns:a16="http://schemas.microsoft.com/office/drawing/2014/main" id="{18AB8503-87DF-75FD-3A61-0B42B0B70B03}"/>
                  </a:ext>
                </a:extLst>
              </p:cNvPr>
              <p:cNvSpPr/>
              <p:nvPr/>
            </p:nvSpPr>
            <p:spPr>
              <a:xfrm>
                <a:off x="5268306" y="1162021"/>
                <a:ext cx="778481" cy="1267755"/>
              </a:xfrm>
              <a:custGeom>
                <a:avLst/>
                <a:gdLst/>
                <a:ahLst/>
                <a:cxnLst/>
                <a:rect l="l" t="t" r="r" b="b"/>
                <a:pathLst>
                  <a:path w="50600" h="82402" extrusionOk="0">
                    <a:moveTo>
                      <a:pt x="84" y="1"/>
                    </a:moveTo>
                    <a:cubicBezTo>
                      <a:pt x="56" y="1"/>
                      <a:pt x="0" y="29"/>
                      <a:pt x="0" y="56"/>
                    </a:cubicBezTo>
                    <a:lnTo>
                      <a:pt x="0" y="82318"/>
                    </a:lnTo>
                    <a:cubicBezTo>
                      <a:pt x="0" y="82374"/>
                      <a:pt x="56" y="82401"/>
                      <a:pt x="84" y="82401"/>
                    </a:cubicBezTo>
                    <a:lnTo>
                      <a:pt x="50544" y="82401"/>
                    </a:lnTo>
                    <a:cubicBezTo>
                      <a:pt x="50572" y="82401"/>
                      <a:pt x="50600" y="82374"/>
                      <a:pt x="50600" y="82318"/>
                    </a:cubicBezTo>
                    <a:lnTo>
                      <a:pt x="50600" y="56"/>
                    </a:lnTo>
                    <a:cubicBezTo>
                      <a:pt x="50600" y="29"/>
                      <a:pt x="50572" y="1"/>
                      <a:pt x="505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689;p36">
                <a:extLst>
                  <a:ext uri="{FF2B5EF4-FFF2-40B4-BE49-F238E27FC236}">
                    <a16:creationId xmlns:a16="http://schemas.microsoft.com/office/drawing/2014/main" id="{C0F7CD6F-9CC8-F56A-6B5E-F04087F93982}"/>
                  </a:ext>
                </a:extLst>
              </p:cNvPr>
              <p:cNvSpPr/>
              <p:nvPr/>
            </p:nvSpPr>
            <p:spPr>
              <a:xfrm>
                <a:off x="5438495" y="1521183"/>
                <a:ext cx="436811" cy="512321"/>
              </a:xfrm>
              <a:custGeom>
                <a:avLst/>
                <a:gdLst/>
                <a:ahLst/>
                <a:cxnLst/>
                <a:rect l="l" t="t" r="r" b="b"/>
                <a:pathLst>
                  <a:path w="28392" h="33300" extrusionOk="0">
                    <a:moveTo>
                      <a:pt x="29" y="1"/>
                    </a:moveTo>
                    <a:cubicBezTo>
                      <a:pt x="1" y="1"/>
                      <a:pt x="1" y="28"/>
                      <a:pt x="1" y="28"/>
                    </a:cubicBezTo>
                    <a:lnTo>
                      <a:pt x="1" y="33271"/>
                    </a:lnTo>
                    <a:cubicBezTo>
                      <a:pt x="1" y="33299"/>
                      <a:pt x="1" y="33299"/>
                      <a:pt x="29" y="33299"/>
                    </a:cubicBezTo>
                    <a:lnTo>
                      <a:pt x="28364" y="33299"/>
                    </a:lnTo>
                    <a:cubicBezTo>
                      <a:pt x="28392" y="33299"/>
                      <a:pt x="28392" y="33299"/>
                      <a:pt x="28392" y="33271"/>
                    </a:cubicBezTo>
                    <a:lnTo>
                      <a:pt x="28392" y="28"/>
                    </a:lnTo>
                    <a:cubicBezTo>
                      <a:pt x="28392" y="28"/>
                      <a:pt x="28392" y="1"/>
                      <a:pt x="28364" y="1"/>
                    </a:cubicBezTo>
                    <a:close/>
                  </a:path>
                </a:pathLst>
              </a:custGeom>
              <a:solidFill>
                <a:srgbClr val="0E2124">
                  <a:alpha val="10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690;p36">
                <a:extLst>
                  <a:ext uri="{FF2B5EF4-FFF2-40B4-BE49-F238E27FC236}">
                    <a16:creationId xmlns:a16="http://schemas.microsoft.com/office/drawing/2014/main" id="{80B1E84A-AB6C-C317-A887-C9080CAB4EE0}"/>
                  </a:ext>
                </a:extLst>
              </p:cNvPr>
              <p:cNvSpPr/>
              <p:nvPr/>
            </p:nvSpPr>
            <p:spPr>
              <a:xfrm>
                <a:off x="5444049" y="1566800"/>
                <a:ext cx="397056" cy="411687"/>
              </a:xfrm>
              <a:custGeom>
                <a:avLst/>
                <a:gdLst/>
                <a:ahLst/>
                <a:cxnLst/>
                <a:rect l="l" t="t" r="r" b="b"/>
                <a:pathLst>
                  <a:path w="25808" h="26759" extrusionOk="0">
                    <a:moveTo>
                      <a:pt x="13094" y="4677"/>
                    </a:moveTo>
                    <a:cubicBezTo>
                      <a:pt x="13343" y="4677"/>
                      <a:pt x="13591" y="4699"/>
                      <a:pt x="13835" y="4743"/>
                    </a:cubicBezTo>
                    <a:cubicBezTo>
                      <a:pt x="14944" y="4854"/>
                      <a:pt x="15776" y="5769"/>
                      <a:pt x="15804" y="6878"/>
                    </a:cubicBezTo>
                    <a:cubicBezTo>
                      <a:pt x="15859" y="7987"/>
                      <a:pt x="15222" y="9069"/>
                      <a:pt x="14279" y="9900"/>
                    </a:cubicBezTo>
                    <a:cubicBezTo>
                      <a:pt x="13364" y="10732"/>
                      <a:pt x="12255" y="11370"/>
                      <a:pt x="11063" y="11730"/>
                    </a:cubicBezTo>
                    <a:cubicBezTo>
                      <a:pt x="10223" y="12036"/>
                      <a:pt x="9345" y="12186"/>
                      <a:pt x="8469" y="12186"/>
                    </a:cubicBezTo>
                    <a:cubicBezTo>
                      <a:pt x="8329" y="12186"/>
                      <a:pt x="8189" y="12183"/>
                      <a:pt x="8049" y="12175"/>
                    </a:cubicBezTo>
                    <a:lnTo>
                      <a:pt x="8049" y="12175"/>
                    </a:lnTo>
                    <a:cubicBezTo>
                      <a:pt x="7804" y="11230"/>
                      <a:pt x="7789" y="10234"/>
                      <a:pt x="8013" y="9263"/>
                    </a:cubicBezTo>
                    <a:cubicBezTo>
                      <a:pt x="8346" y="7876"/>
                      <a:pt x="9122" y="6657"/>
                      <a:pt x="10231" y="5742"/>
                    </a:cubicBezTo>
                    <a:cubicBezTo>
                      <a:pt x="10758" y="5353"/>
                      <a:pt x="11340" y="5021"/>
                      <a:pt x="11978" y="4827"/>
                    </a:cubicBezTo>
                    <a:cubicBezTo>
                      <a:pt x="12344" y="4727"/>
                      <a:pt x="12720" y="4677"/>
                      <a:pt x="13094" y="4677"/>
                    </a:cubicBezTo>
                    <a:close/>
                    <a:moveTo>
                      <a:pt x="20243" y="12247"/>
                    </a:moveTo>
                    <a:cubicBezTo>
                      <a:pt x="20410" y="12247"/>
                      <a:pt x="20576" y="12259"/>
                      <a:pt x="20739" y="12285"/>
                    </a:cubicBezTo>
                    <a:cubicBezTo>
                      <a:pt x="21266" y="12340"/>
                      <a:pt x="21737" y="12534"/>
                      <a:pt x="22125" y="12867"/>
                    </a:cubicBezTo>
                    <a:cubicBezTo>
                      <a:pt x="22430" y="13172"/>
                      <a:pt x="22541" y="13588"/>
                      <a:pt x="22458" y="13976"/>
                    </a:cubicBezTo>
                    <a:cubicBezTo>
                      <a:pt x="22319" y="14503"/>
                      <a:pt x="22042" y="15002"/>
                      <a:pt x="21626" y="15362"/>
                    </a:cubicBezTo>
                    <a:cubicBezTo>
                      <a:pt x="21127" y="15834"/>
                      <a:pt x="20573" y="16222"/>
                      <a:pt x="19990" y="16527"/>
                    </a:cubicBezTo>
                    <a:cubicBezTo>
                      <a:pt x="18687" y="17220"/>
                      <a:pt x="17273" y="17608"/>
                      <a:pt x="15832" y="17664"/>
                    </a:cubicBezTo>
                    <a:cubicBezTo>
                      <a:pt x="15727" y="17668"/>
                      <a:pt x="15622" y="17670"/>
                      <a:pt x="15517" y="17670"/>
                    </a:cubicBezTo>
                    <a:cubicBezTo>
                      <a:pt x="15438" y="17670"/>
                      <a:pt x="15359" y="17668"/>
                      <a:pt x="15280" y="17666"/>
                    </a:cubicBezTo>
                    <a:lnTo>
                      <a:pt x="15280" y="17666"/>
                    </a:lnTo>
                    <a:cubicBezTo>
                      <a:pt x="15404" y="15949"/>
                      <a:pt x="16249" y="14327"/>
                      <a:pt x="17634" y="13227"/>
                    </a:cubicBezTo>
                    <a:cubicBezTo>
                      <a:pt x="18077" y="12867"/>
                      <a:pt x="18604" y="12590"/>
                      <a:pt x="19131" y="12423"/>
                    </a:cubicBezTo>
                    <a:cubicBezTo>
                      <a:pt x="19495" y="12309"/>
                      <a:pt x="19872" y="12247"/>
                      <a:pt x="20243" y="12247"/>
                    </a:cubicBezTo>
                    <a:close/>
                    <a:moveTo>
                      <a:pt x="4835" y="0"/>
                    </a:moveTo>
                    <a:cubicBezTo>
                      <a:pt x="4673" y="0"/>
                      <a:pt x="4362" y="55"/>
                      <a:pt x="3910" y="224"/>
                    </a:cubicBezTo>
                    <a:cubicBezTo>
                      <a:pt x="2939" y="640"/>
                      <a:pt x="2107" y="1305"/>
                      <a:pt x="1497" y="2137"/>
                    </a:cubicBezTo>
                    <a:cubicBezTo>
                      <a:pt x="472" y="3524"/>
                      <a:pt x="0" y="5215"/>
                      <a:pt x="194" y="6934"/>
                    </a:cubicBezTo>
                    <a:cubicBezTo>
                      <a:pt x="499" y="9207"/>
                      <a:pt x="1775" y="11231"/>
                      <a:pt x="3716" y="12507"/>
                    </a:cubicBezTo>
                    <a:cubicBezTo>
                      <a:pt x="4453" y="13004"/>
                      <a:pt x="5251" y="13379"/>
                      <a:pt x="6094" y="13632"/>
                    </a:cubicBezTo>
                    <a:lnTo>
                      <a:pt x="6094" y="13632"/>
                    </a:lnTo>
                    <a:cubicBezTo>
                      <a:pt x="6208" y="13937"/>
                      <a:pt x="6339" y="14237"/>
                      <a:pt x="6488" y="14531"/>
                    </a:cubicBezTo>
                    <a:cubicBezTo>
                      <a:pt x="7403" y="16277"/>
                      <a:pt x="8789" y="17719"/>
                      <a:pt x="10508" y="18689"/>
                    </a:cubicBezTo>
                    <a:cubicBezTo>
                      <a:pt x="11543" y="19258"/>
                      <a:pt x="12663" y="19634"/>
                      <a:pt x="13815" y="19817"/>
                    </a:cubicBezTo>
                    <a:lnTo>
                      <a:pt x="13815" y="19817"/>
                    </a:lnTo>
                    <a:cubicBezTo>
                      <a:pt x="14342" y="21847"/>
                      <a:pt x="15556" y="23617"/>
                      <a:pt x="17218" y="24845"/>
                    </a:cubicBezTo>
                    <a:cubicBezTo>
                      <a:pt x="18549" y="25843"/>
                      <a:pt x="20129" y="26453"/>
                      <a:pt x="21765" y="26674"/>
                    </a:cubicBezTo>
                    <a:cubicBezTo>
                      <a:pt x="22282" y="26734"/>
                      <a:pt x="22753" y="26759"/>
                      <a:pt x="23175" y="26759"/>
                    </a:cubicBezTo>
                    <a:cubicBezTo>
                      <a:pt x="24899" y="26759"/>
                      <a:pt x="25807" y="26348"/>
                      <a:pt x="25785" y="26259"/>
                    </a:cubicBezTo>
                    <a:cubicBezTo>
                      <a:pt x="25757" y="26037"/>
                      <a:pt x="24316" y="26342"/>
                      <a:pt x="21931" y="25759"/>
                    </a:cubicBezTo>
                    <a:cubicBezTo>
                      <a:pt x="20489" y="25427"/>
                      <a:pt x="19159" y="24761"/>
                      <a:pt x="18022" y="23819"/>
                    </a:cubicBezTo>
                    <a:cubicBezTo>
                      <a:pt x="16820" y="22802"/>
                      <a:pt x="15946" y="21458"/>
                      <a:pt x="15528" y="19947"/>
                    </a:cubicBezTo>
                    <a:lnTo>
                      <a:pt x="15528" y="19947"/>
                    </a:lnTo>
                    <a:cubicBezTo>
                      <a:pt x="15666" y="19947"/>
                      <a:pt x="15804" y="19943"/>
                      <a:pt x="15943" y="19937"/>
                    </a:cubicBezTo>
                    <a:cubicBezTo>
                      <a:pt x="17717" y="19826"/>
                      <a:pt x="19464" y="19327"/>
                      <a:pt x="21016" y="18468"/>
                    </a:cubicBezTo>
                    <a:cubicBezTo>
                      <a:pt x="21820" y="18052"/>
                      <a:pt x="22541" y="17525"/>
                      <a:pt x="23179" y="16887"/>
                    </a:cubicBezTo>
                    <a:cubicBezTo>
                      <a:pt x="23872" y="16194"/>
                      <a:pt x="24371" y="15307"/>
                      <a:pt x="24565" y="14337"/>
                    </a:cubicBezTo>
                    <a:cubicBezTo>
                      <a:pt x="24732" y="13227"/>
                      <a:pt x="24371" y="12118"/>
                      <a:pt x="23539" y="11370"/>
                    </a:cubicBezTo>
                    <a:cubicBezTo>
                      <a:pt x="22846" y="10732"/>
                      <a:pt x="21931" y="10344"/>
                      <a:pt x="20989" y="10233"/>
                    </a:cubicBezTo>
                    <a:cubicBezTo>
                      <a:pt x="20782" y="10213"/>
                      <a:pt x="20574" y="10203"/>
                      <a:pt x="20365" y="10203"/>
                    </a:cubicBezTo>
                    <a:cubicBezTo>
                      <a:pt x="19707" y="10203"/>
                      <a:pt x="19049" y="10306"/>
                      <a:pt x="18438" y="10538"/>
                    </a:cubicBezTo>
                    <a:cubicBezTo>
                      <a:pt x="17689" y="10815"/>
                      <a:pt x="16996" y="11231"/>
                      <a:pt x="16386" y="11730"/>
                    </a:cubicBezTo>
                    <a:cubicBezTo>
                      <a:pt x="14681" y="13177"/>
                      <a:pt x="13681" y="15262"/>
                      <a:pt x="13571" y="17436"/>
                    </a:cubicBezTo>
                    <a:lnTo>
                      <a:pt x="13571" y="17436"/>
                    </a:lnTo>
                    <a:cubicBezTo>
                      <a:pt x="12889" y="17269"/>
                      <a:pt x="12231" y="17012"/>
                      <a:pt x="11617" y="16665"/>
                    </a:cubicBezTo>
                    <a:cubicBezTo>
                      <a:pt x="10478" y="16035"/>
                      <a:pt x="9507" y="15107"/>
                      <a:pt x="8837" y="13994"/>
                    </a:cubicBezTo>
                    <a:lnTo>
                      <a:pt x="8837" y="13994"/>
                    </a:lnTo>
                    <a:cubicBezTo>
                      <a:pt x="9781" y="13981"/>
                      <a:pt x="10725" y="13845"/>
                      <a:pt x="11645" y="13588"/>
                    </a:cubicBezTo>
                    <a:cubicBezTo>
                      <a:pt x="13114" y="13172"/>
                      <a:pt x="14473" y="12423"/>
                      <a:pt x="15665" y="11453"/>
                    </a:cubicBezTo>
                    <a:cubicBezTo>
                      <a:pt x="16303" y="10899"/>
                      <a:pt x="16857" y="10233"/>
                      <a:pt x="17273" y="9485"/>
                    </a:cubicBezTo>
                    <a:cubicBezTo>
                      <a:pt x="17745" y="8680"/>
                      <a:pt x="17966" y="7766"/>
                      <a:pt x="17966" y="6823"/>
                    </a:cubicBezTo>
                    <a:cubicBezTo>
                      <a:pt x="17966" y="5797"/>
                      <a:pt x="17606" y="4799"/>
                      <a:pt x="16941" y="4023"/>
                    </a:cubicBezTo>
                    <a:cubicBezTo>
                      <a:pt x="16247" y="3246"/>
                      <a:pt x="15333" y="2747"/>
                      <a:pt x="14307" y="2553"/>
                    </a:cubicBezTo>
                    <a:cubicBezTo>
                      <a:pt x="13882" y="2468"/>
                      <a:pt x="13458" y="2426"/>
                      <a:pt x="13035" y="2426"/>
                    </a:cubicBezTo>
                    <a:cubicBezTo>
                      <a:pt x="12493" y="2426"/>
                      <a:pt x="11953" y="2496"/>
                      <a:pt x="11423" y="2636"/>
                    </a:cubicBezTo>
                    <a:cubicBezTo>
                      <a:pt x="10481" y="2886"/>
                      <a:pt x="9621" y="3329"/>
                      <a:pt x="8845" y="3939"/>
                    </a:cubicBezTo>
                    <a:cubicBezTo>
                      <a:pt x="7320" y="5132"/>
                      <a:pt x="6239" y="6823"/>
                      <a:pt x="5795" y="8708"/>
                    </a:cubicBezTo>
                    <a:cubicBezTo>
                      <a:pt x="5563" y="9677"/>
                      <a:pt x="5506" y="10665"/>
                      <a:pt x="5616" y="11634"/>
                    </a:cubicBezTo>
                    <a:lnTo>
                      <a:pt x="5616" y="11634"/>
                    </a:lnTo>
                    <a:cubicBezTo>
                      <a:pt x="5259" y="11490"/>
                      <a:pt x="4911" y="11319"/>
                      <a:pt x="4575" y="11120"/>
                    </a:cubicBezTo>
                    <a:cubicBezTo>
                      <a:pt x="2995" y="10150"/>
                      <a:pt x="1858" y="8570"/>
                      <a:pt x="1497" y="6740"/>
                    </a:cubicBezTo>
                    <a:cubicBezTo>
                      <a:pt x="1248" y="5326"/>
                      <a:pt x="1525" y="3884"/>
                      <a:pt x="2246" y="2664"/>
                    </a:cubicBezTo>
                    <a:cubicBezTo>
                      <a:pt x="2717" y="1860"/>
                      <a:pt x="3355" y="1167"/>
                      <a:pt x="4131" y="640"/>
                    </a:cubicBezTo>
                    <a:cubicBezTo>
                      <a:pt x="4658" y="280"/>
                      <a:pt x="4963" y="113"/>
                      <a:pt x="4963" y="30"/>
                    </a:cubicBezTo>
                    <a:cubicBezTo>
                      <a:pt x="4954" y="12"/>
                      <a:pt x="4911" y="0"/>
                      <a:pt x="4835" y="0"/>
                    </a:cubicBezTo>
                    <a:close/>
                  </a:path>
                </a:pathLst>
              </a:custGeom>
              <a:solidFill>
                <a:srgbClr val="0E2124">
                  <a:alpha val="10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691;p36">
              <a:extLst>
                <a:ext uri="{FF2B5EF4-FFF2-40B4-BE49-F238E27FC236}">
                  <a16:creationId xmlns:a16="http://schemas.microsoft.com/office/drawing/2014/main" id="{9E0EAA1B-7414-D4D2-1439-BFC2DDCFE144}"/>
                </a:ext>
              </a:extLst>
            </p:cNvPr>
            <p:cNvGrpSpPr/>
            <p:nvPr/>
          </p:nvGrpSpPr>
          <p:grpSpPr>
            <a:xfrm>
              <a:off x="4746869" y="3289858"/>
              <a:ext cx="3567386" cy="639358"/>
              <a:chOff x="4521053" y="3287135"/>
              <a:chExt cx="3822746" cy="685125"/>
            </a:xfrm>
          </p:grpSpPr>
          <p:sp>
            <p:nvSpPr>
              <p:cNvPr id="109" name="Google Shape;692;p36">
                <a:extLst>
                  <a:ext uri="{FF2B5EF4-FFF2-40B4-BE49-F238E27FC236}">
                    <a16:creationId xmlns:a16="http://schemas.microsoft.com/office/drawing/2014/main" id="{887DE4C3-D926-B8A6-C015-F14D540056F8}"/>
                  </a:ext>
                </a:extLst>
              </p:cNvPr>
              <p:cNvSpPr/>
              <p:nvPr/>
            </p:nvSpPr>
            <p:spPr>
              <a:xfrm>
                <a:off x="7166908" y="3340029"/>
                <a:ext cx="1176045" cy="472643"/>
              </a:xfrm>
              <a:custGeom>
                <a:avLst/>
                <a:gdLst/>
                <a:ahLst/>
                <a:cxnLst/>
                <a:rect l="l" t="t" r="r" b="b"/>
                <a:pathLst>
                  <a:path w="76441" h="30721" extrusionOk="0">
                    <a:moveTo>
                      <a:pt x="3772" y="1"/>
                    </a:moveTo>
                    <a:lnTo>
                      <a:pt x="3772" y="16858"/>
                    </a:lnTo>
                    <a:lnTo>
                      <a:pt x="1" y="16858"/>
                    </a:lnTo>
                    <a:lnTo>
                      <a:pt x="1" y="19159"/>
                    </a:lnTo>
                    <a:lnTo>
                      <a:pt x="3772" y="19159"/>
                    </a:lnTo>
                    <a:lnTo>
                      <a:pt x="3772" y="30721"/>
                    </a:lnTo>
                    <a:lnTo>
                      <a:pt x="74139" y="30721"/>
                    </a:lnTo>
                    <a:lnTo>
                      <a:pt x="74139" y="20185"/>
                    </a:lnTo>
                    <a:lnTo>
                      <a:pt x="68927" y="20185"/>
                    </a:lnTo>
                    <a:lnTo>
                      <a:pt x="68927" y="17856"/>
                    </a:lnTo>
                    <a:lnTo>
                      <a:pt x="74139" y="17856"/>
                    </a:lnTo>
                    <a:lnTo>
                      <a:pt x="74139" y="14418"/>
                    </a:lnTo>
                    <a:lnTo>
                      <a:pt x="76440" y="14418"/>
                    </a:lnTo>
                    <a:lnTo>
                      <a:pt x="76440" y="12921"/>
                    </a:lnTo>
                    <a:lnTo>
                      <a:pt x="73723" y="12921"/>
                    </a:lnTo>
                    <a:lnTo>
                      <a:pt x="73723" y="28"/>
                    </a:lnTo>
                    <a:lnTo>
                      <a:pt x="37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693;p36">
                <a:extLst>
                  <a:ext uri="{FF2B5EF4-FFF2-40B4-BE49-F238E27FC236}">
                    <a16:creationId xmlns:a16="http://schemas.microsoft.com/office/drawing/2014/main" id="{9AEF529B-5E4B-1CDA-6EAE-0A22B979A06E}"/>
                  </a:ext>
                </a:extLst>
              </p:cNvPr>
              <p:cNvSpPr/>
              <p:nvPr/>
            </p:nvSpPr>
            <p:spPr>
              <a:xfrm>
                <a:off x="8020021" y="3340029"/>
                <a:ext cx="323777" cy="469227"/>
              </a:xfrm>
              <a:custGeom>
                <a:avLst/>
                <a:gdLst/>
                <a:ahLst/>
                <a:cxnLst/>
                <a:rect l="l" t="t" r="r" b="b"/>
                <a:pathLst>
                  <a:path w="21045" h="30499" extrusionOk="0">
                    <a:moveTo>
                      <a:pt x="18244" y="1"/>
                    </a:moveTo>
                    <a:lnTo>
                      <a:pt x="1" y="56"/>
                    </a:lnTo>
                    <a:lnTo>
                      <a:pt x="1" y="30499"/>
                    </a:lnTo>
                    <a:lnTo>
                      <a:pt x="18688" y="30499"/>
                    </a:lnTo>
                    <a:lnTo>
                      <a:pt x="18688" y="19991"/>
                    </a:lnTo>
                    <a:lnTo>
                      <a:pt x="13476" y="19991"/>
                    </a:lnTo>
                    <a:lnTo>
                      <a:pt x="13476" y="17884"/>
                    </a:lnTo>
                    <a:lnTo>
                      <a:pt x="18688" y="17967"/>
                    </a:lnTo>
                    <a:lnTo>
                      <a:pt x="18688" y="14529"/>
                    </a:lnTo>
                    <a:lnTo>
                      <a:pt x="21045" y="14529"/>
                    </a:lnTo>
                    <a:lnTo>
                      <a:pt x="20989" y="12754"/>
                    </a:lnTo>
                    <a:lnTo>
                      <a:pt x="18244" y="12699"/>
                    </a:lnTo>
                    <a:lnTo>
                      <a:pt x="18244" y="1"/>
                    </a:lnTo>
                    <a:close/>
                  </a:path>
                </a:pathLst>
              </a:custGeom>
              <a:solidFill>
                <a:srgbClr val="0E2124">
                  <a:alpha val="10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694;p36">
                <a:extLst>
                  <a:ext uri="{FF2B5EF4-FFF2-40B4-BE49-F238E27FC236}">
                    <a16:creationId xmlns:a16="http://schemas.microsoft.com/office/drawing/2014/main" id="{2B54B3DA-3575-78AB-BD14-18B5941B0156}"/>
                  </a:ext>
                </a:extLst>
              </p:cNvPr>
              <p:cNvSpPr/>
              <p:nvPr/>
            </p:nvSpPr>
            <p:spPr>
              <a:xfrm>
                <a:off x="7168615" y="3632221"/>
                <a:ext cx="875314" cy="8123"/>
              </a:xfrm>
              <a:custGeom>
                <a:avLst/>
                <a:gdLst/>
                <a:ahLst/>
                <a:cxnLst/>
                <a:rect l="l" t="t" r="r" b="b"/>
                <a:pathLst>
                  <a:path w="56894" h="528" extrusionOk="0">
                    <a:moveTo>
                      <a:pt x="28447" y="1"/>
                    </a:moveTo>
                    <a:cubicBezTo>
                      <a:pt x="12727" y="1"/>
                      <a:pt x="1" y="139"/>
                      <a:pt x="1" y="278"/>
                    </a:cubicBezTo>
                    <a:cubicBezTo>
                      <a:pt x="1" y="417"/>
                      <a:pt x="12754" y="527"/>
                      <a:pt x="28447" y="527"/>
                    </a:cubicBezTo>
                    <a:cubicBezTo>
                      <a:pt x="44140" y="527"/>
                      <a:pt x="56894" y="417"/>
                      <a:pt x="56894" y="278"/>
                    </a:cubicBezTo>
                    <a:cubicBezTo>
                      <a:pt x="56894" y="112"/>
                      <a:pt x="44168" y="1"/>
                      <a:pt x="28447" y="1"/>
                    </a:cubicBezTo>
                    <a:close/>
                  </a:path>
                </a:pathLst>
              </a:custGeom>
              <a:solidFill>
                <a:srgbClr val="0E2124">
                  <a:alpha val="2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695;p36">
                <a:extLst>
                  <a:ext uri="{FF2B5EF4-FFF2-40B4-BE49-F238E27FC236}">
                    <a16:creationId xmlns:a16="http://schemas.microsoft.com/office/drawing/2014/main" id="{07C5AB62-BD95-5297-1C97-B881F7AE0D09}"/>
                  </a:ext>
                </a:extLst>
              </p:cNvPr>
              <p:cNvSpPr/>
              <p:nvPr/>
            </p:nvSpPr>
            <p:spPr>
              <a:xfrm>
                <a:off x="7168615" y="3595112"/>
                <a:ext cx="875314" cy="8123"/>
              </a:xfrm>
              <a:custGeom>
                <a:avLst/>
                <a:gdLst/>
                <a:ahLst/>
                <a:cxnLst/>
                <a:rect l="l" t="t" r="r" b="b"/>
                <a:pathLst>
                  <a:path w="56894" h="528" extrusionOk="0">
                    <a:moveTo>
                      <a:pt x="28447" y="1"/>
                    </a:moveTo>
                    <a:cubicBezTo>
                      <a:pt x="12727" y="1"/>
                      <a:pt x="1" y="111"/>
                      <a:pt x="1" y="278"/>
                    </a:cubicBezTo>
                    <a:cubicBezTo>
                      <a:pt x="1" y="416"/>
                      <a:pt x="12754" y="527"/>
                      <a:pt x="28447" y="527"/>
                    </a:cubicBezTo>
                    <a:cubicBezTo>
                      <a:pt x="44140" y="527"/>
                      <a:pt x="56894" y="416"/>
                      <a:pt x="56894" y="278"/>
                    </a:cubicBezTo>
                    <a:cubicBezTo>
                      <a:pt x="56894" y="111"/>
                      <a:pt x="44168" y="1"/>
                      <a:pt x="28447" y="1"/>
                    </a:cubicBezTo>
                    <a:close/>
                  </a:path>
                </a:pathLst>
              </a:custGeom>
              <a:solidFill>
                <a:srgbClr val="0E2124">
                  <a:alpha val="2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696;p36">
                <a:extLst>
                  <a:ext uri="{FF2B5EF4-FFF2-40B4-BE49-F238E27FC236}">
                    <a16:creationId xmlns:a16="http://schemas.microsoft.com/office/drawing/2014/main" id="{3301F1E7-1437-2738-0AE2-DFE413E5B6B5}"/>
                  </a:ext>
                </a:extLst>
              </p:cNvPr>
              <p:cNvSpPr/>
              <p:nvPr/>
            </p:nvSpPr>
            <p:spPr>
              <a:xfrm>
                <a:off x="7221509" y="3420646"/>
                <a:ext cx="875314" cy="8123"/>
              </a:xfrm>
              <a:custGeom>
                <a:avLst/>
                <a:gdLst/>
                <a:ahLst/>
                <a:cxnLst/>
                <a:rect l="l" t="t" r="r" b="b"/>
                <a:pathLst>
                  <a:path w="56894" h="528" extrusionOk="0">
                    <a:moveTo>
                      <a:pt x="28447" y="1"/>
                    </a:moveTo>
                    <a:cubicBezTo>
                      <a:pt x="12727" y="1"/>
                      <a:pt x="1" y="139"/>
                      <a:pt x="1" y="278"/>
                    </a:cubicBezTo>
                    <a:cubicBezTo>
                      <a:pt x="1" y="417"/>
                      <a:pt x="12754" y="528"/>
                      <a:pt x="28447" y="528"/>
                    </a:cubicBezTo>
                    <a:cubicBezTo>
                      <a:pt x="44140" y="528"/>
                      <a:pt x="56894" y="417"/>
                      <a:pt x="56894" y="278"/>
                    </a:cubicBezTo>
                    <a:cubicBezTo>
                      <a:pt x="56894" y="112"/>
                      <a:pt x="44168" y="1"/>
                      <a:pt x="28447" y="1"/>
                    </a:cubicBezTo>
                    <a:close/>
                  </a:path>
                </a:pathLst>
              </a:custGeom>
              <a:solidFill>
                <a:srgbClr val="0E2124">
                  <a:alpha val="2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697;p36">
                <a:extLst>
                  <a:ext uri="{FF2B5EF4-FFF2-40B4-BE49-F238E27FC236}">
                    <a16:creationId xmlns:a16="http://schemas.microsoft.com/office/drawing/2014/main" id="{67BFDEC2-7FC5-1E7F-7970-18BBEC692110}"/>
                  </a:ext>
                </a:extLst>
              </p:cNvPr>
              <p:cNvSpPr/>
              <p:nvPr/>
            </p:nvSpPr>
            <p:spPr>
              <a:xfrm>
                <a:off x="7227063" y="3693222"/>
                <a:ext cx="874883" cy="8123"/>
              </a:xfrm>
              <a:custGeom>
                <a:avLst/>
                <a:gdLst/>
                <a:ahLst/>
                <a:cxnLst/>
                <a:rect l="l" t="t" r="r" b="b"/>
                <a:pathLst>
                  <a:path w="56866" h="528" extrusionOk="0">
                    <a:moveTo>
                      <a:pt x="28447" y="0"/>
                    </a:moveTo>
                    <a:cubicBezTo>
                      <a:pt x="12726" y="0"/>
                      <a:pt x="0" y="139"/>
                      <a:pt x="0" y="278"/>
                    </a:cubicBezTo>
                    <a:cubicBezTo>
                      <a:pt x="0" y="416"/>
                      <a:pt x="12726" y="527"/>
                      <a:pt x="28447" y="527"/>
                    </a:cubicBezTo>
                    <a:cubicBezTo>
                      <a:pt x="44139" y="527"/>
                      <a:pt x="56865" y="416"/>
                      <a:pt x="56865" y="278"/>
                    </a:cubicBezTo>
                    <a:cubicBezTo>
                      <a:pt x="56865" y="111"/>
                      <a:pt x="44139" y="0"/>
                      <a:pt x="28447" y="0"/>
                    </a:cubicBezTo>
                    <a:close/>
                  </a:path>
                </a:pathLst>
              </a:custGeom>
              <a:solidFill>
                <a:srgbClr val="0E2124">
                  <a:alpha val="2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698;p36">
                <a:extLst>
                  <a:ext uri="{FF2B5EF4-FFF2-40B4-BE49-F238E27FC236}">
                    <a16:creationId xmlns:a16="http://schemas.microsoft.com/office/drawing/2014/main" id="{083DFF8D-5AC0-B182-8D67-EA1147F32590}"/>
                  </a:ext>
                </a:extLst>
              </p:cNvPr>
              <p:cNvSpPr/>
              <p:nvPr/>
            </p:nvSpPr>
            <p:spPr>
              <a:xfrm>
                <a:off x="4521053" y="3810102"/>
                <a:ext cx="3375361" cy="3846"/>
              </a:xfrm>
              <a:custGeom>
                <a:avLst/>
                <a:gdLst/>
                <a:ahLst/>
                <a:cxnLst/>
                <a:rect l="l" t="t" r="r" b="b"/>
                <a:pathLst>
                  <a:path w="219393" h="250" extrusionOk="0">
                    <a:moveTo>
                      <a:pt x="109710" y="0"/>
                    </a:moveTo>
                    <a:cubicBezTo>
                      <a:pt x="49102" y="0"/>
                      <a:pt x="0" y="56"/>
                      <a:pt x="0" y="139"/>
                    </a:cubicBezTo>
                    <a:cubicBezTo>
                      <a:pt x="0" y="194"/>
                      <a:pt x="49130" y="250"/>
                      <a:pt x="109710" y="250"/>
                    </a:cubicBezTo>
                    <a:cubicBezTo>
                      <a:pt x="170290" y="250"/>
                      <a:pt x="219392" y="194"/>
                      <a:pt x="219392" y="139"/>
                    </a:cubicBezTo>
                    <a:cubicBezTo>
                      <a:pt x="219392" y="56"/>
                      <a:pt x="170318" y="0"/>
                      <a:pt x="109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699;p36">
                <a:extLst>
                  <a:ext uri="{FF2B5EF4-FFF2-40B4-BE49-F238E27FC236}">
                    <a16:creationId xmlns:a16="http://schemas.microsoft.com/office/drawing/2014/main" id="{F105EF70-A151-F6D0-DA62-213F5C8605B6}"/>
                  </a:ext>
                </a:extLst>
              </p:cNvPr>
              <p:cNvSpPr/>
              <p:nvPr/>
            </p:nvSpPr>
            <p:spPr>
              <a:xfrm>
                <a:off x="7511147" y="3578343"/>
                <a:ext cx="298607" cy="83756"/>
              </a:xfrm>
              <a:custGeom>
                <a:avLst/>
                <a:gdLst/>
                <a:ahLst/>
                <a:cxnLst/>
                <a:rect l="l" t="t" r="r" b="b"/>
                <a:pathLst>
                  <a:path w="19409" h="5444" extrusionOk="0">
                    <a:moveTo>
                      <a:pt x="10224" y="0"/>
                    </a:moveTo>
                    <a:cubicBezTo>
                      <a:pt x="4473" y="0"/>
                      <a:pt x="0" y="1590"/>
                      <a:pt x="0" y="1590"/>
                    </a:cubicBezTo>
                    <a:lnTo>
                      <a:pt x="0" y="1617"/>
                    </a:lnTo>
                    <a:lnTo>
                      <a:pt x="943" y="5443"/>
                    </a:lnTo>
                    <a:lnTo>
                      <a:pt x="17606" y="4806"/>
                    </a:lnTo>
                    <a:lnTo>
                      <a:pt x="19408" y="1590"/>
                    </a:lnTo>
                    <a:cubicBezTo>
                      <a:pt x="16294" y="397"/>
                      <a:pt x="13099" y="0"/>
                      <a:pt x="10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00;p36">
                <a:extLst>
                  <a:ext uri="{FF2B5EF4-FFF2-40B4-BE49-F238E27FC236}">
                    <a16:creationId xmlns:a16="http://schemas.microsoft.com/office/drawing/2014/main" id="{AF9D681F-FB4F-8BC3-98E1-35C41C08316E}"/>
                  </a:ext>
                </a:extLst>
              </p:cNvPr>
              <p:cNvSpPr/>
              <p:nvPr/>
            </p:nvSpPr>
            <p:spPr>
              <a:xfrm>
                <a:off x="7520532" y="3324244"/>
                <a:ext cx="73802" cy="528521"/>
              </a:xfrm>
              <a:custGeom>
                <a:avLst/>
                <a:gdLst/>
                <a:ahLst/>
                <a:cxnLst/>
                <a:rect l="l" t="t" r="r" b="b"/>
                <a:pathLst>
                  <a:path w="4797" h="34353" extrusionOk="0">
                    <a:moveTo>
                      <a:pt x="1054" y="1"/>
                    </a:moveTo>
                    <a:cubicBezTo>
                      <a:pt x="444" y="56"/>
                      <a:pt x="0" y="583"/>
                      <a:pt x="56" y="1193"/>
                    </a:cubicBezTo>
                    <a:lnTo>
                      <a:pt x="2440" y="34353"/>
                    </a:lnTo>
                    <a:lnTo>
                      <a:pt x="4797" y="34159"/>
                    </a:lnTo>
                    <a:lnTo>
                      <a:pt x="2412" y="1027"/>
                    </a:lnTo>
                    <a:cubicBezTo>
                      <a:pt x="2360" y="451"/>
                      <a:pt x="1913" y="24"/>
                      <a:pt x="1350" y="24"/>
                    </a:cubicBezTo>
                    <a:cubicBezTo>
                      <a:pt x="1317" y="24"/>
                      <a:pt x="1283" y="25"/>
                      <a:pt x="1248" y="29"/>
                    </a:cubicBezTo>
                    <a:lnTo>
                      <a:pt x="1054" y="29"/>
                    </a:lnTo>
                    <a:lnTo>
                      <a:pt x="105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01;p36">
                <a:extLst>
                  <a:ext uri="{FF2B5EF4-FFF2-40B4-BE49-F238E27FC236}">
                    <a16:creationId xmlns:a16="http://schemas.microsoft.com/office/drawing/2014/main" id="{A0FA015B-0D74-AD96-DBFA-E308B65C4A8F}"/>
                  </a:ext>
                </a:extLst>
              </p:cNvPr>
              <p:cNvSpPr/>
              <p:nvPr/>
            </p:nvSpPr>
            <p:spPr>
              <a:xfrm>
                <a:off x="7520963" y="3323828"/>
                <a:ext cx="75510" cy="530213"/>
              </a:xfrm>
              <a:custGeom>
                <a:avLst/>
                <a:gdLst/>
                <a:ahLst/>
                <a:cxnLst/>
                <a:rect l="l" t="t" r="r" b="b"/>
                <a:pathLst>
                  <a:path w="4908" h="34463" extrusionOk="0">
                    <a:moveTo>
                      <a:pt x="1220" y="0"/>
                    </a:moveTo>
                    <a:lnTo>
                      <a:pt x="1026" y="28"/>
                    </a:lnTo>
                    <a:lnTo>
                      <a:pt x="1220" y="28"/>
                    </a:lnTo>
                    <a:cubicBezTo>
                      <a:pt x="1386" y="28"/>
                      <a:pt x="1553" y="56"/>
                      <a:pt x="1719" y="139"/>
                    </a:cubicBezTo>
                    <a:cubicBezTo>
                      <a:pt x="1969" y="250"/>
                      <a:pt x="2190" y="471"/>
                      <a:pt x="2274" y="749"/>
                    </a:cubicBezTo>
                    <a:cubicBezTo>
                      <a:pt x="2329" y="915"/>
                      <a:pt x="2357" y="1081"/>
                      <a:pt x="2357" y="1275"/>
                    </a:cubicBezTo>
                    <a:cubicBezTo>
                      <a:pt x="2384" y="1470"/>
                      <a:pt x="2412" y="1691"/>
                      <a:pt x="2412" y="1885"/>
                    </a:cubicBezTo>
                    <a:cubicBezTo>
                      <a:pt x="2523" y="3660"/>
                      <a:pt x="2689" y="6211"/>
                      <a:pt x="2911" y="9371"/>
                    </a:cubicBezTo>
                    <a:cubicBezTo>
                      <a:pt x="3353" y="15698"/>
                      <a:pt x="3961" y="24393"/>
                      <a:pt x="4651" y="34084"/>
                    </a:cubicBezTo>
                    <a:lnTo>
                      <a:pt x="4651" y="34084"/>
                    </a:lnTo>
                    <a:lnTo>
                      <a:pt x="3660" y="34158"/>
                    </a:lnTo>
                    <a:lnTo>
                      <a:pt x="2514" y="34233"/>
                    </a:lnTo>
                    <a:lnTo>
                      <a:pt x="2514" y="34233"/>
                    </a:lnTo>
                    <a:cubicBezTo>
                      <a:pt x="1797" y="24604"/>
                      <a:pt x="1163" y="15944"/>
                      <a:pt x="721" y="9649"/>
                    </a:cubicBezTo>
                    <a:cubicBezTo>
                      <a:pt x="471" y="6516"/>
                      <a:pt x="277" y="3993"/>
                      <a:pt x="139" y="2218"/>
                    </a:cubicBezTo>
                    <a:cubicBezTo>
                      <a:pt x="111" y="1775"/>
                      <a:pt x="55" y="1386"/>
                      <a:pt x="55" y="1054"/>
                    </a:cubicBezTo>
                    <a:cubicBezTo>
                      <a:pt x="83" y="776"/>
                      <a:pt x="194" y="527"/>
                      <a:pt x="416" y="333"/>
                    </a:cubicBezTo>
                    <a:cubicBezTo>
                      <a:pt x="582" y="166"/>
                      <a:pt x="804" y="83"/>
                      <a:pt x="1026" y="56"/>
                    </a:cubicBezTo>
                    <a:cubicBezTo>
                      <a:pt x="970" y="28"/>
                      <a:pt x="915" y="28"/>
                      <a:pt x="860" y="28"/>
                    </a:cubicBezTo>
                    <a:cubicBezTo>
                      <a:pt x="693" y="83"/>
                      <a:pt x="527" y="166"/>
                      <a:pt x="388" y="277"/>
                    </a:cubicBezTo>
                    <a:cubicBezTo>
                      <a:pt x="166" y="471"/>
                      <a:pt x="28" y="721"/>
                      <a:pt x="0" y="1026"/>
                    </a:cubicBezTo>
                    <a:cubicBezTo>
                      <a:pt x="0" y="1386"/>
                      <a:pt x="28" y="1747"/>
                      <a:pt x="55" y="2190"/>
                    </a:cubicBezTo>
                    <a:cubicBezTo>
                      <a:pt x="166" y="3965"/>
                      <a:pt x="333" y="6516"/>
                      <a:pt x="555" y="9649"/>
                    </a:cubicBezTo>
                    <a:cubicBezTo>
                      <a:pt x="998" y="15942"/>
                      <a:pt x="1608" y="24648"/>
                      <a:pt x="2301" y="34352"/>
                    </a:cubicBezTo>
                    <a:lnTo>
                      <a:pt x="2301" y="34463"/>
                    </a:lnTo>
                    <a:lnTo>
                      <a:pt x="2412" y="34463"/>
                    </a:lnTo>
                    <a:lnTo>
                      <a:pt x="3688" y="34380"/>
                    </a:lnTo>
                    <a:lnTo>
                      <a:pt x="4797" y="34297"/>
                    </a:lnTo>
                    <a:lnTo>
                      <a:pt x="4907" y="34297"/>
                    </a:lnTo>
                    <a:lnTo>
                      <a:pt x="4907" y="34186"/>
                    </a:lnTo>
                    <a:cubicBezTo>
                      <a:pt x="4159" y="24454"/>
                      <a:pt x="3521" y="15693"/>
                      <a:pt x="3050" y="9371"/>
                    </a:cubicBezTo>
                    <a:cubicBezTo>
                      <a:pt x="2828" y="6211"/>
                      <a:pt x="2634" y="3660"/>
                      <a:pt x="2495" y="1885"/>
                    </a:cubicBezTo>
                    <a:cubicBezTo>
                      <a:pt x="2468" y="1664"/>
                      <a:pt x="2440" y="1470"/>
                      <a:pt x="2440" y="1275"/>
                    </a:cubicBezTo>
                    <a:cubicBezTo>
                      <a:pt x="2440" y="1081"/>
                      <a:pt x="2384" y="887"/>
                      <a:pt x="2329" y="721"/>
                    </a:cubicBezTo>
                    <a:cubicBezTo>
                      <a:pt x="2218" y="444"/>
                      <a:pt x="1996" y="222"/>
                      <a:pt x="1719" y="111"/>
                    </a:cubicBezTo>
                    <a:cubicBezTo>
                      <a:pt x="1580" y="28"/>
                      <a:pt x="1386" y="0"/>
                      <a:pt x="1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02;p36">
                <a:extLst>
                  <a:ext uri="{FF2B5EF4-FFF2-40B4-BE49-F238E27FC236}">
                    <a16:creationId xmlns:a16="http://schemas.microsoft.com/office/drawing/2014/main" id="{14729B86-02EF-CB09-727A-3561325F0386}"/>
                  </a:ext>
                </a:extLst>
              </p:cNvPr>
              <p:cNvSpPr/>
              <p:nvPr/>
            </p:nvSpPr>
            <p:spPr>
              <a:xfrm>
                <a:off x="7539302" y="3688530"/>
                <a:ext cx="65279" cy="197990"/>
              </a:xfrm>
              <a:custGeom>
                <a:avLst/>
                <a:gdLst/>
                <a:ahLst/>
                <a:cxnLst/>
                <a:rect l="l" t="t" r="r" b="b"/>
                <a:pathLst>
                  <a:path w="4243" h="12869" extrusionOk="0">
                    <a:moveTo>
                      <a:pt x="3383" y="0"/>
                    </a:moveTo>
                    <a:lnTo>
                      <a:pt x="0" y="250"/>
                    </a:lnTo>
                    <a:lnTo>
                      <a:pt x="804" y="11285"/>
                    </a:lnTo>
                    <a:cubicBezTo>
                      <a:pt x="858" y="12192"/>
                      <a:pt x="1630" y="12868"/>
                      <a:pt x="2504" y="12868"/>
                    </a:cubicBezTo>
                    <a:cubicBezTo>
                      <a:pt x="2538" y="12868"/>
                      <a:pt x="2572" y="12867"/>
                      <a:pt x="2606" y="12865"/>
                    </a:cubicBezTo>
                    <a:cubicBezTo>
                      <a:pt x="3549" y="12782"/>
                      <a:pt x="4242" y="11978"/>
                      <a:pt x="4187" y="11063"/>
                    </a:cubicBezTo>
                    <a:lnTo>
                      <a:pt x="3383" y="0"/>
                    </a:ln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03;p36">
                <a:extLst>
                  <a:ext uri="{FF2B5EF4-FFF2-40B4-BE49-F238E27FC236}">
                    <a16:creationId xmlns:a16="http://schemas.microsoft.com/office/drawing/2014/main" id="{E2CDD083-58BB-648E-F406-3909FF91A32F}"/>
                  </a:ext>
                </a:extLst>
              </p:cNvPr>
              <p:cNvSpPr/>
              <p:nvPr/>
            </p:nvSpPr>
            <p:spPr>
              <a:xfrm>
                <a:off x="7523517" y="3613882"/>
                <a:ext cx="26031" cy="221406"/>
              </a:xfrm>
              <a:custGeom>
                <a:avLst/>
                <a:gdLst/>
                <a:ahLst/>
                <a:cxnLst/>
                <a:rect l="l" t="t" r="r" b="b"/>
                <a:pathLst>
                  <a:path w="1692" h="14391" extrusionOk="0">
                    <a:moveTo>
                      <a:pt x="666" y="0"/>
                    </a:moveTo>
                    <a:lnTo>
                      <a:pt x="0" y="56"/>
                    </a:lnTo>
                    <a:lnTo>
                      <a:pt x="1054" y="14390"/>
                    </a:lnTo>
                    <a:lnTo>
                      <a:pt x="1692" y="14335"/>
                    </a:lnTo>
                    <a:lnTo>
                      <a:pt x="666" y="0"/>
                    </a:ln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04;p36">
                <a:extLst>
                  <a:ext uri="{FF2B5EF4-FFF2-40B4-BE49-F238E27FC236}">
                    <a16:creationId xmlns:a16="http://schemas.microsoft.com/office/drawing/2014/main" id="{748A2DEF-352E-5741-996D-BC542E9A0B57}"/>
                  </a:ext>
                </a:extLst>
              </p:cNvPr>
              <p:cNvSpPr/>
              <p:nvPr/>
            </p:nvSpPr>
            <p:spPr>
              <a:xfrm>
                <a:off x="7536317" y="3688038"/>
                <a:ext cx="55032" cy="134880"/>
              </a:xfrm>
              <a:custGeom>
                <a:avLst/>
                <a:gdLst/>
                <a:ahLst/>
                <a:cxnLst/>
                <a:rect l="l" t="t" r="r" b="b"/>
                <a:pathLst>
                  <a:path w="3577" h="8767" extrusionOk="0">
                    <a:moveTo>
                      <a:pt x="3302" y="0"/>
                    </a:moveTo>
                    <a:cubicBezTo>
                      <a:pt x="2798" y="0"/>
                      <a:pt x="1641" y="83"/>
                      <a:pt x="167" y="227"/>
                    </a:cubicBezTo>
                    <a:lnTo>
                      <a:pt x="0" y="227"/>
                    </a:lnTo>
                    <a:lnTo>
                      <a:pt x="0" y="393"/>
                    </a:lnTo>
                    <a:cubicBezTo>
                      <a:pt x="56" y="1169"/>
                      <a:pt x="111" y="2001"/>
                      <a:pt x="167" y="2888"/>
                    </a:cubicBezTo>
                    <a:cubicBezTo>
                      <a:pt x="277" y="4496"/>
                      <a:pt x="416" y="5966"/>
                      <a:pt x="527" y="7047"/>
                    </a:cubicBezTo>
                    <a:cubicBezTo>
                      <a:pt x="527" y="7629"/>
                      <a:pt x="638" y="8212"/>
                      <a:pt x="776" y="8766"/>
                    </a:cubicBezTo>
                    <a:cubicBezTo>
                      <a:pt x="832" y="8184"/>
                      <a:pt x="832" y="7602"/>
                      <a:pt x="776" y="7019"/>
                    </a:cubicBezTo>
                    <a:cubicBezTo>
                      <a:pt x="721" y="5938"/>
                      <a:pt x="638" y="4469"/>
                      <a:pt x="527" y="2833"/>
                    </a:cubicBezTo>
                    <a:cubicBezTo>
                      <a:pt x="450" y="2012"/>
                      <a:pt x="397" y="1238"/>
                      <a:pt x="345" y="512"/>
                    </a:cubicBezTo>
                    <a:lnTo>
                      <a:pt x="345" y="512"/>
                    </a:lnTo>
                    <a:cubicBezTo>
                      <a:pt x="2272" y="298"/>
                      <a:pt x="3577" y="113"/>
                      <a:pt x="3577" y="32"/>
                    </a:cubicBezTo>
                    <a:cubicBezTo>
                      <a:pt x="3577" y="11"/>
                      <a:pt x="3480" y="0"/>
                      <a:pt x="330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05;p36">
                <a:extLst>
                  <a:ext uri="{FF2B5EF4-FFF2-40B4-BE49-F238E27FC236}">
                    <a16:creationId xmlns:a16="http://schemas.microsoft.com/office/drawing/2014/main" id="{7A3F2D46-8F6D-4D32-4196-EAE254965593}"/>
                  </a:ext>
                </a:extLst>
              </p:cNvPr>
              <p:cNvSpPr/>
              <p:nvPr/>
            </p:nvSpPr>
            <p:spPr>
              <a:xfrm>
                <a:off x="7595180" y="3337906"/>
                <a:ext cx="36693" cy="412056"/>
              </a:xfrm>
              <a:custGeom>
                <a:avLst/>
                <a:gdLst/>
                <a:ahLst/>
                <a:cxnLst/>
                <a:rect l="l" t="t" r="r" b="b"/>
                <a:pathLst>
                  <a:path w="2385" h="26783" extrusionOk="0">
                    <a:moveTo>
                      <a:pt x="0" y="0"/>
                    </a:moveTo>
                    <a:lnTo>
                      <a:pt x="0" y="26783"/>
                    </a:lnTo>
                    <a:lnTo>
                      <a:pt x="2385" y="26783"/>
                    </a:lnTo>
                    <a:lnTo>
                      <a:pt x="238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06;p36">
                <a:extLst>
                  <a:ext uri="{FF2B5EF4-FFF2-40B4-BE49-F238E27FC236}">
                    <a16:creationId xmlns:a16="http://schemas.microsoft.com/office/drawing/2014/main" id="{C828EB04-A4FE-4F80-E25A-96B990D759BD}"/>
                  </a:ext>
                </a:extLst>
              </p:cNvPr>
              <p:cNvSpPr/>
              <p:nvPr/>
            </p:nvSpPr>
            <p:spPr>
              <a:xfrm>
                <a:off x="7594365" y="3335336"/>
                <a:ext cx="40493" cy="415057"/>
              </a:xfrm>
              <a:custGeom>
                <a:avLst/>
                <a:gdLst/>
                <a:ahLst/>
                <a:cxnLst/>
                <a:rect l="l" t="t" r="r" b="b"/>
                <a:pathLst>
                  <a:path w="2632" h="26978" extrusionOk="0">
                    <a:moveTo>
                      <a:pt x="136" y="1"/>
                    </a:moveTo>
                    <a:cubicBezTo>
                      <a:pt x="20" y="117"/>
                      <a:pt x="0" y="143"/>
                      <a:pt x="7" y="143"/>
                    </a:cubicBezTo>
                    <a:cubicBezTo>
                      <a:pt x="12" y="143"/>
                      <a:pt x="33" y="127"/>
                      <a:pt x="36" y="127"/>
                    </a:cubicBezTo>
                    <a:lnTo>
                      <a:pt x="36" y="127"/>
                    </a:lnTo>
                    <a:cubicBezTo>
                      <a:pt x="37" y="127"/>
                      <a:pt x="35" y="130"/>
                      <a:pt x="26" y="139"/>
                    </a:cubicBezTo>
                    <a:lnTo>
                      <a:pt x="26" y="16359"/>
                    </a:lnTo>
                    <a:cubicBezTo>
                      <a:pt x="53" y="20989"/>
                      <a:pt x="81" y="24676"/>
                      <a:pt x="81" y="26922"/>
                    </a:cubicBezTo>
                    <a:lnTo>
                      <a:pt x="81" y="26978"/>
                    </a:lnTo>
                    <a:lnTo>
                      <a:pt x="109" y="26978"/>
                    </a:lnTo>
                    <a:lnTo>
                      <a:pt x="1883" y="26950"/>
                    </a:lnTo>
                    <a:lnTo>
                      <a:pt x="1855" y="26950"/>
                    </a:lnTo>
                    <a:lnTo>
                      <a:pt x="164" y="26923"/>
                    </a:lnTo>
                    <a:lnTo>
                      <a:pt x="164" y="26923"/>
                    </a:lnTo>
                    <a:cubicBezTo>
                      <a:pt x="165" y="24702"/>
                      <a:pt x="220" y="20998"/>
                      <a:pt x="220" y="16414"/>
                    </a:cubicBezTo>
                    <a:lnTo>
                      <a:pt x="220" y="278"/>
                    </a:lnTo>
                    <a:lnTo>
                      <a:pt x="2355" y="278"/>
                    </a:lnTo>
                    <a:cubicBezTo>
                      <a:pt x="2355" y="7719"/>
                      <a:pt x="2382" y="14359"/>
                      <a:pt x="2382" y="19159"/>
                    </a:cubicBezTo>
                    <a:cubicBezTo>
                      <a:pt x="2438" y="21571"/>
                      <a:pt x="2438" y="23512"/>
                      <a:pt x="2438" y="24871"/>
                    </a:cubicBezTo>
                    <a:lnTo>
                      <a:pt x="2438" y="26950"/>
                    </a:lnTo>
                    <a:cubicBezTo>
                      <a:pt x="2438" y="26955"/>
                      <a:pt x="2438" y="26957"/>
                      <a:pt x="2438" y="26957"/>
                    </a:cubicBezTo>
                    <a:cubicBezTo>
                      <a:pt x="2441" y="26957"/>
                      <a:pt x="2456" y="26899"/>
                      <a:pt x="2549" y="26784"/>
                    </a:cubicBezTo>
                    <a:lnTo>
                      <a:pt x="2549" y="24871"/>
                    </a:lnTo>
                    <a:cubicBezTo>
                      <a:pt x="2549" y="23512"/>
                      <a:pt x="2576" y="21599"/>
                      <a:pt x="2576" y="19187"/>
                    </a:cubicBezTo>
                    <a:cubicBezTo>
                      <a:pt x="2604" y="14363"/>
                      <a:pt x="2632" y="7653"/>
                      <a:pt x="2632" y="112"/>
                    </a:cubicBezTo>
                    <a:lnTo>
                      <a:pt x="26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07;p36">
                <a:extLst>
                  <a:ext uri="{FF2B5EF4-FFF2-40B4-BE49-F238E27FC236}">
                    <a16:creationId xmlns:a16="http://schemas.microsoft.com/office/drawing/2014/main" id="{0CD6615B-125D-97D7-26B7-4A0B0C7F55B3}"/>
                  </a:ext>
                </a:extLst>
              </p:cNvPr>
              <p:cNvSpPr/>
              <p:nvPr/>
            </p:nvSpPr>
            <p:spPr>
              <a:xfrm>
                <a:off x="7586641" y="3302489"/>
                <a:ext cx="52063" cy="196666"/>
              </a:xfrm>
              <a:custGeom>
                <a:avLst/>
                <a:gdLst/>
                <a:ahLst/>
                <a:cxnLst/>
                <a:rect l="l" t="t" r="r" b="b"/>
                <a:pathLst>
                  <a:path w="3384" h="12783" extrusionOk="0">
                    <a:moveTo>
                      <a:pt x="1692" y="1"/>
                    </a:moveTo>
                    <a:cubicBezTo>
                      <a:pt x="777" y="1"/>
                      <a:pt x="1" y="749"/>
                      <a:pt x="1" y="1692"/>
                    </a:cubicBezTo>
                    <a:lnTo>
                      <a:pt x="1" y="12782"/>
                    </a:lnTo>
                    <a:lnTo>
                      <a:pt x="3383" y="12782"/>
                    </a:lnTo>
                    <a:lnTo>
                      <a:pt x="3383" y="1692"/>
                    </a:lnTo>
                    <a:cubicBezTo>
                      <a:pt x="3383" y="749"/>
                      <a:pt x="2635" y="1"/>
                      <a:pt x="16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08;p36">
                <a:extLst>
                  <a:ext uri="{FF2B5EF4-FFF2-40B4-BE49-F238E27FC236}">
                    <a16:creationId xmlns:a16="http://schemas.microsoft.com/office/drawing/2014/main" id="{571220C7-3E31-AE0B-963E-B0506D626CDD}"/>
                  </a:ext>
                </a:extLst>
              </p:cNvPr>
              <p:cNvSpPr/>
              <p:nvPr/>
            </p:nvSpPr>
            <p:spPr>
              <a:xfrm>
                <a:off x="7638689" y="3356245"/>
                <a:ext cx="10246" cy="221390"/>
              </a:xfrm>
              <a:custGeom>
                <a:avLst/>
                <a:gdLst/>
                <a:ahLst/>
                <a:cxnLst/>
                <a:rect l="l" t="t" r="r" b="b"/>
                <a:pathLst>
                  <a:path w="666" h="14390" extrusionOk="0">
                    <a:moveTo>
                      <a:pt x="0" y="0"/>
                    </a:moveTo>
                    <a:lnTo>
                      <a:pt x="0" y="14390"/>
                    </a:lnTo>
                    <a:lnTo>
                      <a:pt x="666" y="14390"/>
                    </a:lnTo>
                    <a:lnTo>
                      <a:pt x="66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09;p36">
                <a:extLst>
                  <a:ext uri="{FF2B5EF4-FFF2-40B4-BE49-F238E27FC236}">
                    <a16:creationId xmlns:a16="http://schemas.microsoft.com/office/drawing/2014/main" id="{8647844B-8E49-F0E1-48DB-591B5EAC1EEC}"/>
                  </a:ext>
                </a:extLst>
              </p:cNvPr>
              <p:cNvSpPr/>
              <p:nvPr/>
            </p:nvSpPr>
            <p:spPr>
              <a:xfrm>
                <a:off x="7586641" y="3368183"/>
                <a:ext cx="56324" cy="132249"/>
              </a:xfrm>
              <a:custGeom>
                <a:avLst/>
                <a:gdLst/>
                <a:ahLst/>
                <a:cxnLst/>
                <a:rect l="l" t="t" r="r" b="b"/>
                <a:pathLst>
                  <a:path w="3661" h="8596" extrusionOk="0">
                    <a:moveTo>
                      <a:pt x="3466" y="1"/>
                    </a:moveTo>
                    <a:cubicBezTo>
                      <a:pt x="3356" y="555"/>
                      <a:pt x="3300" y="1137"/>
                      <a:pt x="3328" y="1720"/>
                    </a:cubicBezTo>
                    <a:cubicBezTo>
                      <a:pt x="3272" y="2801"/>
                      <a:pt x="3272" y="4298"/>
                      <a:pt x="3272" y="5934"/>
                    </a:cubicBezTo>
                    <a:lnTo>
                      <a:pt x="3272" y="8267"/>
                    </a:lnTo>
                    <a:lnTo>
                      <a:pt x="3272" y="8267"/>
                    </a:lnTo>
                    <a:cubicBezTo>
                      <a:pt x="1312" y="8324"/>
                      <a:pt x="1" y="8431"/>
                      <a:pt x="1" y="8512"/>
                    </a:cubicBezTo>
                    <a:cubicBezTo>
                      <a:pt x="1" y="8568"/>
                      <a:pt x="1415" y="8595"/>
                      <a:pt x="3466" y="8595"/>
                    </a:cubicBezTo>
                    <a:lnTo>
                      <a:pt x="3661" y="8595"/>
                    </a:lnTo>
                    <a:lnTo>
                      <a:pt x="3661" y="5906"/>
                    </a:lnTo>
                    <a:cubicBezTo>
                      <a:pt x="3661" y="4270"/>
                      <a:pt x="3633" y="2801"/>
                      <a:pt x="3605" y="1720"/>
                    </a:cubicBezTo>
                    <a:cubicBezTo>
                      <a:pt x="3605" y="1137"/>
                      <a:pt x="3577" y="555"/>
                      <a:pt x="3466" y="1"/>
                    </a:cubicBezTo>
                    <a:close/>
                  </a:path>
                </a:pathLst>
              </a:custGeom>
              <a:solidFill>
                <a:srgbClr val="0E2124">
                  <a:alpha val="10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10;p36">
                <a:extLst>
                  <a:ext uri="{FF2B5EF4-FFF2-40B4-BE49-F238E27FC236}">
                    <a16:creationId xmlns:a16="http://schemas.microsoft.com/office/drawing/2014/main" id="{BA3838BA-6E72-8CE9-CA4E-AE73B3F2AF6C}"/>
                  </a:ext>
                </a:extLst>
              </p:cNvPr>
              <p:cNvSpPr/>
              <p:nvPr/>
            </p:nvSpPr>
            <p:spPr>
              <a:xfrm>
                <a:off x="7668966" y="3434724"/>
                <a:ext cx="36278" cy="412072"/>
              </a:xfrm>
              <a:custGeom>
                <a:avLst/>
                <a:gdLst/>
                <a:ahLst/>
                <a:cxnLst/>
                <a:rect l="l" t="t" r="r" b="b"/>
                <a:pathLst>
                  <a:path w="2358" h="26784" extrusionOk="0">
                    <a:moveTo>
                      <a:pt x="1" y="1"/>
                    </a:moveTo>
                    <a:lnTo>
                      <a:pt x="1" y="26784"/>
                    </a:lnTo>
                    <a:lnTo>
                      <a:pt x="2357" y="26784"/>
                    </a:lnTo>
                    <a:lnTo>
                      <a:pt x="23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11;p36">
                <a:extLst>
                  <a:ext uri="{FF2B5EF4-FFF2-40B4-BE49-F238E27FC236}">
                    <a16:creationId xmlns:a16="http://schemas.microsoft.com/office/drawing/2014/main" id="{0F390836-302E-8771-039D-22E4C632DF8D}"/>
                  </a:ext>
                </a:extLst>
              </p:cNvPr>
              <p:cNvSpPr/>
              <p:nvPr/>
            </p:nvSpPr>
            <p:spPr>
              <a:xfrm>
                <a:off x="7667305" y="3432170"/>
                <a:ext cx="40493" cy="415057"/>
              </a:xfrm>
              <a:custGeom>
                <a:avLst/>
                <a:gdLst/>
                <a:ahLst/>
                <a:cxnLst/>
                <a:rect l="l" t="t" r="r" b="b"/>
                <a:pathLst>
                  <a:path w="2632" h="26978" extrusionOk="0">
                    <a:moveTo>
                      <a:pt x="137" y="0"/>
                    </a:moveTo>
                    <a:cubicBezTo>
                      <a:pt x="20" y="117"/>
                      <a:pt x="0" y="143"/>
                      <a:pt x="7" y="143"/>
                    </a:cubicBezTo>
                    <a:cubicBezTo>
                      <a:pt x="12" y="143"/>
                      <a:pt x="33" y="127"/>
                      <a:pt x="36" y="127"/>
                    </a:cubicBezTo>
                    <a:lnTo>
                      <a:pt x="36" y="127"/>
                    </a:lnTo>
                    <a:cubicBezTo>
                      <a:pt x="37" y="127"/>
                      <a:pt x="35" y="130"/>
                      <a:pt x="26" y="139"/>
                    </a:cubicBezTo>
                    <a:lnTo>
                      <a:pt x="26" y="16358"/>
                    </a:lnTo>
                    <a:cubicBezTo>
                      <a:pt x="53" y="20989"/>
                      <a:pt x="81" y="24676"/>
                      <a:pt x="81" y="26922"/>
                    </a:cubicBezTo>
                    <a:lnTo>
                      <a:pt x="81" y="26977"/>
                    </a:lnTo>
                    <a:lnTo>
                      <a:pt x="137" y="26977"/>
                    </a:lnTo>
                    <a:lnTo>
                      <a:pt x="1911" y="26950"/>
                    </a:lnTo>
                    <a:lnTo>
                      <a:pt x="192" y="26922"/>
                    </a:lnTo>
                    <a:lnTo>
                      <a:pt x="192" y="26922"/>
                    </a:lnTo>
                    <a:cubicBezTo>
                      <a:pt x="220" y="24674"/>
                      <a:pt x="247" y="20998"/>
                      <a:pt x="247" y="16386"/>
                    </a:cubicBezTo>
                    <a:lnTo>
                      <a:pt x="247" y="278"/>
                    </a:lnTo>
                    <a:lnTo>
                      <a:pt x="2383" y="278"/>
                    </a:lnTo>
                    <a:cubicBezTo>
                      <a:pt x="2410" y="7719"/>
                      <a:pt x="2438" y="14358"/>
                      <a:pt x="2438" y="19159"/>
                    </a:cubicBezTo>
                    <a:cubicBezTo>
                      <a:pt x="2465" y="21543"/>
                      <a:pt x="2465" y="23484"/>
                      <a:pt x="2465" y="24843"/>
                    </a:cubicBezTo>
                    <a:lnTo>
                      <a:pt x="2465" y="26811"/>
                    </a:lnTo>
                    <a:cubicBezTo>
                      <a:pt x="2465" y="26866"/>
                      <a:pt x="2465" y="26922"/>
                      <a:pt x="2465" y="26950"/>
                    </a:cubicBezTo>
                    <a:cubicBezTo>
                      <a:pt x="2493" y="26894"/>
                      <a:pt x="2521" y="26839"/>
                      <a:pt x="2549" y="26783"/>
                    </a:cubicBezTo>
                    <a:lnTo>
                      <a:pt x="2549" y="24870"/>
                    </a:lnTo>
                    <a:cubicBezTo>
                      <a:pt x="2549" y="23512"/>
                      <a:pt x="2576" y="21599"/>
                      <a:pt x="2576" y="19186"/>
                    </a:cubicBezTo>
                    <a:cubicBezTo>
                      <a:pt x="2604" y="14335"/>
                      <a:pt x="2632" y="7653"/>
                      <a:pt x="2632" y="111"/>
                    </a:cubicBezTo>
                    <a:lnTo>
                      <a:pt x="26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12;p36">
                <a:extLst>
                  <a:ext uri="{FF2B5EF4-FFF2-40B4-BE49-F238E27FC236}">
                    <a16:creationId xmlns:a16="http://schemas.microsoft.com/office/drawing/2014/main" id="{48F5D9F3-700E-ACF2-9BCC-80630190F54E}"/>
                  </a:ext>
                </a:extLst>
              </p:cNvPr>
              <p:cNvSpPr/>
              <p:nvPr/>
            </p:nvSpPr>
            <p:spPr>
              <a:xfrm>
                <a:off x="7660443" y="3398892"/>
                <a:ext cx="52047" cy="196666"/>
              </a:xfrm>
              <a:custGeom>
                <a:avLst/>
                <a:gdLst/>
                <a:ahLst/>
                <a:cxnLst/>
                <a:rect l="l" t="t" r="r" b="b"/>
                <a:pathLst>
                  <a:path w="3383" h="12783" extrusionOk="0">
                    <a:moveTo>
                      <a:pt x="1692" y="1"/>
                    </a:moveTo>
                    <a:cubicBezTo>
                      <a:pt x="749" y="1"/>
                      <a:pt x="0" y="749"/>
                      <a:pt x="0" y="1692"/>
                    </a:cubicBezTo>
                    <a:lnTo>
                      <a:pt x="0" y="12782"/>
                    </a:lnTo>
                    <a:lnTo>
                      <a:pt x="3383" y="12782"/>
                    </a:lnTo>
                    <a:lnTo>
                      <a:pt x="3383" y="1692"/>
                    </a:lnTo>
                    <a:cubicBezTo>
                      <a:pt x="3383" y="749"/>
                      <a:pt x="2606" y="1"/>
                      <a:pt x="16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13;p36">
                <a:extLst>
                  <a:ext uri="{FF2B5EF4-FFF2-40B4-BE49-F238E27FC236}">
                    <a16:creationId xmlns:a16="http://schemas.microsoft.com/office/drawing/2014/main" id="{9FFB8E27-A525-5E39-E7B4-FE252B117048}"/>
                  </a:ext>
                </a:extLst>
              </p:cNvPr>
              <p:cNvSpPr/>
              <p:nvPr/>
            </p:nvSpPr>
            <p:spPr>
              <a:xfrm>
                <a:off x="7712475" y="3453062"/>
                <a:ext cx="10262" cy="221406"/>
              </a:xfrm>
              <a:custGeom>
                <a:avLst/>
                <a:gdLst/>
                <a:ahLst/>
                <a:cxnLst/>
                <a:rect l="l" t="t" r="r" b="b"/>
                <a:pathLst>
                  <a:path w="667" h="14391" extrusionOk="0">
                    <a:moveTo>
                      <a:pt x="1" y="1"/>
                    </a:moveTo>
                    <a:lnTo>
                      <a:pt x="1" y="14391"/>
                    </a:lnTo>
                    <a:lnTo>
                      <a:pt x="666" y="14391"/>
                    </a:lnTo>
                    <a:lnTo>
                      <a:pt x="66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14;p36">
                <a:extLst>
                  <a:ext uri="{FF2B5EF4-FFF2-40B4-BE49-F238E27FC236}">
                    <a16:creationId xmlns:a16="http://schemas.microsoft.com/office/drawing/2014/main" id="{52DED19B-34C7-0527-9E98-ABD3B54D8AB9}"/>
                  </a:ext>
                </a:extLst>
              </p:cNvPr>
              <p:cNvSpPr/>
              <p:nvPr/>
            </p:nvSpPr>
            <p:spPr>
              <a:xfrm>
                <a:off x="7660443" y="3464586"/>
                <a:ext cx="55894" cy="132403"/>
              </a:xfrm>
              <a:custGeom>
                <a:avLst/>
                <a:gdLst/>
                <a:ahLst/>
                <a:cxnLst/>
                <a:rect l="l" t="t" r="r" b="b"/>
                <a:pathLst>
                  <a:path w="3633" h="8606" extrusionOk="0">
                    <a:moveTo>
                      <a:pt x="3438" y="1"/>
                    </a:moveTo>
                    <a:cubicBezTo>
                      <a:pt x="3327" y="583"/>
                      <a:pt x="3300" y="1165"/>
                      <a:pt x="3327" y="1747"/>
                    </a:cubicBezTo>
                    <a:cubicBezTo>
                      <a:pt x="3272" y="2801"/>
                      <a:pt x="3272" y="4298"/>
                      <a:pt x="3272" y="5934"/>
                    </a:cubicBezTo>
                    <a:lnTo>
                      <a:pt x="3272" y="8268"/>
                    </a:lnTo>
                    <a:lnTo>
                      <a:pt x="3272" y="8268"/>
                    </a:lnTo>
                    <a:cubicBezTo>
                      <a:pt x="1324" y="8350"/>
                      <a:pt x="0" y="8431"/>
                      <a:pt x="0" y="8512"/>
                    </a:cubicBezTo>
                    <a:cubicBezTo>
                      <a:pt x="0" y="8575"/>
                      <a:pt x="780" y="8606"/>
                      <a:pt x="2047" y="8606"/>
                    </a:cubicBezTo>
                    <a:cubicBezTo>
                      <a:pt x="2470" y="8606"/>
                      <a:pt x="2946" y="8602"/>
                      <a:pt x="3466" y="8595"/>
                    </a:cubicBezTo>
                    <a:lnTo>
                      <a:pt x="3632" y="8595"/>
                    </a:lnTo>
                    <a:lnTo>
                      <a:pt x="3632" y="5934"/>
                    </a:lnTo>
                    <a:cubicBezTo>
                      <a:pt x="3632" y="4298"/>
                      <a:pt x="3605" y="2801"/>
                      <a:pt x="3577" y="1747"/>
                    </a:cubicBezTo>
                    <a:cubicBezTo>
                      <a:pt x="3605" y="1165"/>
                      <a:pt x="3549" y="583"/>
                      <a:pt x="3438" y="1"/>
                    </a:cubicBezTo>
                    <a:close/>
                  </a:path>
                </a:pathLst>
              </a:custGeom>
              <a:solidFill>
                <a:srgbClr val="0E2124">
                  <a:alpha val="10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15;p36">
                <a:extLst>
                  <a:ext uri="{FF2B5EF4-FFF2-40B4-BE49-F238E27FC236}">
                    <a16:creationId xmlns:a16="http://schemas.microsoft.com/office/drawing/2014/main" id="{0CC66180-23DF-6A7D-78B2-169915F185AE}"/>
                  </a:ext>
                </a:extLst>
              </p:cNvPr>
              <p:cNvSpPr/>
              <p:nvPr/>
            </p:nvSpPr>
            <p:spPr>
              <a:xfrm>
                <a:off x="7738076" y="3322967"/>
                <a:ext cx="36693" cy="412072"/>
              </a:xfrm>
              <a:custGeom>
                <a:avLst/>
                <a:gdLst/>
                <a:ahLst/>
                <a:cxnLst/>
                <a:rect l="l" t="t" r="r" b="b"/>
                <a:pathLst>
                  <a:path w="2385" h="26784" extrusionOk="0">
                    <a:moveTo>
                      <a:pt x="0" y="1"/>
                    </a:moveTo>
                    <a:lnTo>
                      <a:pt x="0" y="26784"/>
                    </a:lnTo>
                    <a:lnTo>
                      <a:pt x="2385" y="26784"/>
                    </a:lnTo>
                    <a:lnTo>
                      <a:pt x="238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716;p36">
                <a:extLst>
                  <a:ext uri="{FF2B5EF4-FFF2-40B4-BE49-F238E27FC236}">
                    <a16:creationId xmlns:a16="http://schemas.microsoft.com/office/drawing/2014/main" id="{72C6C896-F840-2BC5-DC95-81B815E0BD3D}"/>
                  </a:ext>
                </a:extLst>
              </p:cNvPr>
              <p:cNvSpPr/>
              <p:nvPr/>
            </p:nvSpPr>
            <p:spPr>
              <a:xfrm>
                <a:off x="7737645" y="3320844"/>
                <a:ext cx="40109" cy="414195"/>
              </a:xfrm>
              <a:custGeom>
                <a:avLst/>
                <a:gdLst/>
                <a:ahLst/>
                <a:cxnLst/>
                <a:rect l="l" t="t" r="r" b="b"/>
                <a:pathLst>
                  <a:path w="2607" h="26922" extrusionOk="0">
                    <a:moveTo>
                      <a:pt x="112" y="0"/>
                    </a:moveTo>
                    <a:lnTo>
                      <a:pt x="1" y="139"/>
                    </a:lnTo>
                    <a:lnTo>
                      <a:pt x="1" y="16330"/>
                    </a:lnTo>
                    <a:cubicBezTo>
                      <a:pt x="28" y="20961"/>
                      <a:pt x="56" y="24620"/>
                      <a:pt x="56" y="26894"/>
                    </a:cubicBezTo>
                    <a:lnTo>
                      <a:pt x="56" y="26922"/>
                    </a:lnTo>
                    <a:lnTo>
                      <a:pt x="84" y="26922"/>
                    </a:lnTo>
                    <a:lnTo>
                      <a:pt x="166" y="26920"/>
                    </a:lnTo>
                    <a:lnTo>
                      <a:pt x="166" y="26920"/>
                    </a:lnTo>
                    <a:lnTo>
                      <a:pt x="167" y="26922"/>
                    </a:lnTo>
                    <a:cubicBezTo>
                      <a:pt x="167" y="26921"/>
                      <a:pt x="167" y="26921"/>
                      <a:pt x="167" y="26920"/>
                    </a:cubicBezTo>
                    <a:lnTo>
                      <a:pt x="167" y="26920"/>
                    </a:lnTo>
                    <a:lnTo>
                      <a:pt x="1886" y="26894"/>
                    </a:lnTo>
                    <a:lnTo>
                      <a:pt x="1858" y="26894"/>
                    </a:lnTo>
                    <a:lnTo>
                      <a:pt x="167" y="26867"/>
                    </a:lnTo>
                    <a:lnTo>
                      <a:pt x="167" y="26867"/>
                    </a:lnTo>
                    <a:cubicBezTo>
                      <a:pt x="167" y="24616"/>
                      <a:pt x="195" y="20951"/>
                      <a:pt x="222" y="16358"/>
                    </a:cubicBezTo>
                    <a:lnTo>
                      <a:pt x="222" y="250"/>
                    </a:lnTo>
                    <a:lnTo>
                      <a:pt x="2357" y="250"/>
                    </a:lnTo>
                    <a:cubicBezTo>
                      <a:pt x="2358" y="7690"/>
                      <a:pt x="2385" y="14303"/>
                      <a:pt x="2385" y="19103"/>
                    </a:cubicBezTo>
                    <a:cubicBezTo>
                      <a:pt x="2413" y="21515"/>
                      <a:pt x="2440" y="23456"/>
                      <a:pt x="2440" y="24814"/>
                    </a:cubicBezTo>
                    <a:lnTo>
                      <a:pt x="2440" y="26894"/>
                    </a:lnTo>
                    <a:lnTo>
                      <a:pt x="2330" y="26894"/>
                    </a:lnTo>
                    <a:cubicBezTo>
                      <a:pt x="2357" y="26908"/>
                      <a:pt x="2385" y="26915"/>
                      <a:pt x="2413" y="26915"/>
                    </a:cubicBezTo>
                    <a:cubicBezTo>
                      <a:pt x="2422" y="26915"/>
                      <a:pt x="2431" y="26914"/>
                      <a:pt x="2440" y="26912"/>
                    </a:cubicBezTo>
                    <a:lnTo>
                      <a:pt x="2440" y="26912"/>
                    </a:lnTo>
                    <a:lnTo>
                      <a:pt x="2440" y="26922"/>
                    </a:lnTo>
                    <a:cubicBezTo>
                      <a:pt x="2444" y="26918"/>
                      <a:pt x="2447" y="26914"/>
                      <a:pt x="2451" y="26910"/>
                    </a:cubicBezTo>
                    <a:lnTo>
                      <a:pt x="2451" y="26910"/>
                    </a:lnTo>
                    <a:cubicBezTo>
                      <a:pt x="2466" y="26907"/>
                      <a:pt x="2481" y="26901"/>
                      <a:pt x="2496" y="26894"/>
                    </a:cubicBezTo>
                    <a:lnTo>
                      <a:pt x="2463" y="26894"/>
                    </a:lnTo>
                    <a:cubicBezTo>
                      <a:pt x="2483" y="26864"/>
                      <a:pt x="2503" y="26824"/>
                      <a:pt x="2524" y="26783"/>
                    </a:cubicBezTo>
                    <a:lnTo>
                      <a:pt x="2524" y="24870"/>
                    </a:lnTo>
                    <a:cubicBezTo>
                      <a:pt x="2524" y="23539"/>
                      <a:pt x="2551" y="21598"/>
                      <a:pt x="2551" y="19214"/>
                    </a:cubicBezTo>
                    <a:cubicBezTo>
                      <a:pt x="2579" y="14362"/>
                      <a:pt x="2607" y="7652"/>
                      <a:pt x="2607" y="139"/>
                    </a:cubicBezTo>
                    <a:lnTo>
                      <a:pt x="26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17;p36">
                <a:extLst>
                  <a:ext uri="{FF2B5EF4-FFF2-40B4-BE49-F238E27FC236}">
                    <a16:creationId xmlns:a16="http://schemas.microsoft.com/office/drawing/2014/main" id="{0441594A-8588-CD19-32B7-DCC9C6C64B16}"/>
                  </a:ext>
                </a:extLst>
              </p:cNvPr>
              <p:cNvSpPr/>
              <p:nvPr/>
            </p:nvSpPr>
            <p:spPr>
              <a:xfrm>
                <a:off x="7729968" y="3287135"/>
                <a:ext cx="52063" cy="196666"/>
              </a:xfrm>
              <a:custGeom>
                <a:avLst/>
                <a:gdLst/>
                <a:ahLst/>
                <a:cxnLst/>
                <a:rect l="l" t="t" r="r" b="b"/>
                <a:pathLst>
                  <a:path w="3384" h="12783" extrusionOk="0">
                    <a:moveTo>
                      <a:pt x="1692" y="1"/>
                    </a:moveTo>
                    <a:cubicBezTo>
                      <a:pt x="777" y="1"/>
                      <a:pt x="1" y="749"/>
                      <a:pt x="1" y="1692"/>
                    </a:cubicBezTo>
                    <a:lnTo>
                      <a:pt x="1" y="12782"/>
                    </a:lnTo>
                    <a:lnTo>
                      <a:pt x="3383" y="12782"/>
                    </a:lnTo>
                    <a:lnTo>
                      <a:pt x="3383" y="1692"/>
                    </a:lnTo>
                    <a:cubicBezTo>
                      <a:pt x="3383" y="749"/>
                      <a:pt x="2634" y="1"/>
                      <a:pt x="16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18;p36">
                <a:extLst>
                  <a:ext uri="{FF2B5EF4-FFF2-40B4-BE49-F238E27FC236}">
                    <a16:creationId xmlns:a16="http://schemas.microsoft.com/office/drawing/2014/main" id="{C1D50D96-8BC0-CE66-C00E-6568FD8917F7}"/>
                  </a:ext>
                </a:extLst>
              </p:cNvPr>
              <p:cNvSpPr/>
              <p:nvPr/>
            </p:nvSpPr>
            <p:spPr>
              <a:xfrm>
                <a:off x="7782015" y="3341306"/>
                <a:ext cx="9816" cy="221406"/>
              </a:xfrm>
              <a:custGeom>
                <a:avLst/>
                <a:gdLst/>
                <a:ahLst/>
                <a:cxnLst/>
                <a:rect l="l" t="t" r="r" b="b"/>
                <a:pathLst>
                  <a:path w="638" h="14391" extrusionOk="0">
                    <a:moveTo>
                      <a:pt x="0" y="1"/>
                    </a:moveTo>
                    <a:lnTo>
                      <a:pt x="0" y="14390"/>
                    </a:lnTo>
                    <a:lnTo>
                      <a:pt x="638" y="14390"/>
                    </a:lnTo>
                    <a:lnTo>
                      <a:pt x="6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19;p36">
                <a:extLst>
                  <a:ext uri="{FF2B5EF4-FFF2-40B4-BE49-F238E27FC236}">
                    <a16:creationId xmlns:a16="http://schemas.microsoft.com/office/drawing/2014/main" id="{04BA87B6-C59F-02E6-0F5E-79B98FC8F794}"/>
                  </a:ext>
                </a:extLst>
              </p:cNvPr>
              <p:cNvSpPr/>
              <p:nvPr/>
            </p:nvSpPr>
            <p:spPr>
              <a:xfrm>
                <a:off x="7729968" y="3352829"/>
                <a:ext cx="55894" cy="132403"/>
              </a:xfrm>
              <a:custGeom>
                <a:avLst/>
                <a:gdLst/>
                <a:ahLst/>
                <a:cxnLst/>
                <a:rect l="l" t="t" r="r" b="b"/>
                <a:pathLst>
                  <a:path w="3633" h="8606" extrusionOk="0">
                    <a:moveTo>
                      <a:pt x="3439" y="0"/>
                    </a:moveTo>
                    <a:cubicBezTo>
                      <a:pt x="3328" y="583"/>
                      <a:pt x="3300" y="1165"/>
                      <a:pt x="3300" y="1747"/>
                    </a:cubicBezTo>
                    <a:cubicBezTo>
                      <a:pt x="3272" y="2828"/>
                      <a:pt x="3244" y="4298"/>
                      <a:pt x="3244" y="5934"/>
                    </a:cubicBezTo>
                    <a:lnTo>
                      <a:pt x="3244" y="8270"/>
                    </a:lnTo>
                    <a:lnTo>
                      <a:pt x="3244" y="8270"/>
                    </a:lnTo>
                    <a:cubicBezTo>
                      <a:pt x="1311" y="8350"/>
                      <a:pt x="1" y="8431"/>
                      <a:pt x="1" y="8512"/>
                    </a:cubicBezTo>
                    <a:cubicBezTo>
                      <a:pt x="1" y="8575"/>
                      <a:pt x="780" y="8606"/>
                      <a:pt x="2047" y="8606"/>
                    </a:cubicBezTo>
                    <a:cubicBezTo>
                      <a:pt x="2470" y="8606"/>
                      <a:pt x="2946" y="8602"/>
                      <a:pt x="3466" y="8595"/>
                    </a:cubicBezTo>
                    <a:lnTo>
                      <a:pt x="3633" y="8595"/>
                    </a:lnTo>
                    <a:lnTo>
                      <a:pt x="3633" y="5934"/>
                    </a:lnTo>
                    <a:cubicBezTo>
                      <a:pt x="3633" y="4298"/>
                      <a:pt x="3605" y="2828"/>
                      <a:pt x="3577" y="1747"/>
                    </a:cubicBezTo>
                    <a:cubicBezTo>
                      <a:pt x="3577" y="1165"/>
                      <a:pt x="3549" y="583"/>
                      <a:pt x="3439" y="0"/>
                    </a:cubicBezTo>
                    <a:close/>
                  </a:path>
                </a:pathLst>
              </a:custGeom>
              <a:solidFill>
                <a:srgbClr val="0E2124">
                  <a:alpha val="10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20;p36">
                <a:extLst>
                  <a:ext uri="{FF2B5EF4-FFF2-40B4-BE49-F238E27FC236}">
                    <a16:creationId xmlns:a16="http://schemas.microsoft.com/office/drawing/2014/main" id="{991C1C82-B0F1-9C06-4B40-1DACDFCACC8E}"/>
                  </a:ext>
                </a:extLst>
              </p:cNvPr>
              <p:cNvSpPr/>
              <p:nvPr/>
            </p:nvSpPr>
            <p:spPr>
              <a:xfrm>
                <a:off x="7511147" y="3602789"/>
                <a:ext cx="298607" cy="369471"/>
              </a:xfrm>
              <a:custGeom>
                <a:avLst/>
                <a:gdLst/>
                <a:ahLst/>
                <a:cxnLst/>
                <a:rect l="l" t="t" r="r" b="b"/>
                <a:pathLst>
                  <a:path w="19409" h="24015" extrusionOk="0">
                    <a:moveTo>
                      <a:pt x="19408" y="1"/>
                    </a:moveTo>
                    <a:lnTo>
                      <a:pt x="19408" y="1"/>
                    </a:lnTo>
                    <a:cubicBezTo>
                      <a:pt x="15928" y="824"/>
                      <a:pt x="12529" y="1270"/>
                      <a:pt x="9217" y="1270"/>
                    </a:cubicBezTo>
                    <a:cubicBezTo>
                      <a:pt x="6063" y="1270"/>
                      <a:pt x="2989" y="866"/>
                      <a:pt x="0" y="1"/>
                    </a:cubicBezTo>
                    <a:lnTo>
                      <a:pt x="0" y="1"/>
                    </a:lnTo>
                    <a:lnTo>
                      <a:pt x="1997" y="22237"/>
                    </a:lnTo>
                    <a:cubicBezTo>
                      <a:pt x="4555" y="23418"/>
                      <a:pt x="7113" y="24014"/>
                      <a:pt x="9661" y="24014"/>
                    </a:cubicBezTo>
                    <a:cubicBezTo>
                      <a:pt x="12194" y="24014"/>
                      <a:pt x="14716" y="23425"/>
                      <a:pt x="17218" y="22237"/>
                    </a:cubicBezTo>
                    <a:lnTo>
                      <a:pt x="1940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21;p36">
                <a:extLst>
                  <a:ext uri="{FF2B5EF4-FFF2-40B4-BE49-F238E27FC236}">
                    <a16:creationId xmlns:a16="http://schemas.microsoft.com/office/drawing/2014/main" id="{B6915569-9640-9E95-8E68-43D5E47BA1A9}"/>
                  </a:ext>
                </a:extLst>
              </p:cNvPr>
              <p:cNvSpPr/>
              <p:nvPr/>
            </p:nvSpPr>
            <p:spPr>
              <a:xfrm>
                <a:off x="7513270" y="3600651"/>
                <a:ext cx="296484" cy="25185"/>
              </a:xfrm>
              <a:custGeom>
                <a:avLst/>
                <a:gdLst/>
                <a:ahLst/>
                <a:cxnLst/>
                <a:rect l="l" t="t" r="r" b="b"/>
                <a:pathLst>
                  <a:path w="19271" h="1637" extrusionOk="0">
                    <a:moveTo>
                      <a:pt x="19270" y="1"/>
                    </a:moveTo>
                    <a:cubicBezTo>
                      <a:pt x="19021" y="56"/>
                      <a:pt x="18771" y="112"/>
                      <a:pt x="18522" y="195"/>
                    </a:cubicBezTo>
                    <a:cubicBezTo>
                      <a:pt x="18050" y="306"/>
                      <a:pt x="17357" y="472"/>
                      <a:pt x="16470" y="666"/>
                    </a:cubicBezTo>
                    <a:cubicBezTo>
                      <a:pt x="15610" y="860"/>
                      <a:pt x="14585" y="1027"/>
                      <a:pt x="13420" y="1165"/>
                    </a:cubicBezTo>
                    <a:cubicBezTo>
                      <a:pt x="12095" y="1326"/>
                      <a:pt x="10771" y="1402"/>
                      <a:pt x="9446" y="1402"/>
                    </a:cubicBezTo>
                    <a:cubicBezTo>
                      <a:pt x="8248" y="1402"/>
                      <a:pt x="7049" y="1339"/>
                      <a:pt x="5851" y="1221"/>
                    </a:cubicBezTo>
                    <a:cubicBezTo>
                      <a:pt x="4687" y="1082"/>
                      <a:pt x="3661" y="944"/>
                      <a:pt x="2801" y="777"/>
                    </a:cubicBezTo>
                    <a:cubicBezTo>
                      <a:pt x="1914" y="611"/>
                      <a:pt x="1221" y="445"/>
                      <a:pt x="750" y="334"/>
                    </a:cubicBezTo>
                    <a:cubicBezTo>
                      <a:pt x="500" y="251"/>
                      <a:pt x="251" y="195"/>
                      <a:pt x="1" y="167"/>
                    </a:cubicBezTo>
                    <a:lnTo>
                      <a:pt x="1" y="167"/>
                    </a:lnTo>
                    <a:cubicBezTo>
                      <a:pt x="223" y="278"/>
                      <a:pt x="472" y="361"/>
                      <a:pt x="722" y="417"/>
                    </a:cubicBezTo>
                    <a:cubicBezTo>
                      <a:pt x="1193" y="583"/>
                      <a:pt x="1886" y="750"/>
                      <a:pt x="2746" y="944"/>
                    </a:cubicBezTo>
                    <a:cubicBezTo>
                      <a:pt x="3772" y="1165"/>
                      <a:pt x="4797" y="1332"/>
                      <a:pt x="5823" y="1443"/>
                    </a:cubicBezTo>
                    <a:cubicBezTo>
                      <a:pt x="7099" y="1581"/>
                      <a:pt x="8374" y="1637"/>
                      <a:pt x="9649" y="1637"/>
                    </a:cubicBezTo>
                    <a:cubicBezTo>
                      <a:pt x="10925" y="1609"/>
                      <a:pt x="12200" y="1526"/>
                      <a:pt x="13448" y="1360"/>
                    </a:cubicBezTo>
                    <a:cubicBezTo>
                      <a:pt x="14612" y="1221"/>
                      <a:pt x="15666" y="1027"/>
                      <a:pt x="16525" y="805"/>
                    </a:cubicBezTo>
                    <a:cubicBezTo>
                      <a:pt x="17385" y="611"/>
                      <a:pt x="18078" y="417"/>
                      <a:pt x="18549" y="251"/>
                    </a:cubicBezTo>
                    <a:cubicBezTo>
                      <a:pt x="18799" y="195"/>
                      <a:pt x="19048" y="112"/>
                      <a:pt x="19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722;p36">
              <a:extLst>
                <a:ext uri="{FF2B5EF4-FFF2-40B4-BE49-F238E27FC236}">
                  <a16:creationId xmlns:a16="http://schemas.microsoft.com/office/drawing/2014/main" id="{E26D8C47-D26A-F76A-6007-6B812F5C2499}"/>
                </a:ext>
              </a:extLst>
            </p:cNvPr>
            <p:cNvGrpSpPr/>
            <p:nvPr/>
          </p:nvGrpSpPr>
          <p:grpSpPr>
            <a:xfrm>
              <a:off x="6920095" y="1127982"/>
              <a:ext cx="1419768" cy="2054125"/>
              <a:chOff x="6849843" y="970508"/>
              <a:chExt cx="1521397" cy="2201163"/>
            </a:xfrm>
          </p:grpSpPr>
          <p:sp>
            <p:nvSpPr>
              <p:cNvPr id="74" name="Google Shape;723;p36">
                <a:extLst>
                  <a:ext uri="{FF2B5EF4-FFF2-40B4-BE49-F238E27FC236}">
                    <a16:creationId xmlns:a16="http://schemas.microsoft.com/office/drawing/2014/main" id="{BB20A693-CCA1-7143-F1C4-3C33B7DC02E5}"/>
                  </a:ext>
                </a:extLst>
              </p:cNvPr>
              <p:cNvSpPr/>
              <p:nvPr/>
            </p:nvSpPr>
            <p:spPr>
              <a:xfrm>
                <a:off x="7150277" y="2435729"/>
                <a:ext cx="327193" cy="705541"/>
              </a:xfrm>
              <a:custGeom>
                <a:avLst/>
                <a:gdLst/>
                <a:ahLst/>
                <a:cxnLst/>
                <a:rect l="l" t="t" r="r" b="b"/>
                <a:pathLst>
                  <a:path w="21267" h="45859" extrusionOk="0">
                    <a:moveTo>
                      <a:pt x="21210" y="0"/>
                    </a:moveTo>
                    <a:cubicBezTo>
                      <a:pt x="21115" y="0"/>
                      <a:pt x="16351" y="10248"/>
                      <a:pt x="10536" y="22874"/>
                    </a:cubicBezTo>
                    <a:cubicBezTo>
                      <a:pt x="4686" y="35545"/>
                      <a:pt x="1" y="45831"/>
                      <a:pt x="56" y="45859"/>
                    </a:cubicBezTo>
                    <a:cubicBezTo>
                      <a:pt x="56" y="45859"/>
                      <a:pt x="56" y="45859"/>
                      <a:pt x="56" y="45859"/>
                    </a:cubicBezTo>
                    <a:cubicBezTo>
                      <a:pt x="124" y="45859"/>
                      <a:pt x="4916" y="35611"/>
                      <a:pt x="10730" y="22985"/>
                    </a:cubicBezTo>
                    <a:cubicBezTo>
                      <a:pt x="16580" y="10314"/>
                      <a:pt x="21266" y="28"/>
                      <a:pt x="21211" y="0"/>
                    </a:cubicBezTo>
                    <a:cubicBezTo>
                      <a:pt x="21210" y="0"/>
                      <a:pt x="21210" y="0"/>
                      <a:pt x="212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24;p36">
                <a:extLst>
                  <a:ext uri="{FF2B5EF4-FFF2-40B4-BE49-F238E27FC236}">
                    <a16:creationId xmlns:a16="http://schemas.microsoft.com/office/drawing/2014/main" id="{00221B49-79A8-52A3-8D65-93ADB8ADEFDD}"/>
                  </a:ext>
                </a:extLst>
              </p:cNvPr>
              <p:cNvSpPr/>
              <p:nvPr/>
            </p:nvSpPr>
            <p:spPr>
              <a:xfrm>
                <a:off x="6890352" y="1136153"/>
                <a:ext cx="1431113" cy="1431113"/>
              </a:xfrm>
              <a:custGeom>
                <a:avLst/>
                <a:gdLst/>
                <a:ahLst/>
                <a:cxnLst/>
                <a:rect l="l" t="t" r="r" b="b"/>
                <a:pathLst>
                  <a:path w="93020" h="93020" extrusionOk="0">
                    <a:moveTo>
                      <a:pt x="46524" y="0"/>
                    </a:moveTo>
                    <a:cubicBezTo>
                      <a:pt x="20823" y="0"/>
                      <a:pt x="1" y="20822"/>
                      <a:pt x="1" y="46524"/>
                    </a:cubicBezTo>
                    <a:cubicBezTo>
                      <a:pt x="1" y="72198"/>
                      <a:pt x="20823" y="93020"/>
                      <a:pt x="46524" y="93020"/>
                    </a:cubicBezTo>
                    <a:cubicBezTo>
                      <a:pt x="72198" y="93020"/>
                      <a:pt x="93020" y="72198"/>
                      <a:pt x="93020" y="46524"/>
                    </a:cubicBezTo>
                    <a:cubicBezTo>
                      <a:pt x="93020" y="20822"/>
                      <a:pt x="72198" y="0"/>
                      <a:pt x="465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25;p36">
                <a:extLst>
                  <a:ext uri="{FF2B5EF4-FFF2-40B4-BE49-F238E27FC236}">
                    <a16:creationId xmlns:a16="http://schemas.microsoft.com/office/drawing/2014/main" id="{3CF1EAD0-B152-B7A0-CB15-A31E07757CB3}"/>
                  </a:ext>
                </a:extLst>
              </p:cNvPr>
              <p:cNvSpPr/>
              <p:nvPr/>
            </p:nvSpPr>
            <p:spPr>
              <a:xfrm>
                <a:off x="6888378" y="1131958"/>
                <a:ext cx="1436221" cy="1433544"/>
              </a:xfrm>
              <a:custGeom>
                <a:avLst/>
                <a:gdLst/>
                <a:ahLst/>
                <a:cxnLst/>
                <a:rect l="l" t="t" r="r" b="b"/>
                <a:pathLst>
                  <a:path w="93352" h="93178" extrusionOk="0">
                    <a:moveTo>
                      <a:pt x="93324" y="45817"/>
                    </a:moveTo>
                    <a:cubicBezTo>
                      <a:pt x="93324" y="45826"/>
                      <a:pt x="93324" y="45835"/>
                      <a:pt x="93324" y="45844"/>
                    </a:cubicBezTo>
                    <a:cubicBezTo>
                      <a:pt x="93352" y="46312"/>
                      <a:pt x="93352" y="46589"/>
                      <a:pt x="93352" y="46593"/>
                    </a:cubicBezTo>
                    <a:lnTo>
                      <a:pt x="93352" y="46593"/>
                    </a:lnTo>
                    <a:cubicBezTo>
                      <a:pt x="93352" y="46589"/>
                      <a:pt x="93352" y="46312"/>
                      <a:pt x="93324" y="45817"/>
                    </a:cubicBezTo>
                    <a:close/>
                    <a:moveTo>
                      <a:pt x="46820" y="0"/>
                    </a:moveTo>
                    <a:cubicBezTo>
                      <a:pt x="45688" y="0"/>
                      <a:pt x="44554" y="42"/>
                      <a:pt x="43418" y="125"/>
                    </a:cubicBezTo>
                    <a:cubicBezTo>
                      <a:pt x="41311" y="264"/>
                      <a:pt x="39232" y="569"/>
                      <a:pt x="37152" y="1012"/>
                    </a:cubicBezTo>
                    <a:cubicBezTo>
                      <a:pt x="35045" y="1456"/>
                      <a:pt x="32966" y="2038"/>
                      <a:pt x="30942" y="2759"/>
                    </a:cubicBezTo>
                    <a:cubicBezTo>
                      <a:pt x="22264" y="5920"/>
                      <a:pt x="14722" y="11576"/>
                      <a:pt x="9233" y="19006"/>
                    </a:cubicBezTo>
                    <a:cubicBezTo>
                      <a:pt x="7819" y="20947"/>
                      <a:pt x="6543" y="22999"/>
                      <a:pt x="5434" y="25133"/>
                    </a:cubicBezTo>
                    <a:cubicBezTo>
                      <a:pt x="5185" y="25688"/>
                      <a:pt x="4880" y="26215"/>
                      <a:pt x="4630" y="26769"/>
                    </a:cubicBezTo>
                    <a:cubicBezTo>
                      <a:pt x="4381" y="27324"/>
                      <a:pt x="4131" y="27878"/>
                      <a:pt x="3882" y="28433"/>
                    </a:cubicBezTo>
                    <a:cubicBezTo>
                      <a:pt x="3410" y="29569"/>
                      <a:pt x="2967" y="30706"/>
                      <a:pt x="2579" y="31871"/>
                    </a:cubicBezTo>
                    <a:cubicBezTo>
                      <a:pt x="1802" y="34227"/>
                      <a:pt x="1192" y="36640"/>
                      <a:pt x="804" y="39079"/>
                    </a:cubicBezTo>
                    <a:cubicBezTo>
                      <a:pt x="0" y="44070"/>
                      <a:pt x="0" y="49144"/>
                      <a:pt x="804" y="54107"/>
                    </a:cubicBezTo>
                    <a:cubicBezTo>
                      <a:pt x="1220" y="56546"/>
                      <a:pt x="1802" y="58959"/>
                      <a:pt x="2579" y="61315"/>
                    </a:cubicBezTo>
                    <a:cubicBezTo>
                      <a:pt x="2939" y="62480"/>
                      <a:pt x="3383" y="63644"/>
                      <a:pt x="3882" y="64753"/>
                    </a:cubicBezTo>
                    <a:cubicBezTo>
                      <a:pt x="4381" y="65862"/>
                      <a:pt x="4880" y="66999"/>
                      <a:pt x="5434" y="68053"/>
                    </a:cubicBezTo>
                    <a:cubicBezTo>
                      <a:pt x="6543" y="70187"/>
                      <a:pt x="7819" y="72239"/>
                      <a:pt x="9233" y="74180"/>
                    </a:cubicBezTo>
                    <a:cubicBezTo>
                      <a:pt x="14722" y="81610"/>
                      <a:pt x="22264" y="87266"/>
                      <a:pt x="30969" y="90399"/>
                    </a:cubicBezTo>
                    <a:cubicBezTo>
                      <a:pt x="32993" y="91148"/>
                      <a:pt x="35073" y="91730"/>
                      <a:pt x="37208" y="92174"/>
                    </a:cubicBezTo>
                    <a:cubicBezTo>
                      <a:pt x="40372" y="92845"/>
                      <a:pt x="43581" y="93178"/>
                      <a:pt x="46793" y="93178"/>
                    </a:cubicBezTo>
                    <a:cubicBezTo>
                      <a:pt x="49689" y="93178"/>
                      <a:pt x="52585" y="92907"/>
                      <a:pt x="55451" y="92368"/>
                    </a:cubicBezTo>
                    <a:cubicBezTo>
                      <a:pt x="62604" y="91037"/>
                      <a:pt x="69314" y="88043"/>
                      <a:pt x="75081" y="83634"/>
                    </a:cubicBezTo>
                    <a:cubicBezTo>
                      <a:pt x="79822" y="80030"/>
                      <a:pt x="83814" y="75511"/>
                      <a:pt x="86892" y="70382"/>
                    </a:cubicBezTo>
                    <a:cubicBezTo>
                      <a:pt x="88140" y="68274"/>
                      <a:pt x="89221" y="66084"/>
                      <a:pt x="90108" y="63811"/>
                    </a:cubicBezTo>
                    <a:cubicBezTo>
                      <a:pt x="91938" y="59264"/>
                      <a:pt x="93019" y="54439"/>
                      <a:pt x="93297" y="49560"/>
                    </a:cubicBezTo>
                    <a:cubicBezTo>
                      <a:pt x="93324" y="49116"/>
                      <a:pt x="93352" y="48700"/>
                      <a:pt x="93352" y="48257"/>
                    </a:cubicBezTo>
                    <a:lnTo>
                      <a:pt x="93352" y="46593"/>
                    </a:lnTo>
                    <a:cubicBezTo>
                      <a:pt x="93324" y="46843"/>
                      <a:pt x="93297" y="47092"/>
                      <a:pt x="93324" y="47342"/>
                    </a:cubicBezTo>
                    <a:cubicBezTo>
                      <a:pt x="93297" y="47591"/>
                      <a:pt x="93297" y="47896"/>
                      <a:pt x="93269" y="48257"/>
                    </a:cubicBezTo>
                    <a:cubicBezTo>
                      <a:pt x="93269" y="48617"/>
                      <a:pt x="93269" y="49061"/>
                      <a:pt x="93213" y="49532"/>
                    </a:cubicBezTo>
                    <a:cubicBezTo>
                      <a:pt x="93019" y="52388"/>
                      <a:pt x="92576" y="55188"/>
                      <a:pt x="91883" y="57933"/>
                    </a:cubicBezTo>
                    <a:cubicBezTo>
                      <a:pt x="91383" y="59929"/>
                      <a:pt x="90746" y="61870"/>
                      <a:pt x="89969" y="63783"/>
                    </a:cubicBezTo>
                    <a:cubicBezTo>
                      <a:pt x="89082" y="66029"/>
                      <a:pt x="88001" y="68219"/>
                      <a:pt x="86753" y="70326"/>
                    </a:cubicBezTo>
                    <a:cubicBezTo>
                      <a:pt x="83676" y="75428"/>
                      <a:pt x="79683" y="79919"/>
                      <a:pt x="74970" y="83523"/>
                    </a:cubicBezTo>
                    <a:cubicBezTo>
                      <a:pt x="69203" y="87904"/>
                      <a:pt x="62521" y="90871"/>
                      <a:pt x="55423" y="92202"/>
                    </a:cubicBezTo>
                    <a:cubicBezTo>
                      <a:pt x="52610" y="92720"/>
                      <a:pt x="49760" y="92978"/>
                      <a:pt x="46910" y="92978"/>
                    </a:cubicBezTo>
                    <a:cubicBezTo>
                      <a:pt x="43667" y="92978"/>
                      <a:pt x="40423" y="92644"/>
                      <a:pt x="37235" y="91980"/>
                    </a:cubicBezTo>
                    <a:cubicBezTo>
                      <a:pt x="35128" y="91536"/>
                      <a:pt x="33049" y="90926"/>
                      <a:pt x="31025" y="90205"/>
                    </a:cubicBezTo>
                    <a:cubicBezTo>
                      <a:pt x="22402" y="87072"/>
                      <a:pt x="14889" y="81444"/>
                      <a:pt x="9454" y="74041"/>
                    </a:cubicBezTo>
                    <a:cubicBezTo>
                      <a:pt x="8040" y="72101"/>
                      <a:pt x="6765" y="70077"/>
                      <a:pt x="5656" y="67942"/>
                    </a:cubicBezTo>
                    <a:cubicBezTo>
                      <a:pt x="5102" y="66888"/>
                      <a:pt x="4575" y="65779"/>
                      <a:pt x="4103" y="64670"/>
                    </a:cubicBezTo>
                    <a:cubicBezTo>
                      <a:pt x="3660" y="63561"/>
                      <a:pt x="3188" y="62397"/>
                      <a:pt x="2828" y="61232"/>
                    </a:cubicBezTo>
                    <a:cubicBezTo>
                      <a:pt x="2052" y="58903"/>
                      <a:pt x="1442" y="56491"/>
                      <a:pt x="1054" y="54051"/>
                    </a:cubicBezTo>
                    <a:cubicBezTo>
                      <a:pt x="250" y="49088"/>
                      <a:pt x="250" y="44042"/>
                      <a:pt x="1054" y="39107"/>
                    </a:cubicBezTo>
                    <a:cubicBezTo>
                      <a:pt x="1442" y="36667"/>
                      <a:pt x="2052" y="34283"/>
                      <a:pt x="2828" y="31926"/>
                    </a:cubicBezTo>
                    <a:cubicBezTo>
                      <a:pt x="3188" y="30762"/>
                      <a:pt x="3660" y="29625"/>
                      <a:pt x="4103" y="28516"/>
                    </a:cubicBezTo>
                    <a:lnTo>
                      <a:pt x="4852" y="26852"/>
                    </a:lnTo>
                    <a:cubicBezTo>
                      <a:pt x="5102" y="26298"/>
                      <a:pt x="5407" y="25771"/>
                      <a:pt x="5656" y="25217"/>
                    </a:cubicBezTo>
                    <a:cubicBezTo>
                      <a:pt x="6765" y="23109"/>
                      <a:pt x="8040" y="21058"/>
                      <a:pt x="9454" y="19145"/>
                    </a:cubicBezTo>
                    <a:cubicBezTo>
                      <a:pt x="14889" y="11742"/>
                      <a:pt x="22402" y="6114"/>
                      <a:pt x="31025" y="2953"/>
                    </a:cubicBezTo>
                    <a:cubicBezTo>
                      <a:pt x="33049" y="2232"/>
                      <a:pt x="35128" y="1650"/>
                      <a:pt x="37208" y="1206"/>
                    </a:cubicBezTo>
                    <a:cubicBezTo>
                      <a:pt x="40376" y="531"/>
                      <a:pt x="43599" y="198"/>
                      <a:pt x="46823" y="198"/>
                    </a:cubicBezTo>
                    <a:cubicBezTo>
                      <a:pt x="49692" y="198"/>
                      <a:pt x="52562" y="462"/>
                      <a:pt x="55396" y="984"/>
                    </a:cubicBezTo>
                    <a:cubicBezTo>
                      <a:pt x="62521" y="2315"/>
                      <a:pt x="69203" y="5282"/>
                      <a:pt x="74942" y="9663"/>
                    </a:cubicBezTo>
                    <a:cubicBezTo>
                      <a:pt x="79683" y="13267"/>
                      <a:pt x="83676" y="17758"/>
                      <a:pt x="86753" y="22860"/>
                    </a:cubicBezTo>
                    <a:cubicBezTo>
                      <a:pt x="88001" y="24939"/>
                      <a:pt x="89082" y="27130"/>
                      <a:pt x="89997" y="29403"/>
                    </a:cubicBezTo>
                    <a:cubicBezTo>
                      <a:pt x="91827" y="33922"/>
                      <a:pt x="92908" y="38747"/>
                      <a:pt x="93213" y="43626"/>
                    </a:cubicBezTo>
                    <a:cubicBezTo>
                      <a:pt x="93297" y="44098"/>
                      <a:pt x="93241" y="44541"/>
                      <a:pt x="93297" y="44902"/>
                    </a:cubicBezTo>
                    <a:cubicBezTo>
                      <a:pt x="93324" y="45262"/>
                      <a:pt x="93324" y="45567"/>
                      <a:pt x="93324" y="45817"/>
                    </a:cubicBezTo>
                    <a:cubicBezTo>
                      <a:pt x="93324" y="45570"/>
                      <a:pt x="93324" y="45249"/>
                      <a:pt x="93324" y="44902"/>
                    </a:cubicBezTo>
                    <a:cubicBezTo>
                      <a:pt x="93297" y="44569"/>
                      <a:pt x="93297" y="44098"/>
                      <a:pt x="93269" y="43626"/>
                    </a:cubicBezTo>
                    <a:cubicBezTo>
                      <a:pt x="92825" y="36279"/>
                      <a:pt x="90635" y="29126"/>
                      <a:pt x="86864" y="22804"/>
                    </a:cubicBezTo>
                    <a:cubicBezTo>
                      <a:pt x="83814" y="17675"/>
                      <a:pt x="79794" y="13156"/>
                      <a:pt x="75053" y="9524"/>
                    </a:cubicBezTo>
                    <a:cubicBezTo>
                      <a:pt x="66920" y="3336"/>
                      <a:pt x="56990" y="0"/>
                      <a:pt x="46820"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26;p36">
                <a:extLst>
                  <a:ext uri="{FF2B5EF4-FFF2-40B4-BE49-F238E27FC236}">
                    <a16:creationId xmlns:a16="http://schemas.microsoft.com/office/drawing/2014/main" id="{644A46AC-3ED0-2A62-27F0-604BA504C7E5}"/>
                  </a:ext>
                </a:extLst>
              </p:cNvPr>
              <p:cNvSpPr/>
              <p:nvPr/>
            </p:nvSpPr>
            <p:spPr>
              <a:xfrm>
                <a:off x="7099091" y="3092930"/>
                <a:ext cx="93110" cy="78740"/>
              </a:xfrm>
              <a:custGeom>
                <a:avLst/>
                <a:gdLst/>
                <a:ahLst/>
                <a:cxnLst/>
                <a:rect l="l" t="t" r="r" b="b"/>
                <a:pathLst>
                  <a:path w="6052" h="5118" extrusionOk="0">
                    <a:moveTo>
                      <a:pt x="3393" y="1"/>
                    </a:moveTo>
                    <a:cubicBezTo>
                      <a:pt x="3325" y="1"/>
                      <a:pt x="3257" y="3"/>
                      <a:pt x="3189" y="9"/>
                    </a:cubicBezTo>
                    <a:cubicBezTo>
                      <a:pt x="943" y="175"/>
                      <a:pt x="0" y="3003"/>
                      <a:pt x="1719" y="4500"/>
                    </a:cubicBezTo>
                    <a:cubicBezTo>
                      <a:pt x="2219" y="4927"/>
                      <a:pt x="2797" y="5117"/>
                      <a:pt x="3363" y="5117"/>
                    </a:cubicBezTo>
                    <a:cubicBezTo>
                      <a:pt x="4746" y="5117"/>
                      <a:pt x="6052" y="3979"/>
                      <a:pt x="5934" y="2365"/>
                    </a:cubicBezTo>
                    <a:cubicBezTo>
                      <a:pt x="5828" y="1020"/>
                      <a:pt x="4718" y="1"/>
                      <a:pt x="3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27;p36">
                <a:extLst>
                  <a:ext uri="{FF2B5EF4-FFF2-40B4-BE49-F238E27FC236}">
                    <a16:creationId xmlns:a16="http://schemas.microsoft.com/office/drawing/2014/main" id="{BBBDEC98-E860-E1A6-1D57-3D1E03280623}"/>
                  </a:ext>
                </a:extLst>
              </p:cNvPr>
              <p:cNvSpPr/>
              <p:nvPr/>
            </p:nvSpPr>
            <p:spPr>
              <a:xfrm>
                <a:off x="6849843" y="1401611"/>
                <a:ext cx="1354342" cy="1016241"/>
              </a:xfrm>
              <a:custGeom>
                <a:avLst/>
                <a:gdLst/>
                <a:ahLst/>
                <a:cxnLst/>
                <a:rect l="l" t="t" r="r" b="b"/>
                <a:pathLst>
                  <a:path w="88030" h="66054" extrusionOk="0">
                    <a:moveTo>
                      <a:pt x="35652" y="0"/>
                    </a:moveTo>
                    <a:cubicBezTo>
                      <a:pt x="32385" y="0"/>
                      <a:pt x="5861" y="11339"/>
                      <a:pt x="4797" y="12403"/>
                    </a:cubicBezTo>
                    <a:cubicBezTo>
                      <a:pt x="3744" y="13456"/>
                      <a:pt x="833" y="13983"/>
                      <a:pt x="417" y="17033"/>
                    </a:cubicBezTo>
                    <a:cubicBezTo>
                      <a:pt x="1" y="20111"/>
                      <a:pt x="1997" y="35526"/>
                      <a:pt x="2274" y="41653"/>
                    </a:cubicBezTo>
                    <a:cubicBezTo>
                      <a:pt x="2524" y="47781"/>
                      <a:pt x="6128" y="48030"/>
                      <a:pt x="6128" y="48030"/>
                    </a:cubicBezTo>
                    <a:lnTo>
                      <a:pt x="10952" y="52688"/>
                    </a:lnTo>
                    <a:cubicBezTo>
                      <a:pt x="10952" y="52688"/>
                      <a:pt x="19187" y="61339"/>
                      <a:pt x="20656" y="62531"/>
                    </a:cubicBezTo>
                    <a:cubicBezTo>
                      <a:pt x="21051" y="62857"/>
                      <a:pt x="21519" y="62976"/>
                      <a:pt x="21990" y="62976"/>
                    </a:cubicBezTo>
                    <a:cubicBezTo>
                      <a:pt x="23238" y="62976"/>
                      <a:pt x="24510" y="62143"/>
                      <a:pt x="24510" y="62143"/>
                    </a:cubicBezTo>
                    <a:cubicBezTo>
                      <a:pt x="24510" y="62143"/>
                      <a:pt x="29529" y="65913"/>
                      <a:pt x="33909" y="66052"/>
                    </a:cubicBezTo>
                    <a:cubicBezTo>
                      <a:pt x="33951" y="66053"/>
                      <a:pt x="33993" y="66054"/>
                      <a:pt x="34034" y="66054"/>
                    </a:cubicBezTo>
                    <a:cubicBezTo>
                      <a:pt x="38320" y="66054"/>
                      <a:pt x="38456" y="60396"/>
                      <a:pt x="38456" y="60396"/>
                    </a:cubicBezTo>
                    <a:cubicBezTo>
                      <a:pt x="38456" y="60396"/>
                      <a:pt x="39586" y="60787"/>
                      <a:pt x="41085" y="60787"/>
                    </a:cubicBezTo>
                    <a:cubicBezTo>
                      <a:pt x="41980" y="60787"/>
                      <a:pt x="43006" y="60648"/>
                      <a:pt x="44001" y="60202"/>
                    </a:cubicBezTo>
                    <a:cubicBezTo>
                      <a:pt x="46663" y="59010"/>
                      <a:pt x="45194" y="54102"/>
                      <a:pt x="45194" y="54102"/>
                    </a:cubicBezTo>
                    <a:lnTo>
                      <a:pt x="48410" y="52688"/>
                    </a:lnTo>
                    <a:cubicBezTo>
                      <a:pt x="48410" y="52688"/>
                      <a:pt x="67142" y="58679"/>
                      <a:pt x="73619" y="58679"/>
                    </a:cubicBezTo>
                    <a:cubicBezTo>
                      <a:pt x="73692" y="58679"/>
                      <a:pt x="73764" y="58678"/>
                      <a:pt x="73834" y="58677"/>
                    </a:cubicBezTo>
                    <a:cubicBezTo>
                      <a:pt x="80072" y="58538"/>
                      <a:pt x="88029" y="55461"/>
                      <a:pt x="88029" y="55461"/>
                    </a:cubicBezTo>
                    <a:lnTo>
                      <a:pt x="72753" y="12264"/>
                    </a:lnTo>
                    <a:cubicBezTo>
                      <a:pt x="72753" y="12264"/>
                      <a:pt x="38318" y="425"/>
                      <a:pt x="35795" y="10"/>
                    </a:cubicBezTo>
                    <a:cubicBezTo>
                      <a:pt x="35753" y="3"/>
                      <a:pt x="35706" y="0"/>
                      <a:pt x="35652" y="0"/>
                    </a:cubicBezTo>
                    <a:close/>
                  </a:path>
                </a:pathLst>
              </a:custGeom>
              <a:solidFill>
                <a:srgbClr val="AE7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28;p36">
                <a:extLst>
                  <a:ext uri="{FF2B5EF4-FFF2-40B4-BE49-F238E27FC236}">
                    <a16:creationId xmlns:a16="http://schemas.microsoft.com/office/drawing/2014/main" id="{348C8EE0-6578-29B7-90DC-9C3187B52822}"/>
                  </a:ext>
                </a:extLst>
              </p:cNvPr>
              <p:cNvSpPr/>
              <p:nvPr/>
            </p:nvSpPr>
            <p:spPr>
              <a:xfrm>
                <a:off x="7337958" y="1502414"/>
                <a:ext cx="49078" cy="235052"/>
              </a:xfrm>
              <a:custGeom>
                <a:avLst/>
                <a:gdLst/>
                <a:ahLst/>
                <a:cxnLst/>
                <a:rect l="l" t="t" r="r" b="b"/>
                <a:pathLst>
                  <a:path w="3190" h="15278" extrusionOk="0">
                    <a:moveTo>
                      <a:pt x="528" y="1"/>
                    </a:moveTo>
                    <a:cubicBezTo>
                      <a:pt x="444" y="195"/>
                      <a:pt x="389" y="389"/>
                      <a:pt x="361" y="611"/>
                    </a:cubicBezTo>
                    <a:cubicBezTo>
                      <a:pt x="250" y="1165"/>
                      <a:pt x="167" y="1720"/>
                      <a:pt x="112" y="2274"/>
                    </a:cubicBezTo>
                    <a:cubicBezTo>
                      <a:pt x="29" y="3134"/>
                      <a:pt x="1" y="3966"/>
                      <a:pt x="29" y="4825"/>
                    </a:cubicBezTo>
                    <a:cubicBezTo>
                      <a:pt x="84" y="6877"/>
                      <a:pt x="417" y="8928"/>
                      <a:pt x="1082" y="10897"/>
                    </a:cubicBezTo>
                    <a:cubicBezTo>
                      <a:pt x="1359" y="11701"/>
                      <a:pt x="1664" y="12505"/>
                      <a:pt x="2025" y="13254"/>
                    </a:cubicBezTo>
                    <a:cubicBezTo>
                      <a:pt x="2274" y="13780"/>
                      <a:pt x="2552" y="14279"/>
                      <a:pt x="2829" y="14751"/>
                    </a:cubicBezTo>
                    <a:cubicBezTo>
                      <a:pt x="2940" y="14945"/>
                      <a:pt x="3051" y="15111"/>
                      <a:pt x="3189" y="15278"/>
                    </a:cubicBezTo>
                    <a:cubicBezTo>
                      <a:pt x="3106" y="15084"/>
                      <a:pt x="3023" y="14889"/>
                      <a:pt x="2912" y="14723"/>
                    </a:cubicBezTo>
                    <a:cubicBezTo>
                      <a:pt x="2718" y="14363"/>
                      <a:pt x="2468" y="13836"/>
                      <a:pt x="2163" y="13198"/>
                    </a:cubicBezTo>
                    <a:cubicBezTo>
                      <a:pt x="1831" y="12422"/>
                      <a:pt x="1526" y="11646"/>
                      <a:pt x="1276" y="10842"/>
                    </a:cubicBezTo>
                    <a:cubicBezTo>
                      <a:pt x="971" y="9871"/>
                      <a:pt x="722" y="8873"/>
                      <a:pt x="555" y="7875"/>
                    </a:cubicBezTo>
                    <a:cubicBezTo>
                      <a:pt x="361" y="6849"/>
                      <a:pt x="278" y="5851"/>
                      <a:pt x="223" y="4825"/>
                    </a:cubicBezTo>
                    <a:cubicBezTo>
                      <a:pt x="195" y="3966"/>
                      <a:pt x="223" y="3134"/>
                      <a:pt x="278" y="2302"/>
                    </a:cubicBezTo>
                    <a:cubicBezTo>
                      <a:pt x="333" y="1581"/>
                      <a:pt x="389" y="999"/>
                      <a:pt x="472" y="611"/>
                    </a:cubicBezTo>
                    <a:cubicBezTo>
                      <a:pt x="500" y="417"/>
                      <a:pt x="528" y="195"/>
                      <a:pt x="5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29;p36">
                <a:extLst>
                  <a:ext uri="{FF2B5EF4-FFF2-40B4-BE49-F238E27FC236}">
                    <a16:creationId xmlns:a16="http://schemas.microsoft.com/office/drawing/2014/main" id="{0A58C9F9-3C12-36B4-7B4F-CAE97A836D30}"/>
                  </a:ext>
                </a:extLst>
              </p:cNvPr>
              <p:cNvSpPr/>
              <p:nvPr/>
            </p:nvSpPr>
            <p:spPr>
              <a:xfrm>
                <a:off x="7440330" y="1650848"/>
                <a:ext cx="73817" cy="78510"/>
              </a:xfrm>
              <a:custGeom>
                <a:avLst/>
                <a:gdLst/>
                <a:ahLst/>
                <a:cxnLst/>
                <a:rect l="l" t="t" r="r" b="b"/>
                <a:pathLst>
                  <a:path w="4798" h="5103" extrusionOk="0">
                    <a:moveTo>
                      <a:pt x="4795" y="1"/>
                    </a:moveTo>
                    <a:cubicBezTo>
                      <a:pt x="4721" y="1"/>
                      <a:pt x="3785" y="1209"/>
                      <a:pt x="2496" y="2608"/>
                    </a:cubicBezTo>
                    <a:cubicBezTo>
                      <a:pt x="1165" y="4022"/>
                      <a:pt x="1" y="5047"/>
                      <a:pt x="29" y="5103"/>
                    </a:cubicBezTo>
                    <a:cubicBezTo>
                      <a:pt x="334" y="4936"/>
                      <a:pt x="611" y="4742"/>
                      <a:pt x="860" y="4493"/>
                    </a:cubicBezTo>
                    <a:cubicBezTo>
                      <a:pt x="2136" y="3412"/>
                      <a:pt x="3273" y="2219"/>
                      <a:pt x="4243" y="861"/>
                    </a:cubicBezTo>
                    <a:cubicBezTo>
                      <a:pt x="4465" y="611"/>
                      <a:pt x="4659" y="306"/>
                      <a:pt x="4797" y="1"/>
                    </a:cubicBezTo>
                    <a:cubicBezTo>
                      <a:pt x="4797" y="1"/>
                      <a:pt x="4796" y="1"/>
                      <a:pt x="47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30;p36">
                <a:extLst>
                  <a:ext uri="{FF2B5EF4-FFF2-40B4-BE49-F238E27FC236}">
                    <a16:creationId xmlns:a16="http://schemas.microsoft.com/office/drawing/2014/main" id="{22B37BF5-2AF2-5D9F-6701-A6459D941FF6}"/>
                  </a:ext>
                </a:extLst>
              </p:cNvPr>
              <p:cNvSpPr/>
              <p:nvPr/>
            </p:nvSpPr>
            <p:spPr>
              <a:xfrm>
                <a:off x="7145153" y="2097475"/>
                <a:ext cx="104526" cy="259360"/>
              </a:xfrm>
              <a:custGeom>
                <a:avLst/>
                <a:gdLst/>
                <a:ahLst/>
                <a:cxnLst/>
                <a:rect l="l" t="t" r="r" b="b"/>
                <a:pathLst>
                  <a:path w="6794" h="16858" extrusionOk="0">
                    <a:moveTo>
                      <a:pt x="1" y="0"/>
                    </a:moveTo>
                    <a:cubicBezTo>
                      <a:pt x="139" y="194"/>
                      <a:pt x="306" y="388"/>
                      <a:pt x="472" y="582"/>
                    </a:cubicBezTo>
                    <a:cubicBezTo>
                      <a:pt x="833" y="998"/>
                      <a:pt x="1304" y="1497"/>
                      <a:pt x="1858" y="2163"/>
                    </a:cubicBezTo>
                    <a:cubicBezTo>
                      <a:pt x="2413" y="2828"/>
                      <a:pt x="3106" y="3632"/>
                      <a:pt x="3799" y="4575"/>
                    </a:cubicBezTo>
                    <a:cubicBezTo>
                      <a:pt x="4576" y="5573"/>
                      <a:pt x="5241" y="6654"/>
                      <a:pt x="5768" y="7791"/>
                    </a:cubicBezTo>
                    <a:cubicBezTo>
                      <a:pt x="6267" y="8955"/>
                      <a:pt x="6516" y="10203"/>
                      <a:pt x="6572" y="11451"/>
                    </a:cubicBezTo>
                    <a:cubicBezTo>
                      <a:pt x="6600" y="12477"/>
                      <a:pt x="6433" y="13502"/>
                      <a:pt x="6100" y="14473"/>
                    </a:cubicBezTo>
                    <a:cubicBezTo>
                      <a:pt x="5879" y="15110"/>
                      <a:pt x="5518" y="15720"/>
                      <a:pt x="5102" y="16275"/>
                    </a:cubicBezTo>
                    <a:cubicBezTo>
                      <a:pt x="4797" y="16663"/>
                      <a:pt x="4631" y="16857"/>
                      <a:pt x="4631" y="16857"/>
                    </a:cubicBezTo>
                    <a:cubicBezTo>
                      <a:pt x="4686" y="16829"/>
                      <a:pt x="4714" y="16774"/>
                      <a:pt x="4770" y="16746"/>
                    </a:cubicBezTo>
                    <a:cubicBezTo>
                      <a:pt x="4908" y="16608"/>
                      <a:pt x="5047" y="16469"/>
                      <a:pt x="5186" y="16330"/>
                    </a:cubicBezTo>
                    <a:cubicBezTo>
                      <a:pt x="5629" y="15804"/>
                      <a:pt x="6017" y="15194"/>
                      <a:pt x="6267" y="14528"/>
                    </a:cubicBezTo>
                    <a:cubicBezTo>
                      <a:pt x="6627" y="13530"/>
                      <a:pt x="6794" y="12504"/>
                      <a:pt x="6794" y="11451"/>
                    </a:cubicBezTo>
                    <a:cubicBezTo>
                      <a:pt x="6766" y="10148"/>
                      <a:pt x="6489" y="8872"/>
                      <a:pt x="5990" y="7708"/>
                    </a:cubicBezTo>
                    <a:cubicBezTo>
                      <a:pt x="5435" y="6543"/>
                      <a:pt x="4770" y="5434"/>
                      <a:pt x="3993" y="4436"/>
                    </a:cubicBezTo>
                    <a:cubicBezTo>
                      <a:pt x="3272" y="3493"/>
                      <a:pt x="2579" y="2717"/>
                      <a:pt x="1997" y="2052"/>
                    </a:cubicBezTo>
                    <a:cubicBezTo>
                      <a:pt x="1387" y="1386"/>
                      <a:pt x="888" y="887"/>
                      <a:pt x="555" y="527"/>
                    </a:cubicBezTo>
                    <a:cubicBezTo>
                      <a:pt x="389" y="333"/>
                      <a:pt x="195" y="16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31;p36">
                <a:extLst>
                  <a:ext uri="{FF2B5EF4-FFF2-40B4-BE49-F238E27FC236}">
                    <a16:creationId xmlns:a16="http://schemas.microsoft.com/office/drawing/2014/main" id="{D60930B0-E016-EB16-FE9D-29010CAB19FC}"/>
                  </a:ext>
                </a:extLst>
              </p:cNvPr>
              <p:cNvSpPr/>
              <p:nvPr/>
            </p:nvSpPr>
            <p:spPr>
              <a:xfrm>
                <a:off x="7291034" y="2022827"/>
                <a:ext cx="145481" cy="310962"/>
              </a:xfrm>
              <a:custGeom>
                <a:avLst/>
                <a:gdLst/>
                <a:ahLst/>
                <a:cxnLst/>
                <a:rect l="l" t="t" r="r" b="b"/>
                <a:pathLst>
                  <a:path w="9456" h="20212" extrusionOk="0">
                    <a:moveTo>
                      <a:pt x="5130" y="0"/>
                    </a:moveTo>
                    <a:lnTo>
                      <a:pt x="5130" y="0"/>
                    </a:lnTo>
                    <a:cubicBezTo>
                      <a:pt x="5047" y="139"/>
                      <a:pt x="4992" y="305"/>
                      <a:pt x="4936" y="444"/>
                    </a:cubicBezTo>
                    <a:cubicBezTo>
                      <a:pt x="4742" y="915"/>
                      <a:pt x="4520" y="1386"/>
                      <a:pt x="4271" y="1830"/>
                    </a:cubicBezTo>
                    <a:cubicBezTo>
                      <a:pt x="3855" y="2523"/>
                      <a:pt x="3383" y="3133"/>
                      <a:pt x="2829" y="3688"/>
                    </a:cubicBezTo>
                    <a:cubicBezTo>
                      <a:pt x="2496" y="4020"/>
                      <a:pt x="2108" y="4297"/>
                      <a:pt x="1692" y="4547"/>
                    </a:cubicBezTo>
                    <a:cubicBezTo>
                      <a:pt x="1249" y="4824"/>
                      <a:pt x="750" y="4963"/>
                      <a:pt x="223" y="4991"/>
                    </a:cubicBezTo>
                    <a:lnTo>
                      <a:pt x="1" y="4991"/>
                    </a:lnTo>
                    <a:lnTo>
                      <a:pt x="167" y="5185"/>
                    </a:lnTo>
                    <a:cubicBezTo>
                      <a:pt x="777" y="5906"/>
                      <a:pt x="1165" y="6793"/>
                      <a:pt x="1332" y="7735"/>
                    </a:cubicBezTo>
                    <a:cubicBezTo>
                      <a:pt x="1554" y="8789"/>
                      <a:pt x="1526" y="9843"/>
                      <a:pt x="1221" y="10868"/>
                    </a:cubicBezTo>
                    <a:cubicBezTo>
                      <a:pt x="1110" y="11229"/>
                      <a:pt x="916" y="11534"/>
                      <a:pt x="694" y="11839"/>
                    </a:cubicBezTo>
                    <a:lnTo>
                      <a:pt x="583" y="11950"/>
                    </a:lnTo>
                    <a:lnTo>
                      <a:pt x="722" y="12033"/>
                    </a:lnTo>
                    <a:cubicBezTo>
                      <a:pt x="2219" y="12671"/>
                      <a:pt x="3661" y="13447"/>
                      <a:pt x="5019" y="14334"/>
                    </a:cubicBezTo>
                    <a:cubicBezTo>
                      <a:pt x="5602" y="14722"/>
                      <a:pt x="6156" y="15166"/>
                      <a:pt x="6683" y="15610"/>
                    </a:cubicBezTo>
                    <a:cubicBezTo>
                      <a:pt x="7126" y="16025"/>
                      <a:pt x="7542" y="16469"/>
                      <a:pt x="7903" y="16968"/>
                    </a:cubicBezTo>
                    <a:cubicBezTo>
                      <a:pt x="8430" y="17661"/>
                      <a:pt x="8845" y="18438"/>
                      <a:pt x="9150" y="19269"/>
                    </a:cubicBezTo>
                    <a:cubicBezTo>
                      <a:pt x="9344" y="19879"/>
                      <a:pt x="9455" y="20212"/>
                      <a:pt x="9455" y="20212"/>
                    </a:cubicBezTo>
                    <a:cubicBezTo>
                      <a:pt x="9455" y="20129"/>
                      <a:pt x="9455" y="20046"/>
                      <a:pt x="9428" y="19962"/>
                    </a:cubicBezTo>
                    <a:cubicBezTo>
                      <a:pt x="9372" y="19713"/>
                      <a:pt x="9317" y="19491"/>
                      <a:pt x="9234" y="19269"/>
                    </a:cubicBezTo>
                    <a:cubicBezTo>
                      <a:pt x="8956" y="18410"/>
                      <a:pt x="8568" y="17606"/>
                      <a:pt x="8041" y="16885"/>
                    </a:cubicBezTo>
                    <a:cubicBezTo>
                      <a:pt x="7681" y="16414"/>
                      <a:pt x="7265" y="15942"/>
                      <a:pt x="6821" y="15499"/>
                    </a:cubicBezTo>
                    <a:cubicBezTo>
                      <a:pt x="6295" y="15027"/>
                      <a:pt x="5740" y="14584"/>
                      <a:pt x="5130" y="14196"/>
                    </a:cubicBezTo>
                    <a:cubicBezTo>
                      <a:pt x="3812" y="13335"/>
                      <a:pt x="2415" y="12552"/>
                      <a:pt x="966" y="11898"/>
                    </a:cubicBezTo>
                    <a:lnTo>
                      <a:pt x="966" y="11898"/>
                    </a:lnTo>
                    <a:cubicBezTo>
                      <a:pt x="1171" y="11624"/>
                      <a:pt x="1348" y="11312"/>
                      <a:pt x="1443" y="10979"/>
                    </a:cubicBezTo>
                    <a:cubicBezTo>
                      <a:pt x="1748" y="9926"/>
                      <a:pt x="1803" y="8817"/>
                      <a:pt x="1554" y="7735"/>
                    </a:cubicBezTo>
                    <a:cubicBezTo>
                      <a:pt x="1399" y="6835"/>
                      <a:pt x="1030" y="5981"/>
                      <a:pt x="445" y="5243"/>
                    </a:cubicBezTo>
                    <a:lnTo>
                      <a:pt x="445" y="5243"/>
                    </a:lnTo>
                    <a:cubicBezTo>
                      <a:pt x="912" y="5170"/>
                      <a:pt x="1389" y="5012"/>
                      <a:pt x="1803" y="4769"/>
                    </a:cubicBezTo>
                    <a:cubicBezTo>
                      <a:pt x="2219" y="4519"/>
                      <a:pt x="2607" y="4214"/>
                      <a:pt x="2968" y="3854"/>
                    </a:cubicBezTo>
                    <a:cubicBezTo>
                      <a:pt x="3522" y="3272"/>
                      <a:pt x="3993" y="2634"/>
                      <a:pt x="4382" y="1941"/>
                    </a:cubicBezTo>
                    <a:cubicBezTo>
                      <a:pt x="4631" y="1469"/>
                      <a:pt x="4825" y="998"/>
                      <a:pt x="4992" y="527"/>
                    </a:cubicBezTo>
                    <a:cubicBezTo>
                      <a:pt x="5019" y="388"/>
                      <a:pt x="5075" y="250"/>
                      <a:pt x="5102" y="139"/>
                    </a:cubicBezTo>
                    <a:cubicBezTo>
                      <a:pt x="5102" y="83"/>
                      <a:pt x="5130" y="55"/>
                      <a:pt x="51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32;p36">
                <a:extLst>
                  <a:ext uri="{FF2B5EF4-FFF2-40B4-BE49-F238E27FC236}">
                    <a16:creationId xmlns:a16="http://schemas.microsoft.com/office/drawing/2014/main" id="{CC0A6D09-1543-5CF4-ED3B-C6AFDDB5BE23}"/>
                  </a:ext>
                </a:extLst>
              </p:cNvPr>
              <p:cNvSpPr/>
              <p:nvPr/>
            </p:nvSpPr>
            <p:spPr>
              <a:xfrm>
                <a:off x="7393836" y="2068459"/>
                <a:ext cx="77233" cy="124142"/>
              </a:xfrm>
              <a:custGeom>
                <a:avLst/>
                <a:gdLst/>
                <a:ahLst/>
                <a:cxnLst/>
                <a:rect l="l" t="t" r="r" b="b"/>
                <a:pathLst>
                  <a:path w="5020" h="8069" extrusionOk="0">
                    <a:moveTo>
                      <a:pt x="29" y="1"/>
                    </a:moveTo>
                    <a:cubicBezTo>
                      <a:pt x="1" y="28"/>
                      <a:pt x="472" y="333"/>
                      <a:pt x="1165" y="888"/>
                    </a:cubicBezTo>
                    <a:cubicBezTo>
                      <a:pt x="2053" y="1609"/>
                      <a:pt x="2829" y="2468"/>
                      <a:pt x="3439" y="3439"/>
                    </a:cubicBezTo>
                    <a:cubicBezTo>
                      <a:pt x="4021" y="4437"/>
                      <a:pt x="4437" y="5518"/>
                      <a:pt x="4686" y="6655"/>
                    </a:cubicBezTo>
                    <a:cubicBezTo>
                      <a:pt x="4797" y="7071"/>
                      <a:pt x="4881" y="7431"/>
                      <a:pt x="4908" y="7681"/>
                    </a:cubicBezTo>
                    <a:cubicBezTo>
                      <a:pt x="4936" y="7819"/>
                      <a:pt x="4964" y="7930"/>
                      <a:pt x="5019" y="8069"/>
                    </a:cubicBezTo>
                    <a:cubicBezTo>
                      <a:pt x="5019" y="7930"/>
                      <a:pt x="5019" y="7792"/>
                      <a:pt x="5019" y="7653"/>
                    </a:cubicBezTo>
                    <a:cubicBezTo>
                      <a:pt x="4964" y="7320"/>
                      <a:pt x="4936" y="6960"/>
                      <a:pt x="4853" y="6599"/>
                    </a:cubicBezTo>
                    <a:cubicBezTo>
                      <a:pt x="4659" y="5463"/>
                      <a:pt x="4243" y="4354"/>
                      <a:pt x="3661" y="3328"/>
                    </a:cubicBezTo>
                    <a:cubicBezTo>
                      <a:pt x="3023" y="2330"/>
                      <a:pt x="2219" y="1442"/>
                      <a:pt x="1276" y="749"/>
                    </a:cubicBezTo>
                    <a:cubicBezTo>
                      <a:pt x="888" y="472"/>
                      <a:pt x="583" y="278"/>
                      <a:pt x="361" y="167"/>
                    </a:cubicBezTo>
                    <a:cubicBezTo>
                      <a:pt x="278" y="84"/>
                      <a:pt x="139" y="28"/>
                      <a:pt x="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33;p36">
                <a:extLst>
                  <a:ext uri="{FF2B5EF4-FFF2-40B4-BE49-F238E27FC236}">
                    <a16:creationId xmlns:a16="http://schemas.microsoft.com/office/drawing/2014/main" id="{53EEB242-CADA-090B-C4D4-17F069BEF7D1}"/>
                  </a:ext>
                </a:extLst>
              </p:cNvPr>
              <p:cNvSpPr/>
              <p:nvPr/>
            </p:nvSpPr>
            <p:spPr>
              <a:xfrm>
                <a:off x="7369528" y="2158892"/>
                <a:ext cx="174481" cy="95987"/>
              </a:xfrm>
              <a:custGeom>
                <a:avLst/>
                <a:gdLst/>
                <a:ahLst/>
                <a:cxnLst/>
                <a:rect l="l" t="t" r="r" b="b"/>
                <a:pathLst>
                  <a:path w="11341" h="6239" extrusionOk="0">
                    <a:moveTo>
                      <a:pt x="0" y="0"/>
                    </a:moveTo>
                    <a:lnTo>
                      <a:pt x="0" y="0"/>
                    </a:lnTo>
                    <a:cubicBezTo>
                      <a:pt x="139" y="111"/>
                      <a:pt x="305" y="167"/>
                      <a:pt x="472" y="222"/>
                    </a:cubicBezTo>
                    <a:lnTo>
                      <a:pt x="1858" y="721"/>
                    </a:lnTo>
                    <a:cubicBezTo>
                      <a:pt x="2413" y="943"/>
                      <a:pt x="3106" y="1220"/>
                      <a:pt x="3882" y="1442"/>
                    </a:cubicBezTo>
                    <a:cubicBezTo>
                      <a:pt x="4658" y="1664"/>
                      <a:pt x="5518" y="1914"/>
                      <a:pt x="6377" y="2219"/>
                    </a:cubicBezTo>
                    <a:cubicBezTo>
                      <a:pt x="8124" y="2912"/>
                      <a:pt x="9760" y="3494"/>
                      <a:pt x="10481" y="4492"/>
                    </a:cubicBezTo>
                    <a:cubicBezTo>
                      <a:pt x="10758" y="4880"/>
                      <a:pt x="11008" y="5296"/>
                      <a:pt x="11146" y="5740"/>
                    </a:cubicBezTo>
                    <a:cubicBezTo>
                      <a:pt x="11202" y="5906"/>
                      <a:pt x="11257" y="6072"/>
                      <a:pt x="11340" y="6239"/>
                    </a:cubicBezTo>
                    <a:cubicBezTo>
                      <a:pt x="11340" y="6072"/>
                      <a:pt x="11285" y="5906"/>
                      <a:pt x="11229" y="5740"/>
                    </a:cubicBezTo>
                    <a:cubicBezTo>
                      <a:pt x="11118" y="5241"/>
                      <a:pt x="10897" y="4797"/>
                      <a:pt x="10619" y="4409"/>
                    </a:cubicBezTo>
                    <a:cubicBezTo>
                      <a:pt x="10176" y="3827"/>
                      <a:pt x="9566" y="3355"/>
                      <a:pt x="8900" y="3050"/>
                    </a:cubicBezTo>
                    <a:cubicBezTo>
                      <a:pt x="8180" y="2690"/>
                      <a:pt x="7348" y="2329"/>
                      <a:pt x="6461" y="2024"/>
                    </a:cubicBezTo>
                    <a:cubicBezTo>
                      <a:pt x="5601" y="1692"/>
                      <a:pt x="4714" y="1470"/>
                      <a:pt x="3937" y="1248"/>
                    </a:cubicBezTo>
                    <a:cubicBezTo>
                      <a:pt x="3161" y="1026"/>
                      <a:pt x="2496" y="805"/>
                      <a:pt x="1914" y="583"/>
                    </a:cubicBezTo>
                    <a:cubicBezTo>
                      <a:pt x="1304" y="389"/>
                      <a:pt x="832" y="222"/>
                      <a:pt x="527" y="139"/>
                    </a:cubicBezTo>
                    <a:cubicBezTo>
                      <a:pt x="361" y="56"/>
                      <a:pt x="167" y="28"/>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34;p36">
                <a:extLst>
                  <a:ext uri="{FF2B5EF4-FFF2-40B4-BE49-F238E27FC236}">
                    <a16:creationId xmlns:a16="http://schemas.microsoft.com/office/drawing/2014/main" id="{183EC6D0-AF7F-A92C-81F2-7E336D9EFF5E}"/>
                  </a:ext>
                </a:extLst>
              </p:cNvPr>
              <p:cNvSpPr/>
              <p:nvPr/>
            </p:nvSpPr>
            <p:spPr>
              <a:xfrm>
                <a:off x="7554225" y="2078274"/>
                <a:ext cx="32862" cy="132680"/>
              </a:xfrm>
              <a:custGeom>
                <a:avLst/>
                <a:gdLst/>
                <a:ahLst/>
                <a:cxnLst/>
                <a:rect l="l" t="t" r="r" b="b"/>
                <a:pathLst>
                  <a:path w="2136" h="8624" extrusionOk="0">
                    <a:moveTo>
                      <a:pt x="28" y="0"/>
                    </a:moveTo>
                    <a:lnTo>
                      <a:pt x="28" y="0"/>
                    </a:lnTo>
                    <a:cubicBezTo>
                      <a:pt x="1" y="444"/>
                      <a:pt x="28" y="888"/>
                      <a:pt x="84" y="1303"/>
                    </a:cubicBezTo>
                    <a:cubicBezTo>
                      <a:pt x="333" y="3411"/>
                      <a:pt x="832" y="5490"/>
                      <a:pt x="1581" y="7459"/>
                    </a:cubicBezTo>
                    <a:cubicBezTo>
                      <a:pt x="1720" y="7874"/>
                      <a:pt x="1914" y="8263"/>
                      <a:pt x="2135" y="8623"/>
                    </a:cubicBezTo>
                    <a:cubicBezTo>
                      <a:pt x="2052" y="8207"/>
                      <a:pt x="1914" y="7791"/>
                      <a:pt x="1747" y="7375"/>
                    </a:cubicBezTo>
                    <a:cubicBezTo>
                      <a:pt x="1498" y="6627"/>
                      <a:pt x="1165" y="5545"/>
                      <a:pt x="888" y="4381"/>
                    </a:cubicBezTo>
                    <a:cubicBezTo>
                      <a:pt x="583" y="3189"/>
                      <a:pt x="389" y="2080"/>
                      <a:pt x="250" y="1303"/>
                    </a:cubicBezTo>
                    <a:cubicBezTo>
                      <a:pt x="222" y="860"/>
                      <a:pt x="139" y="416"/>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35;p36">
                <a:extLst>
                  <a:ext uri="{FF2B5EF4-FFF2-40B4-BE49-F238E27FC236}">
                    <a16:creationId xmlns:a16="http://schemas.microsoft.com/office/drawing/2014/main" id="{3F96127F-ADE9-A2F6-250E-0607DBC51705}"/>
                  </a:ext>
                </a:extLst>
              </p:cNvPr>
              <p:cNvSpPr/>
              <p:nvPr/>
            </p:nvSpPr>
            <p:spPr>
              <a:xfrm>
                <a:off x="7554656" y="2055243"/>
                <a:ext cx="484151" cy="95187"/>
              </a:xfrm>
              <a:custGeom>
                <a:avLst/>
                <a:gdLst/>
                <a:ahLst/>
                <a:cxnLst/>
                <a:rect l="l" t="t" r="r" b="b"/>
                <a:pathLst>
                  <a:path w="31469" h="6187" extrusionOk="0">
                    <a:moveTo>
                      <a:pt x="0" y="0"/>
                    </a:moveTo>
                    <a:lnTo>
                      <a:pt x="0" y="0"/>
                    </a:lnTo>
                    <a:cubicBezTo>
                      <a:pt x="84" y="83"/>
                      <a:pt x="167" y="139"/>
                      <a:pt x="278" y="194"/>
                    </a:cubicBezTo>
                    <a:lnTo>
                      <a:pt x="1026" y="776"/>
                    </a:lnTo>
                    <a:lnTo>
                      <a:pt x="1608" y="1192"/>
                    </a:lnTo>
                    <a:cubicBezTo>
                      <a:pt x="1803" y="1331"/>
                      <a:pt x="2052" y="1470"/>
                      <a:pt x="2302" y="1608"/>
                    </a:cubicBezTo>
                    <a:cubicBezTo>
                      <a:pt x="2856" y="1969"/>
                      <a:pt x="3438" y="2301"/>
                      <a:pt x="4048" y="2606"/>
                    </a:cubicBezTo>
                    <a:lnTo>
                      <a:pt x="5130" y="3105"/>
                    </a:lnTo>
                    <a:cubicBezTo>
                      <a:pt x="5490" y="3300"/>
                      <a:pt x="5878" y="3438"/>
                      <a:pt x="6294" y="3605"/>
                    </a:cubicBezTo>
                    <a:cubicBezTo>
                      <a:pt x="7070" y="3965"/>
                      <a:pt x="7985" y="4270"/>
                      <a:pt x="8900" y="4575"/>
                    </a:cubicBezTo>
                    <a:cubicBezTo>
                      <a:pt x="10952" y="5213"/>
                      <a:pt x="13059" y="5656"/>
                      <a:pt x="15194" y="5906"/>
                    </a:cubicBezTo>
                    <a:cubicBezTo>
                      <a:pt x="16795" y="6093"/>
                      <a:pt x="18396" y="6186"/>
                      <a:pt x="19997" y="6186"/>
                    </a:cubicBezTo>
                    <a:cubicBezTo>
                      <a:pt x="20531" y="6186"/>
                      <a:pt x="21065" y="6176"/>
                      <a:pt x="21599" y="6155"/>
                    </a:cubicBezTo>
                    <a:cubicBezTo>
                      <a:pt x="22569" y="6072"/>
                      <a:pt x="23512" y="6044"/>
                      <a:pt x="24371" y="5933"/>
                    </a:cubicBezTo>
                    <a:lnTo>
                      <a:pt x="25646" y="5767"/>
                    </a:lnTo>
                    <a:lnTo>
                      <a:pt x="26783" y="5573"/>
                    </a:lnTo>
                    <a:cubicBezTo>
                      <a:pt x="27532" y="5462"/>
                      <a:pt x="28197" y="5323"/>
                      <a:pt x="28752" y="5185"/>
                    </a:cubicBezTo>
                    <a:lnTo>
                      <a:pt x="29556" y="5019"/>
                    </a:lnTo>
                    <a:lnTo>
                      <a:pt x="30249" y="4824"/>
                    </a:lnTo>
                    <a:lnTo>
                      <a:pt x="31164" y="4575"/>
                    </a:lnTo>
                    <a:cubicBezTo>
                      <a:pt x="31275" y="4547"/>
                      <a:pt x="31386" y="4519"/>
                      <a:pt x="31469" y="4464"/>
                    </a:cubicBezTo>
                    <a:cubicBezTo>
                      <a:pt x="31358" y="4464"/>
                      <a:pt x="31247" y="4492"/>
                      <a:pt x="31136" y="4547"/>
                    </a:cubicBezTo>
                    <a:lnTo>
                      <a:pt x="30193" y="4769"/>
                    </a:lnTo>
                    <a:lnTo>
                      <a:pt x="29528" y="4935"/>
                    </a:lnTo>
                    <a:lnTo>
                      <a:pt x="28724" y="5074"/>
                    </a:lnTo>
                    <a:cubicBezTo>
                      <a:pt x="28142" y="5185"/>
                      <a:pt x="27476" y="5323"/>
                      <a:pt x="26756" y="5434"/>
                    </a:cubicBezTo>
                    <a:lnTo>
                      <a:pt x="25591" y="5601"/>
                    </a:lnTo>
                    <a:lnTo>
                      <a:pt x="24343" y="5739"/>
                    </a:lnTo>
                    <a:cubicBezTo>
                      <a:pt x="23484" y="5850"/>
                      <a:pt x="22541" y="5878"/>
                      <a:pt x="21571" y="5933"/>
                    </a:cubicBezTo>
                    <a:cubicBezTo>
                      <a:pt x="21037" y="5954"/>
                      <a:pt x="20505" y="5965"/>
                      <a:pt x="19974" y="5965"/>
                    </a:cubicBezTo>
                    <a:cubicBezTo>
                      <a:pt x="18381" y="5965"/>
                      <a:pt x="16795" y="5871"/>
                      <a:pt x="15194" y="5684"/>
                    </a:cubicBezTo>
                    <a:cubicBezTo>
                      <a:pt x="13087" y="5434"/>
                      <a:pt x="11007" y="4991"/>
                      <a:pt x="8956" y="4381"/>
                    </a:cubicBezTo>
                    <a:cubicBezTo>
                      <a:pt x="8041" y="4076"/>
                      <a:pt x="7126" y="3799"/>
                      <a:pt x="6350" y="3466"/>
                    </a:cubicBezTo>
                    <a:cubicBezTo>
                      <a:pt x="5934" y="3300"/>
                      <a:pt x="5545" y="3161"/>
                      <a:pt x="5185" y="2967"/>
                    </a:cubicBezTo>
                    <a:lnTo>
                      <a:pt x="4131" y="2468"/>
                    </a:lnTo>
                    <a:cubicBezTo>
                      <a:pt x="3522" y="2163"/>
                      <a:pt x="2939" y="1858"/>
                      <a:pt x="2385" y="1497"/>
                    </a:cubicBezTo>
                    <a:cubicBezTo>
                      <a:pt x="2135" y="1359"/>
                      <a:pt x="1886" y="1220"/>
                      <a:pt x="1664" y="1081"/>
                    </a:cubicBezTo>
                    <a:lnTo>
                      <a:pt x="1082" y="693"/>
                    </a:lnTo>
                    <a:lnTo>
                      <a:pt x="305" y="167"/>
                    </a:lnTo>
                    <a:cubicBezTo>
                      <a:pt x="194" y="111"/>
                      <a:pt x="111" y="28"/>
                      <a:pt x="0" y="0"/>
                    </a:cubicBezTo>
                    <a:close/>
                  </a:path>
                </a:pathLst>
              </a:custGeom>
              <a:solidFill>
                <a:srgbClr val="6F4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36;p36">
                <a:extLst>
                  <a:ext uri="{FF2B5EF4-FFF2-40B4-BE49-F238E27FC236}">
                    <a16:creationId xmlns:a16="http://schemas.microsoft.com/office/drawing/2014/main" id="{377EB7A4-49C2-F243-E24B-30FBC9AA6FCC}"/>
                  </a:ext>
                </a:extLst>
              </p:cNvPr>
              <p:cNvSpPr/>
              <p:nvPr/>
            </p:nvSpPr>
            <p:spPr>
              <a:xfrm>
                <a:off x="6927194" y="1638494"/>
                <a:ext cx="150588" cy="131403"/>
              </a:xfrm>
              <a:custGeom>
                <a:avLst/>
                <a:gdLst/>
                <a:ahLst/>
                <a:cxnLst/>
                <a:rect l="l" t="t" r="r" b="b"/>
                <a:pathLst>
                  <a:path w="9788" h="8541" extrusionOk="0">
                    <a:moveTo>
                      <a:pt x="0" y="0"/>
                    </a:moveTo>
                    <a:cubicBezTo>
                      <a:pt x="0" y="28"/>
                      <a:pt x="665" y="333"/>
                      <a:pt x="1664" y="971"/>
                    </a:cubicBezTo>
                    <a:cubicBezTo>
                      <a:pt x="4270" y="2634"/>
                      <a:pt x="6599" y="4686"/>
                      <a:pt x="8595" y="7043"/>
                    </a:cubicBezTo>
                    <a:cubicBezTo>
                      <a:pt x="9327" y="7938"/>
                      <a:pt x="9741" y="8541"/>
                      <a:pt x="9785" y="8541"/>
                    </a:cubicBezTo>
                    <a:cubicBezTo>
                      <a:pt x="9786" y="8541"/>
                      <a:pt x="9787" y="8540"/>
                      <a:pt x="9787" y="8540"/>
                    </a:cubicBezTo>
                    <a:cubicBezTo>
                      <a:pt x="9704" y="8401"/>
                      <a:pt x="9621" y="8235"/>
                      <a:pt x="9510" y="8096"/>
                    </a:cubicBezTo>
                    <a:cubicBezTo>
                      <a:pt x="9260" y="7708"/>
                      <a:pt x="8983" y="7320"/>
                      <a:pt x="8706" y="6932"/>
                    </a:cubicBezTo>
                    <a:cubicBezTo>
                      <a:pt x="7735" y="5712"/>
                      <a:pt x="6682" y="4603"/>
                      <a:pt x="5490" y="3577"/>
                    </a:cubicBezTo>
                    <a:cubicBezTo>
                      <a:pt x="4325" y="2551"/>
                      <a:pt x="3078" y="1636"/>
                      <a:pt x="1747" y="832"/>
                    </a:cubicBezTo>
                    <a:cubicBezTo>
                      <a:pt x="1331" y="583"/>
                      <a:pt x="915" y="361"/>
                      <a:pt x="499" y="167"/>
                    </a:cubicBezTo>
                    <a:cubicBezTo>
                      <a:pt x="333" y="111"/>
                      <a:pt x="166" y="28"/>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37;p36">
                <a:extLst>
                  <a:ext uri="{FF2B5EF4-FFF2-40B4-BE49-F238E27FC236}">
                    <a16:creationId xmlns:a16="http://schemas.microsoft.com/office/drawing/2014/main" id="{3078EE5D-44DA-16CE-2217-4AAB003257D4}"/>
                  </a:ext>
                </a:extLst>
              </p:cNvPr>
              <p:cNvSpPr/>
              <p:nvPr/>
            </p:nvSpPr>
            <p:spPr>
              <a:xfrm>
                <a:off x="6967287" y="1809114"/>
                <a:ext cx="40539" cy="30724"/>
              </a:xfrm>
              <a:custGeom>
                <a:avLst/>
                <a:gdLst/>
                <a:ahLst/>
                <a:cxnLst/>
                <a:rect l="l" t="t" r="r" b="b"/>
                <a:pathLst>
                  <a:path w="2635" h="1997" extrusionOk="0">
                    <a:moveTo>
                      <a:pt x="0" y="1"/>
                    </a:moveTo>
                    <a:cubicBezTo>
                      <a:pt x="527" y="222"/>
                      <a:pt x="998" y="500"/>
                      <a:pt x="1470" y="805"/>
                    </a:cubicBezTo>
                    <a:cubicBezTo>
                      <a:pt x="1886" y="1193"/>
                      <a:pt x="2274" y="1581"/>
                      <a:pt x="2634" y="1997"/>
                    </a:cubicBezTo>
                    <a:cubicBezTo>
                      <a:pt x="2246" y="888"/>
                      <a:pt x="1192" y="11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38;p36">
                <a:extLst>
                  <a:ext uri="{FF2B5EF4-FFF2-40B4-BE49-F238E27FC236}">
                    <a16:creationId xmlns:a16="http://schemas.microsoft.com/office/drawing/2014/main" id="{9E7DF2B7-33E3-A697-9BDE-300491AAA9CE}"/>
                  </a:ext>
                </a:extLst>
              </p:cNvPr>
              <p:cNvSpPr/>
              <p:nvPr/>
            </p:nvSpPr>
            <p:spPr>
              <a:xfrm>
                <a:off x="6878562" y="2387097"/>
                <a:ext cx="25185" cy="38524"/>
              </a:xfrm>
              <a:custGeom>
                <a:avLst/>
                <a:gdLst/>
                <a:ahLst/>
                <a:cxnLst/>
                <a:rect l="l" t="t" r="r" b="b"/>
                <a:pathLst>
                  <a:path w="1637" h="2504" extrusionOk="0">
                    <a:moveTo>
                      <a:pt x="361" y="1"/>
                    </a:moveTo>
                    <a:lnTo>
                      <a:pt x="361" y="28"/>
                    </a:lnTo>
                    <a:cubicBezTo>
                      <a:pt x="194" y="749"/>
                      <a:pt x="56" y="1526"/>
                      <a:pt x="0" y="2274"/>
                    </a:cubicBezTo>
                    <a:cubicBezTo>
                      <a:pt x="36" y="2452"/>
                      <a:pt x="133" y="2503"/>
                      <a:pt x="232" y="2503"/>
                    </a:cubicBezTo>
                    <a:cubicBezTo>
                      <a:pt x="364" y="2503"/>
                      <a:pt x="499" y="2413"/>
                      <a:pt x="499" y="2413"/>
                    </a:cubicBezTo>
                    <a:lnTo>
                      <a:pt x="1636" y="472"/>
                    </a:lnTo>
                    <a:lnTo>
                      <a:pt x="3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39;p36">
                <a:extLst>
                  <a:ext uri="{FF2B5EF4-FFF2-40B4-BE49-F238E27FC236}">
                    <a16:creationId xmlns:a16="http://schemas.microsoft.com/office/drawing/2014/main" id="{E870046B-CE2F-AE0E-CC21-09867348970C}"/>
                  </a:ext>
                </a:extLst>
              </p:cNvPr>
              <p:cNvSpPr/>
              <p:nvPr/>
            </p:nvSpPr>
            <p:spPr>
              <a:xfrm>
                <a:off x="6881978" y="2173815"/>
                <a:ext cx="133096" cy="223544"/>
              </a:xfrm>
              <a:custGeom>
                <a:avLst/>
                <a:gdLst/>
                <a:ahLst/>
                <a:cxnLst/>
                <a:rect l="l" t="t" r="r" b="b"/>
                <a:pathLst>
                  <a:path w="8651" h="14530" extrusionOk="0">
                    <a:moveTo>
                      <a:pt x="3216" y="1"/>
                    </a:moveTo>
                    <a:lnTo>
                      <a:pt x="0" y="13947"/>
                    </a:lnTo>
                    <a:lnTo>
                      <a:pt x="1470" y="14529"/>
                    </a:lnTo>
                    <a:lnTo>
                      <a:pt x="8651" y="2330"/>
                    </a:lnTo>
                    <a:lnTo>
                      <a:pt x="32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40;p36">
                <a:extLst>
                  <a:ext uri="{FF2B5EF4-FFF2-40B4-BE49-F238E27FC236}">
                    <a16:creationId xmlns:a16="http://schemas.microsoft.com/office/drawing/2014/main" id="{AB356083-210C-1484-463E-29E729F164F6}"/>
                  </a:ext>
                </a:extLst>
              </p:cNvPr>
              <p:cNvSpPr/>
              <p:nvPr/>
            </p:nvSpPr>
            <p:spPr>
              <a:xfrm>
                <a:off x="6931456" y="1152220"/>
                <a:ext cx="482027" cy="1057442"/>
              </a:xfrm>
              <a:custGeom>
                <a:avLst/>
                <a:gdLst/>
                <a:ahLst/>
                <a:cxnLst/>
                <a:rect l="l" t="t" r="r" b="b"/>
                <a:pathLst>
                  <a:path w="31331" h="68732" extrusionOk="0">
                    <a:moveTo>
                      <a:pt x="24177" y="0"/>
                    </a:moveTo>
                    <a:cubicBezTo>
                      <a:pt x="24177" y="0"/>
                      <a:pt x="194" y="65571"/>
                      <a:pt x="0" y="66403"/>
                    </a:cubicBezTo>
                    <a:lnTo>
                      <a:pt x="5435" y="68732"/>
                    </a:lnTo>
                    <a:cubicBezTo>
                      <a:pt x="5435" y="68732"/>
                      <a:pt x="21294" y="30387"/>
                      <a:pt x="21571" y="29694"/>
                    </a:cubicBezTo>
                    <a:cubicBezTo>
                      <a:pt x="21848" y="29001"/>
                      <a:pt x="31330" y="2579"/>
                      <a:pt x="31330" y="2579"/>
                    </a:cubicBezTo>
                    <a:lnTo>
                      <a:pt x="241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41;p36">
                <a:extLst>
                  <a:ext uri="{FF2B5EF4-FFF2-40B4-BE49-F238E27FC236}">
                    <a16:creationId xmlns:a16="http://schemas.microsoft.com/office/drawing/2014/main" id="{49854A47-CDB3-2858-96A5-13FD3EC2723B}"/>
                  </a:ext>
                </a:extLst>
              </p:cNvPr>
              <p:cNvSpPr/>
              <p:nvPr/>
            </p:nvSpPr>
            <p:spPr>
              <a:xfrm>
                <a:off x="7303419" y="1074157"/>
                <a:ext cx="133942" cy="117741"/>
              </a:xfrm>
              <a:custGeom>
                <a:avLst/>
                <a:gdLst/>
                <a:ahLst/>
                <a:cxnLst/>
                <a:rect l="l" t="t" r="r" b="b"/>
                <a:pathLst>
                  <a:path w="8706" h="7653" extrusionOk="0">
                    <a:moveTo>
                      <a:pt x="3383" y="0"/>
                    </a:moveTo>
                    <a:lnTo>
                      <a:pt x="1913" y="444"/>
                    </a:lnTo>
                    <a:lnTo>
                      <a:pt x="0" y="5074"/>
                    </a:lnTo>
                    <a:lnTo>
                      <a:pt x="7153" y="7653"/>
                    </a:lnTo>
                    <a:lnTo>
                      <a:pt x="8706" y="2912"/>
                    </a:lnTo>
                    <a:lnTo>
                      <a:pt x="7985" y="1470"/>
                    </a:lnTo>
                    <a:lnTo>
                      <a:pt x="33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42;p36">
                <a:extLst>
                  <a:ext uri="{FF2B5EF4-FFF2-40B4-BE49-F238E27FC236}">
                    <a16:creationId xmlns:a16="http://schemas.microsoft.com/office/drawing/2014/main" id="{C0A220EE-6D6D-EED3-34FB-880D0B935AFC}"/>
                  </a:ext>
                </a:extLst>
              </p:cNvPr>
              <p:cNvSpPr/>
              <p:nvPr/>
            </p:nvSpPr>
            <p:spPr>
              <a:xfrm>
                <a:off x="7355451" y="970508"/>
                <a:ext cx="108357" cy="126265"/>
              </a:xfrm>
              <a:custGeom>
                <a:avLst/>
                <a:gdLst/>
                <a:ahLst/>
                <a:cxnLst/>
                <a:rect l="l" t="t" r="r" b="b"/>
                <a:pathLst>
                  <a:path w="7043" h="8207" extrusionOk="0">
                    <a:moveTo>
                      <a:pt x="2607" y="0"/>
                    </a:moveTo>
                    <a:lnTo>
                      <a:pt x="1" y="6737"/>
                    </a:lnTo>
                    <a:lnTo>
                      <a:pt x="4603" y="8207"/>
                    </a:lnTo>
                    <a:lnTo>
                      <a:pt x="7043" y="1469"/>
                    </a:lnTo>
                    <a:cubicBezTo>
                      <a:pt x="5740" y="555"/>
                      <a:pt x="4187" y="28"/>
                      <a:pt x="26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43;p36">
                <a:extLst>
                  <a:ext uri="{FF2B5EF4-FFF2-40B4-BE49-F238E27FC236}">
                    <a16:creationId xmlns:a16="http://schemas.microsoft.com/office/drawing/2014/main" id="{C7DB6CC7-4452-0BE6-D9E4-C02684A65BD9}"/>
                  </a:ext>
                </a:extLst>
              </p:cNvPr>
              <p:cNvSpPr/>
              <p:nvPr/>
            </p:nvSpPr>
            <p:spPr>
              <a:xfrm>
                <a:off x="7330712" y="1081834"/>
                <a:ext cx="109634" cy="38832"/>
              </a:xfrm>
              <a:custGeom>
                <a:avLst/>
                <a:gdLst/>
                <a:ahLst/>
                <a:cxnLst/>
                <a:rect l="l" t="t" r="r" b="b"/>
                <a:pathLst>
                  <a:path w="7126" h="2524" extrusionOk="0">
                    <a:moveTo>
                      <a:pt x="0" y="0"/>
                    </a:moveTo>
                    <a:lnTo>
                      <a:pt x="0" y="0"/>
                    </a:lnTo>
                    <a:cubicBezTo>
                      <a:pt x="305" y="222"/>
                      <a:pt x="638" y="389"/>
                      <a:pt x="971" y="499"/>
                    </a:cubicBezTo>
                    <a:cubicBezTo>
                      <a:pt x="1636" y="804"/>
                      <a:pt x="2496" y="1165"/>
                      <a:pt x="3466" y="1498"/>
                    </a:cubicBezTo>
                    <a:cubicBezTo>
                      <a:pt x="4464" y="1830"/>
                      <a:pt x="5379" y="2135"/>
                      <a:pt x="6045" y="2302"/>
                    </a:cubicBezTo>
                    <a:cubicBezTo>
                      <a:pt x="6405" y="2413"/>
                      <a:pt x="6765" y="2496"/>
                      <a:pt x="7126" y="2523"/>
                    </a:cubicBezTo>
                    <a:cubicBezTo>
                      <a:pt x="6793" y="2357"/>
                      <a:pt x="6460" y="2218"/>
                      <a:pt x="6100" y="2135"/>
                    </a:cubicBezTo>
                    <a:cubicBezTo>
                      <a:pt x="5435" y="1913"/>
                      <a:pt x="4547" y="1636"/>
                      <a:pt x="3549" y="1276"/>
                    </a:cubicBezTo>
                    <a:cubicBezTo>
                      <a:pt x="2579" y="915"/>
                      <a:pt x="1692" y="583"/>
                      <a:pt x="1054" y="361"/>
                    </a:cubicBezTo>
                    <a:cubicBezTo>
                      <a:pt x="694" y="194"/>
                      <a:pt x="361" y="84"/>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44;p36">
                <a:extLst>
                  <a:ext uri="{FF2B5EF4-FFF2-40B4-BE49-F238E27FC236}">
                    <a16:creationId xmlns:a16="http://schemas.microsoft.com/office/drawing/2014/main" id="{0E4E3952-669C-ECF9-729D-2EDBBDC71CF4}"/>
                  </a:ext>
                </a:extLst>
              </p:cNvPr>
              <p:cNvSpPr/>
              <p:nvPr/>
            </p:nvSpPr>
            <p:spPr>
              <a:xfrm>
                <a:off x="7276972" y="1191883"/>
                <a:ext cx="168066" cy="397025"/>
              </a:xfrm>
              <a:custGeom>
                <a:avLst/>
                <a:gdLst/>
                <a:ahLst/>
                <a:cxnLst/>
                <a:rect l="l" t="t" r="r" b="b"/>
                <a:pathLst>
                  <a:path w="10924" h="25806" extrusionOk="0">
                    <a:moveTo>
                      <a:pt x="8872" y="1"/>
                    </a:moveTo>
                    <a:lnTo>
                      <a:pt x="277" y="23872"/>
                    </a:lnTo>
                    <a:cubicBezTo>
                      <a:pt x="0" y="24565"/>
                      <a:pt x="360" y="25369"/>
                      <a:pt x="1026" y="25674"/>
                    </a:cubicBezTo>
                    <a:lnTo>
                      <a:pt x="1164" y="25730"/>
                    </a:lnTo>
                    <a:cubicBezTo>
                      <a:pt x="1317" y="25781"/>
                      <a:pt x="1473" y="25805"/>
                      <a:pt x="1627" y="25805"/>
                    </a:cubicBezTo>
                    <a:cubicBezTo>
                      <a:pt x="2228" y="25805"/>
                      <a:pt x="2796" y="25433"/>
                      <a:pt x="2994" y="24815"/>
                    </a:cubicBezTo>
                    <a:lnTo>
                      <a:pt x="10453" y="3272"/>
                    </a:lnTo>
                    <a:cubicBezTo>
                      <a:pt x="10924" y="1941"/>
                      <a:pt x="10203" y="472"/>
                      <a:pt x="8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45;p36">
                <a:extLst>
                  <a:ext uri="{FF2B5EF4-FFF2-40B4-BE49-F238E27FC236}">
                    <a16:creationId xmlns:a16="http://schemas.microsoft.com/office/drawing/2014/main" id="{B9B210DB-8C35-5493-22BE-810D292288F8}"/>
                  </a:ext>
                </a:extLst>
              </p:cNvPr>
              <p:cNvSpPr/>
              <p:nvPr/>
            </p:nvSpPr>
            <p:spPr>
              <a:xfrm>
                <a:off x="7066244" y="2243740"/>
                <a:ext cx="104526" cy="123326"/>
              </a:xfrm>
              <a:custGeom>
                <a:avLst/>
                <a:gdLst/>
                <a:ahLst/>
                <a:cxnLst/>
                <a:rect l="l" t="t" r="r" b="b"/>
                <a:pathLst>
                  <a:path w="6794" h="8016" extrusionOk="0">
                    <a:moveTo>
                      <a:pt x="1702" y="1"/>
                    </a:moveTo>
                    <a:cubicBezTo>
                      <a:pt x="1671" y="1"/>
                      <a:pt x="1640" y="1"/>
                      <a:pt x="1609" y="3"/>
                    </a:cubicBezTo>
                    <a:cubicBezTo>
                      <a:pt x="694" y="86"/>
                      <a:pt x="167" y="779"/>
                      <a:pt x="1" y="1666"/>
                    </a:cubicBezTo>
                    <a:cubicBezTo>
                      <a:pt x="2302" y="4106"/>
                      <a:pt x="4548" y="6435"/>
                      <a:pt x="6183" y="7849"/>
                    </a:cubicBezTo>
                    <a:cubicBezTo>
                      <a:pt x="6267" y="7932"/>
                      <a:pt x="6377" y="7960"/>
                      <a:pt x="6488" y="7988"/>
                    </a:cubicBezTo>
                    <a:lnTo>
                      <a:pt x="6793" y="8016"/>
                    </a:lnTo>
                    <a:cubicBezTo>
                      <a:pt x="6294" y="5243"/>
                      <a:pt x="5019" y="2665"/>
                      <a:pt x="3106" y="613"/>
                    </a:cubicBezTo>
                    <a:cubicBezTo>
                      <a:pt x="2739" y="220"/>
                      <a:pt x="2225" y="1"/>
                      <a:pt x="1702" y="1"/>
                    </a:cubicBezTo>
                    <a:close/>
                  </a:path>
                </a:pathLst>
              </a:custGeom>
              <a:solidFill>
                <a:srgbClr val="0E2124">
                  <a:alpha val="10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46;p36">
                <a:extLst>
                  <a:ext uri="{FF2B5EF4-FFF2-40B4-BE49-F238E27FC236}">
                    <a16:creationId xmlns:a16="http://schemas.microsoft.com/office/drawing/2014/main" id="{5E1C0180-7E13-911D-19DC-F79E523B9C4A}"/>
                  </a:ext>
                </a:extLst>
              </p:cNvPr>
              <p:cNvSpPr/>
              <p:nvPr/>
            </p:nvSpPr>
            <p:spPr>
              <a:xfrm>
                <a:off x="7262895" y="2329388"/>
                <a:ext cx="98541" cy="88433"/>
              </a:xfrm>
              <a:custGeom>
                <a:avLst/>
                <a:gdLst/>
                <a:ahLst/>
                <a:cxnLst/>
                <a:rect l="l" t="t" r="r" b="b"/>
                <a:pathLst>
                  <a:path w="6405" h="5748" extrusionOk="0">
                    <a:moveTo>
                      <a:pt x="2925" y="1"/>
                    </a:moveTo>
                    <a:cubicBezTo>
                      <a:pt x="2352" y="1"/>
                      <a:pt x="1787" y="174"/>
                      <a:pt x="1303" y="508"/>
                    </a:cubicBezTo>
                    <a:cubicBezTo>
                      <a:pt x="499" y="1035"/>
                      <a:pt x="0" y="2643"/>
                      <a:pt x="28" y="3585"/>
                    </a:cubicBezTo>
                    <a:cubicBezTo>
                      <a:pt x="1248" y="4278"/>
                      <a:pt x="2523" y="4861"/>
                      <a:pt x="3826" y="5304"/>
                    </a:cubicBezTo>
                    <a:cubicBezTo>
                      <a:pt x="4630" y="5526"/>
                      <a:pt x="5462" y="5692"/>
                      <a:pt x="6294" y="5748"/>
                    </a:cubicBezTo>
                    <a:cubicBezTo>
                      <a:pt x="6405" y="4667"/>
                      <a:pt x="6322" y="3613"/>
                      <a:pt x="6044" y="2587"/>
                    </a:cubicBezTo>
                    <a:cubicBezTo>
                      <a:pt x="5739" y="1534"/>
                      <a:pt x="5018" y="674"/>
                      <a:pt x="4048" y="231"/>
                    </a:cubicBezTo>
                    <a:cubicBezTo>
                      <a:pt x="3684" y="76"/>
                      <a:pt x="3303" y="1"/>
                      <a:pt x="2925" y="1"/>
                    </a:cubicBezTo>
                    <a:close/>
                  </a:path>
                </a:pathLst>
              </a:custGeom>
              <a:solidFill>
                <a:srgbClr val="0E2124">
                  <a:alpha val="10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47;p36">
                <a:extLst>
                  <a:ext uri="{FF2B5EF4-FFF2-40B4-BE49-F238E27FC236}">
                    <a16:creationId xmlns:a16="http://schemas.microsoft.com/office/drawing/2014/main" id="{89B45D55-F741-AA45-98A8-EA511694D09C}"/>
                  </a:ext>
                </a:extLst>
              </p:cNvPr>
              <p:cNvSpPr/>
              <p:nvPr/>
            </p:nvSpPr>
            <p:spPr>
              <a:xfrm>
                <a:off x="7402806" y="2250832"/>
                <a:ext cx="111772" cy="85787"/>
              </a:xfrm>
              <a:custGeom>
                <a:avLst/>
                <a:gdLst/>
                <a:ahLst/>
                <a:cxnLst/>
                <a:rect l="l" t="t" r="r" b="b"/>
                <a:pathLst>
                  <a:path w="7265" h="5576" extrusionOk="0">
                    <a:moveTo>
                      <a:pt x="2737" y="0"/>
                    </a:moveTo>
                    <a:cubicBezTo>
                      <a:pt x="2509" y="0"/>
                      <a:pt x="2280" y="14"/>
                      <a:pt x="2052" y="41"/>
                    </a:cubicBezTo>
                    <a:cubicBezTo>
                      <a:pt x="915" y="263"/>
                      <a:pt x="333" y="679"/>
                      <a:pt x="0" y="1289"/>
                    </a:cubicBezTo>
                    <a:cubicBezTo>
                      <a:pt x="0" y="1289"/>
                      <a:pt x="1691" y="3035"/>
                      <a:pt x="2079" y="5198"/>
                    </a:cubicBezTo>
                    <a:cubicBezTo>
                      <a:pt x="2916" y="5453"/>
                      <a:pt x="3788" y="5576"/>
                      <a:pt x="4665" y="5576"/>
                    </a:cubicBezTo>
                    <a:cubicBezTo>
                      <a:pt x="5125" y="5576"/>
                      <a:pt x="5586" y="5542"/>
                      <a:pt x="6044" y="5475"/>
                    </a:cubicBezTo>
                    <a:cubicBezTo>
                      <a:pt x="7070" y="5142"/>
                      <a:pt x="7264" y="2786"/>
                      <a:pt x="6682" y="1871"/>
                    </a:cubicBezTo>
                    <a:cubicBezTo>
                      <a:pt x="6238" y="1205"/>
                      <a:pt x="5601" y="679"/>
                      <a:pt x="4824" y="429"/>
                    </a:cubicBezTo>
                    <a:cubicBezTo>
                      <a:pt x="4152" y="135"/>
                      <a:pt x="3449" y="0"/>
                      <a:pt x="2737" y="0"/>
                    </a:cubicBezTo>
                    <a:close/>
                  </a:path>
                </a:pathLst>
              </a:custGeom>
              <a:solidFill>
                <a:srgbClr val="0E2124">
                  <a:alpha val="10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48;p36">
                <a:extLst>
                  <a:ext uri="{FF2B5EF4-FFF2-40B4-BE49-F238E27FC236}">
                    <a16:creationId xmlns:a16="http://schemas.microsoft.com/office/drawing/2014/main" id="{0F0D335D-533A-DAB8-513B-B2FCDDC115E1}"/>
                  </a:ext>
                </a:extLst>
              </p:cNvPr>
              <p:cNvSpPr/>
              <p:nvPr/>
            </p:nvSpPr>
            <p:spPr>
              <a:xfrm>
                <a:off x="7965999" y="1499280"/>
                <a:ext cx="405241" cy="752465"/>
              </a:xfrm>
              <a:custGeom>
                <a:avLst/>
                <a:gdLst/>
                <a:ahLst/>
                <a:cxnLst/>
                <a:rect l="l" t="t" r="r" b="b"/>
                <a:pathLst>
                  <a:path w="26340" h="48909" extrusionOk="0">
                    <a:moveTo>
                      <a:pt x="17357" y="1"/>
                    </a:moveTo>
                    <a:lnTo>
                      <a:pt x="1" y="5712"/>
                    </a:lnTo>
                    <a:lnTo>
                      <a:pt x="15277" y="48909"/>
                    </a:lnTo>
                    <a:cubicBezTo>
                      <a:pt x="15277" y="48909"/>
                      <a:pt x="18799" y="47107"/>
                      <a:pt x="22486" y="32162"/>
                    </a:cubicBezTo>
                    <a:cubicBezTo>
                      <a:pt x="26340" y="16553"/>
                      <a:pt x="17357" y="1"/>
                      <a:pt x="17357" y="1"/>
                    </a:cubicBezTo>
                    <a:close/>
                  </a:path>
                </a:pathLst>
              </a:custGeom>
              <a:solidFill>
                <a:srgbClr val="AE7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49;p36">
                <a:extLst>
                  <a:ext uri="{FF2B5EF4-FFF2-40B4-BE49-F238E27FC236}">
                    <a16:creationId xmlns:a16="http://schemas.microsoft.com/office/drawing/2014/main" id="{6D0F1935-83B6-C616-50B9-437E6F0BBAB2}"/>
                  </a:ext>
                </a:extLst>
              </p:cNvPr>
              <p:cNvSpPr/>
              <p:nvPr/>
            </p:nvSpPr>
            <p:spPr>
              <a:xfrm>
                <a:off x="6928886" y="1666218"/>
                <a:ext cx="702556" cy="467796"/>
              </a:xfrm>
              <a:custGeom>
                <a:avLst/>
                <a:gdLst/>
                <a:ahLst/>
                <a:cxnLst/>
                <a:rect l="l" t="t" r="r" b="b"/>
                <a:pathLst>
                  <a:path w="45665" h="30406" extrusionOk="0">
                    <a:moveTo>
                      <a:pt x="45665" y="0"/>
                    </a:moveTo>
                    <a:cubicBezTo>
                      <a:pt x="40037" y="2191"/>
                      <a:pt x="34076" y="3328"/>
                      <a:pt x="28170" y="4686"/>
                    </a:cubicBezTo>
                    <a:cubicBezTo>
                      <a:pt x="22292" y="6072"/>
                      <a:pt x="15333" y="7791"/>
                      <a:pt x="11230" y="10869"/>
                    </a:cubicBezTo>
                    <a:cubicBezTo>
                      <a:pt x="7265" y="13836"/>
                      <a:pt x="2358" y="18105"/>
                      <a:pt x="722" y="22569"/>
                    </a:cubicBezTo>
                    <a:cubicBezTo>
                      <a:pt x="1" y="24427"/>
                      <a:pt x="167" y="26534"/>
                      <a:pt x="1193" y="28281"/>
                    </a:cubicBezTo>
                    <a:cubicBezTo>
                      <a:pt x="1803" y="29362"/>
                      <a:pt x="2884" y="30083"/>
                      <a:pt x="4132" y="30277"/>
                    </a:cubicBezTo>
                    <a:cubicBezTo>
                      <a:pt x="4685" y="30365"/>
                      <a:pt x="5241" y="30406"/>
                      <a:pt x="5796" y="30406"/>
                    </a:cubicBezTo>
                    <a:cubicBezTo>
                      <a:pt x="8716" y="30406"/>
                      <a:pt x="11599" y="29284"/>
                      <a:pt x="13836" y="28142"/>
                    </a:cubicBezTo>
                    <a:cubicBezTo>
                      <a:pt x="16470" y="26756"/>
                      <a:pt x="25592" y="22264"/>
                      <a:pt x="25592" y="22264"/>
                    </a:cubicBezTo>
                    <a:lnTo>
                      <a:pt x="33244" y="22153"/>
                    </a:lnTo>
                    <a:lnTo>
                      <a:pt x="39122" y="23789"/>
                    </a:lnTo>
                    <a:lnTo>
                      <a:pt x="45665" y="0"/>
                    </a:lnTo>
                    <a:close/>
                  </a:path>
                </a:pathLst>
              </a:custGeom>
              <a:solidFill>
                <a:srgbClr val="AE7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50;p36">
                <a:extLst>
                  <a:ext uri="{FF2B5EF4-FFF2-40B4-BE49-F238E27FC236}">
                    <a16:creationId xmlns:a16="http://schemas.microsoft.com/office/drawing/2014/main" id="{3B29BCBA-278A-754B-C963-AC1F504D9864}"/>
                  </a:ext>
                </a:extLst>
              </p:cNvPr>
              <p:cNvSpPr/>
              <p:nvPr/>
            </p:nvSpPr>
            <p:spPr>
              <a:xfrm>
                <a:off x="7535886" y="1960964"/>
                <a:ext cx="133526" cy="72956"/>
              </a:xfrm>
              <a:custGeom>
                <a:avLst/>
                <a:gdLst/>
                <a:ahLst/>
                <a:cxnLst/>
                <a:rect l="l" t="t" r="r" b="b"/>
                <a:pathLst>
                  <a:path w="8679" h="4742" extrusionOk="0">
                    <a:moveTo>
                      <a:pt x="8679" y="1"/>
                    </a:moveTo>
                    <a:cubicBezTo>
                      <a:pt x="8290" y="306"/>
                      <a:pt x="7902" y="639"/>
                      <a:pt x="7542" y="971"/>
                    </a:cubicBezTo>
                    <a:cubicBezTo>
                      <a:pt x="5767" y="2496"/>
                      <a:pt x="3688" y="3661"/>
                      <a:pt x="1414" y="4326"/>
                    </a:cubicBezTo>
                    <a:cubicBezTo>
                      <a:pt x="555" y="4576"/>
                      <a:pt x="0" y="4686"/>
                      <a:pt x="0" y="4742"/>
                    </a:cubicBezTo>
                    <a:cubicBezTo>
                      <a:pt x="139" y="4742"/>
                      <a:pt x="278" y="4742"/>
                      <a:pt x="416" y="4714"/>
                    </a:cubicBezTo>
                    <a:cubicBezTo>
                      <a:pt x="777" y="4659"/>
                      <a:pt x="1109" y="4576"/>
                      <a:pt x="1470" y="4492"/>
                    </a:cubicBezTo>
                    <a:cubicBezTo>
                      <a:pt x="2634" y="4187"/>
                      <a:pt x="3743" y="3744"/>
                      <a:pt x="4797" y="3189"/>
                    </a:cubicBezTo>
                    <a:cubicBezTo>
                      <a:pt x="5823" y="2607"/>
                      <a:pt x="6793" y="1914"/>
                      <a:pt x="7680" y="1110"/>
                    </a:cubicBezTo>
                    <a:cubicBezTo>
                      <a:pt x="7930" y="860"/>
                      <a:pt x="8207" y="583"/>
                      <a:pt x="8429" y="334"/>
                    </a:cubicBezTo>
                    <a:cubicBezTo>
                      <a:pt x="8512" y="223"/>
                      <a:pt x="8595" y="112"/>
                      <a:pt x="8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51;p36">
                <a:extLst>
                  <a:ext uri="{FF2B5EF4-FFF2-40B4-BE49-F238E27FC236}">
                    <a16:creationId xmlns:a16="http://schemas.microsoft.com/office/drawing/2014/main" id="{70724EBA-3601-31B9-1FB2-5DEC2AFD57F2}"/>
                  </a:ext>
                </a:extLst>
              </p:cNvPr>
              <p:cNvSpPr/>
              <p:nvPr/>
            </p:nvSpPr>
            <p:spPr>
              <a:xfrm>
                <a:off x="7439915" y="1942194"/>
                <a:ext cx="40109" cy="64863"/>
              </a:xfrm>
              <a:custGeom>
                <a:avLst/>
                <a:gdLst/>
                <a:ahLst/>
                <a:cxnLst/>
                <a:rect l="l" t="t" r="r" b="b"/>
                <a:pathLst>
                  <a:path w="2607" h="4216" extrusionOk="0">
                    <a:moveTo>
                      <a:pt x="2604" y="0"/>
                    </a:moveTo>
                    <a:cubicBezTo>
                      <a:pt x="2541" y="0"/>
                      <a:pt x="2153" y="1014"/>
                      <a:pt x="1442" y="2163"/>
                    </a:cubicBezTo>
                    <a:cubicBezTo>
                      <a:pt x="721" y="3328"/>
                      <a:pt x="0" y="4160"/>
                      <a:pt x="56" y="4215"/>
                    </a:cubicBezTo>
                    <a:cubicBezTo>
                      <a:pt x="693" y="3661"/>
                      <a:pt x="1220" y="3023"/>
                      <a:pt x="1636" y="2274"/>
                    </a:cubicBezTo>
                    <a:cubicBezTo>
                      <a:pt x="2107" y="1581"/>
                      <a:pt x="2440" y="805"/>
                      <a:pt x="2606" y="1"/>
                    </a:cubicBezTo>
                    <a:cubicBezTo>
                      <a:pt x="2606" y="1"/>
                      <a:pt x="2605" y="0"/>
                      <a:pt x="26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752;p36">
                <a:extLst>
                  <a:ext uri="{FF2B5EF4-FFF2-40B4-BE49-F238E27FC236}">
                    <a16:creationId xmlns:a16="http://schemas.microsoft.com/office/drawing/2014/main" id="{B6FC4924-3C6F-1FBD-5F12-CA4D687D00C1}"/>
                  </a:ext>
                </a:extLst>
              </p:cNvPr>
              <p:cNvSpPr/>
              <p:nvPr/>
            </p:nvSpPr>
            <p:spPr>
              <a:xfrm>
                <a:off x="7283788" y="1963102"/>
                <a:ext cx="39263" cy="45663"/>
              </a:xfrm>
              <a:custGeom>
                <a:avLst/>
                <a:gdLst/>
                <a:ahLst/>
                <a:cxnLst/>
                <a:rect l="l" t="t" r="r" b="b"/>
                <a:pathLst>
                  <a:path w="2552" h="2968" extrusionOk="0">
                    <a:moveTo>
                      <a:pt x="1" y="0"/>
                    </a:moveTo>
                    <a:lnTo>
                      <a:pt x="1" y="0"/>
                    </a:lnTo>
                    <a:cubicBezTo>
                      <a:pt x="306" y="555"/>
                      <a:pt x="721" y="1082"/>
                      <a:pt x="1165" y="1553"/>
                    </a:cubicBezTo>
                    <a:cubicBezTo>
                      <a:pt x="1553" y="2080"/>
                      <a:pt x="2025" y="2551"/>
                      <a:pt x="2551" y="2967"/>
                    </a:cubicBezTo>
                    <a:cubicBezTo>
                      <a:pt x="1831" y="1886"/>
                      <a:pt x="971" y="86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753;p36">
                <a:extLst>
                  <a:ext uri="{FF2B5EF4-FFF2-40B4-BE49-F238E27FC236}">
                    <a16:creationId xmlns:a16="http://schemas.microsoft.com/office/drawing/2014/main" id="{2AAE3AF4-9C5E-67C6-A17C-0CA1C6D27626}"/>
                  </a:ext>
                </a:extLst>
              </p:cNvPr>
              <p:cNvSpPr/>
              <p:nvPr/>
            </p:nvSpPr>
            <p:spPr>
              <a:xfrm>
                <a:off x="7140892" y="1843668"/>
                <a:ext cx="67417" cy="147173"/>
              </a:xfrm>
              <a:custGeom>
                <a:avLst/>
                <a:gdLst/>
                <a:ahLst/>
                <a:cxnLst/>
                <a:rect l="l" t="t" r="r" b="b"/>
                <a:pathLst>
                  <a:path w="4382" h="9566" extrusionOk="0">
                    <a:moveTo>
                      <a:pt x="84" y="0"/>
                    </a:moveTo>
                    <a:cubicBezTo>
                      <a:pt x="56" y="139"/>
                      <a:pt x="28" y="278"/>
                      <a:pt x="28" y="416"/>
                    </a:cubicBezTo>
                    <a:cubicBezTo>
                      <a:pt x="1" y="804"/>
                      <a:pt x="28" y="1192"/>
                      <a:pt x="56" y="1581"/>
                    </a:cubicBezTo>
                    <a:cubicBezTo>
                      <a:pt x="278" y="4187"/>
                      <a:pt x="1359" y="6627"/>
                      <a:pt x="3161" y="8512"/>
                    </a:cubicBezTo>
                    <a:cubicBezTo>
                      <a:pt x="3411" y="8817"/>
                      <a:pt x="3716" y="9067"/>
                      <a:pt x="3993" y="9316"/>
                    </a:cubicBezTo>
                    <a:cubicBezTo>
                      <a:pt x="4104" y="9427"/>
                      <a:pt x="4215" y="9510"/>
                      <a:pt x="4353" y="9566"/>
                    </a:cubicBezTo>
                    <a:cubicBezTo>
                      <a:pt x="4381" y="9538"/>
                      <a:pt x="3910" y="9150"/>
                      <a:pt x="3272" y="8429"/>
                    </a:cubicBezTo>
                    <a:cubicBezTo>
                      <a:pt x="1581" y="6516"/>
                      <a:pt x="527" y="4104"/>
                      <a:pt x="222" y="1581"/>
                    </a:cubicBezTo>
                    <a:cubicBezTo>
                      <a:pt x="84" y="610"/>
                      <a:pt x="139" y="0"/>
                      <a:pt x="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754;p36">
                <a:extLst>
                  <a:ext uri="{FF2B5EF4-FFF2-40B4-BE49-F238E27FC236}">
                    <a16:creationId xmlns:a16="http://schemas.microsoft.com/office/drawing/2014/main" id="{375C698A-29B4-458F-673E-E15E0A8E175E}"/>
                  </a:ext>
                </a:extLst>
              </p:cNvPr>
              <p:cNvSpPr/>
              <p:nvPr/>
            </p:nvSpPr>
            <p:spPr>
              <a:xfrm>
                <a:off x="7163923" y="1846653"/>
                <a:ext cx="40539" cy="105803"/>
              </a:xfrm>
              <a:custGeom>
                <a:avLst/>
                <a:gdLst/>
                <a:ahLst/>
                <a:cxnLst/>
                <a:rect l="l" t="t" r="r" b="b"/>
                <a:pathLst>
                  <a:path w="2635" h="6877" extrusionOk="0">
                    <a:moveTo>
                      <a:pt x="56" y="0"/>
                    </a:moveTo>
                    <a:cubicBezTo>
                      <a:pt x="1" y="56"/>
                      <a:pt x="888" y="1442"/>
                      <a:pt x="1609" y="3327"/>
                    </a:cubicBezTo>
                    <a:cubicBezTo>
                      <a:pt x="2330" y="5240"/>
                      <a:pt x="2551" y="6876"/>
                      <a:pt x="2635" y="6876"/>
                    </a:cubicBezTo>
                    <a:cubicBezTo>
                      <a:pt x="2635" y="6488"/>
                      <a:pt x="2607" y="6128"/>
                      <a:pt x="2524" y="5767"/>
                    </a:cubicBezTo>
                    <a:cubicBezTo>
                      <a:pt x="2385" y="4908"/>
                      <a:pt x="2136" y="4048"/>
                      <a:pt x="1831" y="3244"/>
                    </a:cubicBezTo>
                    <a:cubicBezTo>
                      <a:pt x="1526" y="2412"/>
                      <a:pt x="1137" y="1636"/>
                      <a:pt x="694" y="888"/>
                    </a:cubicBezTo>
                    <a:cubicBezTo>
                      <a:pt x="528" y="555"/>
                      <a:pt x="306" y="278"/>
                      <a:pt x="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755;p36">
                <a:extLst>
                  <a:ext uri="{FF2B5EF4-FFF2-40B4-BE49-F238E27FC236}">
                    <a16:creationId xmlns:a16="http://schemas.microsoft.com/office/drawing/2014/main" id="{DD7B7BF0-0825-FE63-1F95-57E5D914B1BD}"/>
                  </a:ext>
                </a:extLst>
              </p:cNvPr>
              <p:cNvSpPr/>
              <p:nvPr/>
            </p:nvSpPr>
            <p:spPr>
              <a:xfrm>
                <a:off x="6942548" y="1955194"/>
                <a:ext cx="150158" cy="155727"/>
              </a:xfrm>
              <a:custGeom>
                <a:avLst/>
                <a:gdLst/>
                <a:ahLst/>
                <a:cxnLst/>
                <a:rect l="l" t="t" r="r" b="b"/>
                <a:pathLst>
                  <a:path w="9760" h="10122" extrusionOk="0">
                    <a:moveTo>
                      <a:pt x="5393" y="0"/>
                    </a:moveTo>
                    <a:cubicBezTo>
                      <a:pt x="5276" y="0"/>
                      <a:pt x="5152" y="14"/>
                      <a:pt x="5019" y="43"/>
                    </a:cubicBezTo>
                    <a:cubicBezTo>
                      <a:pt x="4741" y="99"/>
                      <a:pt x="4464" y="209"/>
                      <a:pt x="4242" y="376"/>
                    </a:cubicBezTo>
                    <a:cubicBezTo>
                      <a:pt x="2523" y="1513"/>
                      <a:pt x="1192" y="3148"/>
                      <a:pt x="444" y="5061"/>
                    </a:cubicBezTo>
                    <a:cubicBezTo>
                      <a:pt x="0" y="6170"/>
                      <a:pt x="167" y="7418"/>
                      <a:pt x="887" y="8361"/>
                    </a:cubicBezTo>
                    <a:cubicBezTo>
                      <a:pt x="1497" y="9109"/>
                      <a:pt x="2329" y="9608"/>
                      <a:pt x="3244" y="9803"/>
                    </a:cubicBezTo>
                    <a:cubicBezTo>
                      <a:pt x="4143" y="10010"/>
                      <a:pt x="5060" y="10121"/>
                      <a:pt x="5981" y="10121"/>
                    </a:cubicBezTo>
                    <a:cubicBezTo>
                      <a:pt x="6168" y="10121"/>
                      <a:pt x="6356" y="10117"/>
                      <a:pt x="6543" y="10108"/>
                    </a:cubicBezTo>
                    <a:cubicBezTo>
                      <a:pt x="7708" y="9997"/>
                      <a:pt x="8872" y="9359"/>
                      <a:pt x="9316" y="8250"/>
                    </a:cubicBezTo>
                    <a:cubicBezTo>
                      <a:pt x="9760" y="7002"/>
                      <a:pt x="9177" y="5644"/>
                      <a:pt x="8567" y="4424"/>
                    </a:cubicBezTo>
                    <a:lnTo>
                      <a:pt x="7070" y="1457"/>
                    </a:lnTo>
                    <a:cubicBezTo>
                      <a:pt x="6703" y="772"/>
                      <a:pt x="6271" y="0"/>
                      <a:pt x="5393" y="0"/>
                    </a:cubicBezTo>
                    <a:close/>
                  </a:path>
                </a:pathLst>
              </a:custGeom>
              <a:solidFill>
                <a:srgbClr val="0E2124">
                  <a:alpha val="10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756;p36">
                <a:extLst>
                  <a:ext uri="{FF2B5EF4-FFF2-40B4-BE49-F238E27FC236}">
                    <a16:creationId xmlns:a16="http://schemas.microsoft.com/office/drawing/2014/main" id="{9FA2BD03-C2E1-9083-D7C4-3019270BDF82}"/>
                  </a:ext>
                </a:extLst>
              </p:cNvPr>
              <p:cNvSpPr/>
              <p:nvPr/>
            </p:nvSpPr>
            <p:spPr>
              <a:xfrm>
                <a:off x="6931456" y="1665356"/>
                <a:ext cx="700418" cy="470581"/>
              </a:xfrm>
              <a:custGeom>
                <a:avLst/>
                <a:gdLst/>
                <a:ahLst/>
                <a:cxnLst/>
                <a:rect l="l" t="t" r="r" b="b"/>
                <a:pathLst>
                  <a:path w="45526" h="30587" extrusionOk="0">
                    <a:moveTo>
                      <a:pt x="37596" y="23466"/>
                    </a:moveTo>
                    <a:lnTo>
                      <a:pt x="38511" y="23734"/>
                    </a:lnTo>
                    <a:cubicBezTo>
                      <a:pt x="38572" y="23744"/>
                      <a:pt x="38633" y="23754"/>
                      <a:pt x="38693" y="23766"/>
                    </a:cubicBezTo>
                    <a:lnTo>
                      <a:pt x="38693" y="23766"/>
                    </a:lnTo>
                    <a:cubicBezTo>
                      <a:pt x="38662" y="23756"/>
                      <a:pt x="38629" y="23746"/>
                      <a:pt x="38594" y="23734"/>
                    </a:cubicBezTo>
                    <a:lnTo>
                      <a:pt x="37596" y="23466"/>
                    </a:lnTo>
                    <a:close/>
                    <a:moveTo>
                      <a:pt x="38693" y="23766"/>
                    </a:moveTo>
                    <a:cubicBezTo>
                      <a:pt x="38880" y="23825"/>
                      <a:pt x="38982" y="23845"/>
                      <a:pt x="38982" y="23845"/>
                    </a:cubicBezTo>
                    <a:cubicBezTo>
                      <a:pt x="38895" y="23810"/>
                      <a:pt x="38796" y="23786"/>
                      <a:pt x="38693" y="23766"/>
                    </a:cubicBezTo>
                    <a:close/>
                    <a:moveTo>
                      <a:pt x="45526" y="1"/>
                    </a:moveTo>
                    <a:lnTo>
                      <a:pt x="45276" y="84"/>
                    </a:lnTo>
                    <a:lnTo>
                      <a:pt x="44583" y="334"/>
                    </a:lnTo>
                    <a:cubicBezTo>
                      <a:pt x="43945" y="583"/>
                      <a:pt x="43030" y="888"/>
                      <a:pt x="41838" y="1276"/>
                    </a:cubicBezTo>
                    <a:cubicBezTo>
                      <a:pt x="39454" y="1997"/>
                      <a:pt x="35933" y="2884"/>
                      <a:pt x="31580" y="3855"/>
                    </a:cubicBezTo>
                    <a:cubicBezTo>
                      <a:pt x="29389" y="4326"/>
                      <a:pt x="27005" y="4853"/>
                      <a:pt x="24454" y="5491"/>
                    </a:cubicBezTo>
                    <a:cubicBezTo>
                      <a:pt x="21709" y="6156"/>
                      <a:pt x="19048" y="6960"/>
                      <a:pt x="16414" y="7958"/>
                    </a:cubicBezTo>
                    <a:cubicBezTo>
                      <a:pt x="15000" y="8513"/>
                      <a:pt x="13614" y="9178"/>
                      <a:pt x="12310" y="9954"/>
                    </a:cubicBezTo>
                    <a:lnTo>
                      <a:pt x="11811" y="10259"/>
                    </a:lnTo>
                    <a:lnTo>
                      <a:pt x="11340" y="10592"/>
                    </a:lnTo>
                    <a:lnTo>
                      <a:pt x="10397" y="11285"/>
                    </a:lnTo>
                    <a:cubicBezTo>
                      <a:pt x="9760" y="11757"/>
                      <a:pt x="9122" y="12256"/>
                      <a:pt x="8512" y="12782"/>
                    </a:cubicBezTo>
                    <a:cubicBezTo>
                      <a:pt x="6044" y="14834"/>
                      <a:pt x="3577" y="17135"/>
                      <a:pt x="1719" y="20047"/>
                    </a:cubicBezTo>
                    <a:cubicBezTo>
                      <a:pt x="1248" y="20795"/>
                      <a:pt x="860" y="21599"/>
                      <a:pt x="527" y="22403"/>
                    </a:cubicBezTo>
                    <a:cubicBezTo>
                      <a:pt x="194" y="23235"/>
                      <a:pt x="28" y="24095"/>
                      <a:pt x="28" y="24954"/>
                    </a:cubicBezTo>
                    <a:cubicBezTo>
                      <a:pt x="0" y="25841"/>
                      <a:pt x="167" y="26701"/>
                      <a:pt x="499" y="27505"/>
                    </a:cubicBezTo>
                    <a:cubicBezTo>
                      <a:pt x="804" y="28309"/>
                      <a:pt x="1303" y="29002"/>
                      <a:pt x="1969" y="29584"/>
                    </a:cubicBezTo>
                    <a:cubicBezTo>
                      <a:pt x="2634" y="30111"/>
                      <a:pt x="3438" y="30416"/>
                      <a:pt x="4270" y="30499"/>
                    </a:cubicBezTo>
                    <a:cubicBezTo>
                      <a:pt x="4701" y="30559"/>
                      <a:pt x="5132" y="30586"/>
                      <a:pt x="5563" y="30586"/>
                    </a:cubicBezTo>
                    <a:cubicBezTo>
                      <a:pt x="5936" y="30586"/>
                      <a:pt x="6309" y="30565"/>
                      <a:pt x="6682" y="30527"/>
                    </a:cubicBezTo>
                    <a:cubicBezTo>
                      <a:pt x="8235" y="30388"/>
                      <a:pt x="9760" y="30000"/>
                      <a:pt x="11229" y="29418"/>
                    </a:cubicBezTo>
                    <a:cubicBezTo>
                      <a:pt x="12643" y="28891"/>
                      <a:pt x="13946" y="28170"/>
                      <a:pt x="15222" y="27560"/>
                    </a:cubicBezTo>
                    <a:lnTo>
                      <a:pt x="18909" y="25703"/>
                    </a:lnTo>
                    <a:lnTo>
                      <a:pt x="25508" y="22403"/>
                    </a:lnTo>
                    <a:lnTo>
                      <a:pt x="25452" y="22403"/>
                    </a:lnTo>
                    <a:lnTo>
                      <a:pt x="33105" y="22265"/>
                    </a:lnTo>
                    <a:lnTo>
                      <a:pt x="37458" y="23429"/>
                    </a:lnTo>
                    <a:lnTo>
                      <a:pt x="37596" y="23466"/>
                    </a:lnTo>
                    <a:lnTo>
                      <a:pt x="37374" y="23401"/>
                    </a:lnTo>
                    <a:lnTo>
                      <a:pt x="33049" y="22154"/>
                    </a:lnTo>
                    <a:lnTo>
                      <a:pt x="25397" y="22265"/>
                    </a:lnTo>
                    <a:lnTo>
                      <a:pt x="18798" y="25536"/>
                    </a:lnTo>
                    <a:lnTo>
                      <a:pt x="15083" y="27366"/>
                    </a:lnTo>
                    <a:cubicBezTo>
                      <a:pt x="13808" y="27976"/>
                      <a:pt x="12532" y="28697"/>
                      <a:pt x="11118" y="29224"/>
                    </a:cubicBezTo>
                    <a:cubicBezTo>
                      <a:pt x="9677" y="29778"/>
                      <a:pt x="8179" y="30166"/>
                      <a:pt x="6654" y="30305"/>
                    </a:cubicBezTo>
                    <a:cubicBezTo>
                      <a:pt x="6337" y="30338"/>
                      <a:pt x="6024" y="30353"/>
                      <a:pt x="5713" y="30353"/>
                    </a:cubicBezTo>
                    <a:cubicBezTo>
                      <a:pt x="5234" y="30353"/>
                      <a:pt x="4757" y="30317"/>
                      <a:pt x="4270" y="30250"/>
                    </a:cubicBezTo>
                    <a:cubicBezTo>
                      <a:pt x="3466" y="30194"/>
                      <a:pt x="2717" y="29889"/>
                      <a:pt x="2080" y="29390"/>
                    </a:cubicBezTo>
                    <a:cubicBezTo>
                      <a:pt x="1470" y="28863"/>
                      <a:pt x="998" y="28198"/>
                      <a:pt x="693" y="27422"/>
                    </a:cubicBezTo>
                    <a:cubicBezTo>
                      <a:pt x="388" y="26645"/>
                      <a:pt x="222" y="25814"/>
                      <a:pt x="250" y="24982"/>
                    </a:cubicBezTo>
                    <a:cubicBezTo>
                      <a:pt x="222" y="23290"/>
                      <a:pt x="998" y="21682"/>
                      <a:pt x="1886" y="20185"/>
                    </a:cubicBezTo>
                    <a:cubicBezTo>
                      <a:pt x="3716" y="17329"/>
                      <a:pt x="6183" y="15028"/>
                      <a:pt x="8651" y="12977"/>
                    </a:cubicBezTo>
                    <a:cubicBezTo>
                      <a:pt x="9843" y="11951"/>
                      <a:pt x="11091" y="11008"/>
                      <a:pt x="12421" y="10149"/>
                    </a:cubicBezTo>
                    <a:cubicBezTo>
                      <a:pt x="13724" y="9400"/>
                      <a:pt x="15083" y="8735"/>
                      <a:pt x="16469" y="8180"/>
                    </a:cubicBezTo>
                    <a:cubicBezTo>
                      <a:pt x="19103" y="7182"/>
                      <a:pt x="21765" y="6322"/>
                      <a:pt x="24510" y="5657"/>
                    </a:cubicBezTo>
                    <a:cubicBezTo>
                      <a:pt x="27033" y="5019"/>
                      <a:pt x="29445" y="4493"/>
                      <a:pt x="31607" y="3993"/>
                    </a:cubicBezTo>
                    <a:cubicBezTo>
                      <a:pt x="35988" y="3023"/>
                      <a:pt x="39482" y="2108"/>
                      <a:pt x="41866" y="1332"/>
                    </a:cubicBezTo>
                    <a:cubicBezTo>
                      <a:pt x="44250" y="583"/>
                      <a:pt x="45525" y="1"/>
                      <a:pt x="455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757;p36">
                <a:extLst>
                  <a:ext uri="{FF2B5EF4-FFF2-40B4-BE49-F238E27FC236}">
                    <a16:creationId xmlns:a16="http://schemas.microsoft.com/office/drawing/2014/main" id="{810AD1B8-3EDC-6AF7-F134-FBD9C94A1031}"/>
                  </a:ext>
                </a:extLst>
              </p:cNvPr>
              <p:cNvSpPr/>
              <p:nvPr/>
            </p:nvSpPr>
            <p:spPr>
              <a:xfrm>
                <a:off x="7495362" y="2022827"/>
                <a:ext cx="512305" cy="170189"/>
              </a:xfrm>
              <a:custGeom>
                <a:avLst/>
                <a:gdLst/>
                <a:ahLst/>
                <a:cxnLst/>
                <a:rect l="l" t="t" r="r" b="b"/>
                <a:pathLst>
                  <a:path w="33299" h="11062" extrusionOk="0">
                    <a:moveTo>
                      <a:pt x="1" y="0"/>
                    </a:moveTo>
                    <a:lnTo>
                      <a:pt x="1" y="0"/>
                    </a:lnTo>
                    <a:cubicBezTo>
                      <a:pt x="4243" y="4270"/>
                      <a:pt x="8817" y="7597"/>
                      <a:pt x="14529" y="9593"/>
                    </a:cubicBezTo>
                    <a:cubicBezTo>
                      <a:pt x="17271" y="10538"/>
                      <a:pt x="20200" y="11062"/>
                      <a:pt x="23105" y="11062"/>
                    </a:cubicBezTo>
                    <a:cubicBezTo>
                      <a:pt x="26249" y="11062"/>
                      <a:pt x="29365" y="10449"/>
                      <a:pt x="32190" y="9094"/>
                    </a:cubicBezTo>
                    <a:cubicBezTo>
                      <a:pt x="32717" y="8844"/>
                      <a:pt x="33299" y="8429"/>
                      <a:pt x="33299" y="7846"/>
                    </a:cubicBezTo>
                    <a:cubicBezTo>
                      <a:pt x="33243" y="7347"/>
                      <a:pt x="32855" y="6959"/>
                      <a:pt x="32329" y="6876"/>
                    </a:cubicBezTo>
                    <a:cubicBezTo>
                      <a:pt x="32248" y="6871"/>
                      <a:pt x="32167" y="6869"/>
                      <a:pt x="32086" y="6869"/>
                    </a:cubicBezTo>
                    <a:cubicBezTo>
                      <a:pt x="31668" y="6869"/>
                      <a:pt x="31254" y="6931"/>
                      <a:pt x="30859" y="7070"/>
                    </a:cubicBezTo>
                    <a:cubicBezTo>
                      <a:pt x="28210" y="7760"/>
                      <a:pt x="25508" y="8100"/>
                      <a:pt x="22818" y="8100"/>
                    </a:cubicBezTo>
                    <a:cubicBezTo>
                      <a:pt x="16640" y="8100"/>
                      <a:pt x="10531" y="6305"/>
                      <a:pt x="5296" y="2828"/>
                    </a:cubicBezTo>
                    <a:cubicBezTo>
                      <a:pt x="3438" y="1580"/>
                      <a:pt x="2579" y="693"/>
                      <a:pt x="1137" y="305"/>
                    </a:cubicBezTo>
                    <a:lnTo>
                      <a:pt x="1" y="0"/>
                    </a:lnTo>
                    <a:close/>
                  </a:path>
                </a:pathLst>
              </a:custGeom>
              <a:solidFill>
                <a:srgbClr val="0E2124">
                  <a:alpha val="2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758;p36">
              <a:extLst>
                <a:ext uri="{FF2B5EF4-FFF2-40B4-BE49-F238E27FC236}">
                  <a16:creationId xmlns:a16="http://schemas.microsoft.com/office/drawing/2014/main" id="{648AD011-D902-8890-1993-83AAB51E15E3}"/>
                </a:ext>
              </a:extLst>
            </p:cNvPr>
            <p:cNvGrpSpPr/>
            <p:nvPr/>
          </p:nvGrpSpPr>
          <p:grpSpPr>
            <a:xfrm>
              <a:off x="5208157" y="1871517"/>
              <a:ext cx="2225982" cy="2258271"/>
              <a:chOff x="5015362" y="1767266"/>
              <a:chExt cx="2385321" cy="2419922"/>
            </a:xfrm>
          </p:grpSpPr>
          <p:sp>
            <p:nvSpPr>
              <p:cNvPr id="13" name="Google Shape;759;p36">
                <a:extLst>
                  <a:ext uri="{FF2B5EF4-FFF2-40B4-BE49-F238E27FC236}">
                    <a16:creationId xmlns:a16="http://schemas.microsoft.com/office/drawing/2014/main" id="{8A7E1383-A8A0-6A40-C7F2-6F3C705AAE73}"/>
                  </a:ext>
                </a:extLst>
              </p:cNvPr>
              <p:cNvSpPr/>
              <p:nvPr/>
            </p:nvSpPr>
            <p:spPr>
              <a:xfrm>
                <a:off x="5938846" y="3929536"/>
                <a:ext cx="1234477" cy="257653"/>
              </a:xfrm>
              <a:custGeom>
                <a:avLst/>
                <a:gdLst/>
                <a:ahLst/>
                <a:cxnLst/>
                <a:rect l="l" t="t" r="r" b="b"/>
                <a:pathLst>
                  <a:path w="80239" h="16747" extrusionOk="0">
                    <a:moveTo>
                      <a:pt x="38650" y="0"/>
                    </a:moveTo>
                    <a:lnTo>
                      <a:pt x="1" y="1026"/>
                    </a:lnTo>
                    <a:lnTo>
                      <a:pt x="38650" y="16747"/>
                    </a:lnTo>
                    <a:lnTo>
                      <a:pt x="80239" y="14279"/>
                    </a:lnTo>
                    <a:lnTo>
                      <a:pt x="38650" y="0"/>
                    </a:lnTo>
                    <a:close/>
                  </a:path>
                </a:pathLst>
              </a:custGeom>
              <a:solidFill>
                <a:srgbClr val="0E2124">
                  <a:alpha val="10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60;p36">
                <a:extLst>
                  <a:ext uri="{FF2B5EF4-FFF2-40B4-BE49-F238E27FC236}">
                    <a16:creationId xmlns:a16="http://schemas.microsoft.com/office/drawing/2014/main" id="{B08CCF11-FB31-9F01-FB3D-15B74C175D16}"/>
                  </a:ext>
                </a:extLst>
              </p:cNvPr>
              <p:cNvSpPr/>
              <p:nvPr/>
            </p:nvSpPr>
            <p:spPr>
              <a:xfrm>
                <a:off x="5769504" y="3905643"/>
                <a:ext cx="1234477" cy="257668"/>
              </a:xfrm>
              <a:custGeom>
                <a:avLst/>
                <a:gdLst/>
                <a:ahLst/>
                <a:cxnLst/>
                <a:rect l="l" t="t" r="r" b="b"/>
                <a:pathLst>
                  <a:path w="80239" h="16748" extrusionOk="0">
                    <a:moveTo>
                      <a:pt x="38650" y="1"/>
                    </a:moveTo>
                    <a:lnTo>
                      <a:pt x="1" y="1027"/>
                    </a:lnTo>
                    <a:lnTo>
                      <a:pt x="38650" y="16747"/>
                    </a:lnTo>
                    <a:lnTo>
                      <a:pt x="80239" y="14279"/>
                    </a:lnTo>
                    <a:lnTo>
                      <a:pt x="386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61;p36">
                <a:extLst>
                  <a:ext uri="{FF2B5EF4-FFF2-40B4-BE49-F238E27FC236}">
                    <a16:creationId xmlns:a16="http://schemas.microsoft.com/office/drawing/2014/main" id="{61A2312D-EBDA-2755-D8CA-27C985F92739}"/>
                  </a:ext>
                </a:extLst>
              </p:cNvPr>
              <p:cNvSpPr/>
              <p:nvPr/>
            </p:nvSpPr>
            <p:spPr>
              <a:xfrm>
                <a:off x="5808320" y="3842949"/>
                <a:ext cx="594646" cy="285376"/>
              </a:xfrm>
              <a:custGeom>
                <a:avLst/>
                <a:gdLst/>
                <a:ahLst/>
                <a:cxnLst/>
                <a:rect l="l" t="t" r="r" b="b"/>
                <a:pathLst>
                  <a:path w="38651" h="18549" extrusionOk="0">
                    <a:moveTo>
                      <a:pt x="1" y="0"/>
                    </a:moveTo>
                    <a:lnTo>
                      <a:pt x="1" y="2301"/>
                    </a:lnTo>
                    <a:lnTo>
                      <a:pt x="38650" y="18549"/>
                    </a:lnTo>
                    <a:lnTo>
                      <a:pt x="38650" y="15693"/>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62;p36">
                <a:extLst>
                  <a:ext uri="{FF2B5EF4-FFF2-40B4-BE49-F238E27FC236}">
                    <a16:creationId xmlns:a16="http://schemas.microsoft.com/office/drawing/2014/main" id="{CCF0466F-76EF-2293-4018-16C9E7803223}"/>
                  </a:ext>
                </a:extLst>
              </p:cNvPr>
              <p:cNvSpPr/>
              <p:nvPr/>
            </p:nvSpPr>
            <p:spPr>
              <a:xfrm>
                <a:off x="6402950" y="4046831"/>
                <a:ext cx="639416" cy="81494"/>
              </a:xfrm>
              <a:custGeom>
                <a:avLst/>
                <a:gdLst/>
                <a:ahLst/>
                <a:cxnLst/>
                <a:rect l="l" t="t" r="r" b="b"/>
                <a:pathLst>
                  <a:path w="41561" h="5297" extrusionOk="0">
                    <a:moveTo>
                      <a:pt x="41561" y="1"/>
                    </a:moveTo>
                    <a:lnTo>
                      <a:pt x="0" y="2441"/>
                    </a:lnTo>
                    <a:lnTo>
                      <a:pt x="0" y="5297"/>
                    </a:lnTo>
                    <a:lnTo>
                      <a:pt x="41561" y="2635"/>
                    </a:lnTo>
                    <a:lnTo>
                      <a:pt x="415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63;p36">
                <a:extLst>
                  <a:ext uri="{FF2B5EF4-FFF2-40B4-BE49-F238E27FC236}">
                    <a16:creationId xmlns:a16="http://schemas.microsoft.com/office/drawing/2014/main" id="{8CF97086-41D6-89D4-D2B8-9E5D7D5802F3}"/>
                  </a:ext>
                </a:extLst>
              </p:cNvPr>
              <p:cNvSpPr/>
              <p:nvPr/>
            </p:nvSpPr>
            <p:spPr>
              <a:xfrm>
                <a:off x="5808320" y="3827164"/>
                <a:ext cx="1234046" cy="257222"/>
              </a:xfrm>
              <a:custGeom>
                <a:avLst/>
                <a:gdLst/>
                <a:ahLst/>
                <a:cxnLst/>
                <a:rect l="l" t="t" r="r" b="b"/>
                <a:pathLst>
                  <a:path w="80211" h="16719" extrusionOk="0">
                    <a:moveTo>
                      <a:pt x="38650" y="0"/>
                    </a:moveTo>
                    <a:lnTo>
                      <a:pt x="1" y="1026"/>
                    </a:lnTo>
                    <a:lnTo>
                      <a:pt x="38650" y="16719"/>
                    </a:lnTo>
                    <a:lnTo>
                      <a:pt x="80211" y="14279"/>
                    </a:lnTo>
                    <a:lnTo>
                      <a:pt x="386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64;p36">
                <a:extLst>
                  <a:ext uri="{FF2B5EF4-FFF2-40B4-BE49-F238E27FC236}">
                    <a16:creationId xmlns:a16="http://schemas.microsoft.com/office/drawing/2014/main" id="{F4938B04-73C5-EC4E-42F3-E0254D027B10}"/>
                  </a:ext>
                </a:extLst>
              </p:cNvPr>
              <p:cNvSpPr/>
              <p:nvPr/>
            </p:nvSpPr>
            <p:spPr>
              <a:xfrm>
                <a:off x="5806628" y="3826733"/>
                <a:ext cx="1237385" cy="259360"/>
              </a:xfrm>
              <a:custGeom>
                <a:avLst/>
                <a:gdLst/>
                <a:ahLst/>
                <a:cxnLst/>
                <a:rect l="l" t="t" r="r" b="b"/>
                <a:pathLst>
                  <a:path w="80428" h="16858" extrusionOk="0">
                    <a:moveTo>
                      <a:pt x="38760" y="28"/>
                    </a:moveTo>
                    <a:lnTo>
                      <a:pt x="38954" y="84"/>
                    </a:lnTo>
                    <a:cubicBezTo>
                      <a:pt x="38899" y="56"/>
                      <a:pt x="38844" y="28"/>
                      <a:pt x="38760" y="28"/>
                    </a:cubicBezTo>
                    <a:close/>
                    <a:moveTo>
                      <a:pt x="38067" y="1"/>
                    </a:moveTo>
                    <a:lnTo>
                      <a:pt x="35988" y="28"/>
                    </a:lnTo>
                    <a:lnTo>
                      <a:pt x="28169" y="222"/>
                    </a:lnTo>
                    <a:lnTo>
                      <a:pt x="111" y="943"/>
                    </a:lnTo>
                    <a:cubicBezTo>
                      <a:pt x="55" y="943"/>
                      <a:pt x="28" y="971"/>
                      <a:pt x="0" y="999"/>
                    </a:cubicBezTo>
                    <a:cubicBezTo>
                      <a:pt x="0" y="1054"/>
                      <a:pt x="28" y="1110"/>
                      <a:pt x="55" y="1137"/>
                    </a:cubicBezTo>
                    <a:lnTo>
                      <a:pt x="38705" y="16858"/>
                    </a:lnTo>
                    <a:lnTo>
                      <a:pt x="38760" y="16858"/>
                    </a:lnTo>
                    <a:lnTo>
                      <a:pt x="41367" y="16719"/>
                    </a:lnTo>
                    <a:lnTo>
                      <a:pt x="80321" y="14390"/>
                    </a:lnTo>
                    <a:cubicBezTo>
                      <a:pt x="80329" y="14390"/>
                      <a:pt x="80337" y="14390"/>
                      <a:pt x="80344" y="14388"/>
                    </a:cubicBezTo>
                    <a:lnTo>
                      <a:pt x="80344" y="14388"/>
                    </a:lnTo>
                    <a:lnTo>
                      <a:pt x="80349" y="14390"/>
                    </a:lnTo>
                    <a:lnTo>
                      <a:pt x="80349" y="14387"/>
                    </a:lnTo>
                    <a:lnTo>
                      <a:pt x="80349" y="14387"/>
                    </a:lnTo>
                    <a:cubicBezTo>
                      <a:pt x="80386" y="14380"/>
                      <a:pt x="80404" y="14357"/>
                      <a:pt x="80404" y="14335"/>
                    </a:cubicBezTo>
                    <a:cubicBezTo>
                      <a:pt x="80427" y="14289"/>
                      <a:pt x="80412" y="14242"/>
                      <a:pt x="80374" y="14212"/>
                    </a:cubicBezTo>
                    <a:lnTo>
                      <a:pt x="80374" y="14212"/>
                    </a:lnTo>
                    <a:lnTo>
                      <a:pt x="80376" y="14196"/>
                    </a:lnTo>
                    <a:lnTo>
                      <a:pt x="80352" y="14198"/>
                    </a:lnTo>
                    <a:lnTo>
                      <a:pt x="80352" y="14198"/>
                    </a:lnTo>
                    <a:cubicBezTo>
                      <a:pt x="80351" y="14197"/>
                      <a:pt x="80350" y="14197"/>
                      <a:pt x="80349" y="14196"/>
                    </a:cubicBezTo>
                    <a:lnTo>
                      <a:pt x="50239" y="3910"/>
                    </a:lnTo>
                    <a:lnTo>
                      <a:pt x="41782" y="1026"/>
                    </a:lnTo>
                    <a:lnTo>
                      <a:pt x="39537" y="250"/>
                    </a:lnTo>
                    <a:lnTo>
                      <a:pt x="38954" y="84"/>
                    </a:lnTo>
                    <a:lnTo>
                      <a:pt x="38954" y="84"/>
                    </a:lnTo>
                    <a:lnTo>
                      <a:pt x="39537" y="306"/>
                    </a:lnTo>
                    <a:lnTo>
                      <a:pt x="41755" y="1082"/>
                    </a:lnTo>
                    <a:lnTo>
                      <a:pt x="50211" y="4021"/>
                    </a:lnTo>
                    <a:lnTo>
                      <a:pt x="79871" y="14226"/>
                    </a:lnTo>
                    <a:lnTo>
                      <a:pt x="79871" y="14226"/>
                    </a:lnTo>
                    <a:lnTo>
                      <a:pt x="41367" y="16497"/>
                    </a:lnTo>
                    <a:lnTo>
                      <a:pt x="38808" y="16661"/>
                    </a:lnTo>
                    <a:lnTo>
                      <a:pt x="38808" y="16661"/>
                    </a:lnTo>
                    <a:lnTo>
                      <a:pt x="583" y="1124"/>
                    </a:lnTo>
                    <a:lnTo>
                      <a:pt x="583" y="1124"/>
                    </a:lnTo>
                    <a:lnTo>
                      <a:pt x="28141" y="333"/>
                    </a:lnTo>
                    <a:lnTo>
                      <a:pt x="35988" y="111"/>
                    </a:lnTo>
                    <a:lnTo>
                      <a:pt x="38067" y="28"/>
                    </a:lnTo>
                    <a:lnTo>
                      <a:pt x="387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65;p36">
                <a:extLst>
                  <a:ext uri="{FF2B5EF4-FFF2-40B4-BE49-F238E27FC236}">
                    <a16:creationId xmlns:a16="http://schemas.microsoft.com/office/drawing/2014/main" id="{200D1B2A-E780-D67C-399C-D4CD5E33B53D}"/>
                  </a:ext>
                </a:extLst>
              </p:cNvPr>
              <p:cNvSpPr/>
              <p:nvPr/>
            </p:nvSpPr>
            <p:spPr>
              <a:xfrm>
                <a:off x="6399965" y="4085232"/>
                <a:ext cx="5123" cy="44801"/>
              </a:xfrm>
              <a:custGeom>
                <a:avLst/>
                <a:gdLst/>
                <a:ahLst/>
                <a:cxnLst/>
                <a:rect l="l" t="t" r="r" b="b"/>
                <a:pathLst>
                  <a:path w="333" h="2912" extrusionOk="0">
                    <a:moveTo>
                      <a:pt x="167" y="0"/>
                    </a:moveTo>
                    <a:cubicBezTo>
                      <a:pt x="0" y="971"/>
                      <a:pt x="0" y="1941"/>
                      <a:pt x="167" y="2911"/>
                    </a:cubicBezTo>
                    <a:cubicBezTo>
                      <a:pt x="333" y="1941"/>
                      <a:pt x="333" y="971"/>
                      <a:pt x="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66;p36">
                <a:extLst>
                  <a:ext uri="{FF2B5EF4-FFF2-40B4-BE49-F238E27FC236}">
                    <a16:creationId xmlns:a16="http://schemas.microsoft.com/office/drawing/2014/main" id="{31F97A68-8EB5-8D8D-8E3A-5939CBEFD8C9}"/>
                  </a:ext>
                </a:extLst>
              </p:cNvPr>
              <p:cNvSpPr/>
              <p:nvPr/>
            </p:nvSpPr>
            <p:spPr>
              <a:xfrm>
                <a:off x="6377780" y="4000676"/>
                <a:ext cx="433395" cy="26231"/>
              </a:xfrm>
              <a:custGeom>
                <a:avLst/>
                <a:gdLst/>
                <a:ahLst/>
                <a:cxnLst/>
                <a:rect l="l" t="t" r="r" b="b"/>
                <a:pathLst>
                  <a:path w="28170" h="1705" extrusionOk="0">
                    <a:moveTo>
                      <a:pt x="28055" y="0"/>
                    </a:moveTo>
                    <a:cubicBezTo>
                      <a:pt x="27171" y="0"/>
                      <a:pt x="21264" y="293"/>
                      <a:pt x="14085" y="727"/>
                    </a:cubicBezTo>
                    <a:cubicBezTo>
                      <a:pt x="6294" y="1199"/>
                      <a:pt x="1" y="1642"/>
                      <a:pt x="1" y="1698"/>
                    </a:cubicBezTo>
                    <a:cubicBezTo>
                      <a:pt x="1" y="1702"/>
                      <a:pt x="40" y="1704"/>
                      <a:pt x="115" y="1704"/>
                    </a:cubicBezTo>
                    <a:cubicBezTo>
                      <a:pt x="1003" y="1704"/>
                      <a:pt x="6932" y="1411"/>
                      <a:pt x="14085" y="977"/>
                    </a:cubicBezTo>
                    <a:cubicBezTo>
                      <a:pt x="21876" y="506"/>
                      <a:pt x="28170" y="62"/>
                      <a:pt x="28170" y="7"/>
                    </a:cubicBezTo>
                    <a:cubicBezTo>
                      <a:pt x="28170" y="2"/>
                      <a:pt x="28131" y="0"/>
                      <a:pt x="280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67;p36">
                <a:extLst>
                  <a:ext uri="{FF2B5EF4-FFF2-40B4-BE49-F238E27FC236}">
                    <a16:creationId xmlns:a16="http://schemas.microsoft.com/office/drawing/2014/main" id="{772303C5-E300-1686-F79B-9E06DB829E6C}"/>
                  </a:ext>
                </a:extLst>
              </p:cNvPr>
              <p:cNvSpPr/>
              <p:nvPr/>
            </p:nvSpPr>
            <p:spPr>
              <a:xfrm>
                <a:off x="6314656" y="3976691"/>
                <a:ext cx="433395" cy="26001"/>
              </a:xfrm>
              <a:custGeom>
                <a:avLst/>
                <a:gdLst/>
                <a:ahLst/>
                <a:cxnLst/>
                <a:rect l="l" t="t" r="r" b="b"/>
                <a:pathLst>
                  <a:path w="28170" h="1690" extrusionOk="0">
                    <a:moveTo>
                      <a:pt x="27972" y="0"/>
                    </a:moveTo>
                    <a:cubicBezTo>
                      <a:pt x="26850" y="0"/>
                      <a:pt x="21069" y="311"/>
                      <a:pt x="14085" y="734"/>
                    </a:cubicBezTo>
                    <a:cubicBezTo>
                      <a:pt x="6294" y="1205"/>
                      <a:pt x="0" y="1621"/>
                      <a:pt x="0" y="1676"/>
                    </a:cubicBezTo>
                    <a:cubicBezTo>
                      <a:pt x="0" y="1685"/>
                      <a:pt x="68" y="1689"/>
                      <a:pt x="198" y="1689"/>
                    </a:cubicBezTo>
                    <a:cubicBezTo>
                      <a:pt x="1325" y="1689"/>
                      <a:pt x="7126" y="1378"/>
                      <a:pt x="14085" y="956"/>
                    </a:cubicBezTo>
                    <a:cubicBezTo>
                      <a:pt x="21876" y="512"/>
                      <a:pt x="28169" y="68"/>
                      <a:pt x="28169" y="13"/>
                    </a:cubicBezTo>
                    <a:cubicBezTo>
                      <a:pt x="28169" y="4"/>
                      <a:pt x="28102" y="0"/>
                      <a:pt x="279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68;p36">
                <a:extLst>
                  <a:ext uri="{FF2B5EF4-FFF2-40B4-BE49-F238E27FC236}">
                    <a16:creationId xmlns:a16="http://schemas.microsoft.com/office/drawing/2014/main" id="{571AE11A-0EB2-C1F3-46B8-E6E435646E9B}"/>
                  </a:ext>
                </a:extLst>
              </p:cNvPr>
              <p:cNvSpPr/>
              <p:nvPr/>
            </p:nvSpPr>
            <p:spPr>
              <a:xfrm>
                <a:off x="6251516" y="3952367"/>
                <a:ext cx="433826" cy="26001"/>
              </a:xfrm>
              <a:custGeom>
                <a:avLst/>
                <a:gdLst/>
                <a:ahLst/>
                <a:cxnLst/>
                <a:rect l="l" t="t" r="r" b="b"/>
                <a:pathLst>
                  <a:path w="28198" h="1690" extrusionOk="0">
                    <a:moveTo>
                      <a:pt x="27993" y="1"/>
                    </a:moveTo>
                    <a:cubicBezTo>
                      <a:pt x="26850" y="1"/>
                      <a:pt x="21069" y="312"/>
                      <a:pt x="14085" y="734"/>
                    </a:cubicBezTo>
                    <a:cubicBezTo>
                      <a:pt x="6294" y="1178"/>
                      <a:pt x="1" y="1622"/>
                      <a:pt x="1" y="1677"/>
                    </a:cubicBezTo>
                    <a:cubicBezTo>
                      <a:pt x="1" y="1686"/>
                      <a:pt x="69" y="1690"/>
                      <a:pt x="199" y="1690"/>
                    </a:cubicBezTo>
                    <a:cubicBezTo>
                      <a:pt x="1326" y="1690"/>
                      <a:pt x="7129" y="1379"/>
                      <a:pt x="14113" y="956"/>
                    </a:cubicBezTo>
                    <a:cubicBezTo>
                      <a:pt x="21876" y="513"/>
                      <a:pt x="28198" y="69"/>
                      <a:pt x="28198" y="14"/>
                    </a:cubicBezTo>
                    <a:cubicBezTo>
                      <a:pt x="28195" y="5"/>
                      <a:pt x="28125" y="1"/>
                      <a:pt x="279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69;p36">
                <a:extLst>
                  <a:ext uri="{FF2B5EF4-FFF2-40B4-BE49-F238E27FC236}">
                    <a16:creationId xmlns:a16="http://schemas.microsoft.com/office/drawing/2014/main" id="{2F8CFFA7-C1ED-A87F-68A1-4CEF9A8891A6}"/>
                  </a:ext>
                </a:extLst>
              </p:cNvPr>
              <p:cNvSpPr/>
              <p:nvPr/>
            </p:nvSpPr>
            <p:spPr>
              <a:xfrm>
                <a:off x="6178145" y="3928059"/>
                <a:ext cx="433826" cy="26001"/>
              </a:xfrm>
              <a:custGeom>
                <a:avLst/>
                <a:gdLst/>
                <a:ahLst/>
                <a:cxnLst/>
                <a:rect l="l" t="t" r="r" b="b"/>
                <a:pathLst>
                  <a:path w="28198" h="1690" extrusionOk="0">
                    <a:moveTo>
                      <a:pt x="27993" y="0"/>
                    </a:moveTo>
                    <a:cubicBezTo>
                      <a:pt x="26850" y="0"/>
                      <a:pt x="21070" y="312"/>
                      <a:pt x="14086" y="734"/>
                    </a:cubicBezTo>
                    <a:cubicBezTo>
                      <a:pt x="6295" y="1178"/>
                      <a:pt x="1" y="1621"/>
                      <a:pt x="1" y="1677"/>
                    </a:cubicBezTo>
                    <a:cubicBezTo>
                      <a:pt x="1" y="1685"/>
                      <a:pt x="69" y="1690"/>
                      <a:pt x="199" y="1690"/>
                    </a:cubicBezTo>
                    <a:cubicBezTo>
                      <a:pt x="1326" y="1690"/>
                      <a:pt x="7129" y="1378"/>
                      <a:pt x="14113" y="956"/>
                    </a:cubicBezTo>
                    <a:cubicBezTo>
                      <a:pt x="21876" y="485"/>
                      <a:pt x="28198" y="69"/>
                      <a:pt x="28198" y="13"/>
                    </a:cubicBezTo>
                    <a:cubicBezTo>
                      <a:pt x="28195" y="5"/>
                      <a:pt x="28125" y="0"/>
                      <a:pt x="27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70;p36">
                <a:extLst>
                  <a:ext uri="{FF2B5EF4-FFF2-40B4-BE49-F238E27FC236}">
                    <a16:creationId xmlns:a16="http://schemas.microsoft.com/office/drawing/2014/main" id="{4465B26E-C3EB-E29F-FD1E-40100CC2EEA7}"/>
                  </a:ext>
                </a:extLst>
              </p:cNvPr>
              <p:cNvSpPr/>
              <p:nvPr/>
            </p:nvSpPr>
            <p:spPr>
              <a:xfrm>
                <a:off x="6115451" y="3903428"/>
                <a:ext cx="433395" cy="26324"/>
              </a:xfrm>
              <a:custGeom>
                <a:avLst/>
                <a:gdLst/>
                <a:ahLst/>
                <a:cxnLst/>
                <a:rect l="l" t="t" r="r" b="b"/>
                <a:pathLst>
                  <a:path w="28170" h="1711" extrusionOk="0">
                    <a:moveTo>
                      <a:pt x="28070" y="0"/>
                    </a:moveTo>
                    <a:cubicBezTo>
                      <a:pt x="27237" y="0"/>
                      <a:pt x="21280" y="318"/>
                      <a:pt x="14085" y="755"/>
                    </a:cubicBezTo>
                    <a:cubicBezTo>
                      <a:pt x="6294" y="1198"/>
                      <a:pt x="0" y="1642"/>
                      <a:pt x="0" y="1697"/>
                    </a:cubicBezTo>
                    <a:cubicBezTo>
                      <a:pt x="0" y="1706"/>
                      <a:pt x="68" y="1710"/>
                      <a:pt x="198" y="1710"/>
                    </a:cubicBezTo>
                    <a:cubicBezTo>
                      <a:pt x="1320" y="1710"/>
                      <a:pt x="7101" y="1399"/>
                      <a:pt x="14085" y="977"/>
                    </a:cubicBezTo>
                    <a:cubicBezTo>
                      <a:pt x="21876" y="505"/>
                      <a:pt x="28169" y="89"/>
                      <a:pt x="28169" y="6"/>
                    </a:cubicBezTo>
                    <a:cubicBezTo>
                      <a:pt x="28169" y="2"/>
                      <a:pt x="28136" y="0"/>
                      <a:pt x="28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71;p36">
                <a:extLst>
                  <a:ext uri="{FF2B5EF4-FFF2-40B4-BE49-F238E27FC236}">
                    <a16:creationId xmlns:a16="http://schemas.microsoft.com/office/drawing/2014/main" id="{95522874-A972-CCBF-F608-0544DDE4498F}"/>
                  </a:ext>
                </a:extLst>
              </p:cNvPr>
              <p:cNvSpPr/>
              <p:nvPr/>
            </p:nvSpPr>
            <p:spPr>
              <a:xfrm>
                <a:off x="6038249" y="3878688"/>
                <a:ext cx="433811" cy="26324"/>
              </a:xfrm>
              <a:custGeom>
                <a:avLst/>
                <a:gdLst/>
                <a:ahLst/>
                <a:cxnLst/>
                <a:rect l="l" t="t" r="r" b="b"/>
                <a:pathLst>
                  <a:path w="28197" h="1711" extrusionOk="0">
                    <a:moveTo>
                      <a:pt x="28097" y="0"/>
                    </a:moveTo>
                    <a:cubicBezTo>
                      <a:pt x="27262" y="0"/>
                      <a:pt x="21304" y="316"/>
                      <a:pt x="14085" y="727"/>
                    </a:cubicBezTo>
                    <a:cubicBezTo>
                      <a:pt x="6321" y="1198"/>
                      <a:pt x="0" y="1642"/>
                      <a:pt x="0" y="1697"/>
                    </a:cubicBezTo>
                    <a:cubicBezTo>
                      <a:pt x="3" y="1706"/>
                      <a:pt x="73" y="1710"/>
                      <a:pt x="205" y="1710"/>
                    </a:cubicBezTo>
                    <a:cubicBezTo>
                      <a:pt x="1348" y="1710"/>
                      <a:pt x="7128" y="1399"/>
                      <a:pt x="14112" y="976"/>
                    </a:cubicBezTo>
                    <a:cubicBezTo>
                      <a:pt x="21903" y="505"/>
                      <a:pt x="28197" y="89"/>
                      <a:pt x="28197" y="6"/>
                    </a:cubicBezTo>
                    <a:cubicBezTo>
                      <a:pt x="28197" y="2"/>
                      <a:pt x="28163" y="0"/>
                      <a:pt x="280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2;p36">
                <a:extLst>
                  <a:ext uri="{FF2B5EF4-FFF2-40B4-BE49-F238E27FC236}">
                    <a16:creationId xmlns:a16="http://schemas.microsoft.com/office/drawing/2014/main" id="{E3D0C46B-963F-A8D6-FB62-C632A0E4299A}"/>
                  </a:ext>
                </a:extLst>
              </p:cNvPr>
              <p:cNvSpPr/>
              <p:nvPr/>
            </p:nvSpPr>
            <p:spPr>
              <a:xfrm>
                <a:off x="6365411" y="3841657"/>
                <a:ext cx="29878" cy="28601"/>
              </a:xfrm>
              <a:custGeom>
                <a:avLst/>
                <a:gdLst/>
                <a:ahLst/>
                <a:cxnLst/>
                <a:rect l="l" t="t" r="r" b="b"/>
                <a:pathLst>
                  <a:path w="1942" h="1859" extrusionOk="0">
                    <a:moveTo>
                      <a:pt x="943" y="1"/>
                    </a:moveTo>
                    <a:lnTo>
                      <a:pt x="1" y="860"/>
                    </a:lnTo>
                    <a:lnTo>
                      <a:pt x="1941" y="1859"/>
                    </a:lnTo>
                    <a:lnTo>
                      <a:pt x="943"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3;p36">
                <a:extLst>
                  <a:ext uri="{FF2B5EF4-FFF2-40B4-BE49-F238E27FC236}">
                    <a16:creationId xmlns:a16="http://schemas.microsoft.com/office/drawing/2014/main" id="{B8186FCC-B0F4-6B93-3D82-3C01CD03ABD8}"/>
                  </a:ext>
                </a:extLst>
              </p:cNvPr>
              <p:cNvSpPr/>
              <p:nvPr/>
            </p:nvSpPr>
            <p:spPr>
              <a:xfrm>
                <a:off x="6324887" y="3805410"/>
                <a:ext cx="55463" cy="49494"/>
              </a:xfrm>
              <a:custGeom>
                <a:avLst/>
                <a:gdLst/>
                <a:ahLst/>
                <a:cxnLst/>
                <a:rect l="l" t="t" r="r" b="b"/>
                <a:pathLst>
                  <a:path w="3605" h="3217" extrusionOk="0">
                    <a:moveTo>
                      <a:pt x="2274" y="0"/>
                    </a:moveTo>
                    <a:lnTo>
                      <a:pt x="1" y="1997"/>
                    </a:lnTo>
                    <a:lnTo>
                      <a:pt x="2635" y="3216"/>
                    </a:lnTo>
                    <a:lnTo>
                      <a:pt x="3605" y="2440"/>
                    </a:lnTo>
                    <a:lnTo>
                      <a:pt x="22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4;p36">
                <a:extLst>
                  <a:ext uri="{FF2B5EF4-FFF2-40B4-BE49-F238E27FC236}">
                    <a16:creationId xmlns:a16="http://schemas.microsoft.com/office/drawing/2014/main" id="{218EA8FA-9CE5-F38C-199D-7A95747D6D11}"/>
                  </a:ext>
                </a:extLst>
              </p:cNvPr>
              <p:cNvSpPr/>
              <p:nvPr/>
            </p:nvSpPr>
            <p:spPr>
              <a:xfrm>
                <a:off x="5569452" y="2622980"/>
                <a:ext cx="1125705" cy="1201630"/>
              </a:xfrm>
              <a:custGeom>
                <a:avLst/>
                <a:gdLst/>
                <a:ahLst/>
                <a:cxnLst/>
                <a:rect l="l" t="t" r="r" b="b"/>
                <a:pathLst>
                  <a:path w="73169" h="78104" extrusionOk="0">
                    <a:moveTo>
                      <a:pt x="31136" y="1"/>
                    </a:moveTo>
                    <a:lnTo>
                      <a:pt x="23928" y="6073"/>
                    </a:lnTo>
                    <a:lnTo>
                      <a:pt x="11035" y="10370"/>
                    </a:lnTo>
                    <a:lnTo>
                      <a:pt x="1" y="37846"/>
                    </a:lnTo>
                    <a:lnTo>
                      <a:pt x="56" y="53290"/>
                    </a:lnTo>
                    <a:lnTo>
                      <a:pt x="1221" y="78104"/>
                    </a:lnTo>
                    <a:lnTo>
                      <a:pt x="70895" y="78104"/>
                    </a:lnTo>
                    <a:lnTo>
                      <a:pt x="70507" y="72171"/>
                    </a:lnTo>
                    <a:lnTo>
                      <a:pt x="73168" y="34797"/>
                    </a:lnTo>
                    <a:lnTo>
                      <a:pt x="73085" y="14363"/>
                    </a:lnTo>
                    <a:lnTo>
                      <a:pt x="58529" y="10370"/>
                    </a:lnTo>
                    <a:lnTo>
                      <a:pt x="55784" y="5518"/>
                    </a:lnTo>
                    <a:lnTo>
                      <a:pt x="38705" y="1082"/>
                    </a:lnTo>
                    <a:lnTo>
                      <a:pt x="32689" y="2441"/>
                    </a:lnTo>
                    <a:lnTo>
                      <a:pt x="311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5;p36">
                <a:extLst>
                  <a:ext uri="{FF2B5EF4-FFF2-40B4-BE49-F238E27FC236}">
                    <a16:creationId xmlns:a16="http://schemas.microsoft.com/office/drawing/2014/main" id="{49521779-FBC4-EB3E-0433-F39D2E8334F9}"/>
                  </a:ext>
                </a:extLst>
              </p:cNvPr>
              <p:cNvSpPr/>
              <p:nvPr/>
            </p:nvSpPr>
            <p:spPr>
              <a:xfrm>
                <a:off x="6141467" y="3649714"/>
                <a:ext cx="465396" cy="211590"/>
              </a:xfrm>
              <a:custGeom>
                <a:avLst/>
                <a:gdLst/>
                <a:ahLst/>
                <a:cxnLst/>
                <a:rect l="l" t="t" r="r" b="b"/>
                <a:pathLst>
                  <a:path w="30250" h="13753" extrusionOk="0">
                    <a:moveTo>
                      <a:pt x="25785" y="0"/>
                    </a:moveTo>
                    <a:lnTo>
                      <a:pt x="10703" y="721"/>
                    </a:lnTo>
                    <a:lnTo>
                      <a:pt x="4381" y="3466"/>
                    </a:lnTo>
                    <a:lnTo>
                      <a:pt x="1" y="6072"/>
                    </a:lnTo>
                    <a:lnTo>
                      <a:pt x="5823" y="13392"/>
                    </a:lnTo>
                    <a:lnTo>
                      <a:pt x="21904" y="13752"/>
                    </a:lnTo>
                    <a:lnTo>
                      <a:pt x="29473" y="11202"/>
                    </a:lnTo>
                    <a:cubicBezTo>
                      <a:pt x="29473" y="11202"/>
                      <a:pt x="30249" y="11202"/>
                      <a:pt x="29473" y="6433"/>
                    </a:cubicBezTo>
                    <a:cubicBezTo>
                      <a:pt x="28697" y="1664"/>
                      <a:pt x="25785" y="0"/>
                      <a:pt x="25785" y="0"/>
                    </a:cubicBezTo>
                    <a:close/>
                  </a:path>
                </a:pathLst>
              </a:custGeom>
              <a:solidFill>
                <a:srgbClr val="AE7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76;p36">
                <a:extLst>
                  <a:ext uri="{FF2B5EF4-FFF2-40B4-BE49-F238E27FC236}">
                    <a16:creationId xmlns:a16="http://schemas.microsoft.com/office/drawing/2014/main" id="{5FA059A0-9D2C-2CFD-CB6A-F9110CFFC9A1}"/>
                  </a:ext>
                </a:extLst>
              </p:cNvPr>
              <p:cNvSpPr/>
              <p:nvPr/>
            </p:nvSpPr>
            <p:spPr>
              <a:xfrm>
                <a:off x="5015362" y="2741999"/>
                <a:ext cx="853544" cy="1163644"/>
              </a:xfrm>
              <a:custGeom>
                <a:avLst/>
                <a:gdLst/>
                <a:ahLst/>
                <a:cxnLst/>
                <a:rect l="l" t="t" r="r" b="b"/>
                <a:pathLst>
                  <a:path w="55479" h="75635" extrusionOk="0">
                    <a:moveTo>
                      <a:pt x="55479" y="0"/>
                    </a:moveTo>
                    <a:lnTo>
                      <a:pt x="42476" y="3466"/>
                    </a:lnTo>
                    <a:cubicBezTo>
                      <a:pt x="39065" y="4381"/>
                      <a:pt x="36265" y="4658"/>
                      <a:pt x="33326" y="6627"/>
                    </a:cubicBezTo>
                    <a:cubicBezTo>
                      <a:pt x="30748" y="8318"/>
                      <a:pt x="28086" y="11673"/>
                      <a:pt x="26339" y="14224"/>
                    </a:cubicBezTo>
                    <a:cubicBezTo>
                      <a:pt x="19879" y="23678"/>
                      <a:pt x="7957" y="42116"/>
                      <a:pt x="6460" y="44472"/>
                    </a:cubicBezTo>
                    <a:cubicBezTo>
                      <a:pt x="4325" y="47855"/>
                      <a:pt x="0" y="56533"/>
                      <a:pt x="28" y="61718"/>
                    </a:cubicBezTo>
                    <a:cubicBezTo>
                      <a:pt x="83" y="66237"/>
                      <a:pt x="971" y="70257"/>
                      <a:pt x="7846" y="73834"/>
                    </a:cubicBezTo>
                    <a:cubicBezTo>
                      <a:pt x="10510" y="75230"/>
                      <a:pt x="19212" y="75635"/>
                      <a:pt x="28416" y="75635"/>
                    </a:cubicBezTo>
                    <a:cubicBezTo>
                      <a:pt x="41148" y="75635"/>
                      <a:pt x="54841" y="74859"/>
                      <a:pt x="54841" y="74859"/>
                    </a:cubicBezTo>
                    <a:lnTo>
                      <a:pt x="54619" y="57947"/>
                    </a:lnTo>
                    <a:lnTo>
                      <a:pt x="31857" y="54204"/>
                    </a:lnTo>
                    <a:cubicBezTo>
                      <a:pt x="31857" y="54204"/>
                      <a:pt x="43626" y="35681"/>
                      <a:pt x="44144" y="34480"/>
                    </a:cubicBezTo>
                    <a:lnTo>
                      <a:pt x="44144" y="34480"/>
                    </a:lnTo>
                    <a:cubicBezTo>
                      <a:pt x="44710" y="33755"/>
                      <a:pt x="46050" y="31743"/>
                      <a:pt x="47633" y="27865"/>
                    </a:cubicBezTo>
                    <a:cubicBezTo>
                      <a:pt x="49795" y="22514"/>
                      <a:pt x="55479" y="1"/>
                      <a:pt x="554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77;p36">
                <a:extLst>
                  <a:ext uri="{FF2B5EF4-FFF2-40B4-BE49-F238E27FC236}">
                    <a16:creationId xmlns:a16="http://schemas.microsoft.com/office/drawing/2014/main" id="{5097ECDC-9359-018B-19AC-D15DE0A39DD1}"/>
                  </a:ext>
                </a:extLst>
              </p:cNvPr>
              <p:cNvSpPr/>
              <p:nvPr/>
            </p:nvSpPr>
            <p:spPr>
              <a:xfrm>
                <a:off x="6536461" y="2843940"/>
                <a:ext cx="864222" cy="1009687"/>
              </a:xfrm>
              <a:custGeom>
                <a:avLst/>
                <a:gdLst/>
                <a:ahLst/>
                <a:cxnLst/>
                <a:rect l="l" t="t" r="r" b="b"/>
                <a:pathLst>
                  <a:path w="56173" h="65628" extrusionOk="0">
                    <a:moveTo>
                      <a:pt x="10231" y="1"/>
                    </a:moveTo>
                    <a:lnTo>
                      <a:pt x="6488" y="24482"/>
                    </a:lnTo>
                    <a:cubicBezTo>
                      <a:pt x="6488" y="24482"/>
                      <a:pt x="7764" y="30139"/>
                      <a:pt x="8568" y="34325"/>
                    </a:cubicBezTo>
                    <a:cubicBezTo>
                      <a:pt x="8734" y="35212"/>
                      <a:pt x="20545" y="43253"/>
                      <a:pt x="20545" y="43253"/>
                    </a:cubicBezTo>
                    <a:lnTo>
                      <a:pt x="23068" y="44861"/>
                    </a:lnTo>
                    <a:lnTo>
                      <a:pt x="0" y="50960"/>
                    </a:lnTo>
                    <a:lnTo>
                      <a:pt x="943" y="65627"/>
                    </a:lnTo>
                    <a:lnTo>
                      <a:pt x="42254" y="64574"/>
                    </a:lnTo>
                    <a:cubicBezTo>
                      <a:pt x="47633" y="62494"/>
                      <a:pt x="56172" y="57310"/>
                      <a:pt x="50516" y="43253"/>
                    </a:cubicBezTo>
                    <a:cubicBezTo>
                      <a:pt x="49934" y="41756"/>
                      <a:pt x="27199" y="16636"/>
                      <a:pt x="15776" y="4991"/>
                    </a:cubicBezTo>
                    <a:cubicBezTo>
                      <a:pt x="14085" y="3189"/>
                      <a:pt x="12227" y="1526"/>
                      <a:pt x="102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78;p36">
                <a:extLst>
                  <a:ext uri="{FF2B5EF4-FFF2-40B4-BE49-F238E27FC236}">
                    <a16:creationId xmlns:a16="http://schemas.microsoft.com/office/drawing/2014/main" id="{3EB3AEEE-C1BD-B4DB-B789-86C5CA72194E}"/>
                  </a:ext>
                </a:extLst>
              </p:cNvPr>
              <p:cNvSpPr/>
              <p:nvPr/>
            </p:nvSpPr>
            <p:spPr>
              <a:xfrm>
                <a:off x="6534753" y="3509372"/>
                <a:ext cx="652216" cy="345962"/>
              </a:xfrm>
              <a:custGeom>
                <a:avLst/>
                <a:gdLst/>
                <a:ahLst/>
                <a:cxnLst/>
                <a:rect l="l" t="t" r="r" b="b"/>
                <a:pathLst>
                  <a:path w="42393" h="22487" extrusionOk="0">
                    <a:moveTo>
                      <a:pt x="33743" y="1"/>
                    </a:moveTo>
                    <a:cubicBezTo>
                      <a:pt x="33299" y="1"/>
                      <a:pt x="32634" y="1"/>
                      <a:pt x="31774" y="84"/>
                    </a:cubicBezTo>
                    <a:cubicBezTo>
                      <a:pt x="29334" y="333"/>
                      <a:pt x="26894" y="722"/>
                      <a:pt x="24482" y="1276"/>
                    </a:cubicBezTo>
                    <a:cubicBezTo>
                      <a:pt x="21405" y="1942"/>
                      <a:pt x="17773" y="2912"/>
                      <a:pt x="13669" y="4049"/>
                    </a:cubicBezTo>
                    <a:lnTo>
                      <a:pt x="7209" y="5851"/>
                    </a:lnTo>
                    <a:cubicBezTo>
                      <a:pt x="4936" y="6461"/>
                      <a:pt x="2579" y="7098"/>
                      <a:pt x="84" y="7598"/>
                    </a:cubicBezTo>
                    <a:lnTo>
                      <a:pt x="1" y="7625"/>
                    </a:lnTo>
                    <a:lnTo>
                      <a:pt x="1" y="7736"/>
                    </a:lnTo>
                    <a:cubicBezTo>
                      <a:pt x="222" y="11008"/>
                      <a:pt x="444" y="14501"/>
                      <a:pt x="694" y="18078"/>
                    </a:cubicBezTo>
                    <a:cubicBezTo>
                      <a:pt x="777" y="19547"/>
                      <a:pt x="860" y="20989"/>
                      <a:pt x="971" y="22375"/>
                    </a:cubicBezTo>
                    <a:lnTo>
                      <a:pt x="971" y="22486"/>
                    </a:lnTo>
                    <a:lnTo>
                      <a:pt x="1082" y="22486"/>
                    </a:lnTo>
                    <a:lnTo>
                      <a:pt x="30415" y="21682"/>
                    </a:lnTo>
                    <a:lnTo>
                      <a:pt x="39177" y="21405"/>
                    </a:lnTo>
                    <a:lnTo>
                      <a:pt x="41561" y="21322"/>
                    </a:lnTo>
                    <a:lnTo>
                      <a:pt x="42365" y="21322"/>
                    </a:lnTo>
                    <a:lnTo>
                      <a:pt x="42393" y="21266"/>
                    </a:lnTo>
                    <a:lnTo>
                      <a:pt x="41589" y="21266"/>
                    </a:lnTo>
                    <a:lnTo>
                      <a:pt x="39204" y="21322"/>
                    </a:lnTo>
                    <a:lnTo>
                      <a:pt x="30443" y="21516"/>
                    </a:lnTo>
                    <a:lnTo>
                      <a:pt x="1186" y="22234"/>
                    </a:lnTo>
                    <a:lnTo>
                      <a:pt x="1186" y="22234"/>
                    </a:lnTo>
                    <a:cubicBezTo>
                      <a:pt x="1103" y="20907"/>
                      <a:pt x="996" y="19479"/>
                      <a:pt x="915" y="18050"/>
                    </a:cubicBezTo>
                    <a:cubicBezTo>
                      <a:pt x="696" y="14517"/>
                      <a:pt x="450" y="11064"/>
                      <a:pt x="230" y="7800"/>
                    </a:cubicBezTo>
                    <a:lnTo>
                      <a:pt x="230" y="7800"/>
                    </a:lnTo>
                    <a:cubicBezTo>
                      <a:pt x="2692" y="7277"/>
                      <a:pt x="5019" y="6647"/>
                      <a:pt x="7237" y="6017"/>
                    </a:cubicBezTo>
                    <a:lnTo>
                      <a:pt x="13725" y="4215"/>
                    </a:lnTo>
                    <a:cubicBezTo>
                      <a:pt x="17800" y="3078"/>
                      <a:pt x="21460" y="2080"/>
                      <a:pt x="24538" y="1415"/>
                    </a:cubicBezTo>
                    <a:cubicBezTo>
                      <a:pt x="26922" y="832"/>
                      <a:pt x="29334" y="417"/>
                      <a:pt x="31774" y="167"/>
                    </a:cubicBezTo>
                    <a:cubicBezTo>
                      <a:pt x="32439" y="84"/>
                      <a:pt x="33105" y="28"/>
                      <a:pt x="33770" y="28"/>
                    </a:cubicBezTo>
                    <a:lnTo>
                      <a:pt x="342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79;p36">
                <a:extLst>
                  <a:ext uri="{FF2B5EF4-FFF2-40B4-BE49-F238E27FC236}">
                    <a16:creationId xmlns:a16="http://schemas.microsoft.com/office/drawing/2014/main" id="{EB582543-A75C-8988-0275-0921A05758CB}"/>
                  </a:ext>
                </a:extLst>
              </p:cNvPr>
              <p:cNvSpPr/>
              <p:nvPr/>
            </p:nvSpPr>
            <p:spPr>
              <a:xfrm>
                <a:off x="6286501" y="3713269"/>
                <a:ext cx="66986" cy="73986"/>
              </a:xfrm>
              <a:custGeom>
                <a:avLst/>
                <a:gdLst/>
                <a:ahLst/>
                <a:cxnLst/>
                <a:rect l="l" t="t" r="r" b="b"/>
                <a:pathLst>
                  <a:path w="4354" h="4809" extrusionOk="0">
                    <a:moveTo>
                      <a:pt x="1414" y="1"/>
                    </a:moveTo>
                    <a:lnTo>
                      <a:pt x="0" y="4215"/>
                    </a:lnTo>
                    <a:cubicBezTo>
                      <a:pt x="527" y="4616"/>
                      <a:pt x="1140" y="4809"/>
                      <a:pt x="1745" y="4809"/>
                    </a:cubicBezTo>
                    <a:cubicBezTo>
                      <a:pt x="2605" y="4809"/>
                      <a:pt x="3451" y="4420"/>
                      <a:pt x="4020" y="3688"/>
                    </a:cubicBezTo>
                    <a:cubicBezTo>
                      <a:pt x="4270" y="3411"/>
                      <a:pt x="4353" y="3050"/>
                      <a:pt x="4270" y="2690"/>
                    </a:cubicBezTo>
                    <a:cubicBezTo>
                      <a:pt x="4187" y="2496"/>
                      <a:pt x="4048" y="2302"/>
                      <a:pt x="3882" y="2191"/>
                    </a:cubicBezTo>
                    <a:lnTo>
                      <a:pt x="1414" y="1"/>
                    </a:lnTo>
                    <a:close/>
                  </a:path>
                </a:pathLst>
              </a:custGeom>
              <a:solidFill>
                <a:srgbClr val="0E2124">
                  <a:alpha val="10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0;p36">
                <a:extLst>
                  <a:ext uri="{FF2B5EF4-FFF2-40B4-BE49-F238E27FC236}">
                    <a16:creationId xmlns:a16="http://schemas.microsoft.com/office/drawing/2014/main" id="{B4AB84A1-F605-EC44-266B-E25E3AAA3638}"/>
                  </a:ext>
                </a:extLst>
              </p:cNvPr>
              <p:cNvSpPr/>
              <p:nvPr/>
            </p:nvSpPr>
            <p:spPr>
              <a:xfrm>
                <a:off x="5838182" y="3355168"/>
                <a:ext cx="556675" cy="515090"/>
              </a:xfrm>
              <a:custGeom>
                <a:avLst/>
                <a:gdLst/>
                <a:ahLst/>
                <a:cxnLst/>
                <a:rect l="l" t="t" r="r" b="b"/>
                <a:pathLst>
                  <a:path w="36183" h="33480" extrusionOk="0">
                    <a:moveTo>
                      <a:pt x="1526" y="1"/>
                    </a:moveTo>
                    <a:cubicBezTo>
                      <a:pt x="1186" y="1"/>
                      <a:pt x="846" y="126"/>
                      <a:pt x="583" y="375"/>
                    </a:cubicBezTo>
                    <a:cubicBezTo>
                      <a:pt x="28" y="902"/>
                      <a:pt x="1" y="1761"/>
                      <a:pt x="528" y="2344"/>
                    </a:cubicBezTo>
                    <a:lnTo>
                      <a:pt x="583" y="2399"/>
                    </a:lnTo>
                    <a:lnTo>
                      <a:pt x="31636" y="31262"/>
                    </a:lnTo>
                    <a:lnTo>
                      <a:pt x="34574" y="32648"/>
                    </a:lnTo>
                    <a:lnTo>
                      <a:pt x="36183" y="33480"/>
                    </a:lnTo>
                    <a:lnTo>
                      <a:pt x="35434" y="32093"/>
                    </a:lnTo>
                    <a:lnTo>
                      <a:pt x="33881" y="29265"/>
                    </a:lnTo>
                    <a:lnTo>
                      <a:pt x="2468" y="375"/>
                    </a:lnTo>
                    <a:cubicBezTo>
                      <a:pt x="2205" y="126"/>
                      <a:pt x="1865" y="1"/>
                      <a:pt x="15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1;p36">
                <a:extLst>
                  <a:ext uri="{FF2B5EF4-FFF2-40B4-BE49-F238E27FC236}">
                    <a16:creationId xmlns:a16="http://schemas.microsoft.com/office/drawing/2014/main" id="{9607977D-FE40-110F-B008-1FA4B779E0AF}"/>
                  </a:ext>
                </a:extLst>
              </p:cNvPr>
              <p:cNvSpPr/>
              <p:nvPr/>
            </p:nvSpPr>
            <p:spPr>
              <a:xfrm>
                <a:off x="5856106" y="3573112"/>
                <a:ext cx="471781" cy="321654"/>
              </a:xfrm>
              <a:custGeom>
                <a:avLst/>
                <a:gdLst/>
                <a:ahLst/>
                <a:cxnLst/>
                <a:rect l="l" t="t" r="r" b="b"/>
                <a:pathLst>
                  <a:path w="30665" h="20907" extrusionOk="0">
                    <a:moveTo>
                      <a:pt x="17145" y="0"/>
                    </a:moveTo>
                    <a:cubicBezTo>
                      <a:pt x="17033" y="0"/>
                      <a:pt x="16937" y="5"/>
                      <a:pt x="16857" y="17"/>
                    </a:cubicBezTo>
                    <a:cubicBezTo>
                      <a:pt x="15055" y="238"/>
                      <a:pt x="2412" y="4896"/>
                      <a:pt x="2412" y="4896"/>
                    </a:cubicBezTo>
                    <a:lnTo>
                      <a:pt x="0" y="4453"/>
                    </a:lnTo>
                    <a:lnTo>
                      <a:pt x="194" y="19314"/>
                    </a:lnTo>
                    <a:lnTo>
                      <a:pt x="3993" y="19591"/>
                    </a:lnTo>
                    <a:cubicBezTo>
                      <a:pt x="6738" y="19813"/>
                      <a:pt x="7458" y="20229"/>
                      <a:pt x="7458" y="20229"/>
                    </a:cubicBezTo>
                    <a:cubicBezTo>
                      <a:pt x="7458" y="20229"/>
                      <a:pt x="16350" y="20907"/>
                      <a:pt x="20776" y="20907"/>
                    </a:cubicBezTo>
                    <a:cubicBezTo>
                      <a:pt x="21793" y="20907"/>
                      <a:pt x="22574" y="20871"/>
                      <a:pt x="22957" y="20783"/>
                    </a:cubicBezTo>
                    <a:cubicBezTo>
                      <a:pt x="24981" y="20312"/>
                      <a:pt x="24232" y="17567"/>
                      <a:pt x="24232" y="17567"/>
                    </a:cubicBezTo>
                    <a:lnTo>
                      <a:pt x="24232" y="17567"/>
                    </a:lnTo>
                    <a:cubicBezTo>
                      <a:pt x="24388" y="17581"/>
                      <a:pt x="24543" y="17588"/>
                      <a:pt x="24698" y="17588"/>
                    </a:cubicBezTo>
                    <a:cubicBezTo>
                      <a:pt x="25456" y="17588"/>
                      <a:pt x="26204" y="17422"/>
                      <a:pt x="26894" y="17123"/>
                    </a:cubicBezTo>
                    <a:cubicBezTo>
                      <a:pt x="29445" y="16070"/>
                      <a:pt x="26811" y="13519"/>
                      <a:pt x="26811" y="13519"/>
                    </a:cubicBezTo>
                    <a:cubicBezTo>
                      <a:pt x="26811" y="13519"/>
                      <a:pt x="26312" y="13186"/>
                      <a:pt x="24510" y="12770"/>
                    </a:cubicBezTo>
                    <a:cubicBezTo>
                      <a:pt x="22846" y="12382"/>
                      <a:pt x="21737" y="12049"/>
                      <a:pt x="21737" y="12049"/>
                    </a:cubicBezTo>
                    <a:lnTo>
                      <a:pt x="26118" y="11966"/>
                    </a:lnTo>
                    <a:cubicBezTo>
                      <a:pt x="26118" y="11966"/>
                      <a:pt x="26267" y="11984"/>
                      <a:pt x="26505" y="11984"/>
                    </a:cubicBezTo>
                    <a:cubicBezTo>
                      <a:pt x="27263" y="11984"/>
                      <a:pt x="28923" y="11807"/>
                      <a:pt x="29556" y="10330"/>
                    </a:cubicBezTo>
                    <a:cubicBezTo>
                      <a:pt x="30665" y="7697"/>
                      <a:pt x="28197" y="6948"/>
                      <a:pt x="28197" y="6948"/>
                    </a:cubicBezTo>
                    <a:cubicBezTo>
                      <a:pt x="29112" y="6560"/>
                      <a:pt x="29750" y="5728"/>
                      <a:pt x="29833" y="4730"/>
                    </a:cubicBezTo>
                    <a:lnTo>
                      <a:pt x="29833" y="4674"/>
                    </a:lnTo>
                    <a:cubicBezTo>
                      <a:pt x="29861" y="3455"/>
                      <a:pt x="29029" y="2373"/>
                      <a:pt x="27809" y="2096"/>
                    </a:cubicBezTo>
                    <a:cubicBezTo>
                      <a:pt x="25038" y="1442"/>
                      <a:pt x="18989" y="0"/>
                      <a:pt x="17145" y="0"/>
                    </a:cubicBezTo>
                    <a:close/>
                  </a:path>
                </a:pathLst>
              </a:custGeom>
              <a:solidFill>
                <a:srgbClr val="AE7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2;p36">
                <a:extLst>
                  <a:ext uri="{FF2B5EF4-FFF2-40B4-BE49-F238E27FC236}">
                    <a16:creationId xmlns:a16="http://schemas.microsoft.com/office/drawing/2014/main" id="{7C0A90F4-8BD9-F786-5608-F0A31D9FC2C9}"/>
                  </a:ext>
                </a:extLst>
              </p:cNvPr>
              <p:cNvSpPr/>
              <p:nvPr/>
            </p:nvSpPr>
            <p:spPr>
              <a:xfrm>
                <a:off x="5854829" y="3571650"/>
                <a:ext cx="462396" cy="323454"/>
              </a:xfrm>
              <a:custGeom>
                <a:avLst/>
                <a:gdLst/>
                <a:ahLst/>
                <a:cxnLst/>
                <a:rect l="l" t="t" r="r" b="b"/>
                <a:pathLst>
                  <a:path w="30055" h="21024" extrusionOk="0">
                    <a:moveTo>
                      <a:pt x="83" y="4548"/>
                    </a:moveTo>
                    <a:lnTo>
                      <a:pt x="83" y="4575"/>
                    </a:lnTo>
                    <a:lnTo>
                      <a:pt x="94" y="4575"/>
                    </a:lnTo>
                    <a:cubicBezTo>
                      <a:pt x="91" y="4548"/>
                      <a:pt x="83" y="4548"/>
                      <a:pt x="83" y="4548"/>
                    </a:cubicBezTo>
                    <a:close/>
                    <a:moveTo>
                      <a:pt x="0" y="4575"/>
                    </a:moveTo>
                    <a:lnTo>
                      <a:pt x="83" y="4592"/>
                    </a:lnTo>
                    <a:lnTo>
                      <a:pt x="83" y="4592"/>
                    </a:lnTo>
                    <a:lnTo>
                      <a:pt x="83" y="4575"/>
                    </a:lnTo>
                    <a:close/>
                    <a:moveTo>
                      <a:pt x="16913" y="1"/>
                    </a:moveTo>
                    <a:cubicBezTo>
                      <a:pt x="16053" y="195"/>
                      <a:pt x="15221" y="417"/>
                      <a:pt x="14390" y="722"/>
                    </a:cubicBezTo>
                    <a:cubicBezTo>
                      <a:pt x="13586" y="971"/>
                      <a:pt x="12809" y="1221"/>
                      <a:pt x="12088" y="1470"/>
                    </a:cubicBezTo>
                    <a:cubicBezTo>
                      <a:pt x="10619" y="1969"/>
                      <a:pt x="9288" y="2441"/>
                      <a:pt x="8068" y="2884"/>
                    </a:cubicBezTo>
                    <a:cubicBezTo>
                      <a:pt x="5628" y="3771"/>
                      <a:pt x="3715" y="4464"/>
                      <a:pt x="2440" y="4964"/>
                    </a:cubicBezTo>
                    <a:lnTo>
                      <a:pt x="582" y="4659"/>
                    </a:lnTo>
                    <a:lnTo>
                      <a:pt x="139" y="4575"/>
                    </a:lnTo>
                    <a:lnTo>
                      <a:pt x="94" y="4575"/>
                    </a:lnTo>
                    <a:cubicBezTo>
                      <a:pt x="95" y="4581"/>
                      <a:pt x="95" y="4587"/>
                      <a:pt x="95" y="4594"/>
                    </a:cubicBezTo>
                    <a:lnTo>
                      <a:pt x="95" y="4594"/>
                    </a:lnTo>
                    <a:lnTo>
                      <a:pt x="83" y="4592"/>
                    </a:lnTo>
                    <a:lnTo>
                      <a:pt x="83" y="4592"/>
                    </a:lnTo>
                    <a:lnTo>
                      <a:pt x="83" y="4742"/>
                    </a:lnTo>
                    <a:cubicBezTo>
                      <a:pt x="94" y="4668"/>
                      <a:pt x="96" y="4623"/>
                      <a:pt x="95" y="4594"/>
                    </a:cubicBezTo>
                    <a:lnTo>
                      <a:pt x="95" y="4594"/>
                    </a:lnTo>
                    <a:lnTo>
                      <a:pt x="139" y="4603"/>
                    </a:lnTo>
                    <a:lnTo>
                      <a:pt x="610" y="4686"/>
                    </a:lnTo>
                    <a:lnTo>
                      <a:pt x="2440" y="5047"/>
                    </a:lnTo>
                    <a:lnTo>
                      <a:pt x="8096" y="3023"/>
                    </a:lnTo>
                    <a:lnTo>
                      <a:pt x="12116" y="1636"/>
                    </a:lnTo>
                    <a:cubicBezTo>
                      <a:pt x="12865" y="1415"/>
                      <a:pt x="13641" y="1137"/>
                      <a:pt x="14445" y="888"/>
                    </a:cubicBezTo>
                    <a:cubicBezTo>
                      <a:pt x="15249" y="611"/>
                      <a:pt x="16081" y="389"/>
                      <a:pt x="16913" y="222"/>
                    </a:cubicBezTo>
                    <a:cubicBezTo>
                      <a:pt x="17024" y="216"/>
                      <a:pt x="17134" y="212"/>
                      <a:pt x="17245" y="212"/>
                    </a:cubicBezTo>
                    <a:cubicBezTo>
                      <a:pt x="17578" y="212"/>
                      <a:pt x="17911" y="243"/>
                      <a:pt x="18243" y="306"/>
                    </a:cubicBezTo>
                    <a:cubicBezTo>
                      <a:pt x="18715" y="361"/>
                      <a:pt x="19186" y="444"/>
                      <a:pt x="19630" y="527"/>
                    </a:cubicBezTo>
                    <a:cubicBezTo>
                      <a:pt x="20572" y="694"/>
                      <a:pt x="21515" y="888"/>
                      <a:pt x="22485" y="1082"/>
                    </a:cubicBezTo>
                    <a:cubicBezTo>
                      <a:pt x="23456" y="1304"/>
                      <a:pt x="24454" y="1526"/>
                      <a:pt x="25480" y="1747"/>
                    </a:cubicBezTo>
                    <a:lnTo>
                      <a:pt x="27032" y="2136"/>
                    </a:lnTo>
                    <a:cubicBezTo>
                      <a:pt x="27531" y="2219"/>
                      <a:pt x="28058" y="2357"/>
                      <a:pt x="28530" y="2579"/>
                    </a:cubicBezTo>
                    <a:cubicBezTo>
                      <a:pt x="28973" y="2856"/>
                      <a:pt x="29334" y="3272"/>
                      <a:pt x="29555" y="3744"/>
                    </a:cubicBezTo>
                    <a:cubicBezTo>
                      <a:pt x="29777" y="4243"/>
                      <a:pt x="29805" y="4797"/>
                      <a:pt x="29666" y="5324"/>
                    </a:cubicBezTo>
                    <a:cubicBezTo>
                      <a:pt x="29500" y="5851"/>
                      <a:pt x="29195" y="6294"/>
                      <a:pt x="28751" y="6627"/>
                    </a:cubicBezTo>
                    <a:cubicBezTo>
                      <a:pt x="28641" y="6710"/>
                      <a:pt x="28502" y="6793"/>
                      <a:pt x="28391" y="6849"/>
                    </a:cubicBezTo>
                    <a:lnTo>
                      <a:pt x="28197" y="6932"/>
                    </a:lnTo>
                    <a:cubicBezTo>
                      <a:pt x="28196" y="6931"/>
                      <a:pt x="28195" y="6931"/>
                      <a:pt x="28194" y="6931"/>
                    </a:cubicBezTo>
                    <a:cubicBezTo>
                      <a:pt x="28175" y="6931"/>
                      <a:pt x="28189" y="7193"/>
                      <a:pt x="28195" y="7193"/>
                    </a:cubicBezTo>
                    <a:cubicBezTo>
                      <a:pt x="28196" y="7193"/>
                      <a:pt x="28197" y="7182"/>
                      <a:pt x="28197" y="7154"/>
                    </a:cubicBezTo>
                    <a:lnTo>
                      <a:pt x="28280" y="7154"/>
                    </a:lnTo>
                    <a:lnTo>
                      <a:pt x="28363" y="7182"/>
                    </a:lnTo>
                    <a:cubicBezTo>
                      <a:pt x="28613" y="7292"/>
                      <a:pt x="28862" y="7459"/>
                      <a:pt x="29084" y="7653"/>
                    </a:cubicBezTo>
                    <a:cubicBezTo>
                      <a:pt x="29500" y="8013"/>
                      <a:pt x="29750" y="8540"/>
                      <a:pt x="29750" y="9122"/>
                    </a:cubicBezTo>
                    <a:cubicBezTo>
                      <a:pt x="29777" y="9261"/>
                      <a:pt x="29750" y="9400"/>
                      <a:pt x="29722" y="9538"/>
                    </a:cubicBezTo>
                    <a:cubicBezTo>
                      <a:pt x="29694" y="9677"/>
                      <a:pt x="29666" y="9816"/>
                      <a:pt x="29639" y="9954"/>
                    </a:cubicBezTo>
                    <a:lnTo>
                      <a:pt x="29472" y="10370"/>
                    </a:lnTo>
                    <a:cubicBezTo>
                      <a:pt x="29417" y="10481"/>
                      <a:pt x="29361" y="10620"/>
                      <a:pt x="29278" y="10730"/>
                    </a:cubicBezTo>
                    <a:cubicBezTo>
                      <a:pt x="28945" y="11230"/>
                      <a:pt x="28446" y="11590"/>
                      <a:pt x="27892" y="11756"/>
                    </a:cubicBezTo>
                    <a:cubicBezTo>
                      <a:pt x="27453" y="11888"/>
                      <a:pt x="26980" y="11967"/>
                      <a:pt x="26513" y="11967"/>
                    </a:cubicBezTo>
                    <a:cubicBezTo>
                      <a:pt x="26389" y="11967"/>
                      <a:pt x="26267" y="11962"/>
                      <a:pt x="26145" y="11950"/>
                    </a:cubicBezTo>
                    <a:lnTo>
                      <a:pt x="21942" y="12030"/>
                    </a:lnTo>
                    <a:lnTo>
                      <a:pt x="21942" y="12030"/>
                    </a:lnTo>
                    <a:lnTo>
                      <a:pt x="21848" y="12006"/>
                    </a:lnTo>
                    <a:lnTo>
                      <a:pt x="21841" y="12032"/>
                    </a:lnTo>
                    <a:lnTo>
                      <a:pt x="21841" y="12032"/>
                    </a:lnTo>
                    <a:lnTo>
                      <a:pt x="21765" y="12034"/>
                    </a:lnTo>
                    <a:lnTo>
                      <a:pt x="20961" y="12034"/>
                    </a:lnTo>
                    <a:lnTo>
                      <a:pt x="21765" y="12228"/>
                    </a:lnTo>
                    <a:lnTo>
                      <a:pt x="24676" y="13004"/>
                    </a:lnTo>
                    <a:cubicBezTo>
                      <a:pt x="25397" y="13143"/>
                      <a:pt x="26117" y="13392"/>
                      <a:pt x="26783" y="13697"/>
                    </a:cubicBezTo>
                    <a:cubicBezTo>
                      <a:pt x="27199" y="14113"/>
                      <a:pt x="27559" y="14612"/>
                      <a:pt x="27781" y="15167"/>
                    </a:cubicBezTo>
                    <a:cubicBezTo>
                      <a:pt x="28058" y="15666"/>
                      <a:pt x="27975" y="16303"/>
                      <a:pt x="27559" y="16691"/>
                    </a:cubicBezTo>
                    <a:cubicBezTo>
                      <a:pt x="27088" y="17052"/>
                      <a:pt x="26561" y="17274"/>
                      <a:pt x="25979" y="17412"/>
                    </a:cubicBezTo>
                    <a:cubicBezTo>
                      <a:pt x="25588" y="17515"/>
                      <a:pt x="25167" y="17572"/>
                      <a:pt x="24749" y="17572"/>
                    </a:cubicBezTo>
                    <a:cubicBezTo>
                      <a:pt x="24604" y="17572"/>
                      <a:pt x="24459" y="17565"/>
                      <a:pt x="24315" y="17551"/>
                    </a:cubicBezTo>
                    <a:lnTo>
                      <a:pt x="24149" y="17551"/>
                    </a:lnTo>
                    <a:lnTo>
                      <a:pt x="24177" y="17717"/>
                    </a:lnTo>
                    <a:cubicBezTo>
                      <a:pt x="24288" y="18133"/>
                      <a:pt x="24315" y="18577"/>
                      <a:pt x="24315" y="18993"/>
                    </a:cubicBezTo>
                    <a:cubicBezTo>
                      <a:pt x="24288" y="19436"/>
                      <a:pt x="24177" y="19824"/>
                      <a:pt x="23927" y="20185"/>
                    </a:cubicBezTo>
                    <a:cubicBezTo>
                      <a:pt x="23678" y="20518"/>
                      <a:pt x="23317" y="20712"/>
                      <a:pt x="22901" y="20795"/>
                    </a:cubicBezTo>
                    <a:cubicBezTo>
                      <a:pt x="22485" y="20850"/>
                      <a:pt x="22070" y="20878"/>
                      <a:pt x="21626" y="20878"/>
                    </a:cubicBezTo>
                    <a:cubicBezTo>
                      <a:pt x="21326" y="20883"/>
                      <a:pt x="21027" y="20885"/>
                      <a:pt x="20728" y="20885"/>
                    </a:cubicBezTo>
                    <a:cubicBezTo>
                      <a:pt x="19338" y="20885"/>
                      <a:pt x="17959" y="20836"/>
                      <a:pt x="16635" y="20767"/>
                    </a:cubicBezTo>
                    <a:cubicBezTo>
                      <a:pt x="13391" y="20628"/>
                      <a:pt x="10314" y="20434"/>
                      <a:pt x="7514" y="20240"/>
                    </a:cubicBezTo>
                    <a:lnTo>
                      <a:pt x="7541" y="20240"/>
                    </a:lnTo>
                    <a:cubicBezTo>
                      <a:pt x="6931" y="19991"/>
                      <a:pt x="6294" y="19852"/>
                      <a:pt x="5628" y="19769"/>
                    </a:cubicBezTo>
                    <a:cubicBezTo>
                      <a:pt x="4991" y="19686"/>
                      <a:pt x="4353" y="19603"/>
                      <a:pt x="3743" y="19575"/>
                    </a:cubicBezTo>
                    <a:lnTo>
                      <a:pt x="331" y="19331"/>
                    </a:lnTo>
                    <a:lnTo>
                      <a:pt x="331" y="19331"/>
                    </a:lnTo>
                    <a:cubicBezTo>
                      <a:pt x="249" y="14765"/>
                      <a:pt x="194" y="11104"/>
                      <a:pt x="139" y="8540"/>
                    </a:cubicBezTo>
                    <a:cubicBezTo>
                      <a:pt x="111" y="7265"/>
                      <a:pt x="83" y="6294"/>
                      <a:pt x="83" y="5601"/>
                    </a:cubicBezTo>
                    <a:lnTo>
                      <a:pt x="83" y="8429"/>
                    </a:lnTo>
                    <a:cubicBezTo>
                      <a:pt x="111" y="11008"/>
                      <a:pt x="166" y="14723"/>
                      <a:pt x="194" y="19353"/>
                    </a:cubicBezTo>
                    <a:lnTo>
                      <a:pt x="194" y="19436"/>
                    </a:lnTo>
                    <a:lnTo>
                      <a:pt x="277" y="19436"/>
                    </a:lnTo>
                    <a:lnTo>
                      <a:pt x="3771" y="19686"/>
                    </a:lnTo>
                    <a:cubicBezTo>
                      <a:pt x="4353" y="19714"/>
                      <a:pt x="4991" y="19797"/>
                      <a:pt x="5601" y="19880"/>
                    </a:cubicBezTo>
                    <a:cubicBezTo>
                      <a:pt x="6238" y="19963"/>
                      <a:pt x="6876" y="20102"/>
                      <a:pt x="7458" y="20351"/>
                    </a:cubicBezTo>
                    <a:lnTo>
                      <a:pt x="7486" y="20351"/>
                    </a:lnTo>
                    <a:cubicBezTo>
                      <a:pt x="10314" y="20545"/>
                      <a:pt x="13364" y="20767"/>
                      <a:pt x="16608" y="20906"/>
                    </a:cubicBezTo>
                    <a:cubicBezTo>
                      <a:pt x="17954" y="20974"/>
                      <a:pt x="19319" y="21024"/>
                      <a:pt x="20718" y="21024"/>
                    </a:cubicBezTo>
                    <a:cubicBezTo>
                      <a:pt x="21019" y="21024"/>
                      <a:pt x="21321" y="21022"/>
                      <a:pt x="21626" y="21017"/>
                    </a:cubicBezTo>
                    <a:cubicBezTo>
                      <a:pt x="22070" y="21017"/>
                      <a:pt x="22513" y="20989"/>
                      <a:pt x="22929" y="20906"/>
                    </a:cubicBezTo>
                    <a:cubicBezTo>
                      <a:pt x="23400" y="20850"/>
                      <a:pt x="23816" y="20601"/>
                      <a:pt x="24094" y="20240"/>
                    </a:cubicBezTo>
                    <a:cubicBezTo>
                      <a:pt x="24371" y="19852"/>
                      <a:pt x="24509" y="19409"/>
                      <a:pt x="24509" y="18937"/>
                    </a:cubicBezTo>
                    <a:cubicBezTo>
                      <a:pt x="24534" y="18520"/>
                      <a:pt x="24515" y="18124"/>
                      <a:pt x="24433" y="17730"/>
                    </a:cubicBezTo>
                    <a:lnTo>
                      <a:pt x="24433" y="17730"/>
                    </a:lnTo>
                    <a:cubicBezTo>
                      <a:pt x="24522" y="17736"/>
                      <a:pt x="24611" y="17738"/>
                      <a:pt x="24701" y="17738"/>
                    </a:cubicBezTo>
                    <a:cubicBezTo>
                      <a:pt x="25145" y="17738"/>
                      <a:pt x="25598" y="17676"/>
                      <a:pt x="26034" y="17551"/>
                    </a:cubicBezTo>
                    <a:cubicBezTo>
                      <a:pt x="26644" y="17440"/>
                      <a:pt x="27199" y="17163"/>
                      <a:pt x="27698" y="16802"/>
                    </a:cubicBezTo>
                    <a:cubicBezTo>
                      <a:pt x="27947" y="16581"/>
                      <a:pt x="28114" y="16276"/>
                      <a:pt x="28169" y="15943"/>
                    </a:cubicBezTo>
                    <a:cubicBezTo>
                      <a:pt x="28197" y="15638"/>
                      <a:pt x="28141" y="15305"/>
                      <a:pt x="28003" y="15028"/>
                    </a:cubicBezTo>
                    <a:cubicBezTo>
                      <a:pt x="27753" y="14446"/>
                      <a:pt x="27393" y="13919"/>
                      <a:pt x="26949" y="13475"/>
                    </a:cubicBezTo>
                    <a:cubicBezTo>
                      <a:pt x="26256" y="13143"/>
                      <a:pt x="25535" y="12921"/>
                      <a:pt x="24759" y="12754"/>
                    </a:cubicBezTo>
                    <a:lnTo>
                      <a:pt x="22647" y="12211"/>
                    </a:lnTo>
                    <a:lnTo>
                      <a:pt x="22647" y="12211"/>
                    </a:lnTo>
                    <a:lnTo>
                      <a:pt x="26173" y="12144"/>
                    </a:lnTo>
                    <a:cubicBezTo>
                      <a:pt x="26297" y="12156"/>
                      <a:pt x="26423" y="12161"/>
                      <a:pt x="26550" y="12161"/>
                    </a:cubicBezTo>
                    <a:cubicBezTo>
                      <a:pt x="27042" y="12161"/>
                      <a:pt x="27545" y="12077"/>
                      <a:pt x="28031" y="11923"/>
                    </a:cubicBezTo>
                    <a:cubicBezTo>
                      <a:pt x="28641" y="11729"/>
                      <a:pt x="29140" y="11340"/>
                      <a:pt x="29500" y="10814"/>
                    </a:cubicBezTo>
                    <a:cubicBezTo>
                      <a:pt x="29583" y="10703"/>
                      <a:pt x="29666" y="10564"/>
                      <a:pt x="29722" y="10425"/>
                    </a:cubicBezTo>
                    <a:lnTo>
                      <a:pt x="29888" y="9982"/>
                    </a:lnTo>
                    <a:cubicBezTo>
                      <a:pt x="29916" y="9816"/>
                      <a:pt x="29944" y="9677"/>
                      <a:pt x="29999" y="9511"/>
                    </a:cubicBezTo>
                    <a:cubicBezTo>
                      <a:pt x="30027" y="9372"/>
                      <a:pt x="30027" y="9206"/>
                      <a:pt x="30027" y="9067"/>
                    </a:cubicBezTo>
                    <a:cubicBezTo>
                      <a:pt x="30027" y="8734"/>
                      <a:pt x="29944" y="8429"/>
                      <a:pt x="29805" y="8152"/>
                    </a:cubicBezTo>
                    <a:cubicBezTo>
                      <a:pt x="29666" y="7875"/>
                      <a:pt x="29472" y="7625"/>
                      <a:pt x="29250" y="7431"/>
                    </a:cubicBezTo>
                    <a:cubicBezTo>
                      <a:pt x="29051" y="7256"/>
                      <a:pt x="28828" y="7104"/>
                      <a:pt x="28583" y="6994"/>
                    </a:cubicBezTo>
                    <a:lnTo>
                      <a:pt x="28583" y="6994"/>
                    </a:lnTo>
                    <a:cubicBezTo>
                      <a:pt x="28694" y="6927"/>
                      <a:pt x="28801" y="6860"/>
                      <a:pt x="28890" y="6793"/>
                    </a:cubicBezTo>
                    <a:cubicBezTo>
                      <a:pt x="29389" y="6433"/>
                      <a:pt x="29722" y="5934"/>
                      <a:pt x="29888" y="5352"/>
                    </a:cubicBezTo>
                    <a:cubicBezTo>
                      <a:pt x="30055" y="4797"/>
                      <a:pt x="29999" y="4187"/>
                      <a:pt x="29777" y="3660"/>
                    </a:cubicBezTo>
                    <a:cubicBezTo>
                      <a:pt x="29528" y="3134"/>
                      <a:pt x="29140" y="2690"/>
                      <a:pt x="28641" y="2385"/>
                    </a:cubicBezTo>
                    <a:cubicBezTo>
                      <a:pt x="28391" y="2246"/>
                      <a:pt x="28141" y="2163"/>
                      <a:pt x="27864" y="2080"/>
                    </a:cubicBezTo>
                    <a:lnTo>
                      <a:pt x="27088" y="1886"/>
                    </a:lnTo>
                    <a:lnTo>
                      <a:pt x="25535" y="1526"/>
                    </a:lnTo>
                    <a:cubicBezTo>
                      <a:pt x="24537" y="1304"/>
                      <a:pt x="23539" y="1082"/>
                      <a:pt x="22541" y="860"/>
                    </a:cubicBezTo>
                    <a:cubicBezTo>
                      <a:pt x="21570" y="666"/>
                      <a:pt x="20600" y="472"/>
                      <a:pt x="19685" y="306"/>
                    </a:cubicBezTo>
                    <a:cubicBezTo>
                      <a:pt x="19214" y="222"/>
                      <a:pt x="18770" y="139"/>
                      <a:pt x="18299" y="84"/>
                    </a:cubicBezTo>
                    <a:cubicBezTo>
                      <a:pt x="17855" y="28"/>
                      <a:pt x="17384" y="1"/>
                      <a:pt x="169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3;p36">
                <a:extLst>
                  <a:ext uri="{FF2B5EF4-FFF2-40B4-BE49-F238E27FC236}">
                    <a16:creationId xmlns:a16="http://schemas.microsoft.com/office/drawing/2014/main" id="{E0E4DEFA-9698-D740-5B96-7CDF536A7C45}"/>
                  </a:ext>
                </a:extLst>
              </p:cNvPr>
              <p:cNvSpPr/>
              <p:nvPr/>
            </p:nvSpPr>
            <p:spPr>
              <a:xfrm>
                <a:off x="6180283" y="3670099"/>
                <a:ext cx="106233" cy="9908"/>
              </a:xfrm>
              <a:custGeom>
                <a:avLst/>
                <a:gdLst/>
                <a:ahLst/>
                <a:cxnLst/>
                <a:rect l="l" t="t" r="r" b="b"/>
                <a:pathLst>
                  <a:path w="6905" h="644" extrusionOk="0">
                    <a:moveTo>
                      <a:pt x="452" y="1"/>
                    </a:moveTo>
                    <a:cubicBezTo>
                      <a:pt x="301" y="1"/>
                      <a:pt x="151" y="3"/>
                      <a:pt x="1" y="6"/>
                    </a:cubicBezTo>
                    <a:cubicBezTo>
                      <a:pt x="1137" y="228"/>
                      <a:pt x="2302" y="367"/>
                      <a:pt x="3439" y="422"/>
                    </a:cubicBezTo>
                    <a:cubicBezTo>
                      <a:pt x="4603" y="561"/>
                      <a:pt x="5768" y="644"/>
                      <a:pt x="6904" y="644"/>
                    </a:cubicBezTo>
                    <a:cubicBezTo>
                      <a:pt x="5768" y="422"/>
                      <a:pt x="4631" y="284"/>
                      <a:pt x="3466" y="200"/>
                    </a:cubicBezTo>
                    <a:cubicBezTo>
                      <a:pt x="2476" y="80"/>
                      <a:pt x="1465" y="1"/>
                      <a:pt x="452" y="1"/>
                    </a:cubicBezTo>
                    <a:close/>
                  </a:path>
                </a:pathLst>
              </a:custGeom>
              <a:solidFill>
                <a:srgbClr val="6F4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4;p36">
                <a:extLst>
                  <a:ext uri="{FF2B5EF4-FFF2-40B4-BE49-F238E27FC236}">
                    <a16:creationId xmlns:a16="http://schemas.microsoft.com/office/drawing/2014/main" id="{25FDFA08-ED12-812A-2715-B7D574378083}"/>
                  </a:ext>
                </a:extLst>
              </p:cNvPr>
              <p:cNvSpPr/>
              <p:nvPr/>
            </p:nvSpPr>
            <p:spPr>
              <a:xfrm>
                <a:off x="6063403" y="3827164"/>
                <a:ext cx="14093" cy="43201"/>
              </a:xfrm>
              <a:custGeom>
                <a:avLst/>
                <a:gdLst/>
                <a:ahLst/>
                <a:cxnLst/>
                <a:rect l="l" t="t" r="r" b="b"/>
                <a:pathLst>
                  <a:path w="916" h="2808" extrusionOk="0">
                    <a:moveTo>
                      <a:pt x="777" y="0"/>
                    </a:moveTo>
                    <a:cubicBezTo>
                      <a:pt x="777" y="0"/>
                      <a:pt x="583" y="83"/>
                      <a:pt x="389" y="305"/>
                    </a:cubicBezTo>
                    <a:cubicBezTo>
                      <a:pt x="139" y="638"/>
                      <a:pt x="1" y="1026"/>
                      <a:pt x="1" y="1442"/>
                    </a:cubicBezTo>
                    <a:cubicBezTo>
                      <a:pt x="29" y="1858"/>
                      <a:pt x="195" y="2246"/>
                      <a:pt x="472" y="2551"/>
                    </a:cubicBezTo>
                    <a:cubicBezTo>
                      <a:pt x="660" y="2739"/>
                      <a:pt x="827" y="2807"/>
                      <a:pt x="875" y="2807"/>
                    </a:cubicBezTo>
                    <a:cubicBezTo>
                      <a:pt x="883" y="2807"/>
                      <a:pt x="888" y="2805"/>
                      <a:pt x="888" y="2801"/>
                    </a:cubicBezTo>
                    <a:cubicBezTo>
                      <a:pt x="916" y="2773"/>
                      <a:pt x="749" y="2662"/>
                      <a:pt x="611" y="2440"/>
                    </a:cubicBezTo>
                    <a:cubicBezTo>
                      <a:pt x="139" y="1830"/>
                      <a:pt x="112" y="1026"/>
                      <a:pt x="528" y="416"/>
                    </a:cubicBezTo>
                    <a:cubicBezTo>
                      <a:pt x="611" y="278"/>
                      <a:pt x="694" y="139"/>
                      <a:pt x="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5;p36">
                <a:extLst>
                  <a:ext uri="{FF2B5EF4-FFF2-40B4-BE49-F238E27FC236}">
                    <a16:creationId xmlns:a16="http://schemas.microsoft.com/office/drawing/2014/main" id="{27397BB9-65B5-42DC-61AE-D2949C3626C6}"/>
                  </a:ext>
                </a:extLst>
              </p:cNvPr>
              <p:cNvSpPr/>
              <p:nvPr/>
            </p:nvSpPr>
            <p:spPr>
              <a:xfrm>
                <a:off x="6051034" y="3754116"/>
                <a:ext cx="23047" cy="46324"/>
              </a:xfrm>
              <a:custGeom>
                <a:avLst/>
                <a:gdLst/>
                <a:ahLst/>
                <a:cxnLst/>
                <a:rect l="l" t="t" r="r" b="b"/>
                <a:pathLst>
                  <a:path w="1498" h="3011" extrusionOk="0">
                    <a:moveTo>
                      <a:pt x="1151" y="1"/>
                    </a:moveTo>
                    <a:cubicBezTo>
                      <a:pt x="1099" y="1"/>
                      <a:pt x="906" y="76"/>
                      <a:pt x="694" y="312"/>
                    </a:cubicBezTo>
                    <a:cubicBezTo>
                      <a:pt x="638" y="368"/>
                      <a:pt x="583" y="423"/>
                      <a:pt x="555" y="479"/>
                    </a:cubicBezTo>
                    <a:cubicBezTo>
                      <a:pt x="1" y="1227"/>
                      <a:pt x="195" y="2281"/>
                      <a:pt x="943" y="2807"/>
                    </a:cubicBezTo>
                    <a:cubicBezTo>
                      <a:pt x="1185" y="2961"/>
                      <a:pt x="1392" y="3011"/>
                      <a:pt x="1468" y="3011"/>
                    </a:cubicBezTo>
                    <a:cubicBezTo>
                      <a:pt x="1487" y="3011"/>
                      <a:pt x="1498" y="3007"/>
                      <a:pt x="1498" y="3002"/>
                    </a:cubicBezTo>
                    <a:cubicBezTo>
                      <a:pt x="1498" y="2946"/>
                      <a:pt x="1304" y="2891"/>
                      <a:pt x="1054" y="2669"/>
                    </a:cubicBezTo>
                    <a:cubicBezTo>
                      <a:pt x="722" y="2392"/>
                      <a:pt x="528" y="2003"/>
                      <a:pt x="472" y="1588"/>
                    </a:cubicBezTo>
                    <a:cubicBezTo>
                      <a:pt x="417" y="1172"/>
                      <a:pt x="555" y="756"/>
                      <a:pt x="805" y="395"/>
                    </a:cubicBezTo>
                    <a:cubicBezTo>
                      <a:pt x="999" y="146"/>
                      <a:pt x="1165" y="7"/>
                      <a:pt x="1165" y="7"/>
                    </a:cubicBezTo>
                    <a:cubicBezTo>
                      <a:pt x="1165" y="3"/>
                      <a:pt x="1160" y="1"/>
                      <a:pt x="1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86;p36">
                <a:extLst>
                  <a:ext uri="{FF2B5EF4-FFF2-40B4-BE49-F238E27FC236}">
                    <a16:creationId xmlns:a16="http://schemas.microsoft.com/office/drawing/2014/main" id="{E5BAAE64-C170-383C-50A9-64499FB7534E}"/>
                  </a:ext>
                </a:extLst>
              </p:cNvPr>
              <p:cNvSpPr/>
              <p:nvPr/>
            </p:nvSpPr>
            <p:spPr>
              <a:xfrm>
                <a:off x="6056157" y="3664514"/>
                <a:ext cx="26031" cy="53940"/>
              </a:xfrm>
              <a:custGeom>
                <a:avLst/>
                <a:gdLst/>
                <a:ahLst/>
                <a:cxnLst/>
                <a:rect l="l" t="t" r="r" b="b"/>
                <a:pathLst>
                  <a:path w="1692" h="3506" extrusionOk="0">
                    <a:moveTo>
                      <a:pt x="1637" y="0"/>
                    </a:moveTo>
                    <a:cubicBezTo>
                      <a:pt x="1565" y="0"/>
                      <a:pt x="1355" y="57"/>
                      <a:pt x="1110" y="258"/>
                    </a:cubicBezTo>
                    <a:cubicBezTo>
                      <a:pt x="222" y="924"/>
                      <a:pt x="0" y="2144"/>
                      <a:pt x="610" y="3059"/>
                    </a:cubicBezTo>
                    <a:cubicBezTo>
                      <a:pt x="814" y="3364"/>
                      <a:pt x="1041" y="3506"/>
                      <a:pt x="1077" y="3506"/>
                    </a:cubicBezTo>
                    <a:cubicBezTo>
                      <a:pt x="1080" y="3506"/>
                      <a:pt x="1082" y="3505"/>
                      <a:pt x="1082" y="3502"/>
                    </a:cubicBezTo>
                    <a:cubicBezTo>
                      <a:pt x="1110" y="3475"/>
                      <a:pt x="943" y="3308"/>
                      <a:pt x="749" y="2975"/>
                    </a:cubicBezTo>
                    <a:cubicBezTo>
                      <a:pt x="278" y="2116"/>
                      <a:pt x="472" y="1035"/>
                      <a:pt x="1220" y="397"/>
                    </a:cubicBezTo>
                    <a:cubicBezTo>
                      <a:pt x="1470" y="147"/>
                      <a:pt x="1692" y="37"/>
                      <a:pt x="1664" y="9"/>
                    </a:cubicBezTo>
                    <a:cubicBezTo>
                      <a:pt x="1664" y="3"/>
                      <a:pt x="1655"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87;p36">
                <a:extLst>
                  <a:ext uri="{FF2B5EF4-FFF2-40B4-BE49-F238E27FC236}">
                    <a16:creationId xmlns:a16="http://schemas.microsoft.com/office/drawing/2014/main" id="{67A3ECDB-50DC-5D60-0A0E-EB0804609B94}"/>
                  </a:ext>
                </a:extLst>
              </p:cNvPr>
              <p:cNvSpPr/>
              <p:nvPr/>
            </p:nvSpPr>
            <p:spPr>
              <a:xfrm>
                <a:off x="6091127" y="3587281"/>
                <a:ext cx="13677" cy="26185"/>
              </a:xfrm>
              <a:custGeom>
                <a:avLst/>
                <a:gdLst/>
                <a:ahLst/>
                <a:cxnLst/>
                <a:rect l="l" t="t" r="r" b="b"/>
                <a:pathLst>
                  <a:path w="889" h="1702" extrusionOk="0">
                    <a:moveTo>
                      <a:pt x="852" y="0"/>
                    </a:moveTo>
                    <a:cubicBezTo>
                      <a:pt x="802" y="0"/>
                      <a:pt x="708" y="31"/>
                      <a:pt x="583" y="94"/>
                    </a:cubicBezTo>
                    <a:cubicBezTo>
                      <a:pt x="140" y="426"/>
                      <a:pt x="1" y="981"/>
                      <a:pt x="195" y="1452"/>
                    </a:cubicBezTo>
                    <a:cubicBezTo>
                      <a:pt x="251" y="1563"/>
                      <a:pt x="306" y="1646"/>
                      <a:pt x="389" y="1702"/>
                    </a:cubicBezTo>
                    <a:cubicBezTo>
                      <a:pt x="334" y="1397"/>
                      <a:pt x="306" y="1092"/>
                      <a:pt x="361" y="787"/>
                    </a:cubicBezTo>
                    <a:cubicBezTo>
                      <a:pt x="472" y="482"/>
                      <a:pt x="639" y="205"/>
                      <a:pt x="888" y="10"/>
                    </a:cubicBezTo>
                    <a:cubicBezTo>
                      <a:pt x="881" y="4"/>
                      <a:pt x="869" y="0"/>
                      <a:pt x="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88;p36">
                <a:extLst>
                  <a:ext uri="{FF2B5EF4-FFF2-40B4-BE49-F238E27FC236}">
                    <a16:creationId xmlns:a16="http://schemas.microsoft.com/office/drawing/2014/main" id="{0AD82753-B211-1674-3D1A-023A3B9E4962}"/>
                  </a:ext>
                </a:extLst>
              </p:cNvPr>
              <p:cNvSpPr/>
              <p:nvPr/>
            </p:nvSpPr>
            <p:spPr>
              <a:xfrm>
                <a:off x="6138051" y="3754639"/>
                <a:ext cx="57601" cy="4292"/>
              </a:xfrm>
              <a:custGeom>
                <a:avLst/>
                <a:gdLst/>
                <a:ahLst/>
                <a:cxnLst/>
                <a:rect l="l" t="t" r="r" b="b"/>
                <a:pathLst>
                  <a:path w="3744" h="279" extrusionOk="0">
                    <a:moveTo>
                      <a:pt x="1249" y="1"/>
                    </a:moveTo>
                    <a:cubicBezTo>
                      <a:pt x="826" y="1"/>
                      <a:pt x="407" y="38"/>
                      <a:pt x="1" y="112"/>
                    </a:cubicBezTo>
                    <a:cubicBezTo>
                      <a:pt x="506" y="204"/>
                      <a:pt x="1030" y="258"/>
                      <a:pt x="1558" y="258"/>
                    </a:cubicBezTo>
                    <a:cubicBezTo>
                      <a:pt x="1667" y="258"/>
                      <a:pt x="1777" y="255"/>
                      <a:pt x="1886" y="250"/>
                    </a:cubicBezTo>
                    <a:cubicBezTo>
                      <a:pt x="2089" y="269"/>
                      <a:pt x="2296" y="278"/>
                      <a:pt x="2503" y="278"/>
                    </a:cubicBezTo>
                    <a:cubicBezTo>
                      <a:pt x="2918" y="278"/>
                      <a:pt x="3337" y="241"/>
                      <a:pt x="3744" y="167"/>
                    </a:cubicBezTo>
                    <a:cubicBezTo>
                      <a:pt x="3271" y="60"/>
                      <a:pt x="2781" y="19"/>
                      <a:pt x="2301" y="19"/>
                    </a:cubicBezTo>
                    <a:cubicBezTo>
                      <a:pt x="2162" y="19"/>
                      <a:pt x="2023" y="22"/>
                      <a:pt x="1886" y="29"/>
                    </a:cubicBezTo>
                    <a:cubicBezTo>
                      <a:pt x="1674" y="10"/>
                      <a:pt x="1461" y="1"/>
                      <a:pt x="1249" y="1"/>
                    </a:cubicBezTo>
                    <a:close/>
                  </a:path>
                </a:pathLst>
              </a:custGeom>
              <a:solidFill>
                <a:srgbClr val="6F4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89;p36">
                <a:extLst>
                  <a:ext uri="{FF2B5EF4-FFF2-40B4-BE49-F238E27FC236}">
                    <a16:creationId xmlns:a16="http://schemas.microsoft.com/office/drawing/2014/main" id="{ADC581E5-5BB6-39C4-1914-F35A6D2BD2EE}"/>
                  </a:ext>
                </a:extLst>
              </p:cNvPr>
              <p:cNvSpPr/>
              <p:nvPr/>
            </p:nvSpPr>
            <p:spPr>
              <a:xfrm>
                <a:off x="6123128" y="3821610"/>
                <a:ext cx="104095" cy="22201"/>
              </a:xfrm>
              <a:custGeom>
                <a:avLst/>
                <a:gdLst/>
                <a:ahLst/>
                <a:cxnLst/>
                <a:rect l="l" t="t" r="r" b="b"/>
                <a:pathLst>
                  <a:path w="6766" h="1443" extrusionOk="0">
                    <a:moveTo>
                      <a:pt x="0" y="1"/>
                    </a:moveTo>
                    <a:lnTo>
                      <a:pt x="0" y="1"/>
                    </a:lnTo>
                    <a:cubicBezTo>
                      <a:pt x="1109" y="334"/>
                      <a:pt x="2218" y="611"/>
                      <a:pt x="3355" y="833"/>
                    </a:cubicBezTo>
                    <a:cubicBezTo>
                      <a:pt x="4492" y="1110"/>
                      <a:pt x="5629" y="1304"/>
                      <a:pt x="6765" y="1443"/>
                    </a:cubicBezTo>
                    <a:cubicBezTo>
                      <a:pt x="5656" y="1082"/>
                      <a:pt x="4547" y="805"/>
                      <a:pt x="3411" y="611"/>
                    </a:cubicBezTo>
                    <a:cubicBezTo>
                      <a:pt x="2274" y="334"/>
                      <a:pt x="1137" y="112"/>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0;p36">
                <a:extLst>
                  <a:ext uri="{FF2B5EF4-FFF2-40B4-BE49-F238E27FC236}">
                    <a16:creationId xmlns:a16="http://schemas.microsoft.com/office/drawing/2014/main" id="{E9180514-D52D-C79C-B0E3-309DF2C0221E}"/>
                  </a:ext>
                </a:extLst>
              </p:cNvPr>
              <p:cNvSpPr/>
              <p:nvPr/>
            </p:nvSpPr>
            <p:spPr>
              <a:xfrm>
                <a:off x="5559221" y="2843940"/>
                <a:ext cx="173189" cy="368994"/>
              </a:xfrm>
              <a:custGeom>
                <a:avLst/>
                <a:gdLst/>
                <a:ahLst/>
                <a:cxnLst/>
                <a:rect l="l" t="t" r="r" b="b"/>
                <a:pathLst>
                  <a:path w="11257" h="23984" extrusionOk="0">
                    <a:moveTo>
                      <a:pt x="0" y="1"/>
                    </a:moveTo>
                    <a:cubicBezTo>
                      <a:pt x="83" y="56"/>
                      <a:pt x="194" y="84"/>
                      <a:pt x="277" y="112"/>
                    </a:cubicBezTo>
                    <a:cubicBezTo>
                      <a:pt x="472" y="167"/>
                      <a:pt x="749" y="250"/>
                      <a:pt x="1082" y="389"/>
                    </a:cubicBezTo>
                    <a:cubicBezTo>
                      <a:pt x="2080" y="722"/>
                      <a:pt x="3022" y="1165"/>
                      <a:pt x="3882" y="1720"/>
                    </a:cubicBezTo>
                    <a:cubicBezTo>
                      <a:pt x="5213" y="2524"/>
                      <a:pt x="6377" y="3550"/>
                      <a:pt x="7347" y="4742"/>
                    </a:cubicBezTo>
                    <a:cubicBezTo>
                      <a:pt x="8540" y="6211"/>
                      <a:pt x="9455" y="7875"/>
                      <a:pt x="10037" y="9677"/>
                    </a:cubicBezTo>
                    <a:cubicBezTo>
                      <a:pt x="10591" y="11479"/>
                      <a:pt x="10924" y="13337"/>
                      <a:pt x="11007" y="15222"/>
                    </a:cubicBezTo>
                    <a:cubicBezTo>
                      <a:pt x="11063" y="16747"/>
                      <a:pt x="11007" y="18300"/>
                      <a:pt x="10785" y="19825"/>
                    </a:cubicBezTo>
                    <a:cubicBezTo>
                      <a:pt x="10675" y="20878"/>
                      <a:pt x="10453" y="21904"/>
                      <a:pt x="10175" y="22902"/>
                    </a:cubicBezTo>
                    <a:cubicBezTo>
                      <a:pt x="10092" y="23235"/>
                      <a:pt x="9981" y="23512"/>
                      <a:pt x="9926" y="23706"/>
                    </a:cubicBezTo>
                    <a:cubicBezTo>
                      <a:pt x="9898" y="23789"/>
                      <a:pt x="9871" y="23900"/>
                      <a:pt x="9843" y="23983"/>
                    </a:cubicBezTo>
                    <a:cubicBezTo>
                      <a:pt x="9898" y="23900"/>
                      <a:pt x="9926" y="23817"/>
                      <a:pt x="9954" y="23734"/>
                    </a:cubicBezTo>
                    <a:cubicBezTo>
                      <a:pt x="10037" y="23540"/>
                      <a:pt x="10148" y="23290"/>
                      <a:pt x="10259" y="22930"/>
                    </a:cubicBezTo>
                    <a:cubicBezTo>
                      <a:pt x="10564" y="21932"/>
                      <a:pt x="10813" y="20906"/>
                      <a:pt x="10952" y="19852"/>
                    </a:cubicBezTo>
                    <a:cubicBezTo>
                      <a:pt x="11174" y="18327"/>
                      <a:pt x="11257" y="16775"/>
                      <a:pt x="11201" y="15222"/>
                    </a:cubicBezTo>
                    <a:cubicBezTo>
                      <a:pt x="11146" y="13309"/>
                      <a:pt x="10841" y="11424"/>
                      <a:pt x="10286" y="9594"/>
                    </a:cubicBezTo>
                    <a:cubicBezTo>
                      <a:pt x="9676" y="7764"/>
                      <a:pt x="8734" y="6073"/>
                      <a:pt x="7514" y="4603"/>
                    </a:cubicBezTo>
                    <a:cubicBezTo>
                      <a:pt x="6516" y="3411"/>
                      <a:pt x="5324" y="2385"/>
                      <a:pt x="3965" y="1581"/>
                    </a:cubicBezTo>
                    <a:cubicBezTo>
                      <a:pt x="3078" y="1054"/>
                      <a:pt x="2107" y="611"/>
                      <a:pt x="1109" y="306"/>
                    </a:cubicBezTo>
                    <a:cubicBezTo>
                      <a:pt x="749" y="167"/>
                      <a:pt x="472" y="112"/>
                      <a:pt x="305" y="56"/>
                    </a:cubicBezTo>
                    <a:cubicBezTo>
                      <a:pt x="194" y="29"/>
                      <a:pt x="111"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1;p36">
                <a:extLst>
                  <a:ext uri="{FF2B5EF4-FFF2-40B4-BE49-F238E27FC236}">
                    <a16:creationId xmlns:a16="http://schemas.microsoft.com/office/drawing/2014/main" id="{BB209CF9-36D5-5041-F369-F25CA2019B8C}"/>
                  </a:ext>
                </a:extLst>
              </p:cNvPr>
              <p:cNvSpPr/>
              <p:nvPr/>
            </p:nvSpPr>
            <p:spPr>
              <a:xfrm>
                <a:off x="6664003" y="3147655"/>
                <a:ext cx="30293" cy="446627"/>
              </a:xfrm>
              <a:custGeom>
                <a:avLst/>
                <a:gdLst/>
                <a:ahLst/>
                <a:cxnLst/>
                <a:rect l="l" t="t" r="r" b="b"/>
                <a:pathLst>
                  <a:path w="1969" h="29030" extrusionOk="0">
                    <a:moveTo>
                      <a:pt x="1969" y="0"/>
                    </a:moveTo>
                    <a:cubicBezTo>
                      <a:pt x="1969" y="84"/>
                      <a:pt x="1941" y="194"/>
                      <a:pt x="1941" y="305"/>
                    </a:cubicBezTo>
                    <a:cubicBezTo>
                      <a:pt x="1913" y="499"/>
                      <a:pt x="1886" y="777"/>
                      <a:pt x="1858" y="1137"/>
                    </a:cubicBezTo>
                    <a:lnTo>
                      <a:pt x="1608" y="4242"/>
                    </a:lnTo>
                    <a:cubicBezTo>
                      <a:pt x="1414" y="6904"/>
                      <a:pt x="1137" y="10508"/>
                      <a:pt x="888" y="14501"/>
                    </a:cubicBezTo>
                    <a:cubicBezTo>
                      <a:pt x="638" y="18493"/>
                      <a:pt x="389" y="22125"/>
                      <a:pt x="222" y="24759"/>
                    </a:cubicBezTo>
                    <a:cubicBezTo>
                      <a:pt x="167" y="26062"/>
                      <a:pt x="84" y="27116"/>
                      <a:pt x="56" y="27865"/>
                    </a:cubicBezTo>
                    <a:cubicBezTo>
                      <a:pt x="28" y="28170"/>
                      <a:pt x="0" y="28447"/>
                      <a:pt x="28" y="28724"/>
                    </a:cubicBezTo>
                    <a:cubicBezTo>
                      <a:pt x="0" y="28807"/>
                      <a:pt x="0" y="28918"/>
                      <a:pt x="28" y="29029"/>
                    </a:cubicBezTo>
                    <a:cubicBezTo>
                      <a:pt x="56" y="28918"/>
                      <a:pt x="56" y="28835"/>
                      <a:pt x="56" y="28724"/>
                    </a:cubicBezTo>
                    <a:cubicBezTo>
                      <a:pt x="84" y="28502"/>
                      <a:pt x="111" y="28225"/>
                      <a:pt x="139" y="27892"/>
                    </a:cubicBezTo>
                    <a:lnTo>
                      <a:pt x="389" y="24787"/>
                    </a:lnTo>
                    <a:cubicBezTo>
                      <a:pt x="583" y="22125"/>
                      <a:pt x="860" y="18521"/>
                      <a:pt x="1109" y="14529"/>
                    </a:cubicBezTo>
                    <a:cubicBezTo>
                      <a:pt x="1359" y="10508"/>
                      <a:pt x="1608" y="6904"/>
                      <a:pt x="1775" y="4242"/>
                    </a:cubicBezTo>
                    <a:cubicBezTo>
                      <a:pt x="1858" y="2967"/>
                      <a:pt x="1913" y="1913"/>
                      <a:pt x="1941" y="1137"/>
                    </a:cubicBezTo>
                    <a:cubicBezTo>
                      <a:pt x="1969" y="804"/>
                      <a:pt x="1969" y="499"/>
                      <a:pt x="1969" y="305"/>
                    </a:cubicBezTo>
                    <a:lnTo>
                      <a:pt x="19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2;p36">
                <a:extLst>
                  <a:ext uri="{FF2B5EF4-FFF2-40B4-BE49-F238E27FC236}">
                    <a16:creationId xmlns:a16="http://schemas.microsoft.com/office/drawing/2014/main" id="{17603AD6-2793-4E86-2899-44E6B8E16992}"/>
                  </a:ext>
                </a:extLst>
              </p:cNvPr>
              <p:cNvSpPr/>
              <p:nvPr/>
            </p:nvSpPr>
            <p:spPr>
              <a:xfrm>
                <a:off x="5940985" y="2721952"/>
                <a:ext cx="338701" cy="357470"/>
              </a:xfrm>
              <a:custGeom>
                <a:avLst/>
                <a:gdLst/>
                <a:ahLst/>
                <a:cxnLst/>
                <a:rect l="l" t="t" r="r" b="b"/>
                <a:pathLst>
                  <a:path w="22015" h="23235" extrusionOk="0">
                    <a:moveTo>
                      <a:pt x="1" y="0"/>
                    </a:moveTo>
                    <a:lnTo>
                      <a:pt x="1" y="0"/>
                    </a:lnTo>
                    <a:cubicBezTo>
                      <a:pt x="1" y="1"/>
                      <a:pt x="28" y="28"/>
                      <a:pt x="56" y="111"/>
                    </a:cubicBezTo>
                    <a:lnTo>
                      <a:pt x="222" y="416"/>
                    </a:lnTo>
                    <a:lnTo>
                      <a:pt x="832" y="1525"/>
                    </a:lnTo>
                    <a:lnTo>
                      <a:pt x="3134" y="5684"/>
                    </a:lnTo>
                    <a:cubicBezTo>
                      <a:pt x="5074" y="9233"/>
                      <a:pt x="7653" y="14140"/>
                      <a:pt x="10675" y="19519"/>
                    </a:cubicBezTo>
                    <a:cubicBezTo>
                      <a:pt x="11340" y="20711"/>
                      <a:pt x="11978" y="21876"/>
                      <a:pt x="12643" y="22985"/>
                    </a:cubicBezTo>
                    <a:lnTo>
                      <a:pt x="12782" y="23234"/>
                    </a:lnTo>
                    <a:lnTo>
                      <a:pt x="12838" y="22929"/>
                    </a:lnTo>
                    <a:cubicBezTo>
                      <a:pt x="13432" y="20334"/>
                      <a:pt x="14001" y="17897"/>
                      <a:pt x="14517" y="15721"/>
                    </a:cubicBezTo>
                    <a:lnTo>
                      <a:pt x="14517" y="15721"/>
                    </a:lnTo>
                    <a:cubicBezTo>
                      <a:pt x="15554" y="16854"/>
                      <a:pt x="16561" y="17836"/>
                      <a:pt x="17440" y="18715"/>
                    </a:cubicBezTo>
                    <a:lnTo>
                      <a:pt x="19852" y="21072"/>
                    </a:lnTo>
                    <a:lnTo>
                      <a:pt x="21432" y="22569"/>
                    </a:lnTo>
                    <a:lnTo>
                      <a:pt x="21848" y="22957"/>
                    </a:lnTo>
                    <a:cubicBezTo>
                      <a:pt x="21904" y="22985"/>
                      <a:pt x="21959" y="23040"/>
                      <a:pt x="22015" y="23068"/>
                    </a:cubicBezTo>
                    <a:cubicBezTo>
                      <a:pt x="21959" y="23040"/>
                      <a:pt x="21904" y="22985"/>
                      <a:pt x="21876" y="22957"/>
                    </a:cubicBezTo>
                    <a:lnTo>
                      <a:pt x="21460" y="22541"/>
                    </a:lnTo>
                    <a:lnTo>
                      <a:pt x="19935" y="21016"/>
                    </a:lnTo>
                    <a:lnTo>
                      <a:pt x="17551" y="18632"/>
                    </a:lnTo>
                    <a:cubicBezTo>
                      <a:pt x="16636" y="17717"/>
                      <a:pt x="15582" y="16663"/>
                      <a:pt x="14529" y="15499"/>
                    </a:cubicBezTo>
                    <a:lnTo>
                      <a:pt x="14390" y="15360"/>
                    </a:lnTo>
                    <a:lnTo>
                      <a:pt x="14362" y="15527"/>
                    </a:lnTo>
                    <a:cubicBezTo>
                      <a:pt x="13855" y="17663"/>
                      <a:pt x="13296" y="20083"/>
                      <a:pt x="12686" y="22637"/>
                    </a:cubicBezTo>
                    <a:lnTo>
                      <a:pt x="12686" y="22637"/>
                    </a:lnTo>
                    <a:cubicBezTo>
                      <a:pt x="12094" y="21608"/>
                      <a:pt x="11482" y="20534"/>
                      <a:pt x="10869" y="19436"/>
                    </a:cubicBezTo>
                    <a:cubicBezTo>
                      <a:pt x="7875" y="14085"/>
                      <a:pt x="5268" y="9177"/>
                      <a:pt x="3300" y="5656"/>
                    </a:cubicBezTo>
                    <a:cubicBezTo>
                      <a:pt x="2302" y="3882"/>
                      <a:pt x="1498" y="2468"/>
                      <a:pt x="916" y="1497"/>
                    </a:cubicBezTo>
                    <a:lnTo>
                      <a:pt x="250" y="388"/>
                    </a:lnTo>
                    <a:lnTo>
                      <a:pt x="84" y="83"/>
                    </a:lnTo>
                    <a:cubicBezTo>
                      <a:pt x="56" y="56"/>
                      <a:pt x="28" y="28"/>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3;p36">
                <a:extLst>
                  <a:ext uri="{FF2B5EF4-FFF2-40B4-BE49-F238E27FC236}">
                    <a16:creationId xmlns:a16="http://schemas.microsoft.com/office/drawing/2014/main" id="{2B96EF8E-CC3C-0FB1-DF30-182E6B565038}"/>
                  </a:ext>
                </a:extLst>
              </p:cNvPr>
              <p:cNvSpPr/>
              <p:nvPr/>
            </p:nvSpPr>
            <p:spPr>
              <a:xfrm>
                <a:off x="6292901" y="2802569"/>
                <a:ext cx="185143" cy="265330"/>
              </a:xfrm>
              <a:custGeom>
                <a:avLst/>
                <a:gdLst/>
                <a:ahLst/>
                <a:cxnLst/>
                <a:rect l="l" t="t" r="r" b="b"/>
                <a:pathLst>
                  <a:path w="12034" h="17246" extrusionOk="0">
                    <a:moveTo>
                      <a:pt x="12005" y="0"/>
                    </a:moveTo>
                    <a:cubicBezTo>
                      <a:pt x="11978" y="84"/>
                      <a:pt x="11978" y="167"/>
                      <a:pt x="11978" y="278"/>
                    </a:cubicBezTo>
                    <a:cubicBezTo>
                      <a:pt x="11950" y="499"/>
                      <a:pt x="11922" y="749"/>
                      <a:pt x="11894" y="1109"/>
                    </a:cubicBezTo>
                    <a:cubicBezTo>
                      <a:pt x="11811" y="1803"/>
                      <a:pt x="11700" y="2856"/>
                      <a:pt x="11506" y="4132"/>
                    </a:cubicBezTo>
                    <a:cubicBezTo>
                      <a:pt x="11118" y="6682"/>
                      <a:pt x="10314" y="10120"/>
                      <a:pt x="9371" y="13946"/>
                    </a:cubicBezTo>
                    <a:lnTo>
                      <a:pt x="9369" y="13958"/>
                    </a:lnTo>
                    <a:lnTo>
                      <a:pt x="9369" y="13958"/>
                    </a:lnTo>
                    <a:cubicBezTo>
                      <a:pt x="8557" y="13390"/>
                      <a:pt x="7747" y="12890"/>
                      <a:pt x="6987" y="12366"/>
                    </a:cubicBezTo>
                    <a:cubicBezTo>
                      <a:pt x="6238" y="11839"/>
                      <a:pt x="5545" y="11202"/>
                      <a:pt x="4935" y="10508"/>
                    </a:cubicBezTo>
                    <a:lnTo>
                      <a:pt x="4852" y="10425"/>
                    </a:lnTo>
                    <a:lnTo>
                      <a:pt x="4769" y="10536"/>
                    </a:lnTo>
                    <a:cubicBezTo>
                      <a:pt x="3383" y="12532"/>
                      <a:pt x="2190" y="14224"/>
                      <a:pt x="1359" y="15416"/>
                    </a:cubicBezTo>
                    <a:lnTo>
                      <a:pt x="361" y="16774"/>
                    </a:lnTo>
                    <a:cubicBezTo>
                      <a:pt x="111" y="17079"/>
                      <a:pt x="0" y="17246"/>
                      <a:pt x="0" y="17246"/>
                    </a:cubicBezTo>
                    <a:cubicBezTo>
                      <a:pt x="0" y="17246"/>
                      <a:pt x="56" y="17246"/>
                      <a:pt x="111" y="17163"/>
                    </a:cubicBezTo>
                    <a:cubicBezTo>
                      <a:pt x="194" y="17079"/>
                      <a:pt x="277" y="16968"/>
                      <a:pt x="416" y="16802"/>
                    </a:cubicBezTo>
                    <a:cubicBezTo>
                      <a:pt x="666" y="16525"/>
                      <a:pt x="1026" y="16054"/>
                      <a:pt x="1442" y="15499"/>
                    </a:cubicBezTo>
                    <a:cubicBezTo>
                      <a:pt x="2314" y="14355"/>
                      <a:pt x="3507" y="12728"/>
                      <a:pt x="4864" y="10777"/>
                    </a:cubicBezTo>
                    <a:lnTo>
                      <a:pt x="4864" y="10777"/>
                    </a:lnTo>
                    <a:cubicBezTo>
                      <a:pt x="5475" y="11431"/>
                      <a:pt x="6138" y="12032"/>
                      <a:pt x="6876" y="12532"/>
                    </a:cubicBezTo>
                    <a:cubicBezTo>
                      <a:pt x="7652" y="13115"/>
                      <a:pt x="8540" y="13641"/>
                      <a:pt x="9399" y="14251"/>
                    </a:cubicBezTo>
                    <a:lnTo>
                      <a:pt x="9538" y="14335"/>
                    </a:lnTo>
                    <a:lnTo>
                      <a:pt x="9565" y="14168"/>
                    </a:lnTo>
                    <a:cubicBezTo>
                      <a:pt x="9593" y="14113"/>
                      <a:pt x="9593" y="14057"/>
                      <a:pt x="9593" y="14002"/>
                    </a:cubicBezTo>
                    <a:cubicBezTo>
                      <a:pt x="10536" y="10203"/>
                      <a:pt x="11340" y="6710"/>
                      <a:pt x="11673" y="4159"/>
                    </a:cubicBezTo>
                    <a:cubicBezTo>
                      <a:pt x="11839" y="2856"/>
                      <a:pt x="11922" y="1830"/>
                      <a:pt x="11978" y="1109"/>
                    </a:cubicBezTo>
                    <a:cubicBezTo>
                      <a:pt x="12005" y="832"/>
                      <a:pt x="12005" y="555"/>
                      <a:pt x="12005" y="278"/>
                    </a:cubicBezTo>
                    <a:cubicBezTo>
                      <a:pt x="12033" y="194"/>
                      <a:pt x="12033" y="84"/>
                      <a:pt x="120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4;p36">
                <a:extLst>
                  <a:ext uri="{FF2B5EF4-FFF2-40B4-BE49-F238E27FC236}">
                    <a16:creationId xmlns:a16="http://schemas.microsoft.com/office/drawing/2014/main" id="{58C81E2B-C377-0B82-FFCF-8BA57CABDA12}"/>
                  </a:ext>
                </a:extLst>
              </p:cNvPr>
              <p:cNvSpPr/>
              <p:nvPr/>
            </p:nvSpPr>
            <p:spPr>
              <a:xfrm>
                <a:off x="6271562" y="3076838"/>
                <a:ext cx="8554" cy="514028"/>
              </a:xfrm>
              <a:custGeom>
                <a:avLst/>
                <a:gdLst/>
                <a:ahLst/>
                <a:cxnLst/>
                <a:rect l="l" t="t" r="r" b="b"/>
                <a:pathLst>
                  <a:path w="556" h="33411" extrusionOk="0">
                    <a:moveTo>
                      <a:pt x="472" y="1"/>
                    </a:moveTo>
                    <a:cubicBezTo>
                      <a:pt x="472" y="112"/>
                      <a:pt x="472" y="223"/>
                      <a:pt x="472" y="334"/>
                    </a:cubicBezTo>
                    <a:cubicBezTo>
                      <a:pt x="500" y="223"/>
                      <a:pt x="500" y="112"/>
                      <a:pt x="472" y="1"/>
                    </a:cubicBezTo>
                    <a:close/>
                    <a:moveTo>
                      <a:pt x="472" y="334"/>
                    </a:moveTo>
                    <a:lnTo>
                      <a:pt x="472" y="1304"/>
                    </a:lnTo>
                    <a:cubicBezTo>
                      <a:pt x="444" y="2191"/>
                      <a:pt x="444" y="3411"/>
                      <a:pt x="444" y="4908"/>
                    </a:cubicBezTo>
                    <a:cubicBezTo>
                      <a:pt x="417" y="7930"/>
                      <a:pt x="417" y="12117"/>
                      <a:pt x="334" y="16719"/>
                    </a:cubicBezTo>
                    <a:cubicBezTo>
                      <a:pt x="250" y="21322"/>
                      <a:pt x="167" y="25481"/>
                      <a:pt x="112" y="28531"/>
                    </a:cubicBezTo>
                    <a:cubicBezTo>
                      <a:pt x="84" y="30028"/>
                      <a:pt x="29" y="31248"/>
                      <a:pt x="29" y="32107"/>
                    </a:cubicBezTo>
                    <a:lnTo>
                      <a:pt x="29" y="32592"/>
                    </a:lnTo>
                    <a:lnTo>
                      <a:pt x="56" y="32107"/>
                    </a:lnTo>
                    <a:cubicBezTo>
                      <a:pt x="84" y="31248"/>
                      <a:pt x="140" y="30028"/>
                      <a:pt x="195" y="28531"/>
                    </a:cubicBezTo>
                    <a:cubicBezTo>
                      <a:pt x="306" y="25509"/>
                      <a:pt x="444" y="21322"/>
                      <a:pt x="500" y="16719"/>
                    </a:cubicBezTo>
                    <a:cubicBezTo>
                      <a:pt x="555" y="12089"/>
                      <a:pt x="555" y="7930"/>
                      <a:pt x="555" y="4908"/>
                    </a:cubicBezTo>
                    <a:cubicBezTo>
                      <a:pt x="500" y="3411"/>
                      <a:pt x="500" y="2191"/>
                      <a:pt x="500" y="1304"/>
                    </a:cubicBezTo>
                    <a:cubicBezTo>
                      <a:pt x="472" y="916"/>
                      <a:pt x="472" y="583"/>
                      <a:pt x="472" y="334"/>
                    </a:cubicBezTo>
                    <a:close/>
                    <a:moveTo>
                      <a:pt x="29" y="32592"/>
                    </a:moveTo>
                    <a:lnTo>
                      <a:pt x="1" y="33078"/>
                    </a:lnTo>
                    <a:cubicBezTo>
                      <a:pt x="29" y="33188"/>
                      <a:pt x="29" y="33299"/>
                      <a:pt x="29" y="33410"/>
                    </a:cubicBezTo>
                    <a:cubicBezTo>
                      <a:pt x="29" y="33299"/>
                      <a:pt x="29" y="33188"/>
                      <a:pt x="29" y="33078"/>
                    </a:cubicBezTo>
                    <a:lnTo>
                      <a:pt x="29" y="325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5;p36">
                <a:extLst>
                  <a:ext uri="{FF2B5EF4-FFF2-40B4-BE49-F238E27FC236}">
                    <a16:creationId xmlns:a16="http://schemas.microsoft.com/office/drawing/2014/main" id="{3E9CCAC5-E7D6-9A40-7597-941EF9EC7CEA}"/>
                  </a:ext>
                </a:extLst>
              </p:cNvPr>
              <p:cNvSpPr/>
              <p:nvPr/>
            </p:nvSpPr>
            <p:spPr>
              <a:xfrm>
                <a:off x="5493097" y="3572619"/>
                <a:ext cx="366425" cy="321100"/>
              </a:xfrm>
              <a:custGeom>
                <a:avLst/>
                <a:gdLst/>
                <a:ahLst/>
                <a:cxnLst/>
                <a:rect l="l" t="t" r="r" b="b"/>
                <a:pathLst>
                  <a:path w="23817" h="20871" extrusionOk="0">
                    <a:moveTo>
                      <a:pt x="46" y="0"/>
                    </a:moveTo>
                    <a:cubicBezTo>
                      <a:pt x="28" y="0"/>
                      <a:pt x="15" y="7"/>
                      <a:pt x="1" y="21"/>
                    </a:cubicBezTo>
                    <a:lnTo>
                      <a:pt x="112" y="49"/>
                    </a:lnTo>
                    <a:lnTo>
                      <a:pt x="417" y="104"/>
                    </a:lnTo>
                    <a:lnTo>
                      <a:pt x="1581" y="326"/>
                    </a:lnTo>
                    <a:lnTo>
                      <a:pt x="5906" y="1102"/>
                    </a:lnTo>
                    <a:lnTo>
                      <a:pt x="20102" y="3514"/>
                    </a:lnTo>
                    <a:lnTo>
                      <a:pt x="23458" y="4051"/>
                    </a:lnTo>
                    <a:lnTo>
                      <a:pt x="23458" y="4051"/>
                    </a:lnTo>
                    <a:cubicBezTo>
                      <a:pt x="23541" y="8809"/>
                      <a:pt x="23623" y="12988"/>
                      <a:pt x="23651" y="16018"/>
                    </a:cubicBezTo>
                    <a:cubicBezTo>
                      <a:pt x="23706" y="17516"/>
                      <a:pt x="23734" y="18708"/>
                      <a:pt x="23734" y="19567"/>
                    </a:cubicBezTo>
                    <a:cubicBezTo>
                      <a:pt x="23789" y="19983"/>
                      <a:pt x="23789" y="20288"/>
                      <a:pt x="23789" y="20538"/>
                    </a:cubicBezTo>
                    <a:cubicBezTo>
                      <a:pt x="23789" y="20649"/>
                      <a:pt x="23789" y="20760"/>
                      <a:pt x="23789" y="20870"/>
                    </a:cubicBezTo>
                    <a:cubicBezTo>
                      <a:pt x="23817" y="20732"/>
                      <a:pt x="23817" y="20621"/>
                      <a:pt x="23789" y="20510"/>
                    </a:cubicBezTo>
                    <a:lnTo>
                      <a:pt x="23789" y="15991"/>
                    </a:lnTo>
                    <a:cubicBezTo>
                      <a:pt x="23762" y="12941"/>
                      <a:pt x="23734" y="8727"/>
                      <a:pt x="23678" y="3930"/>
                    </a:cubicBezTo>
                    <a:lnTo>
                      <a:pt x="23678" y="3847"/>
                    </a:lnTo>
                    <a:lnTo>
                      <a:pt x="23567" y="3847"/>
                    </a:lnTo>
                    <a:lnTo>
                      <a:pt x="20130" y="3265"/>
                    </a:lnTo>
                    <a:lnTo>
                      <a:pt x="5906" y="908"/>
                    </a:lnTo>
                    <a:lnTo>
                      <a:pt x="1581" y="215"/>
                    </a:lnTo>
                    <a:lnTo>
                      <a:pt x="417" y="49"/>
                    </a:lnTo>
                    <a:lnTo>
                      <a:pt x="112" y="21"/>
                    </a:lnTo>
                    <a:cubicBezTo>
                      <a:pt x="84" y="7"/>
                      <a:pt x="63"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796;p36">
                <a:extLst>
                  <a:ext uri="{FF2B5EF4-FFF2-40B4-BE49-F238E27FC236}">
                    <a16:creationId xmlns:a16="http://schemas.microsoft.com/office/drawing/2014/main" id="{54640542-CACA-407A-A62B-59E29B46913E}"/>
                  </a:ext>
                </a:extLst>
              </p:cNvPr>
              <p:cNvSpPr/>
              <p:nvPr/>
            </p:nvSpPr>
            <p:spPr>
              <a:xfrm>
                <a:off x="5330585" y="3575912"/>
                <a:ext cx="174897" cy="107526"/>
              </a:xfrm>
              <a:custGeom>
                <a:avLst/>
                <a:gdLst/>
                <a:ahLst/>
                <a:cxnLst/>
                <a:rect l="l" t="t" r="r" b="b"/>
                <a:pathLst>
                  <a:path w="11368" h="6989" extrusionOk="0">
                    <a:moveTo>
                      <a:pt x="11368" y="1"/>
                    </a:moveTo>
                    <a:cubicBezTo>
                      <a:pt x="11201" y="1"/>
                      <a:pt x="11035" y="1"/>
                      <a:pt x="10841" y="29"/>
                    </a:cubicBezTo>
                    <a:cubicBezTo>
                      <a:pt x="10647" y="29"/>
                      <a:pt x="10425" y="56"/>
                      <a:pt x="10203" y="84"/>
                    </a:cubicBezTo>
                    <a:cubicBezTo>
                      <a:pt x="9954" y="140"/>
                      <a:pt x="9677" y="167"/>
                      <a:pt x="9372" y="250"/>
                    </a:cubicBezTo>
                    <a:cubicBezTo>
                      <a:pt x="8651" y="389"/>
                      <a:pt x="7930" y="611"/>
                      <a:pt x="7237" y="860"/>
                    </a:cubicBezTo>
                    <a:cubicBezTo>
                      <a:pt x="6405" y="1193"/>
                      <a:pt x="5573" y="1581"/>
                      <a:pt x="4797" y="2053"/>
                    </a:cubicBezTo>
                    <a:cubicBezTo>
                      <a:pt x="4048" y="2552"/>
                      <a:pt x="3300" y="3078"/>
                      <a:pt x="2634" y="3688"/>
                    </a:cubicBezTo>
                    <a:cubicBezTo>
                      <a:pt x="2080" y="4187"/>
                      <a:pt x="1581" y="4714"/>
                      <a:pt x="1109" y="5296"/>
                    </a:cubicBezTo>
                    <a:cubicBezTo>
                      <a:pt x="943" y="5518"/>
                      <a:pt x="749" y="5740"/>
                      <a:pt x="610" y="5990"/>
                    </a:cubicBezTo>
                    <a:cubicBezTo>
                      <a:pt x="472" y="6156"/>
                      <a:pt x="361" y="6322"/>
                      <a:pt x="250" y="6516"/>
                    </a:cubicBezTo>
                    <a:cubicBezTo>
                      <a:pt x="139" y="6655"/>
                      <a:pt x="56" y="6821"/>
                      <a:pt x="0" y="6988"/>
                    </a:cubicBezTo>
                    <a:cubicBezTo>
                      <a:pt x="1" y="6988"/>
                      <a:pt x="2" y="6989"/>
                      <a:pt x="2" y="6989"/>
                    </a:cubicBezTo>
                    <a:cubicBezTo>
                      <a:pt x="45" y="6989"/>
                      <a:pt x="460" y="6331"/>
                      <a:pt x="1248" y="5380"/>
                    </a:cubicBezTo>
                    <a:cubicBezTo>
                      <a:pt x="1719" y="4825"/>
                      <a:pt x="2218" y="4298"/>
                      <a:pt x="2773" y="3827"/>
                    </a:cubicBezTo>
                    <a:cubicBezTo>
                      <a:pt x="4131" y="2635"/>
                      <a:pt x="5656" y="1720"/>
                      <a:pt x="7320" y="1054"/>
                    </a:cubicBezTo>
                    <a:cubicBezTo>
                      <a:pt x="7985" y="777"/>
                      <a:pt x="8678" y="555"/>
                      <a:pt x="9399" y="389"/>
                    </a:cubicBezTo>
                    <a:cubicBezTo>
                      <a:pt x="10591" y="112"/>
                      <a:pt x="11368" y="56"/>
                      <a:pt x="113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797;p36">
                <a:extLst>
                  <a:ext uri="{FF2B5EF4-FFF2-40B4-BE49-F238E27FC236}">
                    <a16:creationId xmlns:a16="http://schemas.microsoft.com/office/drawing/2014/main" id="{1387AB55-9A3E-3CDE-8B5A-68997EC26CBC}"/>
                  </a:ext>
                </a:extLst>
              </p:cNvPr>
              <p:cNvSpPr/>
              <p:nvPr/>
            </p:nvSpPr>
            <p:spPr>
              <a:xfrm>
                <a:off x="5505466" y="3276473"/>
                <a:ext cx="184712" cy="299454"/>
              </a:xfrm>
              <a:custGeom>
                <a:avLst/>
                <a:gdLst/>
                <a:ahLst/>
                <a:cxnLst/>
                <a:rect l="l" t="t" r="r" b="b"/>
                <a:pathLst>
                  <a:path w="12006" h="19464" extrusionOk="0">
                    <a:moveTo>
                      <a:pt x="12006" y="1"/>
                    </a:moveTo>
                    <a:lnTo>
                      <a:pt x="12006" y="1"/>
                    </a:lnTo>
                    <a:cubicBezTo>
                      <a:pt x="11951" y="56"/>
                      <a:pt x="11895" y="139"/>
                      <a:pt x="11867" y="195"/>
                    </a:cubicBezTo>
                    <a:lnTo>
                      <a:pt x="11507" y="749"/>
                    </a:lnTo>
                    <a:lnTo>
                      <a:pt x="10176" y="2829"/>
                    </a:lnTo>
                    <a:cubicBezTo>
                      <a:pt x="9067" y="4575"/>
                      <a:pt x="7570" y="6987"/>
                      <a:pt x="5906" y="9677"/>
                    </a:cubicBezTo>
                    <a:cubicBezTo>
                      <a:pt x="4243" y="12366"/>
                      <a:pt x="2773" y="14806"/>
                      <a:pt x="1692" y="16580"/>
                    </a:cubicBezTo>
                    <a:cubicBezTo>
                      <a:pt x="1193" y="17440"/>
                      <a:pt x="749" y="18161"/>
                      <a:pt x="444" y="18688"/>
                    </a:cubicBezTo>
                    <a:lnTo>
                      <a:pt x="112" y="19270"/>
                    </a:lnTo>
                    <a:cubicBezTo>
                      <a:pt x="84" y="19325"/>
                      <a:pt x="29" y="19408"/>
                      <a:pt x="1" y="19464"/>
                    </a:cubicBezTo>
                    <a:cubicBezTo>
                      <a:pt x="56" y="19408"/>
                      <a:pt x="112" y="19353"/>
                      <a:pt x="139" y="19298"/>
                    </a:cubicBezTo>
                    <a:lnTo>
                      <a:pt x="528" y="18743"/>
                    </a:lnTo>
                    <a:lnTo>
                      <a:pt x="1831" y="16664"/>
                    </a:lnTo>
                    <a:cubicBezTo>
                      <a:pt x="2940" y="14917"/>
                      <a:pt x="4465" y="12477"/>
                      <a:pt x="6100" y="9788"/>
                    </a:cubicBezTo>
                    <a:cubicBezTo>
                      <a:pt x="7764" y="7126"/>
                      <a:pt x="9261" y="4686"/>
                      <a:pt x="10315" y="2912"/>
                    </a:cubicBezTo>
                    <a:cubicBezTo>
                      <a:pt x="10841" y="2025"/>
                      <a:pt x="11257" y="1331"/>
                      <a:pt x="11562" y="805"/>
                    </a:cubicBezTo>
                    <a:lnTo>
                      <a:pt x="11895" y="222"/>
                    </a:lnTo>
                    <a:cubicBezTo>
                      <a:pt x="11951" y="167"/>
                      <a:pt x="11978" y="84"/>
                      <a:pt x="120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798;p36">
                <a:extLst>
                  <a:ext uri="{FF2B5EF4-FFF2-40B4-BE49-F238E27FC236}">
                    <a16:creationId xmlns:a16="http://schemas.microsoft.com/office/drawing/2014/main" id="{F8759799-B869-0B4E-9429-B814E5714E08}"/>
                  </a:ext>
                </a:extLst>
              </p:cNvPr>
              <p:cNvSpPr/>
              <p:nvPr/>
            </p:nvSpPr>
            <p:spPr>
              <a:xfrm>
                <a:off x="5571591" y="3274766"/>
                <a:ext cx="125419" cy="275145"/>
              </a:xfrm>
              <a:custGeom>
                <a:avLst/>
                <a:gdLst/>
                <a:ahLst/>
                <a:cxnLst/>
                <a:rect l="l" t="t" r="r" b="b"/>
                <a:pathLst>
                  <a:path w="8152" h="17884" extrusionOk="0">
                    <a:moveTo>
                      <a:pt x="7625" y="1"/>
                    </a:moveTo>
                    <a:lnTo>
                      <a:pt x="0" y="12754"/>
                    </a:lnTo>
                    <a:lnTo>
                      <a:pt x="250" y="17884"/>
                    </a:lnTo>
                    <a:cubicBezTo>
                      <a:pt x="5157" y="13697"/>
                      <a:pt x="8152" y="6433"/>
                      <a:pt x="7625" y="1"/>
                    </a:cubicBezTo>
                    <a:close/>
                  </a:path>
                </a:pathLst>
              </a:custGeom>
              <a:solidFill>
                <a:srgbClr val="0E2124">
                  <a:alpha val="10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799;p36">
                <a:extLst>
                  <a:ext uri="{FF2B5EF4-FFF2-40B4-BE49-F238E27FC236}">
                    <a16:creationId xmlns:a16="http://schemas.microsoft.com/office/drawing/2014/main" id="{5C002220-25DB-0FD7-E5F9-845A8C34C127}"/>
                  </a:ext>
                </a:extLst>
              </p:cNvPr>
              <p:cNvSpPr/>
              <p:nvPr/>
            </p:nvSpPr>
            <p:spPr>
              <a:xfrm>
                <a:off x="5986632" y="2802569"/>
                <a:ext cx="271730" cy="322070"/>
              </a:xfrm>
              <a:custGeom>
                <a:avLst/>
                <a:gdLst/>
                <a:ahLst/>
                <a:cxnLst/>
                <a:rect l="l" t="t" r="r" b="b"/>
                <a:pathLst>
                  <a:path w="17662" h="20934" extrusionOk="0">
                    <a:moveTo>
                      <a:pt x="0" y="0"/>
                    </a:moveTo>
                    <a:lnTo>
                      <a:pt x="9261" y="20933"/>
                    </a:lnTo>
                    <a:lnTo>
                      <a:pt x="12588" y="14695"/>
                    </a:lnTo>
                    <a:lnTo>
                      <a:pt x="17661" y="16497"/>
                    </a:lnTo>
                    <a:lnTo>
                      <a:pt x="17661" y="16497"/>
                    </a:lnTo>
                    <a:lnTo>
                      <a:pt x="11479" y="10287"/>
                    </a:lnTo>
                    <a:lnTo>
                      <a:pt x="9760" y="17662"/>
                    </a:lnTo>
                    <a:lnTo>
                      <a:pt x="0" y="0"/>
                    </a:lnTo>
                    <a:close/>
                  </a:path>
                </a:pathLst>
              </a:custGeom>
              <a:solidFill>
                <a:srgbClr val="0E2124">
                  <a:alpha val="10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0;p36">
                <a:extLst>
                  <a:ext uri="{FF2B5EF4-FFF2-40B4-BE49-F238E27FC236}">
                    <a16:creationId xmlns:a16="http://schemas.microsoft.com/office/drawing/2014/main" id="{76FE9937-6D55-F59E-072D-67EC91EBA129}"/>
                  </a:ext>
                </a:extLst>
              </p:cNvPr>
              <p:cNvSpPr/>
              <p:nvPr/>
            </p:nvSpPr>
            <p:spPr>
              <a:xfrm>
                <a:off x="6886239" y="3483202"/>
                <a:ext cx="225236" cy="51355"/>
              </a:xfrm>
              <a:custGeom>
                <a:avLst/>
                <a:gdLst/>
                <a:ahLst/>
                <a:cxnLst/>
                <a:rect l="l" t="t" r="r" b="b"/>
                <a:pathLst>
                  <a:path w="14640" h="3338" extrusionOk="0">
                    <a:moveTo>
                      <a:pt x="10714" y="0"/>
                    </a:moveTo>
                    <a:cubicBezTo>
                      <a:pt x="6881" y="0"/>
                      <a:pt x="3540" y="1481"/>
                      <a:pt x="0" y="3338"/>
                    </a:cubicBezTo>
                    <a:lnTo>
                      <a:pt x="416" y="3282"/>
                    </a:lnTo>
                    <a:cubicBezTo>
                      <a:pt x="4491" y="2209"/>
                      <a:pt x="8694" y="1672"/>
                      <a:pt x="12913" y="1672"/>
                    </a:cubicBezTo>
                    <a:cubicBezTo>
                      <a:pt x="13488" y="1672"/>
                      <a:pt x="14064" y="1682"/>
                      <a:pt x="14640" y="1702"/>
                    </a:cubicBezTo>
                    <a:cubicBezTo>
                      <a:pt x="14584" y="1175"/>
                      <a:pt x="14335" y="704"/>
                      <a:pt x="13919" y="399"/>
                    </a:cubicBezTo>
                    <a:cubicBezTo>
                      <a:pt x="13336" y="205"/>
                      <a:pt x="12726" y="94"/>
                      <a:pt x="12116" y="66"/>
                    </a:cubicBezTo>
                    <a:cubicBezTo>
                      <a:pt x="11641" y="21"/>
                      <a:pt x="11174" y="0"/>
                      <a:pt x="10714" y="0"/>
                    </a:cubicBezTo>
                    <a:close/>
                  </a:path>
                </a:pathLst>
              </a:custGeom>
              <a:solidFill>
                <a:srgbClr val="0E2124">
                  <a:alpha val="10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1;p36">
                <a:extLst>
                  <a:ext uri="{FF2B5EF4-FFF2-40B4-BE49-F238E27FC236}">
                    <a16:creationId xmlns:a16="http://schemas.microsoft.com/office/drawing/2014/main" id="{1FF412AC-899C-99B0-3F2B-F205A8DABACB}"/>
                  </a:ext>
                </a:extLst>
              </p:cNvPr>
              <p:cNvSpPr/>
              <p:nvPr/>
            </p:nvSpPr>
            <p:spPr>
              <a:xfrm>
                <a:off x="6678926" y="3107562"/>
                <a:ext cx="59740" cy="275992"/>
              </a:xfrm>
              <a:custGeom>
                <a:avLst/>
                <a:gdLst/>
                <a:ahLst/>
                <a:cxnLst/>
                <a:rect l="l" t="t" r="r" b="b"/>
                <a:pathLst>
                  <a:path w="3883" h="17939" extrusionOk="0">
                    <a:moveTo>
                      <a:pt x="1193" y="0"/>
                    </a:moveTo>
                    <a:cubicBezTo>
                      <a:pt x="1193" y="361"/>
                      <a:pt x="29" y="17606"/>
                      <a:pt x="1" y="17939"/>
                    </a:cubicBezTo>
                    <a:cubicBezTo>
                      <a:pt x="2912" y="12255"/>
                      <a:pt x="3882" y="5850"/>
                      <a:pt x="1193" y="0"/>
                    </a:cubicBezTo>
                    <a:close/>
                  </a:path>
                </a:pathLst>
              </a:custGeom>
              <a:solidFill>
                <a:srgbClr val="0E2124">
                  <a:alpha val="10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2;p36">
                <a:extLst>
                  <a:ext uri="{FF2B5EF4-FFF2-40B4-BE49-F238E27FC236}">
                    <a16:creationId xmlns:a16="http://schemas.microsoft.com/office/drawing/2014/main" id="{15C321B7-65DA-F51E-9B67-72CB380E58B4}"/>
                  </a:ext>
                </a:extLst>
              </p:cNvPr>
              <p:cNvSpPr/>
              <p:nvPr/>
            </p:nvSpPr>
            <p:spPr>
              <a:xfrm>
                <a:off x="6283932" y="1767266"/>
                <a:ext cx="459581" cy="407379"/>
              </a:xfrm>
              <a:custGeom>
                <a:avLst/>
                <a:gdLst/>
                <a:ahLst/>
                <a:cxnLst/>
                <a:rect l="l" t="t" r="r" b="b"/>
                <a:pathLst>
                  <a:path w="29872" h="26479" extrusionOk="0">
                    <a:moveTo>
                      <a:pt x="9810" y="1"/>
                    </a:moveTo>
                    <a:cubicBezTo>
                      <a:pt x="8726" y="1"/>
                      <a:pt x="7633" y="264"/>
                      <a:pt x="6627" y="807"/>
                    </a:cubicBezTo>
                    <a:cubicBezTo>
                      <a:pt x="6132" y="649"/>
                      <a:pt x="5627" y="573"/>
                      <a:pt x="5128" y="573"/>
                    </a:cubicBezTo>
                    <a:cubicBezTo>
                      <a:pt x="3613" y="573"/>
                      <a:pt x="2152" y="1275"/>
                      <a:pt x="1193" y="2526"/>
                    </a:cubicBezTo>
                    <a:cubicBezTo>
                      <a:pt x="1" y="4245"/>
                      <a:pt x="29" y="6519"/>
                      <a:pt x="1276" y="8210"/>
                    </a:cubicBezTo>
                    <a:lnTo>
                      <a:pt x="22653" y="26315"/>
                    </a:lnTo>
                    <a:cubicBezTo>
                      <a:pt x="23067" y="26426"/>
                      <a:pt x="23484" y="26479"/>
                      <a:pt x="23896" y="26479"/>
                    </a:cubicBezTo>
                    <a:cubicBezTo>
                      <a:pt x="25854" y="26479"/>
                      <a:pt x="27682" y="25278"/>
                      <a:pt x="28392" y="23376"/>
                    </a:cubicBezTo>
                    <a:cubicBezTo>
                      <a:pt x="29279" y="21075"/>
                      <a:pt x="28253" y="18469"/>
                      <a:pt x="26063" y="17360"/>
                    </a:cubicBezTo>
                    <a:cubicBezTo>
                      <a:pt x="29872" y="14462"/>
                      <a:pt x="27828" y="8404"/>
                      <a:pt x="23051" y="8404"/>
                    </a:cubicBezTo>
                    <a:cubicBezTo>
                      <a:pt x="23029" y="8404"/>
                      <a:pt x="23007" y="8404"/>
                      <a:pt x="22985" y="8404"/>
                    </a:cubicBezTo>
                    <a:cubicBezTo>
                      <a:pt x="23373" y="4708"/>
                      <a:pt x="20419" y="1763"/>
                      <a:pt x="17012" y="1763"/>
                    </a:cubicBezTo>
                    <a:cubicBezTo>
                      <a:pt x="16279" y="1763"/>
                      <a:pt x="15525" y="1899"/>
                      <a:pt x="14779" y="2194"/>
                    </a:cubicBezTo>
                    <a:cubicBezTo>
                      <a:pt x="13469" y="762"/>
                      <a:pt x="11653" y="1"/>
                      <a:pt x="9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3;p36">
                <a:extLst>
                  <a:ext uri="{FF2B5EF4-FFF2-40B4-BE49-F238E27FC236}">
                    <a16:creationId xmlns:a16="http://schemas.microsoft.com/office/drawing/2014/main" id="{718456EE-927C-D2B1-DFD8-FBDB043998B4}"/>
                  </a:ext>
                </a:extLst>
              </p:cNvPr>
              <p:cNvSpPr/>
              <p:nvPr/>
            </p:nvSpPr>
            <p:spPr>
              <a:xfrm>
                <a:off x="6007525" y="1848422"/>
                <a:ext cx="645832" cy="1190476"/>
              </a:xfrm>
              <a:custGeom>
                <a:avLst/>
                <a:gdLst/>
                <a:ahLst/>
                <a:cxnLst/>
                <a:rect l="l" t="t" r="r" b="b"/>
                <a:pathLst>
                  <a:path w="41978" h="77379" extrusionOk="0">
                    <a:moveTo>
                      <a:pt x="21140" y="0"/>
                    </a:moveTo>
                    <a:cubicBezTo>
                      <a:pt x="10777" y="0"/>
                      <a:pt x="4261" y="8709"/>
                      <a:pt x="3577" y="19487"/>
                    </a:cubicBezTo>
                    <a:lnTo>
                      <a:pt x="1" y="53035"/>
                    </a:lnTo>
                    <a:lnTo>
                      <a:pt x="18272" y="77378"/>
                    </a:lnTo>
                    <a:lnTo>
                      <a:pt x="24177" y="68728"/>
                    </a:lnTo>
                    <a:lnTo>
                      <a:pt x="26007" y="58636"/>
                    </a:lnTo>
                    <a:cubicBezTo>
                      <a:pt x="26007" y="58636"/>
                      <a:pt x="37098" y="58580"/>
                      <a:pt x="38844" y="47767"/>
                    </a:cubicBezTo>
                    <a:cubicBezTo>
                      <a:pt x="39704" y="42555"/>
                      <a:pt x="40563" y="31659"/>
                      <a:pt x="41256" y="21816"/>
                    </a:cubicBezTo>
                    <a:cubicBezTo>
                      <a:pt x="41977" y="11197"/>
                      <a:pt x="34436" y="1798"/>
                      <a:pt x="23900" y="246"/>
                    </a:cubicBezTo>
                    <a:lnTo>
                      <a:pt x="22874" y="79"/>
                    </a:lnTo>
                    <a:cubicBezTo>
                      <a:pt x="22285" y="26"/>
                      <a:pt x="21706" y="0"/>
                      <a:pt x="21140" y="0"/>
                    </a:cubicBezTo>
                    <a:close/>
                  </a:path>
                </a:pathLst>
              </a:custGeom>
              <a:solidFill>
                <a:srgbClr val="AE7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4;p36">
                <a:extLst>
                  <a:ext uri="{FF2B5EF4-FFF2-40B4-BE49-F238E27FC236}">
                    <a16:creationId xmlns:a16="http://schemas.microsoft.com/office/drawing/2014/main" id="{36C9CEC5-37DB-D868-6B74-C209E9B28B7E}"/>
                  </a:ext>
                </a:extLst>
              </p:cNvPr>
              <p:cNvSpPr/>
              <p:nvPr/>
            </p:nvSpPr>
            <p:spPr>
              <a:xfrm>
                <a:off x="6200330" y="2653704"/>
                <a:ext cx="206897" cy="137788"/>
              </a:xfrm>
              <a:custGeom>
                <a:avLst/>
                <a:gdLst/>
                <a:ahLst/>
                <a:cxnLst/>
                <a:rect l="l" t="t" r="r" b="b"/>
                <a:pathLst>
                  <a:path w="13448" h="8956" extrusionOk="0">
                    <a:moveTo>
                      <a:pt x="1" y="0"/>
                    </a:moveTo>
                    <a:cubicBezTo>
                      <a:pt x="1" y="1"/>
                      <a:pt x="2136" y="8318"/>
                      <a:pt x="12976" y="8956"/>
                    </a:cubicBezTo>
                    <a:lnTo>
                      <a:pt x="13448" y="6294"/>
                    </a:lnTo>
                    <a:cubicBezTo>
                      <a:pt x="13448" y="6294"/>
                      <a:pt x="6572" y="5656"/>
                      <a:pt x="1" y="0"/>
                    </a:cubicBezTo>
                    <a:close/>
                  </a:path>
                </a:pathLst>
              </a:custGeom>
              <a:solidFill>
                <a:srgbClr val="0E2124">
                  <a:alpha val="10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5;p36">
                <a:extLst>
                  <a:ext uri="{FF2B5EF4-FFF2-40B4-BE49-F238E27FC236}">
                    <a16:creationId xmlns:a16="http://schemas.microsoft.com/office/drawing/2014/main" id="{01D8FA5A-0280-640F-5E2D-D51B3281AD0F}"/>
                  </a:ext>
                </a:extLst>
              </p:cNvPr>
              <p:cNvSpPr/>
              <p:nvPr/>
            </p:nvSpPr>
            <p:spPr>
              <a:xfrm>
                <a:off x="6510861" y="2326404"/>
                <a:ext cx="49509" cy="45570"/>
              </a:xfrm>
              <a:custGeom>
                <a:avLst/>
                <a:gdLst/>
                <a:ahLst/>
                <a:cxnLst/>
                <a:rect l="l" t="t" r="r" b="b"/>
                <a:pathLst>
                  <a:path w="3218" h="2962" extrusionOk="0">
                    <a:moveTo>
                      <a:pt x="1617" y="1"/>
                    </a:moveTo>
                    <a:cubicBezTo>
                      <a:pt x="847" y="1"/>
                      <a:pt x="160" y="559"/>
                      <a:pt x="56" y="1312"/>
                    </a:cubicBezTo>
                    <a:cubicBezTo>
                      <a:pt x="56" y="1339"/>
                      <a:pt x="56" y="1339"/>
                      <a:pt x="56" y="1367"/>
                    </a:cubicBezTo>
                    <a:cubicBezTo>
                      <a:pt x="1" y="2199"/>
                      <a:pt x="611" y="2892"/>
                      <a:pt x="1443" y="2948"/>
                    </a:cubicBezTo>
                    <a:cubicBezTo>
                      <a:pt x="1511" y="2957"/>
                      <a:pt x="1579" y="2961"/>
                      <a:pt x="1646" y="2961"/>
                    </a:cubicBezTo>
                    <a:cubicBezTo>
                      <a:pt x="2397" y="2961"/>
                      <a:pt x="3060" y="2406"/>
                      <a:pt x="3162" y="1617"/>
                    </a:cubicBezTo>
                    <a:cubicBezTo>
                      <a:pt x="3217" y="785"/>
                      <a:pt x="2607" y="64"/>
                      <a:pt x="1775" y="9"/>
                    </a:cubicBezTo>
                    <a:cubicBezTo>
                      <a:pt x="1722" y="3"/>
                      <a:pt x="1669" y="1"/>
                      <a:pt x="1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06;p36">
                <a:extLst>
                  <a:ext uri="{FF2B5EF4-FFF2-40B4-BE49-F238E27FC236}">
                    <a16:creationId xmlns:a16="http://schemas.microsoft.com/office/drawing/2014/main" id="{5C35A83D-5EE7-9616-69A2-024D7C2C348C}"/>
                  </a:ext>
                </a:extLst>
              </p:cNvPr>
              <p:cNvSpPr/>
              <p:nvPr/>
            </p:nvSpPr>
            <p:spPr>
              <a:xfrm>
                <a:off x="6499783" y="2235724"/>
                <a:ext cx="96418" cy="33093"/>
              </a:xfrm>
              <a:custGeom>
                <a:avLst/>
                <a:gdLst/>
                <a:ahLst/>
                <a:cxnLst/>
                <a:rect l="l" t="t" r="r" b="b"/>
                <a:pathLst>
                  <a:path w="6267" h="2151" extrusionOk="0">
                    <a:moveTo>
                      <a:pt x="2726" y="0"/>
                    </a:moveTo>
                    <a:cubicBezTo>
                      <a:pt x="2079" y="0"/>
                      <a:pt x="1432" y="151"/>
                      <a:pt x="832" y="441"/>
                    </a:cubicBezTo>
                    <a:cubicBezTo>
                      <a:pt x="250" y="746"/>
                      <a:pt x="0" y="1078"/>
                      <a:pt x="56" y="1189"/>
                    </a:cubicBezTo>
                    <a:cubicBezTo>
                      <a:pt x="81" y="1223"/>
                      <a:pt x="133" y="1237"/>
                      <a:pt x="210" y="1237"/>
                    </a:cubicBezTo>
                    <a:cubicBezTo>
                      <a:pt x="551" y="1237"/>
                      <a:pt x="1370" y="964"/>
                      <a:pt x="2407" y="964"/>
                    </a:cubicBezTo>
                    <a:cubicBezTo>
                      <a:pt x="2665" y="964"/>
                      <a:pt x="2936" y="981"/>
                      <a:pt x="3216" y="1023"/>
                    </a:cubicBezTo>
                    <a:cubicBezTo>
                      <a:pt x="4756" y="1254"/>
                      <a:pt x="5773" y="2150"/>
                      <a:pt x="6092" y="2150"/>
                    </a:cubicBezTo>
                    <a:cubicBezTo>
                      <a:pt x="6118" y="2150"/>
                      <a:pt x="6139" y="2144"/>
                      <a:pt x="6155" y="2132"/>
                    </a:cubicBezTo>
                    <a:cubicBezTo>
                      <a:pt x="6266" y="2049"/>
                      <a:pt x="6127" y="1661"/>
                      <a:pt x="5712" y="1189"/>
                    </a:cubicBezTo>
                    <a:cubicBezTo>
                      <a:pt x="5074" y="579"/>
                      <a:pt x="4270" y="191"/>
                      <a:pt x="3383" y="53"/>
                    </a:cubicBezTo>
                    <a:cubicBezTo>
                      <a:pt x="3165" y="17"/>
                      <a:pt x="2946" y="0"/>
                      <a:pt x="2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07;p36">
                <a:extLst>
                  <a:ext uri="{FF2B5EF4-FFF2-40B4-BE49-F238E27FC236}">
                    <a16:creationId xmlns:a16="http://schemas.microsoft.com/office/drawing/2014/main" id="{AF3B8981-115A-6707-9C16-28DE8BFCFD12}"/>
                  </a:ext>
                </a:extLst>
              </p:cNvPr>
              <p:cNvSpPr/>
              <p:nvPr/>
            </p:nvSpPr>
            <p:spPr>
              <a:xfrm>
                <a:off x="6294178" y="2297757"/>
                <a:ext cx="49494" cy="45970"/>
              </a:xfrm>
              <a:custGeom>
                <a:avLst/>
                <a:gdLst/>
                <a:ahLst/>
                <a:cxnLst/>
                <a:rect l="l" t="t" r="r" b="b"/>
                <a:pathLst>
                  <a:path w="3217" h="2988" extrusionOk="0">
                    <a:moveTo>
                      <a:pt x="1573" y="0"/>
                    </a:moveTo>
                    <a:cubicBezTo>
                      <a:pt x="801" y="0"/>
                      <a:pt x="158" y="578"/>
                      <a:pt x="56" y="1344"/>
                    </a:cubicBezTo>
                    <a:lnTo>
                      <a:pt x="56" y="1372"/>
                    </a:lnTo>
                    <a:cubicBezTo>
                      <a:pt x="0" y="2203"/>
                      <a:pt x="610" y="2924"/>
                      <a:pt x="1442" y="2980"/>
                    </a:cubicBezTo>
                    <a:cubicBezTo>
                      <a:pt x="1495" y="2985"/>
                      <a:pt x="1548" y="2988"/>
                      <a:pt x="1600" y="2988"/>
                    </a:cubicBezTo>
                    <a:cubicBezTo>
                      <a:pt x="2370" y="2988"/>
                      <a:pt x="3057" y="2428"/>
                      <a:pt x="3161" y="1649"/>
                    </a:cubicBezTo>
                    <a:lnTo>
                      <a:pt x="3161" y="1593"/>
                    </a:lnTo>
                    <a:cubicBezTo>
                      <a:pt x="3217" y="762"/>
                      <a:pt x="2579" y="68"/>
                      <a:pt x="1775" y="13"/>
                    </a:cubicBezTo>
                    <a:cubicBezTo>
                      <a:pt x="1707" y="4"/>
                      <a:pt x="1640" y="0"/>
                      <a:pt x="15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08;p36">
                <a:extLst>
                  <a:ext uri="{FF2B5EF4-FFF2-40B4-BE49-F238E27FC236}">
                    <a16:creationId xmlns:a16="http://schemas.microsoft.com/office/drawing/2014/main" id="{0E023EC0-FC78-7D8C-8C32-03E5E86C4603}"/>
                  </a:ext>
                </a:extLst>
              </p:cNvPr>
              <p:cNvSpPr/>
              <p:nvPr/>
            </p:nvSpPr>
            <p:spPr>
              <a:xfrm>
                <a:off x="6255362" y="2195616"/>
                <a:ext cx="96418" cy="33093"/>
              </a:xfrm>
              <a:custGeom>
                <a:avLst/>
                <a:gdLst/>
                <a:ahLst/>
                <a:cxnLst/>
                <a:rect l="l" t="t" r="r" b="b"/>
                <a:pathLst>
                  <a:path w="6267" h="2151" extrusionOk="0">
                    <a:moveTo>
                      <a:pt x="2738" y="1"/>
                    </a:moveTo>
                    <a:cubicBezTo>
                      <a:pt x="2079" y="1"/>
                      <a:pt x="1433" y="152"/>
                      <a:pt x="832" y="442"/>
                    </a:cubicBezTo>
                    <a:cubicBezTo>
                      <a:pt x="250" y="746"/>
                      <a:pt x="0" y="1079"/>
                      <a:pt x="83" y="1190"/>
                    </a:cubicBezTo>
                    <a:cubicBezTo>
                      <a:pt x="105" y="1224"/>
                      <a:pt x="154" y="1238"/>
                      <a:pt x="228" y="1238"/>
                    </a:cubicBezTo>
                    <a:cubicBezTo>
                      <a:pt x="568" y="1238"/>
                      <a:pt x="1431" y="948"/>
                      <a:pt x="2509" y="948"/>
                    </a:cubicBezTo>
                    <a:cubicBezTo>
                      <a:pt x="2745" y="948"/>
                      <a:pt x="2991" y="962"/>
                      <a:pt x="3244" y="996"/>
                    </a:cubicBezTo>
                    <a:cubicBezTo>
                      <a:pt x="4787" y="1227"/>
                      <a:pt x="5781" y="2150"/>
                      <a:pt x="6094" y="2150"/>
                    </a:cubicBezTo>
                    <a:cubicBezTo>
                      <a:pt x="6119" y="2150"/>
                      <a:pt x="6139" y="2145"/>
                      <a:pt x="6155" y="2133"/>
                    </a:cubicBezTo>
                    <a:cubicBezTo>
                      <a:pt x="6266" y="2050"/>
                      <a:pt x="6155" y="1661"/>
                      <a:pt x="5712" y="1190"/>
                    </a:cubicBezTo>
                    <a:cubicBezTo>
                      <a:pt x="5074" y="580"/>
                      <a:pt x="4270" y="164"/>
                      <a:pt x="3411" y="53"/>
                    </a:cubicBezTo>
                    <a:cubicBezTo>
                      <a:pt x="3186" y="18"/>
                      <a:pt x="2961" y="1"/>
                      <a:pt x="27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09;p36">
                <a:extLst>
                  <a:ext uri="{FF2B5EF4-FFF2-40B4-BE49-F238E27FC236}">
                    <a16:creationId xmlns:a16="http://schemas.microsoft.com/office/drawing/2014/main" id="{67B2D564-50DE-3A32-47CD-C6D7241E6C8F}"/>
                  </a:ext>
                </a:extLst>
              </p:cNvPr>
              <p:cNvSpPr/>
              <p:nvPr/>
            </p:nvSpPr>
            <p:spPr>
              <a:xfrm>
                <a:off x="6405935" y="2215616"/>
                <a:ext cx="70402" cy="221729"/>
              </a:xfrm>
              <a:custGeom>
                <a:avLst/>
                <a:gdLst/>
                <a:ahLst/>
                <a:cxnLst/>
                <a:rect l="l" t="t" r="r" b="b"/>
                <a:pathLst>
                  <a:path w="4576" h="14412" extrusionOk="0">
                    <a:moveTo>
                      <a:pt x="1308" y="0"/>
                    </a:moveTo>
                    <a:cubicBezTo>
                      <a:pt x="1307" y="0"/>
                      <a:pt x="1305" y="1"/>
                      <a:pt x="1304" y="1"/>
                    </a:cubicBezTo>
                    <a:cubicBezTo>
                      <a:pt x="1109" y="29"/>
                      <a:pt x="1803" y="4021"/>
                      <a:pt x="2856" y="8873"/>
                    </a:cubicBezTo>
                    <a:cubicBezTo>
                      <a:pt x="3133" y="10065"/>
                      <a:pt x="3383" y="11202"/>
                      <a:pt x="3632" y="12311"/>
                    </a:cubicBezTo>
                    <a:cubicBezTo>
                      <a:pt x="3799" y="12727"/>
                      <a:pt x="3827" y="13171"/>
                      <a:pt x="3743" y="13614"/>
                    </a:cubicBezTo>
                    <a:cubicBezTo>
                      <a:pt x="3631" y="13839"/>
                      <a:pt x="3336" y="13900"/>
                      <a:pt x="3006" y="13900"/>
                    </a:cubicBezTo>
                    <a:cubicBezTo>
                      <a:pt x="2929" y="13900"/>
                      <a:pt x="2851" y="13897"/>
                      <a:pt x="2773" y="13892"/>
                    </a:cubicBezTo>
                    <a:cubicBezTo>
                      <a:pt x="2200" y="13873"/>
                      <a:pt x="1701" y="13864"/>
                      <a:pt x="1290" y="13864"/>
                    </a:cubicBezTo>
                    <a:cubicBezTo>
                      <a:pt x="469" y="13864"/>
                      <a:pt x="0" y="13901"/>
                      <a:pt x="0" y="13975"/>
                    </a:cubicBezTo>
                    <a:cubicBezTo>
                      <a:pt x="0" y="14058"/>
                      <a:pt x="1026" y="14224"/>
                      <a:pt x="2745" y="14391"/>
                    </a:cubicBezTo>
                    <a:cubicBezTo>
                      <a:pt x="2856" y="14404"/>
                      <a:pt x="2974" y="14411"/>
                      <a:pt x="3095" y="14411"/>
                    </a:cubicBezTo>
                    <a:cubicBezTo>
                      <a:pt x="3217" y="14411"/>
                      <a:pt x="3341" y="14404"/>
                      <a:pt x="3466" y="14391"/>
                    </a:cubicBezTo>
                    <a:cubicBezTo>
                      <a:pt x="3799" y="14335"/>
                      <a:pt x="4076" y="14141"/>
                      <a:pt x="4270" y="13864"/>
                    </a:cubicBezTo>
                    <a:cubicBezTo>
                      <a:pt x="4575" y="13254"/>
                      <a:pt x="4381" y="12672"/>
                      <a:pt x="4298" y="12173"/>
                    </a:cubicBezTo>
                    <a:cubicBezTo>
                      <a:pt x="4076" y="11064"/>
                      <a:pt x="3827" y="9927"/>
                      <a:pt x="3577" y="8735"/>
                    </a:cubicBezTo>
                    <a:cubicBezTo>
                      <a:pt x="2531" y="3889"/>
                      <a:pt x="1539" y="0"/>
                      <a:pt x="1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0;p36">
                <a:extLst>
                  <a:ext uri="{FF2B5EF4-FFF2-40B4-BE49-F238E27FC236}">
                    <a16:creationId xmlns:a16="http://schemas.microsoft.com/office/drawing/2014/main" id="{E7CFB278-2E43-8356-F6D1-307C4033E3A5}"/>
                  </a:ext>
                </a:extLst>
              </p:cNvPr>
              <p:cNvSpPr/>
              <p:nvPr/>
            </p:nvSpPr>
            <p:spPr>
              <a:xfrm>
                <a:off x="6257070" y="2121737"/>
                <a:ext cx="106218" cy="35509"/>
              </a:xfrm>
              <a:custGeom>
                <a:avLst/>
                <a:gdLst/>
                <a:ahLst/>
                <a:cxnLst/>
                <a:rect l="l" t="t" r="r" b="b"/>
                <a:pathLst>
                  <a:path w="6904" h="2308" extrusionOk="0">
                    <a:moveTo>
                      <a:pt x="2914" y="0"/>
                    </a:moveTo>
                    <a:cubicBezTo>
                      <a:pt x="2261" y="0"/>
                      <a:pt x="1615" y="125"/>
                      <a:pt x="998" y="364"/>
                    </a:cubicBezTo>
                    <a:cubicBezTo>
                      <a:pt x="333" y="641"/>
                      <a:pt x="0" y="974"/>
                      <a:pt x="28" y="1196"/>
                    </a:cubicBezTo>
                    <a:cubicBezTo>
                      <a:pt x="167" y="1667"/>
                      <a:pt x="1664" y="1501"/>
                      <a:pt x="3410" y="1750"/>
                    </a:cubicBezTo>
                    <a:cubicBezTo>
                      <a:pt x="4732" y="1918"/>
                      <a:pt x="5831" y="2308"/>
                      <a:pt x="6408" y="2308"/>
                    </a:cubicBezTo>
                    <a:cubicBezTo>
                      <a:pt x="6594" y="2308"/>
                      <a:pt x="6725" y="2267"/>
                      <a:pt x="6793" y="2166"/>
                    </a:cubicBezTo>
                    <a:cubicBezTo>
                      <a:pt x="6904" y="2000"/>
                      <a:pt x="6682" y="1556"/>
                      <a:pt x="6155" y="1112"/>
                    </a:cubicBezTo>
                    <a:cubicBezTo>
                      <a:pt x="5434" y="558"/>
                      <a:pt x="4575" y="197"/>
                      <a:pt x="3688" y="59"/>
                    </a:cubicBezTo>
                    <a:cubicBezTo>
                      <a:pt x="3430" y="20"/>
                      <a:pt x="3171" y="0"/>
                      <a:pt x="2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1;p36">
                <a:extLst>
                  <a:ext uri="{FF2B5EF4-FFF2-40B4-BE49-F238E27FC236}">
                    <a16:creationId xmlns:a16="http://schemas.microsoft.com/office/drawing/2014/main" id="{6563FFC6-8CE8-BAF6-9ECF-10540F1C5DBA}"/>
                  </a:ext>
                </a:extLst>
              </p:cNvPr>
              <p:cNvSpPr/>
              <p:nvPr/>
            </p:nvSpPr>
            <p:spPr>
              <a:xfrm>
                <a:off x="6510445" y="2167692"/>
                <a:ext cx="90864" cy="32016"/>
              </a:xfrm>
              <a:custGeom>
                <a:avLst/>
                <a:gdLst/>
                <a:ahLst/>
                <a:cxnLst/>
                <a:rect l="l" t="t" r="r" b="b"/>
                <a:pathLst>
                  <a:path w="5906" h="2081" extrusionOk="0">
                    <a:moveTo>
                      <a:pt x="2685" y="1"/>
                    </a:moveTo>
                    <a:cubicBezTo>
                      <a:pt x="2023" y="1"/>
                      <a:pt x="1358" y="160"/>
                      <a:pt x="749" y="482"/>
                    </a:cubicBezTo>
                    <a:cubicBezTo>
                      <a:pt x="194" y="815"/>
                      <a:pt x="0" y="1175"/>
                      <a:pt x="83" y="1369"/>
                    </a:cubicBezTo>
                    <a:cubicBezTo>
                      <a:pt x="333" y="1785"/>
                      <a:pt x="1525" y="1591"/>
                      <a:pt x="2911" y="1702"/>
                    </a:cubicBezTo>
                    <a:cubicBezTo>
                      <a:pt x="3961" y="1784"/>
                      <a:pt x="4842" y="2080"/>
                      <a:pt x="5363" y="2080"/>
                    </a:cubicBezTo>
                    <a:cubicBezTo>
                      <a:pt x="5544" y="2080"/>
                      <a:pt x="5681" y="2045"/>
                      <a:pt x="5767" y="1952"/>
                    </a:cubicBezTo>
                    <a:cubicBezTo>
                      <a:pt x="5906" y="1785"/>
                      <a:pt x="5767" y="1369"/>
                      <a:pt x="5296" y="953"/>
                    </a:cubicBezTo>
                    <a:cubicBezTo>
                      <a:pt x="4549" y="320"/>
                      <a:pt x="3621" y="1"/>
                      <a:pt x="26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2;p36">
                <a:extLst>
                  <a:ext uri="{FF2B5EF4-FFF2-40B4-BE49-F238E27FC236}">
                    <a16:creationId xmlns:a16="http://schemas.microsoft.com/office/drawing/2014/main" id="{6D0CCA01-8B4D-1AC7-2C9B-5D51C35A57D0}"/>
                  </a:ext>
                </a:extLst>
              </p:cNvPr>
              <p:cNvSpPr/>
              <p:nvPr/>
            </p:nvSpPr>
            <p:spPr>
              <a:xfrm>
                <a:off x="6013494" y="1827991"/>
                <a:ext cx="650093" cy="559460"/>
              </a:xfrm>
              <a:custGeom>
                <a:avLst/>
                <a:gdLst/>
                <a:ahLst/>
                <a:cxnLst/>
                <a:rect l="l" t="t" r="r" b="b"/>
                <a:pathLst>
                  <a:path w="42255" h="36364" extrusionOk="0">
                    <a:moveTo>
                      <a:pt x="19923" y="0"/>
                    </a:moveTo>
                    <a:cubicBezTo>
                      <a:pt x="16789" y="0"/>
                      <a:pt x="13535" y="540"/>
                      <a:pt x="10620" y="2101"/>
                    </a:cubicBezTo>
                    <a:cubicBezTo>
                      <a:pt x="6877" y="4125"/>
                      <a:pt x="4659" y="6093"/>
                      <a:pt x="3106" y="9254"/>
                    </a:cubicBezTo>
                    <a:cubicBezTo>
                      <a:pt x="1304" y="12969"/>
                      <a:pt x="500" y="19679"/>
                      <a:pt x="223" y="25251"/>
                    </a:cubicBezTo>
                    <a:cubicBezTo>
                      <a:pt x="1" y="29577"/>
                      <a:pt x="2663" y="30797"/>
                      <a:pt x="2635" y="31795"/>
                    </a:cubicBezTo>
                    <a:cubicBezTo>
                      <a:pt x="2508" y="34841"/>
                      <a:pt x="2892" y="36363"/>
                      <a:pt x="3603" y="36363"/>
                    </a:cubicBezTo>
                    <a:cubicBezTo>
                      <a:pt x="5074" y="36363"/>
                      <a:pt x="7948" y="29856"/>
                      <a:pt x="10620" y="16851"/>
                    </a:cubicBezTo>
                    <a:cubicBezTo>
                      <a:pt x="11590" y="12082"/>
                      <a:pt x="9954" y="9559"/>
                      <a:pt x="14668" y="7008"/>
                    </a:cubicBezTo>
                    <a:cubicBezTo>
                      <a:pt x="15947" y="6302"/>
                      <a:pt x="17156" y="6024"/>
                      <a:pt x="18320" y="6024"/>
                    </a:cubicBezTo>
                    <a:cubicBezTo>
                      <a:pt x="21043" y="6024"/>
                      <a:pt x="23519" y="7545"/>
                      <a:pt x="26063" y="8672"/>
                    </a:cubicBezTo>
                    <a:cubicBezTo>
                      <a:pt x="26702" y="8959"/>
                      <a:pt x="27300" y="9069"/>
                      <a:pt x="27872" y="9069"/>
                    </a:cubicBezTo>
                    <a:cubicBezTo>
                      <a:pt x="29750" y="9069"/>
                      <a:pt x="31350" y="7884"/>
                      <a:pt x="33182" y="7884"/>
                    </a:cubicBezTo>
                    <a:cubicBezTo>
                      <a:pt x="33969" y="7884"/>
                      <a:pt x="34799" y="8102"/>
                      <a:pt x="35711" y="8727"/>
                    </a:cubicBezTo>
                    <a:cubicBezTo>
                      <a:pt x="38706" y="10806"/>
                      <a:pt x="40563" y="18015"/>
                      <a:pt x="40563" y="18015"/>
                    </a:cubicBezTo>
                    <a:cubicBezTo>
                      <a:pt x="42255" y="9586"/>
                      <a:pt x="33577" y="2406"/>
                      <a:pt x="28697" y="1186"/>
                    </a:cubicBezTo>
                    <a:cubicBezTo>
                      <a:pt x="26226" y="568"/>
                      <a:pt x="23137" y="0"/>
                      <a:pt x="199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3;p36">
                <a:extLst>
                  <a:ext uri="{FF2B5EF4-FFF2-40B4-BE49-F238E27FC236}">
                    <a16:creationId xmlns:a16="http://schemas.microsoft.com/office/drawing/2014/main" id="{23953CE9-4206-D0FF-2DD0-55DF4C61F885}"/>
                  </a:ext>
                </a:extLst>
              </p:cNvPr>
              <p:cNvSpPr/>
              <p:nvPr/>
            </p:nvSpPr>
            <p:spPr>
              <a:xfrm>
                <a:off x="5935769" y="2263679"/>
                <a:ext cx="131926" cy="178128"/>
              </a:xfrm>
              <a:custGeom>
                <a:avLst/>
                <a:gdLst/>
                <a:ahLst/>
                <a:cxnLst/>
                <a:rect l="l" t="t" r="r" b="b"/>
                <a:pathLst>
                  <a:path w="8575" h="11578" extrusionOk="0">
                    <a:moveTo>
                      <a:pt x="5285" y="0"/>
                    </a:moveTo>
                    <a:cubicBezTo>
                      <a:pt x="3318" y="0"/>
                      <a:pt x="1143" y="939"/>
                      <a:pt x="672" y="4890"/>
                    </a:cubicBezTo>
                    <a:cubicBezTo>
                      <a:pt x="0" y="10700"/>
                      <a:pt x="4533" y="11577"/>
                      <a:pt x="6555" y="11577"/>
                    </a:cubicBezTo>
                    <a:cubicBezTo>
                      <a:pt x="7118" y="11577"/>
                      <a:pt x="7487" y="11509"/>
                      <a:pt x="7493" y="11461"/>
                    </a:cubicBezTo>
                    <a:cubicBezTo>
                      <a:pt x="7520" y="11239"/>
                      <a:pt x="8047" y="6415"/>
                      <a:pt x="8380" y="3309"/>
                    </a:cubicBezTo>
                    <a:cubicBezTo>
                      <a:pt x="8574" y="1674"/>
                      <a:pt x="7410" y="204"/>
                      <a:pt x="5774" y="10"/>
                    </a:cubicBezTo>
                    <a:lnTo>
                      <a:pt x="5635" y="10"/>
                    </a:lnTo>
                    <a:cubicBezTo>
                      <a:pt x="5520" y="4"/>
                      <a:pt x="5403" y="0"/>
                      <a:pt x="5285" y="0"/>
                    </a:cubicBezTo>
                    <a:close/>
                  </a:path>
                </a:pathLst>
              </a:custGeom>
              <a:solidFill>
                <a:srgbClr val="AE7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4;p36">
                <a:extLst>
                  <a:ext uri="{FF2B5EF4-FFF2-40B4-BE49-F238E27FC236}">
                    <a16:creationId xmlns:a16="http://schemas.microsoft.com/office/drawing/2014/main" id="{316C3273-CCB2-1364-BFA4-DED304338FB4}"/>
                  </a:ext>
                </a:extLst>
              </p:cNvPr>
              <p:cNvSpPr/>
              <p:nvPr/>
            </p:nvSpPr>
            <p:spPr>
              <a:xfrm>
                <a:off x="5982786" y="2301357"/>
                <a:ext cx="50355" cy="100203"/>
              </a:xfrm>
              <a:custGeom>
                <a:avLst/>
                <a:gdLst/>
                <a:ahLst/>
                <a:cxnLst/>
                <a:rect l="l" t="t" r="r" b="b"/>
                <a:pathLst>
                  <a:path w="3273" h="6513" extrusionOk="0">
                    <a:moveTo>
                      <a:pt x="2330" y="1"/>
                    </a:moveTo>
                    <a:cubicBezTo>
                      <a:pt x="1692" y="29"/>
                      <a:pt x="1137" y="389"/>
                      <a:pt x="832" y="944"/>
                    </a:cubicBezTo>
                    <a:cubicBezTo>
                      <a:pt x="444" y="1553"/>
                      <a:pt x="195" y="2247"/>
                      <a:pt x="139" y="2967"/>
                    </a:cubicBezTo>
                    <a:cubicBezTo>
                      <a:pt x="1" y="4465"/>
                      <a:pt x="611" y="5962"/>
                      <a:pt x="1664" y="6405"/>
                    </a:cubicBezTo>
                    <a:cubicBezTo>
                      <a:pt x="1831" y="6477"/>
                      <a:pt x="2007" y="6512"/>
                      <a:pt x="2183" y="6512"/>
                    </a:cubicBezTo>
                    <a:cubicBezTo>
                      <a:pt x="2417" y="6512"/>
                      <a:pt x="2650" y="6449"/>
                      <a:pt x="2856" y="6322"/>
                    </a:cubicBezTo>
                    <a:cubicBezTo>
                      <a:pt x="3106" y="6184"/>
                      <a:pt x="3161" y="6017"/>
                      <a:pt x="3134" y="6017"/>
                    </a:cubicBezTo>
                    <a:cubicBezTo>
                      <a:pt x="3131" y="6014"/>
                      <a:pt x="3127" y="6013"/>
                      <a:pt x="3122" y="6013"/>
                    </a:cubicBezTo>
                    <a:cubicBezTo>
                      <a:pt x="3081" y="6013"/>
                      <a:pt x="2971" y="6109"/>
                      <a:pt x="2773" y="6184"/>
                    </a:cubicBezTo>
                    <a:cubicBezTo>
                      <a:pt x="2654" y="6213"/>
                      <a:pt x="2534" y="6229"/>
                      <a:pt x="2416" y="6229"/>
                    </a:cubicBezTo>
                    <a:cubicBezTo>
                      <a:pt x="2205" y="6229"/>
                      <a:pt x="1998" y="6179"/>
                      <a:pt x="1803" y="6073"/>
                    </a:cubicBezTo>
                    <a:cubicBezTo>
                      <a:pt x="1054" y="5712"/>
                      <a:pt x="527" y="4381"/>
                      <a:pt x="666" y="3023"/>
                    </a:cubicBezTo>
                    <a:cubicBezTo>
                      <a:pt x="722" y="2385"/>
                      <a:pt x="916" y="1775"/>
                      <a:pt x="1248" y="1221"/>
                    </a:cubicBezTo>
                    <a:cubicBezTo>
                      <a:pt x="1442" y="777"/>
                      <a:pt x="1858" y="444"/>
                      <a:pt x="2330" y="334"/>
                    </a:cubicBezTo>
                    <a:cubicBezTo>
                      <a:pt x="2351" y="332"/>
                      <a:pt x="2372" y="331"/>
                      <a:pt x="2393" y="331"/>
                    </a:cubicBezTo>
                    <a:cubicBezTo>
                      <a:pt x="2700" y="331"/>
                      <a:pt x="2973" y="519"/>
                      <a:pt x="3050" y="805"/>
                    </a:cubicBezTo>
                    <a:cubicBezTo>
                      <a:pt x="3134" y="1027"/>
                      <a:pt x="3050" y="1165"/>
                      <a:pt x="3106" y="1193"/>
                    </a:cubicBezTo>
                    <a:cubicBezTo>
                      <a:pt x="3161" y="1193"/>
                      <a:pt x="3272" y="1082"/>
                      <a:pt x="3245" y="749"/>
                    </a:cubicBezTo>
                    <a:cubicBezTo>
                      <a:pt x="3245" y="583"/>
                      <a:pt x="3161" y="389"/>
                      <a:pt x="3023" y="250"/>
                    </a:cubicBezTo>
                    <a:cubicBezTo>
                      <a:pt x="2829" y="84"/>
                      <a:pt x="2579" y="1"/>
                      <a:pt x="23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5;p36">
                <a:extLst>
                  <a:ext uri="{FF2B5EF4-FFF2-40B4-BE49-F238E27FC236}">
                    <a16:creationId xmlns:a16="http://schemas.microsoft.com/office/drawing/2014/main" id="{7E02F654-8D50-40E7-CDE7-A1675158CFB3}"/>
                  </a:ext>
                </a:extLst>
              </p:cNvPr>
              <p:cNvSpPr/>
              <p:nvPr/>
            </p:nvSpPr>
            <p:spPr>
              <a:xfrm>
                <a:off x="5999217" y="1795929"/>
                <a:ext cx="585030" cy="329193"/>
              </a:xfrm>
              <a:custGeom>
                <a:avLst/>
                <a:gdLst/>
                <a:ahLst/>
                <a:cxnLst/>
                <a:rect l="l" t="t" r="r" b="b"/>
                <a:pathLst>
                  <a:path w="38026" h="21397" extrusionOk="0">
                    <a:moveTo>
                      <a:pt x="25802" y="0"/>
                    </a:moveTo>
                    <a:cubicBezTo>
                      <a:pt x="23894" y="0"/>
                      <a:pt x="21966" y="816"/>
                      <a:pt x="20614" y="2604"/>
                    </a:cubicBezTo>
                    <a:cubicBezTo>
                      <a:pt x="19278" y="963"/>
                      <a:pt x="17370" y="162"/>
                      <a:pt x="15469" y="162"/>
                    </a:cubicBezTo>
                    <a:cubicBezTo>
                      <a:pt x="13226" y="162"/>
                      <a:pt x="10993" y="1276"/>
                      <a:pt x="9718" y="3436"/>
                    </a:cubicBezTo>
                    <a:cubicBezTo>
                      <a:pt x="9069" y="3155"/>
                      <a:pt x="8418" y="3027"/>
                      <a:pt x="7789" y="3027"/>
                    </a:cubicBezTo>
                    <a:cubicBezTo>
                      <a:pt x="4626" y="3027"/>
                      <a:pt x="2037" y="6261"/>
                      <a:pt x="3286" y="9591"/>
                    </a:cubicBezTo>
                    <a:cubicBezTo>
                      <a:pt x="1844" y="10146"/>
                      <a:pt x="513" y="11282"/>
                      <a:pt x="264" y="12807"/>
                    </a:cubicBezTo>
                    <a:cubicBezTo>
                      <a:pt x="0" y="14255"/>
                      <a:pt x="1136" y="15927"/>
                      <a:pt x="2556" y="15927"/>
                    </a:cubicBezTo>
                    <a:cubicBezTo>
                      <a:pt x="2632" y="15927"/>
                      <a:pt x="2709" y="15922"/>
                      <a:pt x="2787" y="15913"/>
                    </a:cubicBezTo>
                    <a:lnTo>
                      <a:pt x="2787" y="15913"/>
                    </a:lnTo>
                    <a:cubicBezTo>
                      <a:pt x="1982" y="17077"/>
                      <a:pt x="2204" y="18685"/>
                      <a:pt x="3313" y="19572"/>
                    </a:cubicBezTo>
                    <a:cubicBezTo>
                      <a:pt x="3797" y="19959"/>
                      <a:pt x="4375" y="20146"/>
                      <a:pt x="4952" y="20146"/>
                    </a:cubicBezTo>
                    <a:cubicBezTo>
                      <a:pt x="5576" y="20146"/>
                      <a:pt x="6199" y="19927"/>
                      <a:pt x="6696" y="19508"/>
                    </a:cubicBezTo>
                    <a:lnTo>
                      <a:pt x="6696" y="19508"/>
                    </a:lnTo>
                    <a:cubicBezTo>
                      <a:pt x="7516" y="20270"/>
                      <a:pt x="8393" y="21030"/>
                      <a:pt x="9468" y="21319"/>
                    </a:cubicBezTo>
                    <a:cubicBezTo>
                      <a:pt x="9687" y="21371"/>
                      <a:pt x="9915" y="21397"/>
                      <a:pt x="10142" y="21397"/>
                    </a:cubicBezTo>
                    <a:cubicBezTo>
                      <a:pt x="11127" y="21397"/>
                      <a:pt x="12115" y="20917"/>
                      <a:pt x="12407" y="20016"/>
                    </a:cubicBezTo>
                    <a:cubicBezTo>
                      <a:pt x="12574" y="19517"/>
                      <a:pt x="12546" y="18879"/>
                      <a:pt x="12934" y="18546"/>
                    </a:cubicBezTo>
                    <a:cubicBezTo>
                      <a:pt x="13125" y="18378"/>
                      <a:pt x="13356" y="18319"/>
                      <a:pt x="13605" y="18319"/>
                    </a:cubicBezTo>
                    <a:cubicBezTo>
                      <a:pt x="13971" y="18319"/>
                      <a:pt x="14373" y="18447"/>
                      <a:pt x="14736" y="18546"/>
                    </a:cubicBezTo>
                    <a:cubicBezTo>
                      <a:pt x="15097" y="18628"/>
                      <a:pt x="15459" y="18667"/>
                      <a:pt x="15816" y="18667"/>
                    </a:cubicBezTo>
                    <a:cubicBezTo>
                      <a:pt x="17651" y="18667"/>
                      <a:pt x="19354" y="17626"/>
                      <a:pt x="20143" y="15885"/>
                    </a:cubicBezTo>
                    <a:cubicBezTo>
                      <a:pt x="20435" y="16488"/>
                      <a:pt x="21089" y="16766"/>
                      <a:pt x="21764" y="16766"/>
                    </a:cubicBezTo>
                    <a:cubicBezTo>
                      <a:pt x="22112" y="16766"/>
                      <a:pt x="22465" y="16692"/>
                      <a:pt x="22777" y="16550"/>
                    </a:cubicBezTo>
                    <a:cubicBezTo>
                      <a:pt x="23692" y="16134"/>
                      <a:pt x="24357" y="15330"/>
                      <a:pt x="25106" y="14693"/>
                    </a:cubicBezTo>
                    <a:cubicBezTo>
                      <a:pt x="25736" y="14175"/>
                      <a:pt x="26513" y="13730"/>
                      <a:pt x="27303" y="13730"/>
                    </a:cubicBezTo>
                    <a:cubicBezTo>
                      <a:pt x="27485" y="13730"/>
                      <a:pt x="27668" y="13753"/>
                      <a:pt x="27850" y="13805"/>
                    </a:cubicBezTo>
                    <a:cubicBezTo>
                      <a:pt x="28377" y="13972"/>
                      <a:pt x="28849" y="14360"/>
                      <a:pt x="29403" y="14415"/>
                    </a:cubicBezTo>
                    <a:cubicBezTo>
                      <a:pt x="29427" y="14417"/>
                      <a:pt x="29451" y="14417"/>
                      <a:pt x="29475" y="14417"/>
                    </a:cubicBezTo>
                    <a:cubicBezTo>
                      <a:pt x="30406" y="14417"/>
                      <a:pt x="31046" y="13366"/>
                      <a:pt x="31316" y="12447"/>
                    </a:cubicBezTo>
                    <a:cubicBezTo>
                      <a:pt x="31621" y="11504"/>
                      <a:pt x="31898" y="10395"/>
                      <a:pt x="32813" y="10007"/>
                    </a:cubicBezTo>
                    <a:cubicBezTo>
                      <a:pt x="33062" y="9898"/>
                      <a:pt x="33311" y="9855"/>
                      <a:pt x="33559" y="9855"/>
                    </a:cubicBezTo>
                    <a:cubicBezTo>
                      <a:pt x="34196" y="9855"/>
                      <a:pt x="34829" y="10140"/>
                      <a:pt x="35447" y="10340"/>
                    </a:cubicBezTo>
                    <a:cubicBezTo>
                      <a:pt x="35749" y="10425"/>
                      <a:pt x="36086" y="10477"/>
                      <a:pt x="36414" y="10477"/>
                    </a:cubicBezTo>
                    <a:cubicBezTo>
                      <a:pt x="37049" y="10477"/>
                      <a:pt x="37649" y="10279"/>
                      <a:pt x="37887" y="9730"/>
                    </a:cubicBezTo>
                    <a:cubicBezTo>
                      <a:pt x="38026" y="9258"/>
                      <a:pt x="37970" y="8759"/>
                      <a:pt x="37748" y="8343"/>
                    </a:cubicBezTo>
                    <a:cubicBezTo>
                      <a:pt x="36921" y="6618"/>
                      <a:pt x="35186" y="5557"/>
                      <a:pt x="33335" y="5557"/>
                    </a:cubicBezTo>
                    <a:cubicBezTo>
                      <a:pt x="33016" y="5557"/>
                      <a:pt x="32692" y="5589"/>
                      <a:pt x="32370" y="5654"/>
                    </a:cubicBezTo>
                    <a:cubicBezTo>
                      <a:pt x="31874" y="2101"/>
                      <a:pt x="28864" y="0"/>
                      <a:pt x="258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16;p36">
                <a:extLst>
                  <a:ext uri="{FF2B5EF4-FFF2-40B4-BE49-F238E27FC236}">
                    <a16:creationId xmlns:a16="http://schemas.microsoft.com/office/drawing/2014/main" id="{430124F4-3D49-EF85-C807-BB92F146754B}"/>
                  </a:ext>
                </a:extLst>
              </p:cNvPr>
              <p:cNvSpPr/>
              <p:nvPr/>
            </p:nvSpPr>
            <p:spPr>
              <a:xfrm>
                <a:off x="6312517" y="2459191"/>
                <a:ext cx="86187" cy="80540"/>
              </a:xfrm>
              <a:custGeom>
                <a:avLst/>
                <a:gdLst/>
                <a:ahLst/>
                <a:cxnLst/>
                <a:rect l="l" t="t" r="r" b="b"/>
                <a:pathLst>
                  <a:path w="5602" h="5235" extrusionOk="0">
                    <a:moveTo>
                      <a:pt x="1110" y="0"/>
                    </a:moveTo>
                    <a:cubicBezTo>
                      <a:pt x="943" y="56"/>
                      <a:pt x="832" y="167"/>
                      <a:pt x="749" y="305"/>
                    </a:cubicBezTo>
                    <a:cubicBezTo>
                      <a:pt x="84" y="1387"/>
                      <a:pt x="1" y="2773"/>
                      <a:pt x="555" y="3937"/>
                    </a:cubicBezTo>
                    <a:lnTo>
                      <a:pt x="555" y="3965"/>
                    </a:lnTo>
                    <a:cubicBezTo>
                      <a:pt x="1000" y="4812"/>
                      <a:pt x="1846" y="5235"/>
                      <a:pt x="2704" y="5235"/>
                    </a:cubicBezTo>
                    <a:cubicBezTo>
                      <a:pt x="3505" y="5235"/>
                      <a:pt x="4316" y="4867"/>
                      <a:pt x="4825" y="4131"/>
                    </a:cubicBezTo>
                    <a:lnTo>
                      <a:pt x="5601" y="2995"/>
                    </a:lnTo>
                    <a:lnTo>
                      <a:pt x="1553" y="167"/>
                    </a:lnTo>
                    <a:cubicBezTo>
                      <a:pt x="1442" y="56"/>
                      <a:pt x="1276" y="0"/>
                      <a:pt x="1110" y="0"/>
                    </a:cubicBezTo>
                    <a:close/>
                  </a:path>
                </a:pathLst>
              </a:custGeom>
              <a:solidFill>
                <a:srgbClr val="0E2124">
                  <a:alpha val="10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17;p36">
                <a:extLst>
                  <a:ext uri="{FF2B5EF4-FFF2-40B4-BE49-F238E27FC236}">
                    <a16:creationId xmlns:a16="http://schemas.microsoft.com/office/drawing/2014/main" id="{640AB19E-40A0-6AAB-AD9D-D244D94982B6}"/>
                  </a:ext>
                </a:extLst>
              </p:cNvPr>
              <p:cNvSpPr/>
              <p:nvPr/>
            </p:nvSpPr>
            <p:spPr>
              <a:xfrm>
                <a:off x="6310809" y="2455284"/>
                <a:ext cx="87895" cy="85448"/>
              </a:xfrm>
              <a:custGeom>
                <a:avLst/>
                <a:gdLst/>
                <a:ahLst/>
                <a:cxnLst/>
                <a:rect l="l" t="t" r="r" b="b"/>
                <a:pathLst>
                  <a:path w="5713" h="5554" extrusionOk="0">
                    <a:moveTo>
                      <a:pt x="1209" y="0"/>
                    </a:moveTo>
                    <a:cubicBezTo>
                      <a:pt x="1130" y="0"/>
                      <a:pt x="1051" y="11"/>
                      <a:pt x="971" y="33"/>
                    </a:cubicBezTo>
                    <a:cubicBezTo>
                      <a:pt x="694" y="171"/>
                      <a:pt x="500" y="421"/>
                      <a:pt x="417" y="698"/>
                    </a:cubicBezTo>
                    <a:cubicBezTo>
                      <a:pt x="333" y="947"/>
                      <a:pt x="278" y="1197"/>
                      <a:pt x="222" y="1447"/>
                    </a:cubicBezTo>
                    <a:cubicBezTo>
                      <a:pt x="1" y="2389"/>
                      <a:pt x="112" y="3360"/>
                      <a:pt x="500" y="4247"/>
                    </a:cubicBezTo>
                    <a:cubicBezTo>
                      <a:pt x="694" y="4635"/>
                      <a:pt x="1026" y="4968"/>
                      <a:pt x="1387" y="5189"/>
                    </a:cubicBezTo>
                    <a:cubicBezTo>
                      <a:pt x="1692" y="5384"/>
                      <a:pt x="2080" y="5522"/>
                      <a:pt x="2440" y="5550"/>
                    </a:cubicBezTo>
                    <a:cubicBezTo>
                      <a:pt x="2497" y="5552"/>
                      <a:pt x="2552" y="5553"/>
                      <a:pt x="2607" y="5553"/>
                    </a:cubicBezTo>
                    <a:cubicBezTo>
                      <a:pt x="3855" y="5553"/>
                      <a:pt x="4490" y="4967"/>
                      <a:pt x="4437" y="4940"/>
                    </a:cubicBezTo>
                    <a:lnTo>
                      <a:pt x="4437" y="4940"/>
                    </a:lnTo>
                    <a:cubicBezTo>
                      <a:pt x="3927" y="5117"/>
                      <a:pt x="3399" y="5206"/>
                      <a:pt x="2853" y="5206"/>
                    </a:cubicBezTo>
                    <a:cubicBezTo>
                      <a:pt x="2717" y="5206"/>
                      <a:pt x="2579" y="5201"/>
                      <a:pt x="2440" y="5189"/>
                    </a:cubicBezTo>
                    <a:cubicBezTo>
                      <a:pt x="2136" y="5162"/>
                      <a:pt x="1831" y="5023"/>
                      <a:pt x="1581" y="4829"/>
                    </a:cubicBezTo>
                    <a:cubicBezTo>
                      <a:pt x="1276" y="4635"/>
                      <a:pt x="1026" y="4358"/>
                      <a:pt x="860" y="4053"/>
                    </a:cubicBezTo>
                    <a:cubicBezTo>
                      <a:pt x="555" y="3249"/>
                      <a:pt x="472" y="2361"/>
                      <a:pt x="666" y="1530"/>
                    </a:cubicBezTo>
                    <a:cubicBezTo>
                      <a:pt x="722" y="1142"/>
                      <a:pt x="888" y="781"/>
                      <a:pt x="1137" y="476"/>
                    </a:cubicBezTo>
                    <a:cubicBezTo>
                      <a:pt x="1157" y="463"/>
                      <a:pt x="1181" y="457"/>
                      <a:pt x="1208" y="457"/>
                    </a:cubicBezTo>
                    <a:cubicBezTo>
                      <a:pt x="1403" y="457"/>
                      <a:pt x="1760" y="780"/>
                      <a:pt x="2052" y="975"/>
                    </a:cubicBezTo>
                    <a:lnTo>
                      <a:pt x="3910" y="2251"/>
                    </a:lnTo>
                    <a:cubicBezTo>
                      <a:pt x="4901" y="2902"/>
                      <a:pt x="5548" y="3309"/>
                      <a:pt x="5645" y="3309"/>
                    </a:cubicBezTo>
                    <a:cubicBezTo>
                      <a:pt x="5651" y="3309"/>
                      <a:pt x="5655" y="3307"/>
                      <a:pt x="5657" y="3304"/>
                    </a:cubicBezTo>
                    <a:cubicBezTo>
                      <a:pt x="5712" y="3249"/>
                      <a:pt x="5102" y="2722"/>
                      <a:pt x="4104" y="1946"/>
                    </a:cubicBezTo>
                    <a:lnTo>
                      <a:pt x="2330" y="615"/>
                    </a:lnTo>
                    <a:lnTo>
                      <a:pt x="1803" y="227"/>
                    </a:lnTo>
                    <a:cubicBezTo>
                      <a:pt x="1639" y="83"/>
                      <a:pt x="1430" y="0"/>
                      <a:pt x="1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18;p36">
                <a:extLst>
                  <a:ext uri="{FF2B5EF4-FFF2-40B4-BE49-F238E27FC236}">
                    <a16:creationId xmlns:a16="http://schemas.microsoft.com/office/drawing/2014/main" id="{07D182BB-2A0D-FB72-637B-9C1FDBEDA58C}"/>
                  </a:ext>
                </a:extLst>
              </p:cNvPr>
              <p:cNvSpPr/>
              <p:nvPr/>
            </p:nvSpPr>
            <p:spPr>
              <a:xfrm>
                <a:off x="6030710" y="2039012"/>
                <a:ext cx="167512" cy="87479"/>
              </a:xfrm>
              <a:custGeom>
                <a:avLst/>
                <a:gdLst/>
                <a:ahLst/>
                <a:cxnLst/>
                <a:rect l="l" t="t" r="r" b="b"/>
                <a:pathLst>
                  <a:path w="10888" h="5686" extrusionOk="0">
                    <a:moveTo>
                      <a:pt x="211" y="1"/>
                    </a:moveTo>
                    <a:cubicBezTo>
                      <a:pt x="177" y="1"/>
                      <a:pt x="1" y="630"/>
                      <a:pt x="462" y="1499"/>
                    </a:cubicBezTo>
                    <a:cubicBezTo>
                      <a:pt x="767" y="2026"/>
                      <a:pt x="1239" y="2414"/>
                      <a:pt x="1821" y="2608"/>
                    </a:cubicBezTo>
                    <a:cubicBezTo>
                      <a:pt x="2074" y="2695"/>
                      <a:pt x="2337" y="2739"/>
                      <a:pt x="2601" y="2739"/>
                    </a:cubicBezTo>
                    <a:cubicBezTo>
                      <a:pt x="3007" y="2739"/>
                      <a:pt x="3416" y="2636"/>
                      <a:pt x="3790" y="2435"/>
                    </a:cubicBezTo>
                    <a:lnTo>
                      <a:pt x="3790" y="2435"/>
                    </a:lnTo>
                    <a:cubicBezTo>
                      <a:pt x="4065" y="3101"/>
                      <a:pt x="4448" y="3720"/>
                      <a:pt x="4898" y="4271"/>
                    </a:cubicBezTo>
                    <a:cubicBezTo>
                      <a:pt x="5231" y="4715"/>
                      <a:pt x="5647" y="5048"/>
                      <a:pt x="6118" y="5325"/>
                    </a:cubicBezTo>
                    <a:cubicBezTo>
                      <a:pt x="6593" y="5567"/>
                      <a:pt x="7107" y="5686"/>
                      <a:pt x="7619" y="5686"/>
                    </a:cubicBezTo>
                    <a:cubicBezTo>
                      <a:pt x="8454" y="5686"/>
                      <a:pt x="9281" y="5372"/>
                      <a:pt x="9917" y="4770"/>
                    </a:cubicBezTo>
                    <a:cubicBezTo>
                      <a:pt x="10277" y="4355"/>
                      <a:pt x="10554" y="3855"/>
                      <a:pt x="10748" y="3329"/>
                    </a:cubicBezTo>
                    <a:cubicBezTo>
                      <a:pt x="10832" y="3162"/>
                      <a:pt x="10887" y="2941"/>
                      <a:pt x="10887" y="2746"/>
                    </a:cubicBezTo>
                    <a:lnTo>
                      <a:pt x="10887" y="2746"/>
                    </a:lnTo>
                    <a:cubicBezTo>
                      <a:pt x="10776" y="2913"/>
                      <a:pt x="10665" y="3079"/>
                      <a:pt x="10582" y="3273"/>
                    </a:cubicBezTo>
                    <a:cubicBezTo>
                      <a:pt x="10360" y="3745"/>
                      <a:pt x="10055" y="4188"/>
                      <a:pt x="9695" y="4576"/>
                    </a:cubicBezTo>
                    <a:cubicBezTo>
                      <a:pt x="9297" y="5013"/>
                      <a:pt x="8572" y="5289"/>
                      <a:pt x="7788" y="5289"/>
                    </a:cubicBezTo>
                    <a:cubicBezTo>
                      <a:pt x="6877" y="5289"/>
                      <a:pt x="5886" y="4917"/>
                      <a:pt x="5231" y="3994"/>
                    </a:cubicBezTo>
                    <a:cubicBezTo>
                      <a:pt x="4760" y="3412"/>
                      <a:pt x="4372" y="2774"/>
                      <a:pt x="4094" y="2053"/>
                    </a:cubicBezTo>
                    <a:lnTo>
                      <a:pt x="3983" y="1831"/>
                    </a:lnTo>
                    <a:lnTo>
                      <a:pt x="3789" y="1970"/>
                    </a:lnTo>
                    <a:cubicBezTo>
                      <a:pt x="3404" y="2221"/>
                      <a:pt x="2965" y="2351"/>
                      <a:pt x="2518" y="2351"/>
                    </a:cubicBezTo>
                    <a:cubicBezTo>
                      <a:pt x="2323" y="2351"/>
                      <a:pt x="2126" y="2326"/>
                      <a:pt x="1932" y="2275"/>
                    </a:cubicBezTo>
                    <a:cubicBezTo>
                      <a:pt x="1433" y="2136"/>
                      <a:pt x="989" y="1804"/>
                      <a:pt x="684" y="1360"/>
                    </a:cubicBezTo>
                    <a:cubicBezTo>
                      <a:pt x="462" y="944"/>
                      <a:pt x="296" y="473"/>
                      <a:pt x="213" y="2"/>
                    </a:cubicBezTo>
                    <a:cubicBezTo>
                      <a:pt x="212" y="1"/>
                      <a:pt x="212" y="1"/>
                      <a:pt x="2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19;p36">
                <a:extLst>
                  <a:ext uri="{FF2B5EF4-FFF2-40B4-BE49-F238E27FC236}">
                    <a16:creationId xmlns:a16="http://schemas.microsoft.com/office/drawing/2014/main" id="{47613CCF-D0E9-9FBE-3F22-EC12BC54BD38}"/>
                  </a:ext>
                </a:extLst>
              </p:cNvPr>
              <p:cNvSpPr/>
              <p:nvPr/>
            </p:nvSpPr>
            <p:spPr>
              <a:xfrm>
                <a:off x="6288209" y="1787359"/>
                <a:ext cx="289638" cy="178743"/>
              </a:xfrm>
              <a:custGeom>
                <a:avLst/>
                <a:gdLst/>
                <a:ahLst/>
                <a:cxnLst/>
                <a:rect l="l" t="t" r="r" b="b"/>
                <a:pathLst>
                  <a:path w="18826" h="11618" extrusionOk="0">
                    <a:moveTo>
                      <a:pt x="7674" y="1"/>
                    </a:moveTo>
                    <a:cubicBezTo>
                      <a:pt x="6965" y="1"/>
                      <a:pt x="6257" y="111"/>
                      <a:pt x="5573" y="333"/>
                    </a:cubicBezTo>
                    <a:cubicBezTo>
                      <a:pt x="4041" y="790"/>
                      <a:pt x="2665" y="1638"/>
                      <a:pt x="1597" y="2776"/>
                    </a:cubicBezTo>
                    <a:lnTo>
                      <a:pt x="1597" y="2776"/>
                    </a:lnTo>
                    <a:cubicBezTo>
                      <a:pt x="1364" y="2337"/>
                      <a:pt x="980" y="1974"/>
                      <a:pt x="527" y="1747"/>
                    </a:cubicBezTo>
                    <a:cubicBezTo>
                      <a:pt x="361" y="1636"/>
                      <a:pt x="194" y="1581"/>
                      <a:pt x="0" y="1581"/>
                    </a:cubicBezTo>
                    <a:cubicBezTo>
                      <a:pt x="0" y="1581"/>
                      <a:pt x="167" y="1636"/>
                      <a:pt x="499" y="1830"/>
                    </a:cubicBezTo>
                    <a:cubicBezTo>
                      <a:pt x="943" y="2108"/>
                      <a:pt x="1276" y="2524"/>
                      <a:pt x="1497" y="2995"/>
                    </a:cubicBezTo>
                    <a:lnTo>
                      <a:pt x="1553" y="3133"/>
                    </a:lnTo>
                    <a:lnTo>
                      <a:pt x="1691" y="3023"/>
                    </a:lnTo>
                    <a:cubicBezTo>
                      <a:pt x="2800" y="1914"/>
                      <a:pt x="4187" y="1082"/>
                      <a:pt x="5684" y="666"/>
                    </a:cubicBezTo>
                    <a:cubicBezTo>
                      <a:pt x="6336" y="485"/>
                      <a:pt x="7000" y="386"/>
                      <a:pt x="7660" y="386"/>
                    </a:cubicBezTo>
                    <a:cubicBezTo>
                      <a:pt x="8011" y="386"/>
                      <a:pt x="8360" y="414"/>
                      <a:pt x="8706" y="472"/>
                    </a:cubicBezTo>
                    <a:cubicBezTo>
                      <a:pt x="9815" y="638"/>
                      <a:pt x="10841" y="1110"/>
                      <a:pt x="11700" y="1858"/>
                    </a:cubicBezTo>
                    <a:cubicBezTo>
                      <a:pt x="12366" y="2413"/>
                      <a:pt x="12920" y="3106"/>
                      <a:pt x="13308" y="3910"/>
                    </a:cubicBezTo>
                    <a:cubicBezTo>
                      <a:pt x="13641" y="4631"/>
                      <a:pt x="13808" y="5435"/>
                      <a:pt x="13752" y="6239"/>
                    </a:cubicBezTo>
                    <a:lnTo>
                      <a:pt x="13752" y="6488"/>
                    </a:lnTo>
                    <a:lnTo>
                      <a:pt x="14002" y="6461"/>
                    </a:lnTo>
                    <a:cubicBezTo>
                      <a:pt x="14156" y="6445"/>
                      <a:pt x="14311" y="6437"/>
                      <a:pt x="14464" y="6437"/>
                    </a:cubicBezTo>
                    <a:cubicBezTo>
                      <a:pt x="15387" y="6437"/>
                      <a:pt x="16287" y="6722"/>
                      <a:pt x="17024" y="7292"/>
                    </a:cubicBezTo>
                    <a:cubicBezTo>
                      <a:pt x="17689" y="7819"/>
                      <a:pt x="18188" y="8540"/>
                      <a:pt x="18438" y="9344"/>
                    </a:cubicBezTo>
                    <a:cubicBezTo>
                      <a:pt x="18632" y="10093"/>
                      <a:pt x="18659" y="10869"/>
                      <a:pt x="18549" y="11618"/>
                    </a:cubicBezTo>
                    <a:cubicBezTo>
                      <a:pt x="18659" y="11423"/>
                      <a:pt x="18715" y="11229"/>
                      <a:pt x="18743" y="11008"/>
                    </a:cubicBezTo>
                    <a:cubicBezTo>
                      <a:pt x="18826" y="10453"/>
                      <a:pt x="18798" y="9843"/>
                      <a:pt x="18659" y="9289"/>
                    </a:cubicBezTo>
                    <a:cubicBezTo>
                      <a:pt x="18438" y="8401"/>
                      <a:pt x="17939" y="7625"/>
                      <a:pt x="17218" y="7043"/>
                    </a:cubicBezTo>
                    <a:cubicBezTo>
                      <a:pt x="16432" y="6400"/>
                      <a:pt x="15442" y="6043"/>
                      <a:pt x="14440" y="6043"/>
                    </a:cubicBezTo>
                    <a:cubicBezTo>
                      <a:pt x="14352" y="6043"/>
                      <a:pt x="14265" y="6046"/>
                      <a:pt x="14177" y="6051"/>
                    </a:cubicBezTo>
                    <a:lnTo>
                      <a:pt x="14177" y="6051"/>
                    </a:lnTo>
                    <a:cubicBezTo>
                      <a:pt x="14194" y="5260"/>
                      <a:pt x="14025" y="4453"/>
                      <a:pt x="13669" y="3716"/>
                    </a:cubicBezTo>
                    <a:cubicBezTo>
                      <a:pt x="13281" y="2884"/>
                      <a:pt x="12698" y="2135"/>
                      <a:pt x="11978" y="1525"/>
                    </a:cubicBezTo>
                    <a:cubicBezTo>
                      <a:pt x="11063" y="749"/>
                      <a:pt x="9926" y="250"/>
                      <a:pt x="8734" y="84"/>
                    </a:cubicBezTo>
                    <a:cubicBezTo>
                      <a:pt x="8383" y="28"/>
                      <a:pt x="8028" y="1"/>
                      <a:pt x="76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 name="Google Shape;277;p5">
            <a:extLst>
              <a:ext uri="{FF2B5EF4-FFF2-40B4-BE49-F238E27FC236}">
                <a16:creationId xmlns:a16="http://schemas.microsoft.com/office/drawing/2014/main" id="{AAEF4C1F-B523-90CB-930E-6BBF72A5181C}"/>
              </a:ext>
            </a:extLst>
          </p:cNvPr>
          <p:cNvPicPr preferRelativeResize="0"/>
          <p:nvPr/>
        </p:nvPicPr>
        <p:blipFill rotWithShape="1">
          <a:blip r:embed="rId2">
            <a:alphaModFix/>
          </a:blip>
          <a:srcRect/>
          <a:stretch/>
        </p:blipFill>
        <p:spPr>
          <a:xfrm>
            <a:off x="441652" y="9294846"/>
            <a:ext cx="3370464" cy="688908"/>
          </a:xfrm>
          <a:prstGeom prst="rect">
            <a:avLst/>
          </a:prstGeom>
          <a:noFill/>
          <a:ln>
            <a:noFill/>
          </a:ln>
        </p:spPr>
      </p:pic>
    </p:spTree>
    <p:extLst>
      <p:ext uri="{BB962C8B-B14F-4D97-AF65-F5344CB8AC3E}">
        <p14:creationId xmlns:p14="http://schemas.microsoft.com/office/powerpoint/2010/main" val="141483993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CF14035-451A-D9F1-1240-1C50A3BF5645}"/>
              </a:ext>
            </a:extLst>
          </p:cNvPr>
          <p:cNvSpPr/>
          <p:nvPr/>
        </p:nvSpPr>
        <p:spPr>
          <a:xfrm>
            <a:off x="723900" y="647700"/>
            <a:ext cx="16840200" cy="1181100"/>
          </a:xfrm>
          <a:prstGeom prst="rect">
            <a:avLst/>
          </a:prstGeom>
          <a:solidFill>
            <a:schemeClr val="accent5">
              <a:lumMod val="20000"/>
              <a:lumOff val="80000"/>
            </a:schemeClr>
          </a:solidFill>
          <a:ln w="38100">
            <a:solidFill>
              <a:schemeClr val="accent5">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Về nghĩa, giữa các vế câu này có thể có những quan hệ như sau:</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8" name="Table 7">
            <a:extLst>
              <a:ext uri="{FF2B5EF4-FFF2-40B4-BE49-F238E27FC236}">
                <a16:creationId xmlns:a16="http://schemas.microsoft.com/office/drawing/2014/main" id="{63C2CB9B-74ED-B422-1007-9C1310C4AE7B}"/>
              </a:ext>
            </a:extLst>
          </p:cNvPr>
          <p:cNvGraphicFramePr>
            <a:graphicFrameLocks noGrp="1"/>
          </p:cNvGraphicFramePr>
          <p:nvPr>
            <p:extLst>
              <p:ext uri="{D42A27DB-BD31-4B8C-83A1-F6EECF244321}">
                <p14:modId xmlns:p14="http://schemas.microsoft.com/office/powerpoint/2010/main" val="2999651578"/>
              </p:ext>
            </p:extLst>
          </p:nvPr>
        </p:nvGraphicFramePr>
        <p:xfrm>
          <a:off x="723900" y="2628900"/>
          <a:ext cx="16840200" cy="7010402"/>
        </p:xfrm>
        <a:graphic>
          <a:graphicData uri="http://schemas.openxmlformats.org/drawingml/2006/table">
            <a:tbl>
              <a:tblPr firstRow="1" bandRow="1">
                <a:tableStyleId>{5C22544A-7EE6-4342-B048-85BDC9FD1C3A}</a:tableStyleId>
              </a:tblPr>
              <a:tblGrid>
                <a:gridCol w="4152900">
                  <a:extLst>
                    <a:ext uri="{9D8B030D-6E8A-4147-A177-3AD203B41FA5}">
                      <a16:colId xmlns:a16="http://schemas.microsoft.com/office/drawing/2014/main" val="2896329822"/>
                    </a:ext>
                  </a:extLst>
                </a:gridCol>
                <a:gridCol w="12687300">
                  <a:extLst>
                    <a:ext uri="{9D8B030D-6E8A-4147-A177-3AD203B41FA5}">
                      <a16:colId xmlns:a16="http://schemas.microsoft.com/office/drawing/2014/main" val="2561211282"/>
                    </a:ext>
                  </a:extLst>
                </a:gridCol>
              </a:tblGrid>
              <a:tr h="1248046">
                <a:tc>
                  <a:txBody>
                    <a:bodyPr/>
                    <a:lstStyle/>
                    <a:p>
                      <a:pPr algn="ctr">
                        <a:lnSpc>
                          <a:spcPct val="150000"/>
                        </a:lnSpc>
                      </a:pPr>
                      <a:r>
                        <a:rPr lang="en-US" sz="4000" dirty="0">
                          <a:solidFill>
                            <a:schemeClr val="tx1"/>
                          </a:solidFill>
                          <a:latin typeface="Arial" panose="020B0604020202020204" pitchFamily="34" charset="0"/>
                          <a:cs typeface="Arial" panose="020B0604020202020204" pitchFamily="34" charset="0"/>
                        </a:rPr>
                        <a:t>Quan </a:t>
                      </a:r>
                      <a:r>
                        <a:rPr lang="en-US" sz="4000" dirty="0" err="1">
                          <a:solidFill>
                            <a:schemeClr val="tx1"/>
                          </a:solidFill>
                          <a:latin typeface="Arial" panose="020B0604020202020204" pitchFamily="34" charset="0"/>
                          <a:cs typeface="Arial" panose="020B0604020202020204" pitchFamily="34" charset="0"/>
                        </a:rPr>
                        <a:t>hệ</a:t>
                      </a:r>
                      <a:endParaRPr lang="en-US" sz="4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lnSpc>
                          <a:spcPct val="150000"/>
                        </a:lnSpc>
                      </a:pPr>
                      <a:r>
                        <a:rPr lang="en-US" sz="4000" dirty="0" err="1">
                          <a:solidFill>
                            <a:schemeClr val="tx1"/>
                          </a:solidFill>
                          <a:latin typeface="Arial" panose="020B0604020202020204" pitchFamily="34" charset="0"/>
                          <a:cs typeface="Arial" panose="020B0604020202020204" pitchFamily="34" charset="0"/>
                        </a:rPr>
                        <a:t>Ví</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dụ</a:t>
                      </a:r>
                      <a:endParaRPr lang="en-US" sz="4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630383286"/>
                  </a:ext>
                </a:extLst>
              </a:tr>
              <a:tr h="2018218">
                <a:tc>
                  <a:txBody>
                    <a:bodyPr/>
                    <a:lstStyle/>
                    <a:p>
                      <a:pPr algn="ctr">
                        <a:lnSpc>
                          <a:spcPct val="150000"/>
                        </a:lnSpc>
                      </a:pPr>
                      <a:r>
                        <a:rPr lang="en-US" sz="4000" dirty="0" err="1">
                          <a:latin typeface="Arial" panose="020B0604020202020204" pitchFamily="34" charset="0"/>
                          <a:cs typeface="Arial" panose="020B0604020202020204" pitchFamily="34" charset="0"/>
                        </a:rPr>
                        <a:t>Liệt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endParaRPr lang="en-US" sz="4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nSpc>
                          <a:spcPct val="150000"/>
                        </a:lnSpc>
                      </a:pPr>
                      <a:endParaRPr lang="en-US" sz="4000"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309381064"/>
                  </a:ext>
                </a:extLst>
              </a:tr>
              <a:tr h="1248046">
                <a:tc>
                  <a:txBody>
                    <a:bodyPr/>
                    <a:lstStyle/>
                    <a:p>
                      <a:pPr algn="ctr">
                        <a:lnSpc>
                          <a:spcPct val="150000"/>
                        </a:lnSpc>
                      </a:pPr>
                      <a:r>
                        <a:rPr lang="en-US" sz="4000" dirty="0" err="1">
                          <a:latin typeface="Arial" panose="020B0604020202020204" pitchFamily="34" charset="0"/>
                          <a:cs typeface="Arial" panose="020B0604020202020204" pitchFamily="34" charset="0"/>
                        </a:rPr>
                        <a:t>Tiếp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nối</a:t>
                      </a:r>
                      <a:endParaRPr lang="en-US" sz="4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nSpc>
                          <a:spcPct val="150000"/>
                        </a:lnSpc>
                      </a:pPr>
                      <a:endParaRPr lang="en-US" sz="4000"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787868964"/>
                  </a:ext>
                </a:extLst>
              </a:tr>
              <a:tr h="1248046">
                <a:tc>
                  <a:txBody>
                    <a:bodyPr/>
                    <a:lstStyle/>
                    <a:p>
                      <a:pPr algn="ctr">
                        <a:lnSpc>
                          <a:spcPct val="150000"/>
                        </a:lnSpc>
                      </a:pPr>
                      <a:r>
                        <a:rPr lang="en-US" sz="4000" dirty="0" err="1">
                          <a:latin typeface="Arial" panose="020B0604020202020204" pitchFamily="34" charset="0"/>
                          <a:cs typeface="Arial" panose="020B0604020202020204" pitchFamily="34" charset="0"/>
                        </a:rPr>
                        <a:t>Đối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chiếu</a:t>
                      </a:r>
                      <a:endParaRPr lang="en-US" sz="4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nSpc>
                          <a:spcPct val="150000"/>
                        </a:lnSpc>
                      </a:pPr>
                      <a:endParaRPr lang="en-US" sz="4000"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918808400"/>
                  </a:ext>
                </a:extLst>
              </a:tr>
              <a:tr h="1248046">
                <a:tc>
                  <a:txBody>
                    <a:bodyPr/>
                    <a:lstStyle/>
                    <a:p>
                      <a:pPr algn="ctr">
                        <a:lnSpc>
                          <a:spcPct val="150000"/>
                        </a:lnSpc>
                      </a:pPr>
                      <a:r>
                        <a:rPr lang="en-US" sz="4000" dirty="0" err="1">
                          <a:latin typeface="Arial" panose="020B0604020202020204" pitchFamily="34" charset="0"/>
                          <a:cs typeface="Arial" panose="020B0604020202020204" pitchFamily="34" charset="0"/>
                        </a:rPr>
                        <a:t>Lựa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chọn</a:t>
                      </a:r>
                      <a:endParaRPr lang="en-US" sz="4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nSpc>
                          <a:spcPct val="150000"/>
                        </a:lnSpc>
                      </a:pPr>
                      <a:endParaRPr lang="en-US" sz="4000"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986860070"/>
                  </a:ext>
                </a:extLst>
              </a:tr>
            </a:tbl>
          </a:graphicData>
        </a:graphic>
      </p:graphicFrame>
      <p:sp>
        <p:nvSpPr>
          <p:cNvPr id="10" name="TextBox 9">
            <a:extLst>
              <a:ext uri="{FF2B5EF4-FFF2-40B4-BE49-F238E27FC236}">
                <a16:creationId xmlns:a16="http://schemas.microsoft.com/office/drawing/2014/main" id="{C1B41FD2-1F69-BC1C-5DC1-4CBB42215C59}"/>
              </a:ext>
            </a:extLst>
          </p:cNvPr>
          <p:cNvSpPr txBox="1"/>
          <p:nvPr/>
        </p:nvSpPr>
        <p:spPr>
          <a:xfrm>
            <a:off x="4953000" y="3848100"/>
            <a:ext cx="12420600" cy="1824923"/>
          </a:xfrm>
          <a:prstGeom prst="rect">
            <a:avLst/>
          </a:prstGeom>
          <a:noFill/>
        </p:spPr>
        <p:txBody>
          <a:bodyPr wrap="square">
            <a:spAutoFit/>
          </a:bodyPr>
          <a:lstStyle/>
          <a:p>
            <a:pPr>
              <a:lnSpc>
                <a:spcPct val="150000"/>
              </a:lnSpc>
            </a:pPr>
            <a:r>
              <a:rPr lang="en-US" sz="4000" i="1" dirty="0">
                <a:latin typeface="Arial" panose="020B0604020202020204" pitchFamily="34" charset="0"/>
                <a:cs typeface="Arial" panose="020B0604020202020204" pitchFamily="34" charset="0"/>
              </a:rPr>
              <a:t>“</a:t>
            </a:r>
            <a:r>
              <a:rPr lang="vi-VN" sz="4000" i="1" dirty="0">
                <a:latin typeface="Arial" panose="020B0604020202020204" pitchFamily="34" charset="0"/>
                <a:cs typeface="Arial" panose="020B0604020202020204" pitchFamily="34" charset="0"/>
              </a:rPr>
              <a:t>Ngoài đình, mõ đập chan chát, trống cái đánh thùng thùng, tù và thổi như ếch kêu.” (Ngô Tất Tố).</a:t>
            </a:r>
            <a:endParaRPr lang="en-US" sz="4000" i="1"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598061D-F2DE-C33C-D475-BC9000AC35E2}"/>
              </a:ext>
            </a:extLst>
          </p:cNvPr>
          <p:cNvSpPr txBox="1"/>
          <p:nvPr/>
        </p:nvSpPr>
        <p:spPr>
          <a:xfrm>
            <a:off x="4953000" y="5978967"/>
            <a:ext cx="9144000" cy="901593"/>
          </a:xfrm>
          <a:prstGeom prst="rect">
            <a:avLst/>
          </a:prstGeom>
          <a:noFill/>
        </p:spPr>
        <p:txBody>
          <a:bodyPr wrap="square">
            <a:spAutoFit/>
          </a:bodyPr>
          <a:lstStyle/>
          <a:p>
            <a:pPr>
              <a:lnSpc>
                <a:spcPct val="150000"/>
              </a:lnSpc>
            </a:pPr>
            <a:r>
              <a:rPr lang="vi-VN" sz="4000" i="1" kern="1200" dirty="0">
                <a:solidFill>
                  <a:schemeClr val="dk1"/>
                </a:solidFill>
                <a:effectLst/>
                <a:latin typeface="Arial" panose="020B0604020202020204" pitchFamily="34" charset="0"/>
                <a:ea typeface="+mn-ea"/>
                <a:cs typeface="Arial" panose="020B0604020202020204" pitchFamily="34" charset="0"/>
              </a:rPr>
              <a:t>“Mị nín khóc, Mị lại bồi hồi.” (Tô Hoài)</a:t>
            </a:r>
            <a:endParaRPr lang="en-US" sz="4000" i="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24C80D17-D264-EDD6-80AF-6DA130FFF080}"/>
              </a:ext>
            </a:extLst>
          </p:cNvPr>
          <p:cNvSpPr txBox="1"/>
          <p:nvPr/>
        </p:nvSpPr>
        <p:spPr>
          <a:xfrm>
            <a:off x="4953000" y="7229863"/>
            <a:ext cx="9144000" cy="901593"/>
          </a:xfrm>
          <a:prstGeom prst="rect">
            <a:avLst/>
          </a:prstGeom>
          <a:noFill/>
        </p:spPr>
        <p:txBody>
          <a:bodyPr wrap="square">
            <a:spAutoFit/>
          </a:bodyPr>
          <a:lstStyle/>
          <a:p>
            <a:pPr>
              <a:lnSpc>
                <a:spcPct val="150000"/>
              </a:lnSpc>
            </a:pPr>
            <a:r>
              <a:rPr lang="vi-VN" sz="4000" i="1" kern="1200" dirty="0">
                <a:solidFill>
                  <a:schemeClr val="dk1"/>
                </a:solidFill>
                <a:effectLst/>
                <a:latin typeface="Arial" panose="020B0604020202020204" pitchFamily="34" charset="0"/>
                <a:ea typeface="+mn-ea"/>
                <a:cs typeface="Arial" panose="020B0604020202020204" pitchFamily="34" charset="0"/>
              </a:rPr>
              <a:t>“Ông nói gà, bà nói vịt.” (Tục ngữ)</a:t>
            </a:r>
            <a:endParaRPr lang="en-US" sz="4000" i="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4CA846BB-B9D9-E5DC-12ED-78AB7E1DFB38}"/>
              </a:ext>
            </a:extLst>
          </p:cNvPr>
          <p:cNvSpPr txBox="1"/>
          <p:nvPr/>
        </p:nvSpPr>
        <p:spPr>
          <a:xfrm>
            <a:off x="4988767" y="8480759"/>
            <a:ext cx="9144000" cy="901593"/>
          </a:xfrm>
          <a:prstGeom prst="rect">
            <a:avLst/>
          </a:prstGeom>
          <a:noFill/>
        </p:spPr>
        <p:txBody>
          <a:bodyPr wrap="square">
            <a:spAutoFit/>
          </a:bodyPr>
          <a:lstStyle/>
          <a:p>
            <a:pPr>
              <a:lnSpc>
                <a:spcPct val="150000"/>
              </a:lnSpc>
            </a:pPr>
            <a:r>
              <a:rPr lang="vi-VN" sz="4000" i="1" kern="1200" dirty="0">
                <a:solidFill>
                  <a:schemeClr val="dk1"/>
                </a:solidFill>
                <a:effectLst/>
                <a:latin typeface="Arial" panose="020B0604020202020204" pitchFamily="34" charset="0"/>
                <a:ea typeface="+mn-ea"/>
                <a:cs typeface="Arial" panose="020B0604020202020204" pitchFamily="34" charset="0"/>
              </a:rPr>
              <a:t>“Mình đọc hay tôi đọc?” (Nam Cao)</a:t>
            </a:r>
            <a:endParaRPr lang="en-US" sz="4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498150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2" grpId="0"/>
      <p:bldP spid="14"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Arrow: Pentagon 139">
            <a:extLst>
              <a:ext uri="{FF2B5EF4-FFF2-40B4-BE49-F238E27FC236}">
                <a16:creationId xmlns:a16="http://schemas.microsoft.com/office/drawing/2014/main" id="{699CF273-4EAB-D86F-E7F2-F780AC556323}"/>
              </a:ext>
            </a:extLst>
          </p:cNvPr>
          <p:cNvSpPr/>
          <p:nvPr/>
        </p:nvSpPr>
        <p:spPr>
          <a:xfrm>
            <a:off x="0" y="716652"/>
            <a:ext cx="8839200" cy="1295400"/>
          </a:xfrm>
          <a:prstGeom prst="homePlat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Dựa</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vào</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quan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hệ</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giữa</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các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vế</a:t>
            </a:r>
            <a:endParaRPr lang="en-US" sz="4000" b="1" dirty="0">
              <a:latin typeface="Arial" panose="020B0604020202020204" pitchFamily="34" charset="0"/>
              <a:cs typeface="Arial" panose="020B0604020202020204" pitchFamily="34" charset="0"/>
            </a:endParaRPr>
          </a:p>
        </p:txBody>
      </p:sp>
      <p:sp>
        <p:nvSpPr>
          <p:cNvPr id="141" name="TextBox 140">
            <a:extLst>
              <a:ext uri="{FF2B5EF4-FFF2-40B4-BE49-F238E27FC236}">
                <a16:creationId xmlns:a16="http://schemas.microsoft.com/office/drawing/2014/main" id="{E64F2D6E-C30D-FC80-14DA-8D8CE49E5A46}"/>
              </a:ext>
            </a:extLst>
          </p:cNvPr>
          <p:cNvSpPr txBox="1"/>
          <p:nvPr/>
        </p:nvSpPr>
        <p:spPr>
          <a:xfrm>
            <a:off x="1981200" y="2324100"/>
            <a:ext cx="6410968" cy="707886"/>
          </a:xfrm>
          <a:prstGeom prst="rect">
            <a:avLst/>
          </a:prstGeom>
          <a:noFill/>
        </p:spPr>
        <p:txBody>
          <a:bodyPr wrap="square" rtlCol="0">
            <a:spAutoFit/>
          </a:bodyPr>
          <a:lstStyle/>
          <a:p>
            <a:r>
              <a:rPr lang="en-US" sz="4000" b="1" dirty="0">
                <a:solidFill>
                  <a:srgbClr val="C00000"/>
                </a:solidFill>
                <a:latin typeface="Arial" panose="020B0604020202020204" pitchFamily="34" charset="0"/>
                <a:cs typeface="Arial" panose="020B0604020202020204" pitchFamily="34" charset="0"/>
              </a:rPr>
              <a:t>b. </a:t>
            </a:r>
            <a:r>
              <a:rPr lang="en-US" sz="4000" b="1" dirty="0" err="1">
                <a:solidFill>
                  <a:srgbClr val="C00000"/>
                </a:solidFill>
                <a:latin typeface="Arial" panose="020B0604020202020204" pitchFamily="34" charset="0"/>
                <a:cs typeface="Arial" panose="020B0604020202020204" pitchFamily="34" charset="0"/>
              </a:rPr>
              <a:t>Câu</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ghép</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chính</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phụ</a:t>
            </a:r>
            <a:endParaRPr lang="en-US" sz="4000" b="1" dirty="0">
              <a:solidFill>
                <a:srgbClr val="C0000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548CD241-7158-04FF-7FF7-CF6D6AC31306}"/>
              </a:ext>
            </a:extLst>
          </p:cNvPr>
          <p:cNvSpPr/>
          <p:nvPr/>
        </p:nvSpPr>
        <p:spPr>
          <a:xfrm>
            <a:off x="1334561" y="3562123"/>
            <a:ext cx="7162800" cy="4422518"/>
          </a:xfrm>
          <a:prstGeom prst="rect">
            <a:avLst/>
          </a:prstGeom>
          <a:solidFill>
            <a:schemeClr val="accent5">
              <a:lumMod val="20000"/>
              <a:lumOff val="80000"/>
            </a:schemeClr>
          </a:solidFill>
          <a:ln w="38100">
            <a:solidFill>
              <a:schemeClr val="accent5">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Là câu ghép do các vế câu có quan hệ phụ thuộc với nhau tạo thành. </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3" name="Group 2">
            <a:extLst>
              <a:ext uri="{FF2B5EF4-FFF2-40B4-BE49-F238E27FC236}">
                <a16:creationId xmlns:a16="http://schemas.microsoft.com/office/drawing/2014/main" id="{2EE425B3-9C61-5DD3-3202-7D90B1E7E541}"/>
              </a:ext>
            </a:extLst>
          </p:cNvPr>
          <p:cNvGrpSpPr/>
          <p:nvPr/>
        </p:nvGrpSpPr>
        <p:grpSpPr>
          <a:xfrm>
            <a:off x="9144000" y="2909561"/>
            <a:ext cx="8200771" cy="5132457"/>
            <a:chOff x="3452224" y="1188747"/>
            <a:chExt cx="5323790" cy="2779165"/>
          </a:xfrm>
        </p:grpSpPr>
        <p:grpSp>
          <p:nvGrpSpPr>
            <p:cNvPr id="4" name="Google Shape;1519;p45">
              <a:extLst>
                <a:ext uri="{FF2B5EF4-FFF2-40B4-BE49-F238E27FC236}">
                  <a16:creationId xmlns:a16="http://schemas.microsoft.com/office/drawing/2014/main" id="{861A04A0-21AC-AC73-2C01-08267E1150DA}"/>
                </a:ext>
              </a:extLst>
            </p:cNvPr>
            <p:cNvGrpSpPr/>
            <p:nvPr/>
          </p:nvGrpSpPr>
          <p:grpSpPr>
            <a:xfrm>
              <a:off x="3452224" y="1188747"/>
              <a:ext cx="5100012" cy="2766006"/>
              <a:chOff x="378824" y="1272147"/>
              <a:chExt cx="5100012" cy="2766006"/>
            </a:xfrm>
          </p:grpSpPr>
          <p:sp>
            <p:nvSpPr>
              <p:cNvPr id="216" name="Google Shape;1520;p45">
                <a:extLst>
                  <a:ext uri="{FF2B5EF4-FFF2-40B4-BE49-F238E27FC236}">
                    <a16:creationId xmlns:a16="http://schemas.microsoft.com/office/drawing/2014/main" id="{A3CE6755-2F87-4818-1087-C85BCEFE8139}"/>
                  </a:ext>
                </a:extLst>
              </p:cNvPr>
              <p:cNvSpPr/>
              <p:nvPr/>
            </p:nvSpPr>
            <p:spPr>
              <a:xfrm>
                <a:off x="1456747" y="2397068"/>
                <a:ext cx="2717125" cy="160793"/>
              </a:xfrm>
              <a:custGeom>
                <a:avLst/>
                <a:gdLst/>
                <a:ahLst/>
                <a:cxnLst/>
                <a:rect l="l" t="t" r="r" b="b"/>
                <a:pathLst>
                  <a:path w="138735" h="8210" extrusionOk="0">
                    <a:moveTo>
                      <a:pt x="0" y="0"/>
                    </a:moveTo>
                    <a:lnTo>
                      <a:pt x="0" y="8209"/>
                    </a:lnTo>
                    <a:lnTo>
                      <a:pt x="138735" y="8209"/>
                    </a:lnTo>
                    <a:lnTo>
                      <a:pt x="1387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521;p45">
                <a:extLst>
                  <a:ext uri="{FF2B5EF4-FFF2-40B4-BE49-F238E27FC236}">
                    <a16:creationId xmlns:a16="http://schemas.microsoft.com/office/drawing/2014/main" id="{29CE756B-6DE1-944B-A76C-69F2389B4BEB}"/>
                  </a:ext>
                </a:extLst>
              </p:cNvPr>
              <p:cNvSpPr/>
              <p:nvPr/>
            </p:nvSpPr>
            <p:spPr>
              <a:xfrm>
                <a:off x="378824" y="4029962"/>
                <a:ext cx="5100012" cy="4250"/>
              </a:xfrm>
              <a:custGeom>
                <a:avLst/>
                <a:gdLst/>
                <a:ahLst/>
                <a:cxnLst/>
                <a:rect l="l" t="t" r="r" b="b"/>
                <a:pathLst>
                  <a:path w="260404" h="217" extrusionOk="0">
                    <a:moveTo>
                      <a:pt x="130214" y="1"/>
                    </a:moveTo>
                    <a:cubicBezTo>
                      <a:pt x="58303" y="1"/>
                      <a:pt x="0" y="49"/>
                      <a:pt x="0" y="97"/>
                    </a:cubicBezTo>
                    <a:cubicBezTo>
                      <a:pt x="0" y="169"/>
                      <a:pt x="58327" y="217"/>
                      <a:pt x="130214" y="217"/>
                    </a:cubicBezTo>
                    <a:cubicBezTo>
                      <a:pt x="202102" y="217"/>
                      <a:pt x="260404" y="169"/>
                      <a:pt x="260404" y="97"/>
                    </a:cubicBezTo>
                    <a:cubicBezTo>
                      <a:pt x="260404" y="49"/>
                      <a:pt x="202126" y="1"/>
                      <a:pt x="130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522;p45">
                <a:extLst>
                  <a:ext uri="{FF2B5EF4-FFF2-40B4-BE49-F238E27FC236}">
                    <a16:creationId xmlns:a16="http://schemas.microsoft.com/office/drawing/2014/main" id="{47C4C2F4-03D0-E730-FC46-2E364FBAEA78}"/>
                  </a:ext>
                </a:extLst>
              </p:cNvPr>
              <p:cNvSpPr/>
              <p:nvPr/>
            </p:nvSpPr>
            <p:spPr>
              <a:xfrm>
                <a:off x="1670636" y="2268728"/>
                <a:ext cx="2257387" cy="347418"/>
              </a:xfrm>
              <a:custGeom>
                <a:avLst/>
                <a:gdLst/>
                <a:ahLst/>
                <a:cxnLst/>
                <a:rect l="l" t="t" r="r" b="b"/>
                <a:pathLst>
                  <a:path w="115261" h="17739" extrusionOk="0">
                    <a:moveTo>
                      <a:pt x="0" y="1"/>
                    </a:moveTo>
                    <a:lnTo>
                      <a:pt x="0" y="17738"/>
                    </a:lnTo>
                    <a:lnTo>
                      <a:pt x="115260" y="17738"/>
                    </a:lnTo>
                    <a:lnTo>
                      <a:pt x="115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523;p45">
                <a:extLst>
                  <a:ext uri="{FF2B5EF4-FFF2-40B4-BE49-F238E27FC236}">
                    <a16:creationId xmlns:a16="http://schemas.microsoft.com/office/drawing/2014/main" id="{428E5FD9-8665-042C-DFB2-3FD61E71EF86}"/>
                  </a:ext>
                </a:extLst>
              </p:cNvPr>
              <p:cNvSpPr/>
              <p:nvPr/>
            </p:nvSpPr>
            <p:spPr>
              <a:xfrm>
                <a:off x="1745843" y="2151198"/>
                <a:ext cx="2134706" cy="277852"/>
              </a:xfrm>
              <a:custGeom>
                <a:avLst/>
                <a:gdLst/>
                <a:ahLst/>
                <a:cxnLst/>
                <a:rect l="l" t="t" r="r" b="b"/>
                <a:pathLst>
                  <a:path w="108997" h="14187" extrusionOk="0">
                    <a:moveTo>
                      <a:pt x="2857" y="1"/>
                    </a:moveTo>
                    <a:cubicBezTo>
                      <a:pt x="1273" y="1"/>
                      <a:pt x="1" y="1297"/>
                      <a:pt x="25" y="2881"/>
                    </a:cubicBezTo>
                    <a:lnTo>
                      <a:pt x="25" y="11498"/>
                    </a:lnTo>
                    <a:lnTo>
                      <a:pt x="817" y="11498"/>
                    </a:lnTo>
                    <a:lnTo>
                      <a:pt x="817" y="2881"/>
                    </a:lnTo>
                    <a:cubicBezTo>
                      <a:pt x="817" y="1729"/>
                      <a:pt x="1729" y="793"/>
                      <a:pt x="2857" y="793"/>
                    </a:cubicBezTo>
                    <a:lnTo>
                      <a:pt x="105708" y="793"/>
                    </a:lnTo>
                    <a:cubicBezTo>
                      <a:pt x="107076" y="817"/>
                      <a:pt x="108204" y="1945"/>
                      <a:pt x="108180" y="3337"/>
                    </a:cubicBezTo>
                    <a:lnTo>
                      <a:pt x="108180" y="14186"/>
                    </a:lnTo>
                    <a:lnTo>
                      <a:pt x="108972" y="14186"/>
                    </a:lnTo>
                    <a:lnTo>
                      <a:pt x="108972" y="3337"/>
                    </a:lnTo>
                    <a:cubicBezTo>
                      <a:pt x="108996" y="1489"/>
                      <a:pt x="107532" y="1"/>
                      <a:pt x="105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524;p45">
                <a:extLst>
                  <a:ext uri="{FF2B5EF4-FFF2-40B4-BE49-F238E27FC236}">
                    <a16:creationId xmlns:a16="http://schemas.microsoft.com/office/drawing/2014/main" id="{869064B5-1A81-B35F-93B7-E9189823E36A}"/>
                  </a:ext>
                </a:extLst>
              </p:cNvPr>
              <p:cNvSpPr/>
              <p:nvPr/>
            </p:nvSpPr>
            <p:spPr>
              <a:xfrm>
                <a:off x="1406903" y="2341114"/>
                <a:ext cx="99218" cy="267982"/>
              </a:xfrm>
              <a:custGeom>
                <a:avLst/>
                <a:gdLst/>
                <a:ahLst/>
                <a:cxnLst/>
                <a:rect l="l" t="t" r="r" b="b"/>
                <a:pathLst>
                  <a:path w="5066" h="13683" extrusionOk="0">
                    <a:moveTo>
                      <a:pt x="1" y="1"/>
                    </a:moveTo>
                    <a:lnTo>
                      <a:pt x="1" y="13682"/>
                    </a:lnTo>
                    <a:lnTo>
                      <a:pt x="5065" y="13682"/>
                    </a:lnTo>
                    <a:lnTo>
                      <a:pt x="50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525;p45">
                <a:extLst>
                  <a:ext uri="{FF2B5EF4-FFF2-40B4-BE49-F238E27FC236}">
                    <a16:creationId xmlns:a16="http://schemas.microsoft.com/office/drawing/2014/main" id="{2162A099-D4EC-CAD2-3232-2466A969298A}"/>
                  </a:ext>
                </a:extLst>
              </p:cNvPr>
              <p:cNvSpPr/>
              <p:nvPr/>
            </p:nvSpPr>
            <p:spPr>
              <a:xfrm>
                <a:off x="1407843" y="2547324"/>
                <a:ext cx="98748" cy="4309"/>
              </a:xfrm>
              <a:custGeom>
                <a:avLst/>
                <a:gdLst/>
                <a:ahLst/>
                <a:cxnLst/>
                <a:rect l="l" t="t" r="r" b="b"/>
                <a:pathLst>
                  <a:path w="5042" h="220" extrusionOk="0">
                    <a:moveTo>
                      <a:pt x="1926" y="0"/>
                    </a:moveTo>
                    <a:cubicBezTo>
                      <a:pt x="1284" y="0"/>
                      <a:pt x="643" y="32"/>
                      <a:pt x="1" y="105"/>
                    </a:cubicBezTo>
                    <a:cubicBezTo>
                      <a:pt x="616" y="175"/>
                      <a:pt x="1231" y="220"/>
                      <a:pt x="1846" y="220"/>
                    </a:cubicBezTo>
                    <a:cubicBezTo>
                      <a:pt x="2071" y="220"/>
                      <a:pt x="2296" y="214"/>
                      <a:pt x="2521" y="201"/>
                    </a:cubicBezTo>
                    <a:cubicBezTo>
                      <a:pt x="2746" y="214"/>
                      <a:pt x="2971" y="220"/>
                      <a:pt x="3196" y="220"/>
                    </a:cubicBezTo>
                    <a:cubicBezTo>
                      <a:pt x="3811" y="220"/>
                      <a:pt x="4426" y="175"/>
                      <a:pt x="5041" y="105"/>
                    </a:cubicBezTo>
                    <a:cubicBezTo>
                      <a:pt x="4400" y="32"/>
                      <a:pt x="3758" y="0"/>
                      <a:pt x="3116" y="0"/>
                    </a:cubicBezTo>
                    <a:cubicBezTo>
                      <a:pt x="2918" y="0"/>
                      <a:pt x="2720" y="3"/>
                      <a:pt x="2521" y="9"/>
                    </a:cubicBezTo>
                    <a:cubicBezTo>
                      <a:pt x="2323" y="3"/>
                      <a:pt x="2125" y="0"/>
                      <a:pt x="19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526;p45">
                <a:extLst>
                  <a:ext uri="{FF2B5EF4-FFF2-40B4-BE49-F238E27FC236}">
                    <a16:creationId xmlns:a16="http://schemas.microsoft.com/office/drawing/2014/main" id="{C2289E56-1AC8-72FF-50E0-5D0CC6F8265D}"/>
                  </a:ext>
                </a:extLst>
              </p:cNvPr>
              <p:cNvSpPr/>
              <p:nvPr/>
            </p:nvSpPr>
            <p:spPr>
              <a:xfrm>
                <a:off x="1407843" y="2518456"/>
                <a:ext cx="98748" cy="4309"/>
              </a:xfrm>
              <a:custGeom>
                <a:avLst/>
                <a:gdLst/>
                <a:ahLst/>
                <a:cxnLst/>
                <a:rect l="l" t="t" r="r" b="b"/>
                <a:pathLst>
                  <a:path w="5042" h="220" extrusionOk="0">
                    <a:moveTo>
                      <a:pt x="1846" y="0"/>
                    </a:moveTo>
                    <a:cubicBezTo>
                      <a:pt x="1231" y="0"/>
                      <a:pt x="616" y="45"/>
                      <a:pt x="1" y="115"/>
                    </a:cubicBezTo>
                    <a:cubicBezTo>
                      <a:pt x="643" y="188"/>
                      <a:pt x="1284" y="220"/>
                      <a:pt x="1926" y="220"/>
                    </a:cubicBezTo>
                    <a:cubicBezTo>
                      <a:pt x="2125" y="220"/>
                      <a:pt x="2323" y="217"/>
                      <a:pt x="2521" y="211"/>
                    </a:cubicBezTo>
                    <a:cubicBezTo>
                      <a:pt x="2720" y="217"/>
                      <a:pt x="2918" y="220"/>
                      <a:pt x="3116" y="220"/>
                    </a:cubicBezTo>
                    <a:cubicBezTo>
                      <a:pt x="3758" y="220"/>
                      <a:pt x="4400" y="188"/>
                      <a:pt x="5041" y="115"/>
                    </a:cubicBezTo>
                    <a:cubicBezTo>
                      <a:pt x="4426" y="45"/>
                      <a:pt x="3811" y="0"/>
                      <a:pt x="3196" y="0"/>
                    </a:cubicBezTo>
                    <a:cubicBezTo>
                      <a:pt x="2971" y="0"/>
                      <a:pt x="2746" y="6"/>
                      <a:pt x="2521" y="19"/>
                    </a:cubicBezTo>
                    <a:cubicBezTo>
                      <a:pt x="2296" y="6"/>
                      <a:pt x="2071" y="0"/>
                      <a:pt x="18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527;p45">
                <a:extLst>
                  <a:ext uri="{FF2B5EF4-FFF2-40B4-BE49-F238E27FC236}">
                    <a16:creationId xmlns:a16="http://schemas.microsoft.com/office/drawing/2014/main" id="{22E5CB1D-0DA0-A653-C738-4A0BD803F6C7}"/>
                  </a:ext>
                </a:extLst>
              </p:cNvPr>
              <p:cNvSpPr/>
              <p:nvPr/>
            </p:nvSpPr>
            <p:spPr>
              <a:xfrm>
                <a:off x="1407843" y="2489509"/>
                <a:ext cx="98748" cy="4113"/>
              </a:xfrm>
              <a:custGeom>
                <a:avLst/>
                <a:gdLst/>
                <a:ahLst/>
                <a:cxnLst/>
                <a:rect l="l" t="t" r="r" b="b"/>
                <a:pathLst>
                  <a:path w="5042" h="210" extrusionOk="0">
                    <a:moveTo>
                      <a:pt x="1926" y="0"/>
                    </a:moveTo>
                    <a:cubicBezTo>
                      <a:pt x="1284" y="0"/>
                      <a:pt x="643" y="31"/>
                      <a:pt x="1" y="105"/>
                    </a:cubicBezTo>
                    <a:cubicBezTo>
                      <a:pt x="643" y="178"/>
                      <a:pt x="1284" y="209"/>
                      <a:pt x="1926" y="209"/>
                    </a:cubicBezTo>
                    <a:cubicBezTo>
                      <a:pt x="2125" y="209"/>
                      <a:pt x="2323" y="206"/>
                      <a:pt x="2521" y="201"/>
                    </a:cubicBezTo>
                    <a:cubicBezTo>
                      <a:pt x="2720" y="206"/>
                      <a:pt x="2918" y="209"/>
                      <a:pt x="3116" y="209"/>
                    </a:cubicBezTo>
                    <a:cubicBezTo>
                      <a:pt x="3758" y="209"/>
                      <a:pt x="4400" y="178"/>
                      <a:pt x="5041" y="105"/>
                    </a:cubicBezTo>
                    <a:cubicBezTo>
                      <a:pt x="4400" y="31"/>
                      <a:pt x="3758" y="0"/>
                      <a:pt x="3116" y="0"/>
                    </a:cubicBezTo>
                    <a:cubicBezTo>
                      <a:pt x="2918" y="0"/>
                      <a:pt x="2720" y="3"/>
                      <a:pt x="2521" y="9"/>
                    </a:cubicBezTo>
                    <a:cubicBezTo>
                      <a:pt x="2323" y="3"/>
                      <a:pt x="2125" y="0"/>
                      <a:pt x="19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528;p45">
                <a:extLst>
                  <a:ext uri="{FF2B5EF4-FFF2-40B4-BE49-F238E27FC236}">
                    <a16:creationId xmlns:a16="http://schemas.microsoft.com/office/drawing/2014/main" id="{589D487E-9CFB-EEBA-F73E-8544DC589FDD}"/>
                  </a:ext>
                </a:extLst>
              </p:cNvPr>
              <p:cNvSpPr/>
              <p:nvPr/>
            </p:nvSpPr>
            <p:spPr>
              <a:xfrm>
                <a:off x="1407843" y="2460347"/>
                <a:ext cx="98748" cy="4132"/>
              </a:xfrm>
              <a:custGeom>
                <a:avLst/>
                <a:gdLst/>
                <a:ahLst/>
                <a:cxnLst/>
                <a:rect l="l" t="t" r="r" b="b"/>
                <a:pathLst>
                  <a:path w="5042" h="211" extrusionOk="0">
                    <a:moveTo>
                      <a:pt x="1926" y="1"/>
                    </a:moveTo>
                    <a:cubicBezTo>
                      <a:pt x="1284" y="1"/>
                      <a:pt x="643" y="32"/>
                      <a:pt x="1" y="106"/>
                    </a:cubicBezTo>
                    <a:cubicBezTo>
                      <a:pt x="643" y="179"/>
                      <a:pt x="1284" y="210"/>
                      <a:pt x="1926" y="210"/>
                    </a:cubicBezTo>
                    <a:cubicBezTo>
                      <a:pt x="2125" y="210"/>
                      <a:pt x="2323" y="207"/>
                      <a:pt x="2521" y="202"/>
                    </a:cubicBezTo>
                    <a:cubicBezTo>
                      <a:pt x="2720" y="207"/>
                      <a:pt x="2918" y="210"/>
                      <a:pt x="3116" y="210"/>
                    </a:cubicBezTo>
                    <a:cubicBezTo>
                      <a:pt x="3758" y="210"/>
                      <a:pt x="4400" y="179"/>
                      <a:pt x="5041" y="106"/>
                    </a:cubicBezTo>
                    <a:cubicBezTo>
                      <a:pt x="4400" y="32"/>
                      <a:pt x="3758" y="1"/>
                      <a:pt x="3116" y="1"/>
                    </a:cubicBezTo>
                    <a:cubicBezTo>
                      <a:pt x="2918" y="1"/>
                      <a:pt x="2720" y="4"/>
                      <a:pt x="2521" y="10"/>
                    </a:cubicBezTo>
                    <a:cubicBezTo>
                      <a:pt x="2323" y="4"/>
                      <a:pt x="2125" y="1"/>
                      <a:pt x="19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529;p45">
                <a:extLst>
                  <a:ext uri="{FF2B5EF4-FFF2-40B4-BE49-F238E27FC236}">
                    <a16:creationId xmlns:a16="http://schemas.microsoft.com/office/drawing/2014/main" id="{19FD2B39-B701-6847-0BF6-B731F0EB28FE}"/>
                  </a:ext>
                </a:extLst>
              </p:cNvPr>
              <p:cNvSpPr/>
              <p:nvPr/>
            </p:nvSpPr>
            <p:spPr>
              <a:xfrm>
                <a:off x="1407843" y="2431479"/>
                <a:ext cx="98748" cy="4328"/>
              </a:xfrm>
              <a:custGeom>
                <a:avLst/>
                <a:gdLst/>
                <a:ahLst/>
                <a:cxnLst/>
                <a:rect l="l" t="t" r="r" b="b"/>
                <a:pathLst>
                  <a:path w="5042" h="221" extrusionOk="0">
                    <a:moveTo>
                      <a:pt x="1846" y="1"/>
                    </a:moveTo>
                    <a:cubicBezTo>
                      <a:pt x="1231" y="1"/>
                      <a:pt x="616" y="45"/>
                      <a:pt x="1" y="115"/>
                    </a:cubicBezTo>
                    <a:cubicBezTo>
                      <a:pt x="643" y="189"/>
                      <a:pt x="1284" y="220"/>
                      <a:pt x="1926" y="220"/>
                    </a:cubicBezTo>
                    <a:cubicBezTo>
                      <a:pt x="2125" y="220"/>
                      <a:pt x="2323" y="217"/>
                      <a:pt x="2521" y="211"/>
                    </a:cubicBezTo>
                    <a:cubicBezTo>
                      <a:pt x="2720" y="217"/>
                      <a:pt x="2918" y="220"/>
                      <a:pt x="3116" y="220"/>
                    </a:cubicBezTo>
                    <a:cubicBezTo>
                      <a:pt x="3758" y="220"/>
                      <a:pt x="4400" y="189"/>
                      <a:pt x="5041" y="115"/>
                    </a:cubicBezTo>
                    <a:cubicBezTo>
                      <a:pt x="4426" y="45"/>
                      <a:pt x="3811" y="1"/>
                      <a:pt x="3196" y="1"/>
                    </a:cubicBezTo>
                    <a:cubicBezTo>
                      <a:pt x="2971" y="1"/>
                      <a:pt x="2746" y="7"/>
                      <a:pt x="2521" y="19"/>
                    </a:cubicBezTo>
                    <a:cubicBezTo>
                      <a:pt x="2296" y="7"/>
                      <a:pt x="2071" y="1"/>
                      <a:pt x="18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530;p45">
                <a:extLst>
                  <a:ext uri="{FF2B5EF4-FFF2-40B4-BE49-F238E27FC236}">
                    <a16:creationId xmlns:a16="http://schemas.microsoft.com/office/drawing/2014/main" id="{CB816933-12D3-F0F7-4270-108017BE7A04}"/>
                  </a:ext>
                </a:extLst>
              </p:cNvPr>
              <p:cNvSpPr/>
              <p:nvPr/>
            </p:nvSpPr>
            <p:spPr>
              <a:xfrm>
                <a:off x="1407843" y="2402532"/>
                <a:ext cx="98748" cy="4113"/>
              </a:xfrm>
              <a:custGeom>
                <a:avLst/>
                <a:gdLst/>
                <a:ahLst/>
                <a:cxnLst/>
                <a:rect l="l" t="t" r="r" b="b"/>
                <a:pathLst>
                  <a:path w="5042" h="210" extrusionOk="0">
                    <a:moveTo>
                      <a:pt x="1926" y="1"/>
                    </a:moveTo>
                    <a:cubicBezTo>
                      <a:pt x="1284" y="1"/>
                      <a:pt x="643" y="32"/>
                      <a:pt x="1" y="105"/>
                    </a:cubicBezTo>
                    <a:cubicBezTo>
                      <a:pt x="643" y="179"/>
                      <a:pt x="1284" y="210"/>
                      <a:pt x="1926" y="210"/>
                    </a:cubicBezTo>
                    <a:cubicBezTo>
                      <a:pt x="2125" y="210"/>
                      <a:pt x="2323" y="207"/>
                      <a:pt x="2521" y="201"/>
                    </a:cubicBezTo>
                    <a:cubicBezTo>
                      <a:pt x="2720" y="207"/>
                      <a:pt x="2918" y="210"/>
                      <a:pt x="3116" y="210"/>
                    </a:cubicBezTo>
                    <a:cubicBezTo>
                      <a:pt x="3758" y="210"/>
                      <a:pt x="4400" y="179"/>
                      <a:pt x="5041" y="105"/>
                    </a:cubicBezTo>
                    <a:cubicBezTo>
                      <a:pt x="4400" y="32"/>
                      <a:pt x="3758" y="1"/>
                      <a:pt x="3116" y="1"/>
                    </a:cubicBezTo>
                    <a:cubicBezTo>
                      <a:pt x="2918" y="1"/>
                      <a:pt x="2720" y="4"/>
                      <a:pt x="2521" y="9"/>
                    </a:cubicBezTo>
                    <a:cubicBezTo>
                      <a:pt x="2323" y="4"/>
                      <a:pt x="2125" y="1"/>
                      <a:pt x="19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531;p45">
                <a:extLst>
                  <a:ext uri="{FF2B5EF4-FFF2-40B4-BE49-F238E27FC236}">
                    <a16:creationId xmlns:a16="http://schemas.microsoft.com/office/drawing/2014/main" id="{76BB84C6-E525-7342-A9CB-D815912B4368}"/>
                  </a:ext>
                </a:extLst>
              </p:cNvPr>
              <p:cNvSpPr/>
              <p:nvPr/>
            </p:nvSpPr>
            <p:spPr>
              <a:xfrm>
                <a:off x="1407843" y="2373390"/>
                <a:ext cx="98748" cy="4328"/>
              </a:xfrm>
              <a:custGeom>
                <a:avLst/>
                <a:gdLst/>
                <a:ahLst/>
                <a:cxnLst/>
                <a:rect l="l" t="t" r="r" b="b"/>
                <a:pathLst>
                  <a:path w="5042" h="221" extrusionOk="0">
                    <a:moveTo>
                      <a:pt x="1926" y="1"/>
                    </a:moveTo>
                    <a:cubicBezTo>
                      <a:pt x="1284" y="1"/>
                      <a:pt x="643" y="32"/>
                      <a:pt x="1" y="105"/>
                    </a:cubicBezTo>
                    <a:cubicBezTo>
                      <a:pt x="616" y="175"/>
                      <a:pt x="1231" y="220"/>
                      <a:pt x="1846" y="220"/>
                    </a:cubicBezTo>
                    <a:cubicBezTo>
                      <a:pt x="2071" y="220"/>
                      <a:pt x="2296" y="214"/>
                      <a:pt x="2521" y="201"/>
                    </a:cubicBezTo>
                    <a:cubicBezTo>
                      <a:pt x="2746" y="214"/>
                      <a:pt x="2971" y="220"/>
                      <a:pt x="3196" y="220"/>
                    </a:cubicBezTo>
                    <a:cubicBezTo>
                      <a:pt x="3811" y="220"/>
                      <a:pt x="4426" y="175"/>
                      <a:pt x="5041" y="105"/>
                    </a:cubicBezTo>
                    <a:cubicBezTo>
                      <a:pt x="4400" y="32"/>
                      <a:pt x="3758" y="1"/>
                      <a:pt x="3116" y="1"/>
                    </a:cubicBezTo>
                    <a:cubicBezTo>
                      <a:pt x="2918" y="1"/>
                      <a:pt x="2720" y="3"/>
                      <a:pt x="2521" y="9"/>
                    </a:cubicBezTo>
                    <a:cubicBezTo>
                      <a:pt x="2323" y="3"/>
                      <a:pt x="2125" y="1"/>
                      <a:pt x="19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532;p45">
                <a:extLst>
                  <a:ext uri="{FF2B5EF4-FFF2-40B4-BE49-F238E27FC236}">
                    <a16:creationId xmlns:a16="http://schemas.microsoft.com/office/drawing/2014/main" id="{AC3458D2-506A-0A28-5998-193C441C6873}"/>
                  </a:ext>
                </a:extLst>
              </p:cNvPr>
              <p:cNvSpPr/>
              <p:nvPr/>
            </p:nvSpPr>
            <p:spPr>
              <a:xfrm>
                <a:off x="1407843" y="2577681"/>
                <a:ext cx="98748" cy="4309"/>
              </a:xfrm>
              <a:custGeom>
                <a:avLst/>
                <a:gdLst/>
                <a:ahLst/>
                <a:cxnLst/>
                <a:rect l="l" t="t" r="r" b="b"/>
                <a:pathLst>
                  <a:path w="5042" h="220" extrusionOk="0">
                    <a:moveTo>
                      <a:pt x="1846" y="0"/>
                    </a:moveTo>
                    <a:cubicBezTo>
                      <a:pt x="1231" y="0"/>
                      <a:pt x="616" y="45"/>
                      <a:pt x="1" y="115"/>
                    </a:cubicBezTo>
                    <a:cubicBezTo>
                      <a:pt x="643" y="189"/>
                      <a:pt x="1284" y="220"/>
                      <a:pt x="1926" y="220"/>
                    </a:cubicBezTo>
                    <a:cubicBezTo>
                      <a:pt x="2125" y="220"/>
                      <a:pt x="2323" y="217"/>
                      <a:pt x="2521" y="211"/>
                    </a:cubicBezTo>
                    <a:cubicBezTo>
                      <a:pt x="2720" y="217"/>
                      <a:pt x="2918" y="220"/>
                      <a:pt x="3116" y="220"/>
                    </a:cubicBezTo>
                    <a:cubicBezTo>
                      <a:pt x="3758" y="220"/>
                      <a:pt x="4400" y="189"/>
                      <a:pt x="5041" y="115"/>
                    </a:cubicBezTo>
                    <a:cubicBezTo>
                      <a:pt x="4426" y="45"/>
                      <a:pt x="3811" y="0"/>
                      <a:pt x="3196" y="0"/>
                    </a:cubicBezTo>
                    <a:cubicBezTo>
                      <a:pt x="2971" y="0"/>
                      <a:pt x="2746" y="6"/>
                      <a:pt x="2521" y="19"/>
                    </a:cubicBezTo>
                    <a:cubicBezTo>
                      <a:pt x="2296" y="6"/>
                      <a:pt x="2071" y="0"/>
                      <a:pt x="18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533;p45">
                <a:extLst>
                  <a:ext uri="{FF2B5EF4-FFF2-40B4-BE49-F238E27FC236}">
                    <a16:creationId xmlns:a16="http://schemas.microsoft.com/office/drawing/2014/main" id="{6A3FAB0E-72A9-3104-5DA1-3B1C35AAD934}"/>
                  </a:ext>
                </a:extLst>
              </p:cNvPr>
              <p:cNvSpPr/>
              <p:nvPr/>
            </p:nvSpPr>
            <p:spPr>
              <a:xfrm>
                <a:off x="4092545" y="2341114"/>
                <a:ext cx="99668" cy="267982"/>
              </a:xfrm>
              <a:custGeom>
                <a:avLst/>
                <a:gdLst/>
                <a:ahLst/>
                <a:cxnLst/>
                <a:rect l="l" t="t" r="r" b="b"/>
                <a:pathLst>
                  <a:path w="5089" h="13683" extrusionOk="0">
                    <a:moveTo>
                      <a:pt x="0" y="1"/>
                    </a:moveTo>
                    <a:lnTo>
                      <a:pt x="0" y="13682"/>
                    </a:lnTo>
                    <a:lnTo>
                      <a:pt x="5089" y="13682"/>
                    </a:lnTo>
                    <a:lnTo>
                      <a:pt x="50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534;p45">
                <a:extLst>
                  <a:ext uri="{FF2B5EF4-FFF2-40B4-BE49-F238E27FC236}">
                    <a16:creationId xmlns:a16="http://schemas.microsoft.com/office/drawing/2014/main" id="{32779D3C-B53D-0DCD-8460-D59003E60250}"/>
                  </a:ext>
                </a:extLst>
              </p:cNvPr>
              <p:cNvSpPr/>
              <p:nvPr/>
            </p:nvSpPr>
            <p:spPr>
              <a:xfrm>
                <a:off x="4093956" y="2547618"/>
                <a:ext cx="98258" cy="3897"/>
              </a:xfrm>
              <a:custGeom>
                <a:avLst/>
                <a:gdLst/>
                <a:ahLst/>
                <a:cxnLst/>
                <a:rect l="l" t="t" r="r" b="b"/>
                <a:pathLst>
                  <a:path w="5017" h="199" extrusionOk="0">
                    <a:moveTo>
                      <a:pt x="2500" y="0"/>
                    </a:moveTo>
                    <a:cubicBezTo>
                      <a:pt x="1662" y="0"/>
                      <a:pt x="828" y="30"/>
                      <a:pt x="0" y="90"/>
                    </a:cubicBezTo>
                    <a:cubicBezTo>
                      <a:pt x="828" y="162"/>
                      <a:pt x="1662" y="198"/>
                      <a:pt x="2500" y="198"/>
                    </a:cubicBezTo>
                    <a:cubicBezTo>
                      <a:pt x="3337" y="198"/>
                      <a:pt x="4177" y="162"/>
                      <a:pt x="5017" y="90"/>
                    </a:cubicBezTo>
                    <a:cubicBezTo>
                      <a:pt x="4177" y="30"/>
                      <a:pt x="3337" y="0"/>
                      <a:pt x="25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535;p45">
                <a:extLst>
                  <a:ext uri="{FF2B5EF4-FFF2-40B4-BE49-F238E27FC236}">
                    <a16:creationId xmlns:a16="http://schemas.microsoft.com/office/drawing/2014/main" id="{8862C053-E4B2-7ABB-7B4B-EC3BA3FAA26E}"/>
                  </a:ext>
                </a:extLst>
              </p:cNvPr>
              <p:cNvSpPr/>
              <p:nvPr/>
            </p:nvSpPr>
            <p:spPr>
              <a:xfrm>
                <a:off x="4093956" y="2518573"/>
                <a:ext cx="98258" cy="3897"/>
              </a:xfrm>
              <a:custGeom>
                <a:avLst/>
                <a:gdLst/>
                <a:ahLst/>
                <a:cxnLst/>
                <a:rect l="l" t="t" r="r" b="b"/>
                <a:pathLst>
                  <a:path w="5017" h="199" extrusionOk="0">
                    <a:moveTo>
                      <a:pt x="2500" y="1"/>
                    </a:moveTo>
                    <a:cubicBezTo>
                      <a:pt x="1662" y="1"/>
                      <a:pt x="828" y="37"/>
                      <a:pt x="0" y="109"/>
                    </a:cubicBezTo>
                    <a:cubicBezTo>
                      <a:pt x="828" y="169"/>
                      <a:pt x="1662" y="199"/>
                      <a:pt x="2500" y="199"/>
                    </a:cubicBezTo>
                    <a:cubicBezTo>
                      <a:pt x="3337" y="199"/>
                      <a:pt x="4177" y="169"/>
                      <a:pt x="5017" y="109"/>
                    </a:cubicBezTo>
                    <a:cubicBezTo>
                      <a:pt x="4177" y="37"/>
                      <a:pt x="3337" y="1"/>
                      <a:pt x="25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536;p45">
                <a:extLst>
                  <a:ext uri="{FF2B5EF4-FFF2-40B4-BE49-F238E27FC236}">
                    <a16:creationId xmlns:a16="http://schemas.microsoft.com/office/drawing/2014/main" id="{7E78BFA5-3C8B-F34B-E73D-15320C5C4F6F}"/>
                  </a:ext>
                </a:extLst>
              </p:cNvPr>
              <p:cNvSpPr/>
              <p:nvPr/>
            </p:nvSpPr>
            <p:spPr>
              <a:xfrm>
                <a:off x="4093956" y="2489783"/>
                <a:ext cx="98258" cy="3545"/>
              </a:xfrm>
              <a:custGeom>
                <a:avLst/>
                <a:gdLst/>
                <a:ahLst/>
                <a:cxnLst/>
                <a:rect l="l" t="t" r="r" b="b"/>
                <a:pathLst>
                  <a:path w="5017" h="181" extrusionOk="0">
                    <a:moveTo>
                      <a:pt x="2500" y="1"/>
                    </a:moveTo>
                    <a:cubicBezTo>
                      <a:pt x="1662" y="1"/>
                      <a:pt x="828" y="31"/>
                      <a:pt x="0" y="91"/>
                    </a:cubicBezTo>
                    <a:cubicBezTo>
                      <a:pt x="828" y="151"/>
                      <a:pt x="1662" y="181"/>
                      <a:pt x="2500" y="181"/>
                    </a:cubicBezTo>
                    <a:cubicBezTo>
                      <a:pt x="3337" y="181"/>
                      <a:pt x="4177" y="151"/>
                      <a:pt x="5017" y="91"/>
                    </a:cubicBezTo>
                    <a:cubicBezTo>
                      <a:pt x="4177" y="31"/>
                      <a:pt x="3337" y="1"/>
                      <a:pt x="25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537;p45">
                <a:extLst>
                  <a:ext uri="{FF2B5EF4-FFF2-40B4-BE49-F238E27FC236}">
                    <a16:creationId xmlns:a16="http://schemas.microsoft.com/office/drawing/2014/main" id="{C0A6B2D9-8609-2218-2D41-C99C022977FE}"/>
                  </a:ext>
                </a:extLst>
              </p:cNvPr>
              <p:cNvSpPr/>
              <p:nvPr/>
            </p:nvSpPr>
            <p:spPr>
              <a:xfrm>
                <a:off x="4093956" y="2460641"/>
                <a:ext cx="98258" cy="3545"/>
              </a:xfrm>
              <a:custGeom>
                <a:avLst/>
                <a:gdLst/>
                <a:ahLst/>
                <a:cxnLst/>
                <a:rect l="l" t="t" r="r" b="b"/>
                <a:pathLst>
                  <a:path w="5017" h="181" extrusionOk="0">
                    <a:moveTo>
                      <a:pt x="2500" y="1"/>
                    </a:moveTo>
                    <a:cubicBezTo>
                      <a:pt x="1662" y="1"/>
                      <a:pt x="828" y="31"/>
                      <a:pt x="0" y="91"/>
                    </a:cubicBezTo>
                    <a:cubicBezTo>
                      <a:pt x="828" y="151"/>
                      <a:pt x="1662" y="181"/>
                      <a:pt x="2500" y="181"/>
                    </a:cubicBezTo>
                    <a:cubicBezTo>
                      <a:pt x="3337" y="181"/>
                      <a:pt x="4177" y="151"/>
                      <a:pt x="5017" y="91"/>
                    </a:cubicBezTo>
                    <a:cubicBezTo>
                      <a:pt x="4177" y="31"/>
                      <a:pt x="3337" y="1"/>
                      <a:pt x="25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538;p45">
                <a:extLst>
                  <a:ext uri="{FF2B5EF4-FFF2-40B4-BE49-F238E27FC236}">
                    <a16:creationId xmlns:a16="http://schemas.microsoft.com/office/drawing/2014/main" id="{61741F20-2E0F-C560-6F0E-0BD2A23D24BC}"/>
                  </a:ext>
                </a:extLst>
              </p:cNvPr>
              <p:cNvSpPr/>
              <p:nvPr/>
            </p:nvSpPr>
            <p:spPr>
              <a:xfrm>
                <a:off x="4093956" y="2431616"/>
                <a:ext cx="98258" cy="3897"/>
              </a:xfrm>
              <a:custGeom>
                <a:avLst/>
                <a:gdLst/>
                <a:ahLst/>
                <a:cxnLst/>
                <a:rect l="l" t="t" r="r" b="b"/>
                <a:pathLst>
                  <a:path w="5017" h="199" extrusionOk="0">
                    <a:moveTo>
                      <a:pt x="2500" y="0"/>
                    </a:moveTo>
                    <a:cubicBezTo>
                      <a:pt x="1662" y="0"/>
                      <a:pt x="828" y="36"/>
                      <a:pt x="0" y="108"/>
                    </a:cubicBezTo>
                    <a:cubicBezTo>
                      <a:pt x="828" y="168"/>
                      <a:pt x="1662" y="198"/>
                      <a:pt x="2500" y="198"/>
                    </a:cubicBezTo>
                    <a:cubicBezTo>
                      <a:pt x="3337" y="198"/>
                      <a:pt x="4177" y="168"/>
                      <a:pt x="5017" y="108"/>
                    </a:cubicBezTo>
                    <a:cubicBezTo>
                      <a:pt x="4177" y="36"/>
                      <a:pt x="3337" y="0"/>
                      <a:pt x="25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539;p45">
                <a:extLst>
                  <a:ext uri="{FF2B5EF4-FFF2-40B4-BE49-F238E27FC236}">
                    <a16:creationId xmlns:a16="http://schemas.microsoft.com/office/drawing/2014/main" id="{AFBE7A72-F52F-2981-0E23-DDCF13429AB0}"/>
                  </a:ext>
                </a:extLst>
              </p:cNvPr>
              <p:cNvSpPr/>
              <p:nvPr/>
            </p:nvSpPr>
            <p:spPr>
              <a:xfrm>
                <a:off x="4093956" y="2402826"/>
                <a:ext cx="98258" cy="3545"/>
              </a:xfrm>
              <a:custGeom>
                <a:avLst/>
                <a:gdLst/>
                <a:ahLst/>
                <a:cxnLst/>
                <a:rect l="l" t="t" r="r" b="b"/>
                <a:pathLst>
                  <a:path w="5017" h="181" extrusionOk="0">
                    <a:moveTo>
                      <a:pt x="2500" y="0"/>
                    </a:moveTo>
                    <a:cubicBezTo>
                      <a:pt x="1662" y="0"/>
                      <a:pt x="828" y="30"/>
                      <a:pt x="0" y="90"/>
                    </a:cubicBezTo>
                    <a:cubicBezTo>
                      <a:pt x="828" y="150"/>
                      <a:pt x="1662" y="180"/>
                      <a:pt x="2500" y="180"/>
                    </a:cubicBezTo>
                    <a:cubicBezTo>
                      <a:pt x="3337" y="180"/>
                      <a:pt x="4177" y="150"/>
                      <a:pt x="5017" y="90"/>
                    </a:cubicBezTo>
                    <a:cubicBezTo>
                      <a:pt x="4177" y="30"/>
                      <a:pt x="3337" y="0"/>
                      <a:pt x="25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540;p45">
                <a:extLst>
                  <a:ext uri="{FF2B5EF4-FFF2-40B4-BE49-F238E27FC236}">
                    <a16:creationId xmlns:a16="http://schemas.microsoft.com/office/drawing/2014/main" id="{9B05B64C-C309-47B7-5A6F-A79973E57335}"/>
                  </a:ext>
                </a:extLst>
              </p:cNvPr>
              <p:cNvSpPr/>
              <p:nvPr/>
            </p:nvSpPr>
            <p:spPr>
              <a:xfrm>
                <a:off x="4093956" y="2373684"/>
                <a:ext cx="98258" cy="3897"/>
              </a:xfrm>
              <a:custGeom>
                <a:avLst/>
                <a:gdLst/>
                <a:ahLst/>
                <a:cxnLst/>
                <a:rect l="l" t="t" r="r" b="b"/>
                <a:pathLst>
                  <a:path w="5017" h="199" extrusionOk="0">
                    <a:moveTo>
                      <a:pt x="2500" y="0"/>
                    </a:moveTo>
                    <a:cubicBezTo>
                      <a:pt x="1662" y="0"/>
                      <a:pt x="828" y="30"/>
                      <a:pt x="0" y="90"/>
                    </a:cubicBezTo>
                    <a:cubicBezTo>
                      <a:pt x="828" y="162"/>
                      <a:pt x="1662" y="198"/>
                      <a:pt x="2500" y="198"/>
                    </a:cubicBezTo>
                    <a:cubicBezTo>
                      <a:pt x="3337" y="198"/>
                      <a:pt x="4177" y="162"/>
                      <a:pt x="5017" y="90"/>
                    </a:cubicBezTo>
                    <a:cubicBezTo>
                      <a:pt x="4177" y="30"/>
                      <a:pt x="3337" y="0"/>
                      <a:pt x="25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541;p45">
                <a:extLst>
                  <a:ext uri="{FF2B5EF4-FFF2-40B4-BE49-F238E27FC236}">
                    <a16:creationId xmlns:a16="http://schemas.microsoft.com/office/drawing/2014/main" id="{D1F0220D-4009-B835-A9C8-EFF2B9C41CF0}"/>
                  </a:ext>
                </a:extLst>
              </p:cNvPr>
              <p:cNvSpPr/>
              <p:nvPr/>
            </p:nvSpPr>
            <p:spPr>
              <a:xfrm>
                <a:off x="4093956" y="2577818"/>
                <a:ext cx="98258" cy="3897"/>
              </a:xfrm>
              <a:custGeom>
                <a:avLst/>
                <a:gdLst/>
                <a:ahLst/>
                <a:cxnLst/>
                <a:rect l="l" t="t" r="r" b="b"/>
                <a:pathLst>
                  <a:path w="5017" h="199" extrusionOk="0">
                    <a:moveTo>
                      <a:pt x="2500" y="0"/>
                    </a:moveTo>
                    <a:cubicBezTo>
                      <a:pt x="1662" y="0"/>
                      <a:pt x="828" y="36"/>
                      <a:pt x="0" y="108"/>
                    </a:cubicBezTo>
                    <a:cubicBezTo>
                      <a:pt x="828" y="168"/>
                      <a:pt x="1662" y="198"/>
                      <a:pt x="2500" y="198"/>
                    </a:cubicBezTo>
                    <a:cubicBezTo>
                      <a:pt x="3337" y="198"/>
                      <a:pt x="4177" y="168"/>
                      <a:pt x="5017" y="108"/>
                    </a:cubicBezTo>
                    <a:cubicBezTo>
                      <a:pt x="4177" y="36"/>
                      <a:pt x="3337" y="0"/>
                      <a:pt x="25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542;p45">
                <a:extLst>
                  <a:ext uri="{FF2B5EF4-FFF2-40B4-BE49-F238E27FC236}">
                    <a16:creationId xmlns:a16="http://schemas.microsoft.com/office/drawing/2014/main" id="{2ED0CDFE-A815-6994-E681-56AD9032C99C}"/>
                  </a:ext>
                </a:extLst>
              </p:cNvPr>
              <p:cNvSpPr/>
              <p:nvPr/>
            </p:nvSpPr>
            <p:spPr>
              <a:xfrm>
                <a:off x="1912257" y="1274497"/>
                <a:ext cx="1800469" cy="1470931"/>
              </a:xfrm>
              <a:custGeom>
                <a:avLst/>
                <a:gdLst/>
                <a:ahLst/>
                <a:cxnLst/>
                <a:rect l="l" t="t" r="r" b="b"/>
                <a:pathLst>
                  <a:path w="91931" h="75105" extrusionOk="0">
                    <a:moveTo>
                      <a:pt x="1" y="0"/>
                    </a:moveTo>
                    <a:lnTo>
                      <a:pt x="1" y="75104"/>
                    </a:lnTo>
                    <a:lnTo>
                      <a:pt x="91930" y="75104"/>
                    </a:lnTo>
                    <a:lnTo>
                      <a:pt x="9193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543;p45">
                <a:extLst>
                  <a:ext uri="{FF2B5EF4-FFF2-40B4-BE49-F238E27FC236}">
                    <a16:creationId xmlns:a16="http://schemas.microsoft.com/office/drawing/2014/main" id="{ACE2655C-B078-7DFB-B8F7-A40302B43D21}"/>
                  </a:ext>
                </a:extLst>
              </p:cNvPr>
              <p:cNvSpPr/>
              <p:nvPr/>
            </p:nvSpPr>
            <p:spPr>
              <a:xfrm>
                <a:off x="1910377" y="1272147"/>
                <a:ext cx="1804229" cy="1474692"/>
              </a:xfrm>
              <a:custGeom>
                <a:avLst/>
                <a:gdLst/>
                <a:ahLst/>
                <a:cxnLst/>
                <a:rect l="l" t="t" r="r" b="b"/>
                <a:pathLst>
                  <a:path w="92123" h="75297" extrusionOk="0">
                    <a:moveTo>
                      <a:pt x="92026" y="75200"/>
                    </a:moveTo>
                    <a:cubicBezTo>
                      <a:pt x="92026" y="75210"/>
                      <a:pt x="92026" y="75218"/>
                      <a:pt x="92026" y="75224"/>
                    </a:cubicBezTo>
                    <a:cubicBezTo>
                      <a:pt x="92026" y="75218"/>
                      <a:pt x="92026" y="75210"/>
                      <a:pt x="92026" y="75200"/>
                    </a:cubicBezTo>
                    <a:close/>
                    <a:moveTo>
                      <a:pt x="1" y="0"/>
                    </a:moveTo>
                    <a:lnTo>
                      <a:pt x="1" y="75296"/>
                    </a:lnTo>
                    <a:lnTo>
                      <a:pt x="121" y="75296"/>
                    </a:lnTo>
                    <a:lnTo>
                      <a:pt x="92050" y="75200"/>
                    </a:lnTo>
                    <a:lnTo>
                      <a:pt x="217" y="75104"/>
                    </a:lnTo>
                    <a:lnTo>
                      <a:pt x="217" y="75104"/>
                    </a:lnTo>
                    <a:lnTo>
                      <a:pt x="217" y="192"/>
                    </a:lnTo>
                    <a:lnTo>
                      <a:pt x="91954" y="192"/>
                    </a:lnTo>
                    <a:cubicBezTo>
                      <a:pt x="92002" y="45018"/>
                      <a:pt x="92026" y="74016"/>
                      <a:pt x="92026" y="75200"/>
                    </a:cubicBezTo>
                    <a:lnTo>
                      <a:pt x="92026" y="75200"/>
                    </a:lnTo>
                    <a:cubicBezTo>
                      <a:pt x="92027" y="74015"/>
                      <a:pt x="92075" y="44986"/>
                      <a:pt x="92122" y="72"/>
                    </a:cubicBezTo>
                    <a:lnTo>
                      <a:pt x="921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544;p45">
                <a:extLst>
                  <a:ext uri="{FF2B5EF4-FFF2-40B4-BE49-F238E27FC236}">
                    <a16:creationId xmlns:a16="http://schemas.microsoft.com/office/drawing/2014/main" id="{F28F7B0A-C2EC-6515-859A-A1034A2EBB3F}"/>
                  </a:ext>
                </a:extLst>
              </p:cNvPr>
              <p:cNvSpPr/>
              <p:nvPr/>
            </p:nvSpPr>
            <p:spPr>
              <a:xfrm>
                <a:off x="1633503" y="2353824"/>
                <a:ext cx="2346224" cy="380321"/>
              </a:xfrm>
              <a:custGeom>
                <a:avLst/>
                <a:gdLst/>
                <a:ahLst/>
                <a:cxnLst/>
                <a:rect l="l" t="t" r="r" b="b"/>
                <a:pathLst>
                  <a:path w="119797" h="19419" extrusionOk="0">
                    <a:moveTo>
                      <a:pt x="106691" y="0"/>
                    </a:moveTo>
                    <a:lnTo>
                      <a:pt x="106691" y="3480"/>
                    </a:lnTo>
                    <a:lnTo>
                      <a:pt x="72296" y="3480"/>
                    </a:lnTo>
                    <a:cubicBezTo>
                      <a:pt x="70184" y="3504"/>
                      <a:pt x="68479" y="5233"/>
                      <a:pt x="68503" y="7369"/>
                    </a:cubicBezTo>
                    <a:lnTo>
                      <a:pt x="68503" y="15074"/>
                    </a:lnTo>
                    <a:lnTo>
                      <a:pt x="61543" y="15074"/>
                    </a:lnTo>
                    <a:lnTo>
                      <a:pt x="61543" y="6961"/>
                    </a:lnTo>
                    <a:cubicBezTo>
                      <a:pt x="61543" y="5641"/>
                      <a:pt x="60486" y="4585"/>
                      <a:pt x="59190" y="4561"/>
                    </a:cubicBezTo>
                    <a:cubicBezTo>
                      <a:pt x="57870" y="4585"/>
                      <a:pt x="56814" y="5641"/>
                      <a:pt x="56814" y="6961"/>
                    </a:cubicBezTo>
                    <a:lnTo>
                      <a:pt x="56814" y="14738"/>
                    </a:lnTo>
                    <a:lnTo>
                      <a:pt x="50141" y="14738"/>
                    </a:lnTo>
                    <a:lnTo>
                      <a:pt x="50141" y="6961"/>
                    </a:lnTo>
                    <a:cubicBezTo>
                      <a:pt x="50141" y="5281"/>
                      <a:pt x="48797" y="3888"/>
                      <a:pt x="47093" y="3888"/>
                    </a:cubicBezTo>
                    <a:lnTo>
                      <a:pt x="11689" y="3888"/>
                    </a:lnTo>
                    <a:lnTo>
                      <a:pt x="11689" y="792"/>
                    </a:lnTo>
                    <a:lnTo>
                      <a:pt x="0" y="792"/>
                    </a:lnTo>
                    <a:lnTo>
                      <a:pt x="0" y="6961"/>
                    </a:lnTo>
                    <a:lnTo>
                      <a:pt x="0" y="19418"/>
                    </a:lnTo>
                    <a:lnTo>
                      <a:pt x="119797" y="19418"/>
                    </a:lnTo>
                    <a:lnTo>
                      <a:pt x="1197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545;p45">
                <a:extLst>
                  <a:ext uri="{FF2B5EF4-FFF2-40B4-BE49-F238E27FC236}">
                    <a16:creationId xmlns:a16="http://schemas.microsoft.com/office/drawing/2014/main" id="{FBB6B7E3-911F-ED93-91DB-30D91028CB1C}"/>
                  </a:ext>
                </a:extLst>
              </p:cNvPr>
              <p:cNvSpPr/>
              <p:nvPr/>
            </p:nvSpPr>
            <p:spPr>
              <a:xfrm>
                <a:off x="1479779" y="2637278"/>
                <a:ext cx="2655550" cy="1400876"/>
              </a:xfrm>
              <a:custGeom>
                <a:avLst/>
                <a:gdLst/>
                <a:ahLst/>
                <a:cxnLst/>
                <a:rect l="l" t="t" r="r" b="b"/>
                <a:pathLst>
                  <a:path w="135591" h="71528" extrusionOk="0">
                    <a:moveTo>
                      <a:pt x="127670" y="1"/>
                    </a:moveTo>
                    <a:lnTo>
                      <a:pt x="7705" y="193"/>
                    </a:lnTo>
                    <a:lnTo>
                      <a:pt x="7825" y="24027"/>
                    </a:lnTo>
                    <a:lnTo>
                      <a:pt x="912" y="58855"/>
                    </a:lnTo>
                    <a:cubicBezTo>
                      <a:pt x="408" y="62719"/>
                      <a:pt x="0" y="65119"/>
                      <a:pt x="840" y="67711"/>
                    </a:cubicBezTo>
                    <a:cubicBezTo>
                      <a:pt x="1440" y="69536"/>
                      <a:pt x="3145" y="70784"/>
                      <a:pt x="5089" y="70784"/>
                    </a:cubicBezTo>
                    <a:lnTo>
                      <a:pt x="130118" y="71528"/>
                    </a:lnTo>
                    <a:cubicBezTo>
                      <a:pt x="132278" y="71528"/>
                      <a:pt x="133982" y="70064"/>
                      <a:pt x="134750" y="68024"/>
                    </a:cubicBezTo>
                    <a:cubicBezTo>
                      <a:pt x="135591" y="65719"/>
                      <a:pt x="134798" y="60415"/>
                      <a:pt x="134078" y="57870"/>
                    </a:cubicBezTo>
                    <a:lnTo>
                      <a:pt x="127862" y="24483"/>
                    </a:lnTo>
                    <a:lnTo>
                      <a:pt x="1276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546;p45">
                <a:extLst>
                  <a:ext uri="{FF2B5EF4-FFF2-40B4-BE49-F238E27FC236}">
                    <a16:creationId xmlns:a16="http://schemas.microsoft.com/office/drawing/2014/main" id="{685807C0-34D1-E60E-4DB6-C612A1303671}"/>
                  </a:ext>
                </a:extLst>
              </p:cNvPr>
              <p:cNvSpPr/>
              <p:nvPr/>
            </p:nvSpPr>
            <p:spPr>
              <a:xfrm>
                <a:off x="1662645" y="3194803"/>
                <a:ext cx="2251276" cy="560836"/>
              </a:xfrm>
              <a:custGeom>
                <a:avLst/>
                <a:gdLst/>
                <a:ahLst/>
                <a:cxnLst/>
                <a:rect l="l" t="t" r="r" b="b"/>
                <a:pathLst>
                  <a:path w="114949" h="28636" extrusionOk="0">
                    <a:moveTo>
                      <a:pt x="3817" y="0"/>
                    </a:moveTo>
                    <a:lnTo>
                      <a:pt x="0" y="28635"/>
                    </a:lnTo>
                    <a:lnTo>
                      <a:pt x="0" y="28635"/>
                    </a:lnTo>
                    <a:lnTo>
                      <a:pt x="114948" y="28251"/>
                    </a:lnTo>
                    <a:lnTo>
                      <a:pt x="1115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547;p45">
                <a:extLst>
                  <a:ext uri="{FF2B5EF4-FFF2-40B4-BE49-F238E27FC236}">
                    <a16:creationId xmlns:a16="http://schemas.microsoft.com/office/drawing/2014/main" id="{56A46F3F-F2F2-AF3E-906E-9C33CF0FCD04}"/>
                  </a:ext>
                </a:extLst>
              </p:cNvPr>
              <p:cNvSpPr/>
              <p:nvPr/>
            </p:nvSpPr>
            <p:spPr>
              <a:xfrm>
                <a:off x="1572378" y="2812152"/>
                <a:ext cx="2453883" cy="61125"/>
              </a:xfrm>
              <a:custGeom>
                <a:avLst/>
                <a:gdLst/>
                <a:ahLst/>
                <a:cxnLst/>
                <a:rect l="l" t="t" r="r" b="b"/>
                <a:pathLst>
                  <a:path w="125294" h="3121" extrusionOk="0">
                    <a:moveTo>
                      <a:pt x="1537" y="0"/>
                    </a:moveTo>
                    <a:cubicBezTo>
                      <a:pt x="697" y="0"/>
                      <a:pt x="1" y="697"/>
                      <a:pt x="25" y="1561"/>
                    </a:cubicBezTo>
                    <a:cubicBezTo>
                      <a:pt x="1" y="2401"/>
                      <a:pt x="697" y="3097"/>
                      <a:pt x="1537" y="3121"/>
                    </a:cubicBezTo>
                    <a:lnTo>
                      <a:pt x="123758" y="3121"/>
                    </a:lnTo>
                    <a:cubicBezTo>
                      <a:pt x="124622" y="3097"/>
                      <a:pt x="125294" y="2401"/>
                      <a:pt x="125294" y="1561"/>
                    </a:cubicBezTo>
                    <a:cubicBezTo>
                      <a:pt x="125294" y="697"/>
                      <a:pt x="124622" y="0"/>
                      <a:pt x="1237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548;p45">
                <a:extLst>
                  <a:ext uri="{FF2B5EF4-FFF2-40B4-BE49-F238E27FC236}">
                    <a16:creationId xmlns:a16="http://schemas.microsoft.com/office/drawing/2014/main" id="{569A7E70-EDD3-8459-D048-0AABAE68934B}"/>
                  </a:ext>
                </a:extLst>
              </p:cNvPr>
              <p:cNvSpPr/>
              <p:nvPr/>
            </p:nvSpPr>
            <p:spPr>
              <a:xfrm>
                <a:off x="1569087" y="2807921"/>
                <a:ext cx="2460346" cy="65355"/>
              </a:xfrm>
              <a:custGeom>
                <a:avLst/>
                <a:gdLst/>
                <a:ahLst/>
                <a:cxnLst/>
                <a:rect l="l" t="t" r="r" b="b"/>
                <a:pathLst>
                  <a:path w="125624" h="3337" extrusionOk="0">
                    <a:moveTo>
                      <a:pt x="1729" y="0"/>
                    </a:moveTo>
                    <a:cubicBezTo>
                      <a:pt x="1129" y="0"/>
                      <a:pt x="577" y="336"/>
                      <a:pt x="289" y="865"/>
                    </a:cubicBezTo>
                    <a:cubicBezTo>
                      <a:pt x="1" y="1369"/>
                      <a:pt x="1" y="2017"/>
                      <a:pt x="313" y="2521"/>
                    </a:cubicBezTo>
                    <a:cubicBezTo>
                      <a:pt x="614" y="3007"/>
                      <a:pt x="1137" y="3314"/>
                      <a:pt x="1691" y="3314"/>
                    </a:cubicBezTo>
                    <a:cubicBezTo>
                      <a:pt x="1712" y="3314"/>
                      <a:pt x="1732" y="3314"/>
                      <a:pt x="1753" y="3313"/>
                    </a:cubicBezTo>
                    <a:lnTo>
                      <a:pt x="86722" y="3313"/>
                    </a:lnTo>
                    <a:lnTo>
                      <a:pt x="113941" y="3289"/>
                    </a:lnTo>
                    <a:lnTo>
                      <a:pt x="121358" y="3289"/>
                    </a:lnTo>
                    <a:lnTo>
                      <a:pt x="113941" y="3265"/>
                    </a:lnTo>
                    <a:lnTo>
                      <a:pt x="86722" y="3241"/>
                    </a:lnTo>
                    <a:lnTo>
                      <a:pt x="46326" y="3217"/>
                    </a:lnTo>
                    <a:lnTo>
                      <a:pt x="1753" y="3217"/>
                    </a:lnTo>
                    <a:cubicBezTo>
                      <a:pt x="1733" y="3218"/>
                      <a:pt x="1714" y="3218"/>
                      <a:pt x="1694" y="3218"/>
                    </a:cubicBezTo>
                    <a:cubicBezTo>
                      <a:pt x="1210" y="3218"/>
                      <a:pt x="736" y="2936"/>
                      <a:pt x="505" y="2521"/>
                    </a:cubicBezTo>
                    <a:cubicBezTo>
                      <a:pt x="241" y="2065"/>
                      <a:pt x="217" y="1513"/>
                      <a:pt x="481" y="1057"/>
                    </a:cubicBezTo>
                    <a:cubicBezTo>
                      <a:pt x="721" y="600"/>
                      <a:pt x="1201" y="312"/>
                      <a:pt x="1729" y="312"/>
                    </a:cubicBezTo>
                    <a:lnTo>
                      <a:pt x="91570" y="264"/>
                    </a:lnTo>
                    <a:lnTo>
                      <a:pt x="118789" y="240"/>
                    </a:lnTo>
                    <a:lnTo>
                      <a:pt x="123062" y="240"/>
                    </a:lnTo>
                    <a:cubicBezTo>
                      <a:pt x="123299" y="240"/>
                      <a:pt x="123534" y="227"/>
                      <a:pt x="123757" y="227"/>
                    </a:cubicBezTo>
                    <a:cubicBezTo>
                      <a:pt x="124119" y="227"/>
                      <a:pt x="124450" y="263"/>
                      <a:pt x="124718" y="456"/>
                    </a:cubicBezTo>
                    <a:cubicBezTo>
                      <a:pt x="125126" y="721"/>
                      <a:pt x="125390" y="1153"/>
                      <a:pt x="125438" y="1609"/>
                    </a:cubicBezTo>
                    <a:cubicBezTo>
                      <a:pt x="125457" y="1791"/>
                      <a:pt x="125445" y="1969"/>
                      <a:pt x="125405" y="2137"/>
                    </a:cubicBezTo>
                    <a:lnTo>
                      <a:pt x="125405" y="2137"/>
                    </a:lnTo>
                    <a:cubicBezTo>
                      <a:pt x="125624" y="1466"/>
                      <a:pt x="125387" y="713"/>
                      <a:pt x="124766" y="312"/>
                    </a:cubicBezTo>
                    <a:cubicBezTo>
                      <a:pt x="124526" y="144"/>
                      <a:pt x="124238" y="72"/>
                      <a:pt x="123950" y="72"/>
                    </a:cubicBezTo>
                    <a:lnTo>
                      <a:pt x="118789" y="72"/>
                    </a:lnTo>
                    <a:lnTo>
                      <a:pt x="91570" y="24"/>
                    </a:lnTo>
                    <a:lnTo>
                      <a:pt x="1729" y="0"/>
                    </a:lnTo>
                    <a:close/>
                    <a:moveTo>
                      <a:pt x="125405" y="2137"/>
                    </a:moveTo>
                    <a:lnTo>
                      <a:pt x="125405" y="2137"/>
                    </a:lnTo>
                    <a:cubicBezTo>
                      <a:pt x="125362" y="2269"/>
                      <a:pt x="125301" y="2398"/>
                      <a:pt x="125222" y="2521"/>
                    </a:cubicBezTo>
                    <a:lnTo>
                      <a:pt x="125198" y="2569"/>
                    </a:lnTo>
                    <a:cubicBezTo>
                      <a:pt x="124934" y="2929"/>
                      <a:pt x="124550" y="3169"/>
                      <a:pt x="124094" y="3217"/>
                    </a:cubicBezTo>
                    <a:cubicBezTo>
                      <a:pt x="124046" y="3241"/>
                      <a:pt x="123998" y="3289"/>
                      <a:pt x="123926" y="3337"/>
                    </a:cubicBezTo>
                    <a:cubicBezTo>
                      <a:pt x="124655" y="3318"/>
                      <a:pt x="125247" y="2807"/>
                      <a:pt x="125405" y="21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549;p45">
                <a:extLst>
                  <a:ext uri="{FF2B5EF4-FFF2-40B4-BE49-F238E27FC236}">
                    <a16:creationId xmlns:a16="http://schemas.microsoft.com/office/drawing/2014/main" id="{EF2F1E41-FD5B-63EB-7A7F-4080FB4BD27D}"/>
                  </a:ext>
                </a:extLst>
              </p:cNvPr>
              <p:cNvSpPr/>
              <p:nvPr/>
            </p:nvSpPr>
            <p:spPr>
              <a:xfrm>
                <a:off x="3253893" y="3363566"/>
                <a:ext cx="25402" cy="385492"/>
              </a:xfrm>
              <a:custGeom>
                <a:avLst/>
                <a:gdLst/>
                <a:ahLst/>
                <a:cxnLst/>
                <a:rect l="l" t="t" r="r" b="b"/>
                <a:pathLst>
                  <a:path w="1297" h="19683" extrusionOk="0">
                    <a:moveTo>
                      <a:pt x="1" y="0"/>
                    </a:moveTo>
                    <a:lnTo>
                      <a:pt x="1" y="19682"/>
                    </a:lnTo>
                    <a:lnTo>
                      <a:pt x="1297" y="19682"/>
                    </a:lnTo>
                    <a:lnTo>
                      <a:pt x="129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550;p45">
                <a:extLst>
                  <a:ext uri="{FF2B5EF4-FFF2-40B4-BE49-F238E27FC236}">
                    <a16:creationId xmlns:a16="http://schemas.microsoft.com/office/drawing/2014/main" id="{EB6DD5F5-BFA6-9FF6-9931-C534788E62EB}"/>
                  </a:ext>
                </a:extLst>
              </p:cNvPr>
              <p:cNvSpPr/>
              <p:nvPr/>
            </p:nvSpPr>
            <p:spPr>
              <a:xfrm>
                <a:off x="3195608" y="3310452"/>
                <a:ext cx="141521" cy="76401"/>
              </a:xfrm>
              <a:custGeom>
                <a:avLst/>
                <a:gdLst/>
                <a:ahLst/>
                <a:cxnLst/>
                <a:rect l="l" t="t" r="r" b="b"/>
                <a:pathLst>
                  <a:path w="7226" h="3901" extrusionOk="0">
                    <a:moveTo>
                      <a:pt x="1" y="0"/>
                    </a:moveTo>
                    <a:lnTo>
                      <a:pt x="1" y="2928"/>
                    </a:lnTo>
                    <a:cubicBezTo>
                      <a:pt x="1129" y="3576"/>
                      <a:pt x="2377" y="3900"/>
                      <a:pt x="3622" y="3900"/>
                    </a:cubicBezTo>
                    <a:cubicBezTo>
                      <a:pt x="4867" y="3900"/>
                      <a:pt x="6109" y="3576"/>
                      <a:pt x="7225" y="2928"/>
                    </a:cubicBezTo>
                    <a:lnTo>
                      <a:pt x="72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551;p45">
                <a:extLst>
                  <a:ext uri="{FF2B5EF4-FFF2-40B4-BE49-F238E27FC236}">
                    <a16:creationId xmlns:a16="http://schemas.microsoft.com/office/drawing/2014/main" id="{91FDC3EC-49C5-7B8E-69BA-E7F8C575784B}"/>
                  </a:ext>
                </a:extLst>
              </p:cNvPr>
              <p:cNvSpPr/>
              <p:nvPr/>
            </p:nvSpPr>
            <p:spPr>
              <a:xfrm>
                <a:off x="3193728" y="3291631"/>
                <a:ext cx="145752" cy="45633"/>
              </a:xfrm>
              <a:custGeom>
                <a:avLst/>
                <a:gdLst/>
                <a:ahLst/>
                <a:cxnLst/>
                <a:rect l="l" t="t" r="r" b="b"/>
                <a:pathLst>
                  <a:path w="7442" h="2330" extrusionOk="0">
                    <a:moveTo>
                      <a:pt x="3721" y="1"/>
                    </a:moveTo>
                    <a:cubicBezTo>
                      <a:pt x="1657" y="1"/>
                      <a:pt x="0" y="529"/>
                      <a:pt x="0" y="1177"/>
                    </a:cubicBezTo>
                    <a:cubicBezTo>
                      <a:pt x="0" y="1801"/>
                      <a:pt x="1657" y="2329"/>
                      <a:pt x="3721" y="2329"/>
                    </a:cubicBezTo>
                    <a:cubicBezTo>
                      <a:pt x="5761" y="2329"/>
                      <a:pt x="7441" y="1801"/>
                      <a:pt x="7441" y="1177"/>
                    </a:cubicBezTo>
                    <a:cubicBezTo>
                      <a:pt x="7441" y="529"/>
                      <a:pt x="5761" y="1"/>
                      <a:pt x="37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552;p45">
                <a:extLst>
                  <a:ext uri="{FF2B5EF4-FFF2-40B4-BE49-F238E27FC236}">
                    <a16:creationId xmlns:a16="http://schemas.microsoft.com/office/drawing/2014/main" id="{231E88B1-D5FF-9F09-0F9E-F8FFB0C27164}"/>
                  </a:ext>
                </a:extLst>
              </p:cNvPr>
              <p:cNvSpPr/>
              <p:nvPr/>
            </p:nvSpPr>
            <p:spPr>
              <a:xfrm>
                <a:off x="1842691" y="3243687"/>
                <a:ext cx="25402" cy="509602"/>
              </a:xfrm>
              <a:custGeom>
                <a:avLst/>
                <a:gdLst/>
                <a:ahLst/>
                <a:cxnLst/>
                <a:rect l="l" t="t" r="r" b="b"/>
                <a:pathLst>
                  <a:path w="1297" h="26020" extrusionOk="0">
                    <a:moveTo>
                      <a:pt x="0" y="1"/>
                    </a:moveTo>
                    <a:lnTo>
                      <a:pt x="0" y="26019"/>
                    </a:lnTo>
                    <a:lnTo>
                      <a:pt x="1296" y="26019"/>
                    </a:lnTo>
                    <a:lnTo>
                      <a:pt x="129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553;p45">
                <a:extLst>
                  <a:ext uri="{FF2B5EF4-FFF2-40B4-BE49-F238E27FC236}">
                    <a16:creationId xmlns:a16="http://schemas.microsoft.com/office/drawing/2014/main" id="{65CBA16F-D66A-E862-34B9-A618CDFA3D1D}"/>
                  </a:ext>
                </a:extLst>
              </p:cNvPr>
              <p:cNvSpPr/>
              <p:nvPr/>
            </p:nvSpPr>
            <p:spPr>
              <a:xfrm>
                <a:off x="1784386" y="3191042"/>
                <a:ext cx="141521" cy="75931"/>
              </a:xfrm>
              <a:custGeom>
                <a:avLst/>
                <a:gdLst/>
                <a:ahLst/>
                <a:cxnLst/>
                <a:rect l="l" t="t" r="r" b="b"/>
                <a:pathLst>
                  <a:path w="7226" h="3877" extrusionOk="0">
                    <a:moveTo>
                      <a:pt x="1" y="0"/>
                    </a:moveTo>
                    <a:lnTo>
                      <a:pt x="1" y="2905"/>
                    </a:lnTo>
                    <a:cubicBezTo>
                      <a:pt x="1117" y="3553"/>
                      <a:pt x="2365" y="3877"/>
                      <a:pt x="3613" y="3877"/>
                    </a:cubicBezTo>
                    <a:cubicBezTo>
                      <a:pt x="4861" y="3877"/>
                      <a:pt x="6110" y="3553"/>
                      <a:pt x="7226" y="2905"/>
                    </a:cubicBezTo>
                    <a:lnTo>
                      <a:pt x="722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554;p45">
                <a:extLst>
                  <a:ext uri="{FF2B5EF4-FFF2-40B4-BE49-F238E27FC236}">
                    <a16:creationId xmlns:a16="http://schemas.microsoft.com/office/drawing/2014/main" id="{3A641733-0732-A951-25E3-84D649A81E41}"/>
                  </a:ext>
                </a:extLst>
              </p:cNvPr>
              <p:cNvSpPr/>
              <p:nvPr/>
            </p:nvSpPr>
            <p:spPr>
              <a:xfrm>
                <a:off x="1782976" y="3171771"/>
                <a:ext cx="145282" cy="45613"/>
              </a:xfrm>
              <a:custGeom>
                <a:avLst/>
                <a:gdLst/>
                <a:ahLst/>
                <a:cxnLst/>
                <a:rect l="l" t="t" r="r" b="b"/>
                <a:pathLst>
                  <a:path w="7418" h="2329" extrusionOk="0">
                    <a:moveTo>
                      <a:pt x="3697" y="0"/>
                    </a:moveTo>
                    <a:cubicBezTo>
                      <a:pt x="1657" y="0"/>
                      <a:pt x="1" y="528"/>
                      <a:pt x="1" y="1176"/>
                    </a:cubicBezTo>
                    <a:cubicBezTo>
                      <a:pt x="1" y="1801"/>
                      <a:pt x="1657" y="2329"/>
                      <a:pt x="3697" y="2329"/>
                    </a:cubicBezTo>
                    <a:cubicBezTo>
                      <a:pt x="5762" y="2329"/>
                      <a:pt x="7418" y="1801"/>
                      <a:pt x="7418" y="1176"/>
                    </a:cubicBezTo>
                    <a:cubicBezTo>
                      <a:pt x="7418" y="528"/>
                      <a:pt x="5762" y="0"/>
                      <a:pt x="36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555;p45">
                <a:extLst>
                  <a:ext uri="{FF2B5EF4-FFF2-40B4-BE49-F238E27FC236}">
                    <a16:creationId xmlns:a16="http://schemas.microsoft.com/office/drawing/2014/main" id="{4BC40DC6-D3A7-9581-C537-E95F21C74E68}"/>
                  </a:ext>
                </a:extLst>
              </p:cNvPr>
              <p:cNvSpPr/>
              <p:nvPr/>
            </p:nvSpPr>
            <p:spPr>
              <a:xfrm>
                <a:off x="1938109" y="3366856"/>
                <a:ext cx="25872" cy="386432"/>
              </a:xfrm>
              <a:custGeom>
                <a:avLst/>
                <a:gdLst/>
                <a:ahLst/>
                <a:cxnLst/>
                <a:rect l="l" t="t" r="r" b="b"/>
                <a:pathLst>
                  <a:path w="1321" h="19731" extrusionOk="0">
                    <a:moveTo>
                      <a:pt x="1" y="0"/>
                    </a:moveTo>
                    <a:lnTo>
                      <a:pt x="1" y="19730"/>
                    </a:lnTo>
                    <a:lnTo>
                      <a:pt x="1321" y="19730"/>
                    </a:lnTo>
                    <a:lnTo>
                      <a:pt x="13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556;p45">
                <a:extLst>
                  <a:ext uri="{FF2B5EF4-FFF2-40B4-BE49-F238E27FC236}">
                    <a16:creationId xmlns:a16="http://schemas.microsoft.com/office/drawing/2014/main" id="{167C452E-2A45-4A94-1A8C-694A436D30B3}"/>
                  </a:ext>
                </a:extLst>
              </p:cNvPr>
              <p:cNvSpPr/>
              <p:nvPr/>
            </p:nvSpPr>
            <p:spPr>
              <a:xfrm>
                <a:off x="1880294" y="3313742"/>
                <a:ext cx="141521" cy="76401"/>
              </a:xfrm>
              <a:custGeom>
                <a:avLst/>
                <a:gdLst/>
                <a:ahLst/>
                <a:cxnLst/>
                <a:rect l="l" t="t" r="r" b="b"/>
                <a:pathLst>
                  <a:path w="7226" h="3901" extrusionOk="0">
                    <a:moveTo>
                      <a:pt x="0" y="0"/>
                    </a:moveTo>
                    <a:lnTo>
                      <a:pt x="0" y="2928"/>
                    </a:lnTo>
                    <a:cubicBezTo>
                      <a:pt x="1117" y="3576"/>
                      <a:pt x="2365" y="3900"/>
                      <a:pt x="3613" y="3900"/>
                    </a:cubicBezTo>
                    <a:cubicBezTo>
                      <a:pt x="4861" y="3900"/>
                      <a:pt x="6109" y="3576"/>
                      <a:pt x="7225" y="2928"/>
                    </a:cubicBezTo>
                    <a:lnTo>
                      <a:pt x="72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557;p45">
                <a:extLst>
                  <a:ext uri="{FF2B5EF4-FFF2-40B4-BE49-F238E27FC236}">
                    <a16:creationId xmlns:a16="http://schemas.microsoft.com/office/drawing/2014/main" id="{A28A9AAF-30A4-2D4F-D6E8-BEE3D2104C76}"/>
                  </a:ext>
                </a:extLst>
              </p:cNvPr>
              <p:cNvSpPr/>
              <p:nvPr/>
            </p:nvSpPr>
            <p:spPr>
              <a:xfrm>
                <a:off x="1878414" y="3294921"/>
                <a:ext cx="145282" cy="45633"/>
              </a:xfrm>
              <a:custGeom>
                <a:avLst/>
                <a:gdLst/>
                <a:ahLst/>
                <a:cxnLst/>
                <a:rect l="l" t="t" r="r" b="b"/>
                <a:pathLst>
                  <a:path w="7418" h="2330" extrusionOk="0">
                    <a:moveTo>
                      <a:pt x="3721" y="1"/>
                    </a:moveTo>
                    <a:cubicBezTo>
                      <a:pt x="1657" y="1"/>
                      <a:pt x="0" y="529"/>
                      <a:pt x="0" y="1177"/>
                    </a:cubicBezTo>
                    <a:cubicBezTo>
                      <a:pt x="0" y="1825"/>
                      <a:pt x="1657" y="2329"/>
                      <a:pt x="3721" y="2329"/>
                    </a:cubicBezTo>
                    <a:cubicBezTo>
                      <a:pt x="5761" y="2329"/>
                      <a:pt x="7417" y="1825"/>
                      <a:pt x="7417" y="1177"/>
                    </a:cubicBezTo>
                    <a:cubicBezTo>
                      <a:pt x="7417" y="529"/>
                      <a:pt x="5761" y="1"/>
                      <a:pt x="37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558;p45">
                <a:extLst>
                  <a:ext uri="{FF2B5EF4-FFF2-40B4-BE49-F238E27FC236}">
                    <a16:creationId xmlns:a16="http://schemas.microsoft.com/office/drawing/2014/main" id="{3A0B2D79-44C8-6841-F6F3-E324AB309F4F}"/>
                  </a:ext>
                </a:extLst>
              </p:cNvPr>
              <p:cNvSpPr/>
              <p:nvPr/>
            </p:nvSpPr>
            <p:spPr>
              <a:xfrm>
                <a:off x="1784386" y="3428432"/>
                <a:ext cx="141521" cy="76068"/>
              </a:xfrm>
              <a:custGeom>
                <a:avLst/>
                <a:gdLst/>
                <a:ahLst/>
                <a:cxnLst/>
                <a:rect l="l" t="t" r="r" b="b"/>
                <a:pathLst>
                  <a:path w="7226" h="3884" extrusionOk="0">
                    <a:moveTo>
                      <a:pt x="1" y="1"/>
                    </a:moveTo>
                    <a:lnTo>
                      <a:pt x="1" y="2929"/>
                    </a:lnTo>
                    <a:cubicBezTo>
                      <a:pt x="1117" y="3565"/>
                      <a:pt x="2365" y="3883"/>
                      <a:pt x="3613" y="3883"/>
                    </a:cubicBezTo>
                    <a:cubicBezTo>
                      <a:pt x="4861" y="3883"/>
                      <a:pt x="6110" y="3565"/>
                      <a:pt x="7226" y="2929"/>
                    </a:cubicBezTo>
                    <a:lnTo>
                      <a:pt x="72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559;p45">
                <a:extLst>
                  <a:ext uri="{FF2B5EF4-FFF2-40B4-BE49-F238E27FC236}">
                    <a16:creationId xmlns:a16="http://schemas.microsoft.com/office/drawing/2014/main" id="{135B9409-9A2C-92FD-72BA-32B496AC16D0}"/>
                  </a:ext>
                </a:extLst>
              </p:cNvPr>
              <p:cNvSpPr/>
              <p:nvPr/>
            </p:nvSpPr>
            <p:spPr>
              <a:xfrm>
                <a:off x="1782976" y="3409630"/>
                <a:ext cx="145282" cy="45613"/>
              </a:xfrm>
              <a:custGeom>
                <a:avLst/>
                <a:gdLst/>
                <a:ahLst/>
                <a:cxnLst/>
                <a:rect l="l" t="t" r="r" b="b"/>
                <a:pathLst>
                  <a:path w="7418" h="2329" extrusionOk="0">
                    <a:moveTo>
                      <a:pt x="3697" y="1"/>
                    </a:moveTo>
                    <a:cubicBezTo>
                      <a:pt x="1657" y="1"/>
                      <a:pt x="1" y="505"/>
                      <a:pt x="1" y="1153"/>
                    </a:cubicBezTo>
                    <a:cubicBezTo>
                      <a:pt x="1" y="1801"/>
                      <a:pt x="1657" y="2329"/>
                      <a:pt x="3697" y="2329"/>
                    </a:cubicBezTo>
                    <a:cubicBezTo>
                      <a:pt x="5762" y="2329"/>
                      <a:pt x="7418" y="1801"/>
                      <a:pt x="7418" y="1153"/>
                    </a:cubicBezTo>
                    <a:cubicBezTo>
                      <a:pt x="7418" y="505"/>
                      <a:pt x="5762" y="1"/>
                      <a:pt x="3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560;p45">
                <a:extLst>
                  <a:ext uri="{FF2B5EF4-FFF2-40B4-BE49-F238E27FC236}">
                    <a16:creationId xmlns:a16="http://schemas.microsoft.com/office/drawing/2014/main" id="{6603D353-1A25-AF3D-7356-E2C231032932}"/>
                  </a:ext>
                </a:extLst>
              </p:cNvPr>
              <p:cNvSpPr/>
              <p:nvPr/>
            </p:nvSpPr>
            <p:spPr>
              <a:xfrm>
                <a:off x="2120505" y="3366856"/>
                <a:ext cx="25402" cy="386432"/>
              </a:xfrm>
              <a:custGeom>
                <a:avLst/>
                <a:gdLst/>
                <a:ahLst/>
                <a:cxnLst/>
                <a:rect l="l" t="t" r="r" b="b"/>
                <a:pathLst>
                  <a:path w="1297" h="19731" extrusionOk="0">
                    <a:moveTo>
                      <a:pt x="1" y="0"/>
                    </a:moveTo>
                    <a:lnTo>
                      <a:pt x="1" y="19730"/>
                    </a:lnTo>
                    <a:lnTo>
                      <a:pt x="1297" y="19730"/>
                    </a:lnTo>
                    <a:lnTo>
                      <a:pt x="129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561;p45">
                <a:extLst>
                  <a:ext uri="{FF2B5EF4-FFF2-40B4-BE49-F238E27FC236}">
                    <a16:creationId xmlns:a16="http://schemas.microsoft.com/office/drawing/2014/main" id="{F0FC6AC5-15D2-6833-1E6F-BFF0ECDDE337}"/>
                  </a:ext>
                </a:extLst>
              </p:cNvPr>
              <p:cNvSpPr/>
              <p:nvPr/>
            </p:nvSpPr>
            <p:spPr>
              <a:xfrm>
                <a:off x="2062690" y="3313742"/>
                <a:ext cx="141521" cy="76401"/>
              </a:xfrm>
              <a:custGeom>
                <a:avLst/>
                <a:gdLst/>
                <a:ahLst/>
                <a:cxnLst/>
                <a:rect l="l" t="t" r="r" b="b"/>
                <a:pathLst>
                  <a:path w="7226" h="3901" extrusionOk="0">
                    <a:moveTo>
                      <a:pt x="0" y="0"/>
                    </a:moveTo>
                    <a:lnTo>
                      <a:pt x="0" y="2928"/>
                    </a:lnTo>
                    <a:cubicBezTo>
                      <a:pt x="1117" y="3576"/>
                      <a:pt x="2365" y="3900"/>
                      <a:pt x="3613" y="3900"/>
                    </a:cubicBezTo>
                    <a:cubicBezTo>
                      <a:pt x="4861" y="3900"/>
                      <a:pt x="6109" y="3576"/>
                      <a:pt x="7225" y="2928"/>
                    </a:cubicBezTo>
                    <a:lnTo>
                      <a:pt x="72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562;p45">
                <a:extLst>
                  <a:ext uri="{FF2B5EF4-FFF2-40B4-BE49-F238E27FC236}">
                    <a16:creationId xmlns:a16="http://schemas.microsoft.com/office/drawing/2014/main" id="{822C2E9E-ED4D-C488-6CBA-1B5DE51506FF}"/>
                  </a:ext>
                </a:extLst>
              </p:cNvPr>
              <p:cNvSpPr/>
              <p:nvPr/>
            </p:nvSpPr>
            <p:spPr>
              <a:xfrm>
                <a:off x="2060810" y="3294921"/>
                <a:ext cx="145282" cy="45633"/>
              </a:xfrm>
              <a:custGeom>
                <a:avLst/>
                <a:gdLst/>
                <a:ahLst/>
                <a:cxnLst/>
                <a:rect l="l" t="t" r="r" b="b"/>
                <a:pathLst>
                  <a:path w="7418" h="2330" extrusionOk="0">
                    <a:moveTo>
                      <a:pt x="3697" y="1"/>
                    </a:moveTo>
                    <a:cubicBezTo>
                      <a:pt x="1657" y="1"/>
                      <a:pt x="0" y="529"/>
                      <a:pt x="0" y="1177"/>
                    </a:cubicBezTo>
                    <a:cubicBezTo>
                      <a:pt x="0" y="1825"/>
                      <a:pt x="1657" y="2329"/>
                      <a:pt x="3697" y="2329"/>
                    </a:cubicBezTo>
                    <a:cubicBezTo>
                      <a:pt x="5761" y="2329"/>
                      <a:pt x="7417" y="1825"/>
                      <a:pt x="7417" y="1177"/>
                    </a:cubicBezTo>
                    <a:cubicBezTo>
                      <a:pt x="7417" y="529"/>
                      <a:pt x="5761" y="1"/>
                      <a:pt x="3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563;p45">
                <a:extLst>
                  <a:ext uri="{FF2B5EF4-FFF2-40B4-BE49-F238E27FC236}">
                    <a16:creationId xmlns:a16="http://schemas.microsoft.com/office/drawing/2014/main" id="{BE10F402-776C-C2CC-F669-33838A7DEA20}"/>
                  </a:ext>
                </a:extLst>
              </p:cNvPr>
              <p:cNvSpPr/>
              <p:nvPr/>
            </p:nvSpPr>
            <p:spPr>
              <a:xfrm>
                <a:off x="2311361" y="3366856"/>
                <a:ext cx="27752" cy="401003"/>
              </a:xfrm>
              <a:custGeom>
                <a:avLst/>
                <a:gdLst/>
                <a:ahLst/>
                <a:cxnLst/>
                <a:rect l="l" t="t" r="r" b="b"/>
                <a:pathLst>
                  <a:path w="1417" h="20475" extrusionOk="0">
                    <a:moveTo>
                      <a:pt x="1" y="0"/>
                    </a:moveTo>
                    <a:lnTo>
                      <a:pt x="1" y="19730"/>
                    </a:lnTo>
                    <a:lnTo>
                      <a:pt x="409" y="19730"/>
                    </a:lnTo>
                    <a:lnTo>
                      <a:pt x="1417" y="20474"/>
                    </a:lnTo>
                    <a:lnTo>
                      <a:pt x="13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564;p45">
                <a:extLst>
                  <a:ext uri="{FF2B5EF4-FFF2-40B4-BE49-F238E27FC236}">
                    <a16:creationId xmlns:a16="http://schemas.microsoft.com/office/drawing/2014/main" id="{C8E7EE1E-3A90-707C-EC78-F4A644180D5F}"/>
                  </a:ext>
                </a:extLst>
              </p:cNvPr>
              <p:cNvSpPr/>
              <p:nvPr/>
            </p:nvSpPr>
            <p:spPr>
              <a:xfrm>
                <a:off x="2253546" y="3313742"/>
                <a:ext cx="141521" cy="76401"/>
              </a:xfrm>
              <a:custGeom>
                <a:avLst/>
                <a:gdLst/>
                <a:ahLst/>
                <a:cxnLst/>
                <a:rect l="l" t="t" r="r" b="b"/>
                <a:pathLst>
                  <a:path w="7226" h="3901" extrusionOk="0">
                    <a:moveTo>
                      <a:pt x="0" y="0"/>
                    </a:moveTo>
                    <a:lnTo>
                      <a:pt x="0" y="2928"/>
                    </a:lnTo>
                    <a:cubicBezTo>
                      <a:pt x="1117" y="3576"/>
                      <a:pt x="2365" y="3900"/>
                      <a:pt x="3613" y="3900"/>
                    </a:cubicBezTo>
                    <a:cubicBezTo>
                      <a:pt x="4861" y="3900"/>
                      <a:pt x="6109" y="3576"/>
                      <a:pt x="7225" y="2928"/>
                    </a:cubicBezTo>
                    <a:lnTo>
                      <a:pt x="72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565;p45">
                <a:extLst>
                  <a:ext uri="{FF2B5EF4-FFF2-40B4-BE49-F238E27FC236}">
                    <a16:creationId xmlns:a16="http://schemas.microsoft.com/office/drawing/2014/main" id="{585CE2B3-8567-FE90-E8C2-C861EAB98114}"/>
                  </a:ext>
                </a:extLst>
              </p:cNvPr>
              <p:cNvSpPr/>
              <p:nvPr/>
            </p:nvSpPr>
            <p:spPr>
              <a:xfrm>
                <a:off x="2251666" y="3294921"/>
                <a:ext cx="145282" cy="45633"/>
              </a:xfrm>
              <a:custGeom>
                <a:avLst/>
                <a:gdLst/>
                <a:ahLst/>
                <a:cxnLst/>
                <a:rect l="l" t="t" r="r" b="b"/>
                <a:pathLst>
                  <a:path w="7418" h="2330" extrusionOk="0">
                    <a:moveTo>
                      <a:pt x="3697" y="1"/>
                    </a:moveTo>
                    <a:cubicBezTo>
                      <a:pt x="1657" y="1"/>
                      <a:pt x="0" y="529"/>
                      <a:pt x="0" y="1177"/>
                    </a:cubicBezTo>
                    <a:cubicBezTo>
                      <a:pt x="0" y="1825"/>
                      <a:pt x="1657" y="2329"/>
                      <a:pt x="3697" y="2329"/>
                    </a:cubicBezTo>
                    <a:cubicBezTo>
                      <a:pt x="5761" y="2329"/>
                      <a:pt x="7417" y="1825"/>
                      <a:pt x="7417" y="1177"/>
                    </a:cubicBezTo>
                    <a:cubicBezTo>
                      <a:pt x="7417" y="529"/>
                      <a:pt x="5761" y="1"/>
                      <a:pt x="3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566;p45">
                <a:extLst>
                  <a:ext uri="{FF2B5EF4-FFF2-40B4-BE49-F238E27FC236}">
                    <a16:creationId xmlns:a16="http://schemas.microsoft.com/office/drawing/2014/main" id="{D65A22B7-E9AB-B9F8-E659-1BCA76CE4403}"/>
                  </a:ext>
                </a:extLst>
              </p:cNvPr>
              <p:cNvSpPr/>
              <p:nvPr/>
            </p:nvSpPr>
            <p:spPr>
              <a:xfrm>
                <a:off x="2499868" y="3366856"/>
                <a:ext cx="25402" cy="389722"/>
              </a:xfrm>
              <a:custGeom>
                <a:avLst/>
                <a:gdLst/>
                <a:ahLst/>
                <a:cxnLst/>
                <a:rect l="l" t="t" r="r" b="b"/>
                <a:pathLst>
                  <a:path w="1297" h="19899" extrusionOk="0">
                    <a:moveTo>
                      <a:pt x="1" y="0"/>
                    </a:moveTo>
                    <a:lnTo>
                      <a:pt x="1" y="19898"/>
                    </a:lnTo>
                    <a:lnTo>
                      <a:pt x="1297" y="19898"/>
                    </a:lnTo>
                    <a:lnTo>
                      <a:pt x="129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567;p45">
                <a:extLst>
                  <a:ext uri="{FF2B5EF4-FFF2-40B4-BE49-F238E27FC236}">
                    <a16:creationId xmlns:a16="http://schemas.microsoft.com/office/drawing/2014/main" id="{1AF9A62F-F7D4-36C6-C83D-A0CA4DF3D3F0}"/>
                  </a:ext>
                </a:extLst>
              </p:cNvPr>
              <p:cNvSpPr/>
              <p:nvPr/>
            </p:nvSpPr>
            <p:spPr>
              <a:xfrm>
                <a:off x="2441583" y="3313742"/>
                <a:ext cx="141521" cy="76401"/>
              </a:xfrm>
              <a:custGeom>
                <a:avLst/>
                <a:gdLst/>
                <a:ahLst/>
                <a:cxnLst/>
                <a:rect l="l" t="t" r="r" b="b"/>
                <a:pathLst>
                  <a:path w="7226" h="3901" extrusionOk="0">
                    <a:moveTo>
                      <a:pt x="0" y="0"/>
                    </a:moveTo>
                    <a:lnTo>
                      <a:pt x="0" y="2928"/>
                    </a:lnTo>
                    <a:cubicBezTo>
                      <a:pt x="1117" y="3576"/>
                      <a:pt x="2365" y="3900"/>
                      <a:pt x="3613" y="3900"/>
                    </a:cubicBezTo>
                    <a:cubicBezTo>
                      <a:pt x="4861" y="3900"/>
                      <a:pt x="6109" y="3576"/>
                      <a:pt x="7225" y="2928"/>
                    </a:cubicBezTo>
                    <a:lnTo>
                      <a:pt x="72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568;p45">
                <a:extLst>
                  <a:ext uri="{FF2B5EF4-FFF2-40B4-BE49-F238E27FC236}">
                    <a16:creationId xmlns:a16="http://schemas.microsoft.com/office/drawing/2014/main" id="{C74E28C0-BCF5-A704-5143-62EC718DE84E}"/>
                  </a:ext>
                </a:extLst>
              </p:cNvPr>
              <p:cNvSpPr/>
              <p:nvPr/>
            </p:nvSpPr>
            <p:spPr>
              <a:xfrm>
                <a:off x="2439702" y="3294921"/>
                <a:ext cx="145282" cy="45633"/>
              </a:xfrm>
              <a:custGeom>
                <a:avLst/>
                <a:gdLst/>
                <a:ahLst/>
                <a:cxnLst/>
                <a:rect l="l" t="t" r="r" b="b"/>
                <a:pathLst>
                  <a:path w="7418" h="2330" extrusionOk="0">
                    <a:moveTo>
                      <a:pt x="3721" y="1"/>
                    </a:moveTo>
                    <a:cubicBezTo>
                      <a:pt x="1657" y="1"/>
                      <a:pt x="0" y="529"/>
                      <a:pt x="0" y="1177"/>
                    </a:cubicBezTo>
                    <a:cubicBezTo>
                      <a:pt x="0" y="1825"/>
                      <a:pt x="1657" y="2329"/>
                      <a:pt x="3721" y="2329"/>
                    </a:cubicBezTo>
                    <a:cubicBezTo>
                      <a:pt x="5761" y="2329"/>
                      <a:pt x="7417" y="1825"/>
                      <a:pt x="7417" y="1177"/>
                    </a:cubicBezTo>
                    <a:cubicBezTo>
                      <a:pt x="7417" y="529"/>
                      <a:pt x="5761" y="1"/>
                      <a:pt x="37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569;p45">
                <a:extLst>
                  <a:ext uri="{FF2B5EF4-FFF2-40B4-BE49-F238E27FC236}">
                    <a16:creationId xmlns:a16="http://schemas.microsoft.com/office/drawing/2014/main" id="{2D42FF6B-F16A-0A63-F3B1-7253B1734EE8}"/>
                  </a:ext>
                </a:extLst>
              </p:cNvPr>
              <p:cNvSpPr/>
              <p:nvPr/>
            </p:nvSpPr>
            <p:spPr>
              <a:xfrm>
                <a:off x="2685554" y="3366856"/>
                <a:ext cx="25872" cy="389722"/>
              </a:xfrm>
              <a:custGeom>
                <a:avLst/>
                <a:gdLst/>
                <a:ahLst/>
                <a:cxnLst/>
                <a:rect l="l" t="t" r="r" b="b"/>
                <a:pathLst>
                  <a:path w="1321" h="19899" extrusionOk="0">
                    <a:moveTo>
                      <a:pt x="1" y="0"/>
                    </a:moveTo>
                    <a:lnTo>
                      <a:pt x="1" y="19898"/>
                    </a:lnTo>
                    <a:lnTo>
                      <a:pt x="1321" y="19898"/>
                    </a:lnTo>
                    <a:lnTo>
                      <a:pt x="13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570;p45">
                <a:extLst>
                  <a:ext uri="{FF2B5EF4-FFF2-40B4-BE49-F238E27FC236}">
                    <a16:creationId xmlns:a16="http://schemas.microsoft.com/office/drawing/2014/main" id="{F3338549-A81B-6062-5CD8-35E8BC1CD1A6}"/>
                  </a:ext>
                </a:extLst>
              </p:cNvPr>
              <p:cNvSpPr/>
              <p:nvPr/>
            </p:nvSpPr>
            <p:spPr>
              <a:xfrm>
                <a:off x="2627739" y="3313742"/>
                <a:ext cx="141521" cy="76401"/>
              </a:xfrm>
              <a:custGeom>
                <a:avLst/>
                <a:gdLst/>
                <a:ahLst/>
                <a:cxnLst/>
                <a:rect l="l" t="t" r="r" b="b"/>
                <a:pathLst>
                  <a:path w="7226" h="3901" extrusionOk="0">
                    <a:moveTo>
                      <a:pt x="0" y="0"/>
                    </a:moveTo>
                    <a:lnTo>
                      <a:pt x="0" y="2928"/>
                    </a:lnTo>
                    <a:cubicBezTo>
                      <a:pt x="1117" y="3576"/>
                      <a:pt x="2365" y="3900"/>
                      <a:pt x="3613" y="3900"/>
                    </a:cubicBezTo>
                    <a:cubicBezTo>
                      <a:pt x="4861" y="3900"/>
                      <a:pt x="6109" y="3576"/>
                      <a:pt x="7225" y="2928"/>
                    </a:cubicBezTo>
                    <a:lnTo>
                      <a:pt x="72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571;p45">
                <a:extLst>
                  <a:ext uri="{FF2B5EF4-FFF2-40B4-BE49-F238E27FC236}">
                    <a16:creationId xmlns:a16="http://schemas.microsoft.com/office/drawing/2014/main" id="{BF1F89CE-7B03-BAEB-6F7F-5424517137CA}"/>
                  </a:ext>
                </a:extLst>
              </p:cNvPr>
              <p:cNvSpPr/>
              <p:nvPr/>
            </p:nvSpPr>
            <p:spPr>
              <a:xfrm>
                <a:off x="2625859" y="3294921"/>
                <a:ext cx="145282" cy="45633"/>
              </a:xfrm>
              <a:custGeom>
                <a:avLst/>
                <a:gdLst/>
                <a:ahLst/>
                <a:cxnLst/>
                <a:rect l="l" t="t" r="r" b="b"/>
                <a:pathLst>
                  <a:path w="7418" h="2330" extrusionOk="0">
                    <a:moveTo>
                      <a:pt x="3697" y="1"/>
                    </a:moveTo>
                    <a:cubicBezTo>
                      <a:pt x="1657" y="1"/>
                      <a:pt x="0" y="529"/>
                      <a:pt x="0" y="1177"/>
                    </a:cubicBezTo>
                    <a:cubicBezTo>
                      <a:pt x="0" y="1825"/>
                      <a:pt x="1657" y="2329"/>
                      <a:pt x="3697" y="2329"/>
                    </a:cubicBezTo>
                    <a:cubicBezTo>
                      <a:pt x="5761" y="2329"/>
                      <a:pt x="7417" y="1825"/>
                      <a:pt x="7417" y="1177"/>
                    </a:cubicBezTo>
                    <a:cubicBezTo>
                      <a:pt x="7417" y="529"/>
                      <a:pt x="5761" y="1"/>
                      <a:pt x="3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572;p45">
                <a:extLst>
                  <a:ext uri="{FF2B5EF4-FFF2-40B4-BE49-F238E27FC236}">
                    <a16:creationId xmlns:a16="http://schemas.microsoft.com/office/drawing/2014/main" id="{FDC93E4A-055B-EDE3-E3E2-4FB98428047D}"/>
                  </a:ext>
                </a:extLst>
              </p:cNvPr>
              <p:cNvSpPr/>
              <p:nvPr/>
            </p:nvSpPr>
            <p:spPr>
              <a:xfrm>
                <a:off x="2874530" y="3366856"/>
                <a:ext cx="25872" cy="389722"/>
              </a:xfrm>
              <a:custGeom>
                <a:avLst/>
                <a:gdLst/>
                <a:ahLst/>
                <a:cxnLst/>
                <a:rect l="l" t="t" r="r" b="b"/>
                <a:pathLst>
                  <a:path w="1321" h="19899" extrusionOk="0">
                    <a:moveTo>
                      <a:pt x="1" y="0"/>
                    </a:moveTo>
                    <a:lnTo>
                      <a:pt x="1" y="19898"/>
                    </a:lnTo>
                    <a:lnTo>
                      <a:pt x="1321" y="19898"/>
                    </a:lnTo>
                    <a:lnTo>
                      <a:pt x="13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573;p45">
                <a:extLst>
                  <a:ext uri="{FF2B5EF4-FFF2-40B4-BE49-F238E27FC236}">
                    <a16:creationId xmlns:a16="http://schemas.microsoft.com/office/drawing/2014/main" id="{41C5DC4A-B4ED-9548-00F2-D36518AB4869}"/>
                  </a:ext>
                </a:extLst>
              </p:cNvPr>
              <p:cNvSpPr/>
              <p:nvPr/>
            </p:nvSpPr>
            <p:spPr>
              <a:xfrm>
                <a:off x="2816715" y="3313742"/>
                <a:ext cx="141521" cy="76401"/>
              </a:xfrm>
              <a:custGeom>
                <a:avLst/>
                <a:gdLst/>
                <a:ahLst/>
                <a:cxnLst/>
                <a:rect l="l" t="t" r="r" b="b"/>
                <a:pathLst>
                  <a:path w="7226" h="3901" extrusionOk="0">
                    <a:moveTo>
                      <a:pt x="0" y="0"/>
                    </a:moveTo>
                    <a:lnTo>
                      <a:pt x="0" y="2928"/>
                    </a:lnTo>
                    <a:cubicBezTo>
                      <a:pt x="1117" y="3576"/>
                      <a:pt x="2365" y="3900"/>
                      <a:pt x="3613" y="3900"/>
                    </a:cubicBezTo>
                    <a:cubicBezTo>
                      <a:pt x="4861" y="3900"/>
                      <a:pt x="6109" y="3576"/>
                      <a:pt x="7225" y="2928"/>
                    </a:cubicBezTo>
                    <a:lnTo>
                      <a:pt x="72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574;p45">
                <a:extLst>
                  <a:ext uri="{FF2B5EF4-FFF2-40B4-BE49-F238E27FC236}">
                    <a16:creationId xmlns:a16="http://schemas.microsoft.com/office/drawing/2014/main" id="{D9278736-6217-787A-6532-4D8C5E4B5D12}"/>
                  </a:ext>
                </a:extLst>
              </p:cNvPr>
              <p:cNvSpPr/>
              <p:nvPr/>
            </p:nvSpPr>
            <p:spPr>
              <a:xfrm>
                <a:off x="2814835" y="3294921"/>
                <a:ext cx="145282" cy="45633"/>
              </a:xfrm>
              <a:custGeom>
                <a:avLst/>
                <a:gdLst/>
                <a:ahLst/>
                <a:cxnLst/>
                <a:rect l="l" t="t" r="r" b="b"/>
                <a:pathLst>
                  <a:path w="7418" h="2330" extrusionOk="0">
                    <a:moveTo>
                      <a:pt x="3697" y="1"/>
                    </a:moveTo>
                    <a:cubicBezTo>
                      <a:pt x="1657" y="1"/>
                      <a:pt x="0" y="529"/>
                      <a:pt x="0" y="1177"/>
                    </a:cubicBezTo>
                    <a:cubicBezTo>
                      <a:pt x="0" y="1825"/>
                      <a:pt x="1657" y="2329"/>
                      <a:pt x="3697" y="2329"/>
                    </a:cubicBezTo>
                    <a:cubicBezTo>
                      <a:pt x="5761" y="2329"/>
                      <a:pt x="7417" y="1825"/>
                      <a:pt x="7417" y="1177"/>
                    </a:cubicBezTo>
                    <a:cubicBezTo>
                      <a:pt x="7417" y="529"/>
                      <a:pt x="5761" y="1"/>
                      <a:pt x="3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575;p45">
                <a:extLst>
                  <a:ext uri="{FF2B5EF4-FFF2-40B4-BE49-F238E27FC236}">
                    <a16:creationId xmlns:a16="http://schemas.microsoft.com/office/drawing/2014/main" id="{98E978BF-0621-6F40-42F9-A8F53B96A28F}"/>
                  </a:ext>
                </a:extLst>
              </p:cNvPr>
              <p:cNvSpPr/>
              <p:nvPr/>
            </p:nvSpPr>
            <p:spPr>
              <a:xfrm>
                <a:off x="3064917" y="3366856"/>
                <a:ext cx="25402" cy="389722"/>
              </a:xfrm>
              <a:custGeom>
                <a:avLst/>
                <a:gdLst/>
                <a:ahLst/>
                <a:cxnLst/>
                <a:rect l="l" t="t" r="r" b="b"/>
                <a:pathLst>
                  <a:path w="1297" h="19899" extrusionOk="0">
                    <a:moveTo>
                      <a:pt x="1" y="0"/>
                    </a:moveTo>
                    <a:lnTo>
                      <a:pt x="1" y="19898"/>
                    </a:lnTo>
                    <a:lnTo>
                      <a:pt x="1297" y="19898"/>
                    </a:lnTo>
                    <a:lnTo>
                      <a:pt x="129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576;p45">
                <a:extLst>
                  <a:ext uri="{FF2B5EF4-FFF2-40B4-BE49-F238E27FC236}">
                    <a16:creationId xmlns:a16="http://schemas.microsoft.com/office/drawing/2014/main" id="{274CDB9D-5448-D073-24FC-CE374272F102}"/>
                  </a:ext>
                </a:extLst>
              </p:cNvPr>
              <p:cNvSpPr/>
              <p:nvPr/>
            </p:nvSpPr>
            <p:spPr>
              <a:xfrm>
                <a:off x="3006632" y="3313742"/>
                <a:ext cx="141521" cy="76401"/>
              </a:xfrm>
              <a:custGeom>
                <a:avLst/>
                <a:gdLst/>
                <a:ahLst/>
                <a:cxnLst/>
                <a:rect l="l" t="t" r="r" b="b"/>
                <a:pathLst>
                  <a:path w="7226" h="3901" extrusionOk="0">
                    <a:moveTo>
                      <a:pt x="0" y="0"/>
                    </a:moveTo>
                    <a:lnTo>
                      <a:pt x="0" y="2928"/>
                    </a:lnTo>
                    <a:cubicBezTo>
                      <a:pt x="1117" y="3576"/>
                      <a:pt x="2365" y="3900"/>
                      <a:pt x="3613" y="3900"/>
                    </a:cubicBezTo>
                    <a:cubicBezTo>
                      <a:pt x="4861" y="3900"/>
                      <a:pt x="6109" y="3576"/>
                      <a:pt x="7225" y="2928"/>
                    </a:cubicBezTo>
                    <a:lnTo>
                      <a:pt x="72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577;p45">
                <a:extLst>
                  <a:ext uri="{FF2B5EF4-FFF2-40B4-BE49-F238E27FC236}">
                    <a16:creationId xmlns:a16="http://schemas.microsoft.com/office/drawing/2014/main" id="{564BD590-7434-3F8D-054B-B15EAAD9879A}"/>
                  </a:ext>
                </a:extLst>
              </p:cNvPr>
              <p:cNvSpPr/>
              <p:nvPr/>
            </p:nvSpPr>
            <p:spPr>
              <a:xfrm>
                <a:off x="3004751" y="3294921"/>
                <a:ext cx="145282" cy="45633"/>
              </a:xfrm>
              <a:custGeom>
                <a:avLst/>
                <a:gdLst/>
                <a:ahLst/>
                <a:cxnLst/>
                <a:rect l="l" t="t" r="r" b="b"/>
                <a:pathLst>
                  <a:path w="7418" h="2330" extrusionOk="0">
                    <a:moveTo>
                      <a:pt x="3721" y="1"/>
                    </a:moveTo>
                    <a:cubicBezTo>
                      <a:pt x="1657" y="1"/>
                      <a:pt x="0" y="529"/>
                      <a:pt x="0" y="1177"/>
                    </a:cubicBezTo>
                    <a:cubicBezTo>
                      <a:pt x="0" y="1825"/>
                      <a:pt x="1657" y="2329"/>
                      <a:pt x="3721" y="2329"/>
                    </a:cubicBezTo>
                    <a:cubicBezTo>
                      <a:pt x="5761" y="2329"/>
                      <a:pt x="7417" y="1825"/>
                      <a:pt x="7417" y="1177"/>
                    </a:cubicBezTo>
                    <a:cubicBezTo>
                      <a:pt x="7417" y="529"/>
                      <a:pt x="5761" y="1"/>
                      <a:pt x="37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578;p45">
                <a:extLst>
                  <a:ext uri="{FF2B5EF4-FFF2-40B4-BE49-F238E27FC236}">
                    <a16:creationId xmlns:a16="http://schemas.microsoft.com/office/drawing/2014/main" id="{47886C60-2CC1-4727-5794-81DCA54F5A3C}"/>
                  </a:ext>
                </a:extLst>
              </p:cNvPr>
              <p:cNvSpPr/>
              <p:nvPr/>
            </p:nvSpPr>
            <p:spPr>
              <a:xfrm>
                <a:off x="3444750" y="3366856"/>
                <a:ext cx="25872" cy="381261"/>
              </a:xfrm>
              <a:custGeom>
                <a:avLst/>
                <a:gdLst/>
                <a:ahLst/>
                <a:cxnLst/>
                <a:rect l="l" t="t" r="r" b="b"/>
                <a:pathLst>
                  <a:path w="1321" h="19467" extrusionOk="0">
                    <a:moveTo>
                      <a:pt x="1" y="0"/>
                    </a:moveTo>
                    <a:lnTo>
                      <a:pt x="1" y="19466"/>
                    </a:lnTo>
                    <a:lnTo>
                      <a:pt x="1321" y="19466"/>
                    </a:lnTo>
                    <a:lnTo>
                      <a:pt x="13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579;p45">
                <a:extLst>
                  <a:ext uri="{FF2B5EF4-FFF2-40B4-BE49-F238E27FC236}">
                    <a16:creationId xmlns:a16="http://schemas.microsoft.com/office/drawing/2014/main" id="{61211B9E-E9A5-51A2-2FF9-F8E9C70C6E03}"/>
                  </a:ext>
                </a:extLst>
              </p:cNvPr>
              <p:cNvSpPr/>
              <p:nvPr/>
            </p:nvSpPr>
            <p:spPr>
              <a:xfrm>
                <a:off x="3386934" y="3313742"/>
                <a:ext cx="141521" cy="76401"/>
              </a:xfrm>
              <a:custGeom>
                <a:avLst/>
                <a:gdLst/>
                <a:ahLst/>
                <a:cxnLst/>
                <a:rect l="l" t="t" r="r" b="b"/>
                <a:pathLst>
                  <a:path w="7226" h="3901" extrusionOk="0">
                    <a:moveTo>
                      <a:pt x="1" y="0"/>
                    </a:moveTo>
                    <a:lnTo>
                      <a:pt x="1" y="2928"/>
                    </a:lnTo>
                    <a:cubicBezTo>
                      <a:pt x="1117" y="3576"/>
                      <a:pt x="2365" y="3900"/>
                      <a:pt x="3613" y="3900"/>
                    </a:cubicBezTo>
                    <a:cubicBezTo>
                      <a:pt x="4861" y="3900"/>
                      <a:pt x="6109" y="3576"/>
                      <a:pt x="7225" y="2928"/>
                    </a:cubicBezTo>
                    <a:lnTo>
                      <a:pt x="72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580;p45">
                <a:extLst>
                  <a:ext uri="{FF2B5EF4-FFF2-40B4-BE49-F238E27FC236}">
                    <a16:creationId xmlns:a16="http://schemas.microsoft.com/office/drawing/2014/main" id="{B39F5EEE-7219-79DE-A78A-92B01959388E}"/>
                  </a:ext>
                </a:extLst>
              </p:cNvPr>
              <p:cNvSpPr/>
              <p:nvPr/>
            </p:nvSpPr>
            <p:spPr>
              <a:xfrm>
                <a:off x="3385054" y="3294921"/>
                <a:ext cx="145282" cy="45633"/>
              </a:xfrm>
              <a:custGeom>
                <a:avLst/>
                <a:gdLst/>
                <a:ahLst/>
                <a:cxnLst/>
                <a:rect l="l" t="t" r="r" b="b"/>
                <a:pathLst>
                  <a:path w="7418" h="2330" extrusionOk="0">
                    <a:moveTo>
                      <a:pt x="3697" y="1"/>
                    </a:moveTo>
                    <a:cubicBezTo>
                      <a:pt x="1657" y="1"/>
                      <a:pt x="1" y="529"/>
                      <a:pt x="1" y="1177"/>
                    </a:cubicBezTo>
                    <a:cubicBezTo>
                      <a:pt x="1" y="1825"/>
                      <a:pt x="1657" y="2329"/>
                      <a:pt x="3697" y="2329"/>
                    </a:cubicBezTo>
                    <a:cubicBezTo>
                      <a:pt x="5761" y="2329"/>
                      <a:pt x="7417" y="1825"/>
                      <a:pt x="7417" y="1177"/>
                    </a:cubicBezTo>
                    <a:cubicBezTo>
                      <a:pt x="7417" y="529"/>
                      <a:pt x="5761" y="1"/>
                      <a:pt x="3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581;p45">
                <a:extLst>
                  <a:ext uri="{FF2B5EF4-FFF2-40B4-BE49-F238E27FC236}">
                    <a16:creationId xmlns:a16="http://schemas.microsoft.com/office/drawing/2014/main" id="{35C78839-CF0D-A94E-4CA2-57E056310421}"/>
                  </a:ext>
                </a:extLst>
              </p:cNvPr>
              <p:cNvSpPr/>
              <p:nvPr/>
            </p:nvSpPr>
            <p:spPr>
              <a:xfrm>
                <a:off x="3637016" y="3366856"/>
                <a:ext cx="25402" cy="381261"/>
              </a:xfrm>
              <a:custGeom>
                <a:avLst/>
                <a:gdLst/>
                <a:ahLst/>
                <a:cxnLst/>
                <a:rect l="l" t="t" r="r" b="b"/>
                <a:pathLst>
                  <a:path w="1297" h="19467" extrusionOk="0">
                    <a:moveTo>
                      <a:pt x="1" y="0"/>
                    </a:moveTo>
                    <a:lnTo>
                      <a:pt x="1" y="19466"/>
                    </a:lnTo>
                    <a:lnTo>
                      <a:pt x="1297" y="19466"/>
                    </a:lnTo>
                    <a:lnTo>
                      <a:pt x="129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582;p45">
                <a:extLst>
                  <a:ext uri="{FF2B5EF4-FFF2-40B4-BE49-F238E27FC236}">
                    <a16:creationId xmlns:a16="http://schemas.microsoft.com/office/drawing/2014/main" id="{2ED29327-5B7A-2E23-0D64-929DB2AABCEB}"/>
                  </a:ext>
                </a:extLst>
              </p:cNvPr>
              <p:cNvSpPr/>
              <p:nvPr/>
            </p:nvSpPr>
            <p:spPr>
              <a:xfrm>
                <a:off x="3579201" y="3313742"/>
                <a:ext cx="141521" cy="76401"/>
              </a:xfrm>
              <a:custGeom>
                <a:avLst/>
                <a:gdLst/>
                <a:ahLst/>
                <a:cxnLst/>
                <a:rect l="l" t="t" r="r" b="b"/>
                <a:pathLst>
                  <a:path w="7226" h="3901" extrusionOk="0">
                    <a:moveTo>
                      <a:pt x="1" y="0"/>
                    </a:moveTo>
                    <a:lnTo>
                      <a:pt x="1" y="2928"/>
                    </a:lnTo>
                    <a:cubicBezTo>
                      <a:pt x="1117" y="3576"/>
                      <a:pt x="2365" y="3900"/>
                      <a:pt x="3613" y="3900"/>
                    </a:cubicBezTo>
                    <a:cubicBezTo>
                      <a:pt x="4861" y="3900"/>
                      <a:pt x="6109" y="3576"/>
                      <a:pt x="7225" y="2928"/>
                    </a:cubicBezTo>
                    <a:lnTo>
                      <a:pt x="72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1583;p45">
                <a:extLst>
                  <a:ext uri="{FF2B5EF4-FFF2-40B4-BE49-F238E27FC236}">
                    <a16:creationId xmlns:a16="http://schemas.microsoft.com/office/drawing/2014/main" id="{3CE1C24C-3236-68A3-7FFE-339E2FF13C72}"/>
                  </a:ext>
                </a:extLst>
              </p:cNvPr>
              <p:cNvSpPr/>
              <p:nvPr/>
            </p:nvSpPr>
            <p:spPr>
              <a:xfrm>
                <a:off x="3577321" y="3294921"/>
                <a:ext cx="145282" cy="45633"/>
              </a:xfrm>
              <a:custGeom>
                <a:avLst/>
                <a:gdLst/>
                <a:ahLst/>
                <a:cxnLst/>
                <a:rect l="l" t="t" r="r" b="b"/>
                <a:pathLst>
                  <a:path w="7418" h="2330" extrusionOk="0">
                    <a:moveTo>
                      <a:pt x="3697" y="1"/>
                    </a:moveTo>
                    <a:cubicBezTo>
                      <a:pt x="1657" y="1"/>
                      <a:pt x="1" y="529"/>
                      <a:pt x="1" y="1177"/>
                    </a:cubicBezTo>
                    <a:cubicBezTo>
                      <a:pt x="1" y="1825"/>
                      <a:pt x="1657" y="2329"/>
                      <a:pt x="3697" y="2329"/>
                    </a:cubicBezTo>
                    <a:cubicBezTo>
                      <a:pt x="5761" y="2329"/>
                      <a:pt x="7417" y="1825"/>
                      <a:pt x="7417" y="1177"/>
                    </a:cubicBezTo>
                    <a:cubicBezTo>
                      <a:pt x="7417" y="529"/>
                      <a:pt x="5761" y="1"/>
                      <a:pt x="3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584;p45">
                <a:extLst>
                  <a:ext uri="{FF2B5EF4-FFF2-40B4-BE49-F238E27FC236}">
                    <a16:creationId xmlns:a16="http://schemas.microsoft.com/office/drawing/2014/main" id="{A0FBB4F6-D9CE-7C66-3C1C-E72B3886D868}"/>
                  </a:ext>
                </a:extLst>
              </p:cNvPr>
              <p:cNvSpPr/>
              <p:nvPr/>
            </p:nvSpPr>
            <p:spPr>
              <a:xfrm>
                <a:off x="2031197" y="3243687"/>
                <a:ext cx="25402" cy="509602"/>
              </a:xfrm>
              <a:custGeom>
                <a:avLst/>
                <a:gdLst/>
                <a:ahLst/>
                <a:cxnLst/>
                <a:rect l="l" t="t" r="r" b="b"/>
                <a:pathLst>
                  <a:path w="1297" h="26020" extrusionOk="0">
                    <a:moveTo>
                      <a:pt x="0" y="1"/>
                    </a:moveTo>
                    <a:lnTo>
                      <a:pt x="0" y="26019"/>
                    </a:lnTo>
                    <a:lnTo>
                      <a:pt x="1296" y="26019"/>
                    </a:lnTo>
                    <a:lnTo>
                      <a:pt x="129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585;p45">
                <a:extLst>
                  <a:ext uri="{FF2B5EF4-FFF2-40B4-BE49-F238E27FC236}">
                    <a16:creationId xmlns:a16="http://schemas.microsoft.com/office/drawing/2014/main" id="{5F567AB4-AA01-15FA-187E-7A29592C90D4}"/>
                  </a:ext>
                </a:extLst>
              </p:cNvPr>
              <p:cNvSpPr/>
              <p:nvPr/>
            </p:nvSpPr>
            <p:spPr>
              <a:xfrm>
                <a:off x="1972892" y="3191042"/>
                <a:ext cx="141991" cy="75931"/>
              </a:xfrm>
              <a:custGeom>
                <a:avLst/>
                <a:gdLst/>
                <a:ahLst/>
                <a:cxnLst/>
                <a:rect l="l" t="t" r="r" b="b"/>
                <a:pathLst>
                  <a:path w="7250" h="3877" extrusionOk="0">
                    <a:moveTo>
                      <a:pt x="1" y="0"/>
                    </a:moveTo>
                    <a:lnTo>
                      <a:pt x="1" y="2905"/>
                    </a:lnTo>
                    <a:cubicBezTo>
                      <a:pt x="1129" y="3553"/>
                      <a:pt x="2377" y="3877"/>
                      <a:pt x="3625" y="3877"/>
                    </a:cubicBezTo>
                    <a:cubicBezTo>
                      <a:pt x="4873" y="3877"/>
                      <a:pt x="6122" y="3553"/>
                      <a:pt x="7250" y="2905"/>
                    </a:cubicBezTo>
                    <a:lnTo>
                      <a:pt x="72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586;p45">
                <a:extLst>
                  <a:ext uri="{FF2B5EF4-FFF2-40B4-BE49-F238E27FC236}">
                    <a16:creationId xmlns:a16="http://schemas.microsoft.com/office/drawing/2014/main" id="{100FE6E8-5A8D-C692-1376-8CBECA3E58C6}"/>
                  </a:ext>
                </a:extLst>
              </p:cNvPr>
              <p:cNvSpPr/>
              <p:nvPr/>
            </p:nvSpPr>
            <p:spPr>
              <a:xfrm>
                <a:off x="1971012" y="3171771"/>
                <a:ext cx="145752" cy="45613"/>
              </a:xfrm>
              <a:custGeom>
                <a:avLst/>
                <a:gdLst/>
                <a:ahLst/>
                <a:cxnLst/>
                <a:rect l="l" t="t" r="r" b="b"/>
                <a:pathLst>
                  <a:path w="7442" h="2329" extrusionOk="0">
                    <a:moveTo>
                      <a:pt x="3721" y="0"/>
                    </a:moveTo>
                    <a:cubicBezTo>
                      <a:pt x="1681" y="0"/>
                      <a:pt x="1" y="528"/>
                      <a:pt x="1" y="1176"/>
                    </a:cubicBezTo>
                    <a:cubicBezTo>
                      <a:pt x="1" y="1801"/>
                      <a:pt x="1681" y="2329"/>
                      <a:pt x="3721" y="2329"/>
                    </a:cubicBezTo>
                    <a:cubicBezTo>
                      <a:pt x="5786" y="2329"/>
                      <a:pt x="7442" y="1801"/>
                      <a:pt x="7442" y="1176"/>
                    </a:cubicBezTo>
                    <a:cubicBezTo>
                      <a:pt x="7442" y="528"/>
                      <a:pt x="5786" y="0"/>
                      <a:pt x="37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587;p45">
                <a:extLst>
                  <a:ext uri="{FF2B5EF4-FFF2-40B4-BE49-F238E27FC236}">
                    <a16:creationId xmlns:a16="http://schemas.microsoft.com/office/drawing/2014/main" id="{D51FF59A-04DD-F6D4-4138-107C489BB59C}"/>
                  </a:ext>
                </a:extLst>
              </p:cNvPr>
              <p:cNvSpPr/>
              <p:nvPr/>
            </p:nvSpPr>
            <p:spPr>
              <a:xfrm>
                <a:off x="2219703" y="3243687"/>
                <a:ext cx="25402" cy="509602"/>
              </a:xfrm>
              <a:custGeom>
                <a:avLst/>
                <a:gdLst/>
                <a:ahLst/>
                <a:cxnLst/>
                <a:rect l="l" t="t" r="r" b="b"/>
                <a:pathLst>
                  <a:path w="1297" h="26020" extrusionOk="0">
                    <a:moveTo>
                      <a:pt x="0" y="1"/>
                    </a:moveTo>
                    <a:lnTo>
                      <a:pt x="0" y="26019"/>
                    </a:lnTo>
                    <a:lnTo>
                      <a:pt x="1296" y="26019"/>
                    </a:lnTo>
                    <a:lnTo>
                      <a:pt x="129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588;p45">
                <a:extLst>
                  <a:ext uri="{FF2B5EF4-FFF2-40B4-BE49-F238E27FC236}">
                    <a16:creationId xmlns:a16="http://schemas.microsoft.com/office/drawing/2014/main" id="{38D8D885-B85C-C286-9AE0-520BC4700CC0}"/>
                  </a:ext>
                </a:extLst>
              </p:cNvPr>
              <p:cNvSpPr/>
              <p:nvPr/>
            </p:nvSpPr>
            <p:spPr>
              <a:xfrm>
                <a:off x="2161399" y="3191042"/>
                <a:ext cx="141521" cy="75931"/>
              </a:xfrm>
              <a:custGeom>
                <a:avLst/>
                <a:gdLst/>
                <a:ahLst/>
                <a:cxnLst/>
                <a:rect l="l" t="t" r="r" b="b"/>
                <a:pathLst>
                  <a:path w="7226" h="3877" extrusionOk="0">
                    <a:moveTo>
                      <a:pt x="1" y="0"/>
                    </a:moveTo>
                    <a:lnTo>
                      <a:pt x="1" y="2905"/>
                    </a:lnTo>
                    <a:cubicBezTo>
                      <a:pt x="1129" y="3553"/>
                      <a:pt x="2377" y="3877"/>
                      <a:pt x="3622" y="3877"/>
                    </a:cubicBezTo>
                    <a:cubicBezTo>
                      <a:pt x="4867" y="3877"/>
                      <a:pt x="6110" y="3553"/>
                      <a:pt x="7226" y="2905"/>
                    </a:cubicBezTo>
                    <a:lnTo>
                      <a:pt x="722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1589;p45">
                <a:extLst>
                  <a:ext uri="{FF2B5EF4-FFF2-40B4-BE49-F238E27FC236}">
                    <a16:creationId xmlns:a16="http://schemas.microsoft.com/office/drawing/2014/main" id="{7B3D8AD0-D303-4026-0711-E045F81D7918}"/>
                  </a:ext>
                </a:extLst>
              </p:cNvPr>
              <p:cNvSpPr/>
              <p:nvPr/>
            </p:nvSpPr>
            <p:spPr>
              <a:xfrm>
                <a:off x="2159518" y="3171771"/>
                <a:ext cx="145752" cy="45613"/>
              </a:xfrm>
              <a:custGeom>
                <a:avLst/>
                <a:gdLst/>
                <a:ahLst/>
                <a:cxnLst/>
                <a:rect l="l" t="t" r="r" b="b"/>
                <a:pathLst>
                  <a:path w="7442" h="2329" extrusionOk="0">
                    <a:moveTo>
                      <a:pt x="3721" y="0"/>
                    </a:moveTo>
                    <a:cubicBezTo>
                      <a:pt x="1657" y="0"/>
                      <a:pt x="1" y="528"/>
                      <a:pt x="1" y="1176"/>
                    </a:cubicBezTo>
                    <a:cubicBezTo>
                      <a:pt x="1" y="1801"/>
                      <a:pt x="1681" y="2329"/>
                      <a:pt x="3721" y="2329"/>
                    </a:cubicBezTo>
                    <a:cubicBezTo>
                      <a:pt x="5762" y="2329"/>
                      <a:pt x="7442" y="1801"/>
                      <a:pt x="7442" y="1176"/>
                    </a:cubicBezTo>
                    <a:cubicBezTo>
                      <a:pt x="7442" y="528"/>
                      <a:pt x="5762" y="0"/>
                      <a:pt x="37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1590;p45">
                <a:extLst>
                  <a:ext uri="{FF2B5EF4-FFF2-40B4-BE49-F238E27FC236}">
                    <a16:creationId xmlns:a16="http://schemas.microsoft.com/office/drawing/2014/main" id="{CE446F38-0925-A25F-88B2-5CDA315BDC24}"/>
                  </a:ext>
                </a:extLst>
              </p:cNvPr>
              <p:cNvSpPr/>
              <p:nvPr/>
            </p:nvSpPr>
            <p:spPr>
              <a:xfrm>
                <a:off x="2408210" y="3243687"/>
                <a:ext cx="25402" cy="566947"/>
              </a:xfrm>
              <a:custGeom>
                <a:avLst/>
                <a:gdLst/>
                <a:ahLst/>
                <a:cxnLst/>
                <a:rect l="l" t="t" r="r" b="b"/>
                <a:pathLst>
                  <a:path w="1297" h="28948" extrusionOk="0">
                    <a:moveTo>
                      <a:pt x="0" y="1"/>
                    </a:moveTo>
                    <a:lnTo>
                      <a:pt x="0" y="28948"/>
                    </a:lnTo>
                    <a:lnTo>
                      <a:pt x="1296" y="28948"/>
                    </a:lnTo>
                    <a:lnTo>
                      <a:pt x="129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1591;p45">
                <a:extLst>
                  <a:ext uri="{FF2B5EF4-FFF2-40B4-BE49-F238E27FC236}">
                    <a16:creationId xmlns:a16="http://schemas.microsoft.com/office/drawing/2014/main" id="{E90DB78D-4A76-15B0-506E-BC047559F01E}"/>
                  </a:ext>
                </a:extLst>
              </p:cNvPr>
              <p:cNvSpPr/>
              <p:nvPr/>
            </p:nvSpPr>
            <p:spPr>
              <a:xfrm>
                <a:off x="2349905" y="3191042"/>
                <a:ext cx="141521" cy="75931"/>
              </a:xfrm>
              <a:custGeom>
                <a:avLst/>
                <a:gdLst/>
                <a:ahLst/>
                <a:cxnLst/>
                <a:rect l="l" t="t" r="r" b="b"/>
                <a:pathLst>
                  <a:path w="7226" h="3877" extrusionOk="0">
                    <a:moveTo>
                      <a:pt x="1" y="0"/>
                    </a:moveTo>
                    <a:lnTo>
                      <a:pt x="1" y="2905"/>
                    </a:lnTo>
                    <a:cubicBezTo>
                      <a:pt x="1117" y="3553"/>
                      <a:pt x="2365" y="3877"/>
                      <a:pt x="3613" y="3877"/>
                    </a:cubicBezTo>
                    <a:cubicBezTo>
                      <a:pt x="4861" y="3877"/>
                      <a:pt x="6110" y="3553"/>
                      <a:pt x="7226" y="2905"/>
                    </a:cubicBezTo>
                    <a:lnTo>
                      <a:pt x="722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1592;p45">
                <a:extLst>
                  <a:ext uri="{FF2B5EF4-FFF2-40B4-BE49-F238E27FC236}">
                    <a16:creationId xmlns:a16="http://schemas.microsoft.com/office/drawing/2014/main" id="{4E7AD9B0-FAA6-F6DD-DC64-8113DF63A9F9}"/>
                  </a:ext>
                </a:extLst>
              </p:cNvPr>
              <p:cNvSpPr/>
              <p:nvPr/>
            </p:nvSpPr>
            <p:spPr>
              <a:xfrm>
                <a:off x="2348025" y="3171771"/>
                <a:ext cx="145282" cy="45613"/>
              </a:xfrm>
              <a:custGeom>
                <a:avLst/>
                <a:gdLst/>
                <a:ahLst/>
                <a:cxnLst/>
                <a:rect l="l" t="t" r="r" b="b"/>
                <a:pathLst>
                  <a:path w="7418" h="2329" extrusionOk="0">
                    <a:moveTo>
                      <a:pt x="3721" y="0"/>
                    </a:moveTo>
                    <a:cubicBezTo>
                      <a:pt x="1657" y="0"/>
                      <a:pt x="1" y="528"/>
                      <a:pt x="1" y="1176"/>
                    </a:cubicBezTo>
                    <a:cubicBezTo>
                      <a:pt x="1" y="1801"/>
                      <a:pt x="1657" y="2329"/>
                      <a:pt x="3721" y="2329"/>
                    </a:cubicBezTo>
                    <a:cubicBezTo>
                      <a:pt x="5762" y="2329"/>
                      <a:pt x="7418" y="1801"/>
                      <a:pt x="7418" y="1176"/>
                    </a:cubicBezTo>
                    <a:cubicBezTo>
                      <a:pt x="7418" y="528"/>
                      <a:pt x="5762" y="0"/>
                      <a:pt x="37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593;p45">
                <a:extLst>
                  <a:ext uri="{FF2B5EF4-FFF2-40B4-BE49-F238E27FC236}">
                    <a16:creationId xmlns:a16="http://schemas.microsoft.com/office/drawing/2014/main" id="{C5FC4151-7B04-199E-A341-F7B6A8DCDC3F}"/>
                  </a:ext>
                </a:extLst>
              </p:cNvPr>
              <p:cNvSpPr/>
              <p:nvPr/>
            </p:nvSpPr>
            <p:spPr>
              <a:xfrm>
                <a:off x="2596246" y="3243687"/>
                <a:ext cx="25872" cy="507722"/>
              </a:xfrm>
              <a:custGeom>
                <a:avLst/>
                <a:gdLst/>
                <a:ahLst/>
                <a:cxnLst/>
                <a:rect l="l" t="t" r="r" b="b"/>
                <a:pathLst>
                  <a:path w="1321" h="25924" extrusionOk="0">
                    <a:moveTo>
                      <a:pt x="0" y="1"/>
                    </a:moveTo>
                    <a:lnTo>
                      <a:pt x="0" y="25923"/>
                    </a:lnTo>
                    <a:lnTo>
                      <a:pt x="1320" y="25923"/>
                    </a:lnTo>
                    <a:lnTo>
                      <a:pt x="13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594;p45">
                <a:extLst>
                  <a:ext uri="{FF2B5EF4-FFF2-40B4-BE49-F238E27FC236}">
                    <a16:creationId xmlns:a16="http://schemas.microsoft.com/office/drawing/2014/main" id="{248E895C-314C-AD3B-EF9E-77B63C8F85DB}"/>
                  </a:ext>
                </a:extLst>
              </p:cNvPr>
              <p:cNvSpPr/>
              <p:nvPr/>
            </p:nvSpPr>
            <p:spPr>
              <a:xfrm>
                <a:off x="2538411" y="3191042"/>
                <a:ext cx="141521" cy="75931"/>
              </a:xfrm>
              <a:custGeom>
                <a:avLst/>
                <a:gdLst/>
                <a:ahLst/>
                <a:cxnLst/>
                <a:rect l="l" t="t" r="r" b="b"/>
                <a:pathLst>
                  <a:path w="7226" h="3877" extrusionOk="0">
                    <a:moveTo>
                      <a:pt x="1" y="0"/>
                    </a:moveTo>
                    <a:lnTo>
                      <a:pt x="1" y="2905"/>
                    </a:lnTo>
                    <a:cubicBezTo>
                      <a:pt x="1117" y="3553"/>
                      <a:pt x="2365" y="3877"/>
                      <a:pt x="3613" y="3877"/>
                    </a:cubicBezTo>
                    <a:cubicBezTo>
                      <a:pt x="4861" y="3877"/>
                      <a:pt x="6110" y="3553"/>
                      <a:pt x="7226" y="2905"/>
                    </a:cubicBezTo>
                    <a:lnTo>
                      <a:pt x="722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595;p45">
                <a:extLst>
                  <a:ext uri="{FF2B5EF4-FFF2-40B4-BE49-F238E27FC236}">
                    <a16:creationId xmlns:a16="http://schemas.microsoft.com/office/drawing/2014/main" id="{A8B005CA-AA1E-73A0-7315-5A1EE46193DE}"/>
                  </a:ext>
                </a:extLst>
              </p:cNvPr>
              <p:cNvSpPr/>
              <p:nvPr/>
            </p:nvSpPr>
            <p:spPr>
              <a:xfrm>
                <a:off x="2536531" y="3171771"/>
                <a:ext cx="145282" cy="45613"/>
              </a:xfrm>
              <a:custGeom>
                <a:avLst/>
                <a:gdLst/>
                <a:ahLst/>
                <a:cxnLst/>
                <a:rect l="l" t="t" r="r" b="b"/>
                <a:pathLst>
                  <a:path w="7418" h="2329" extrusionOk="0">
                    <a:moveTo>
                      <a:pt x="3697" y="0"/>
                    </a:moveTo>
                    <a:cubicBezTo>
                      <a:pt x="1657" y="0"/>
                      <a:pt x="1" y="528"/>
                      <a:pt x="1" y="1176"/>
                    </a:cubicBezTo>
                    <a:cubicBezTo>
                      <a:pt x="1" y="1801"/>
                      <a:pt x="1657" y="2329"/>
                      <a:pt x="3697" y="2329"/>
                    </a:cubicBezTo>
                    <a:cubicBezTo>
                      <a:pt x="5762" y="2329"/>
                      <a:pt x="7418" y="1801"/>
                      <a:pt x="7418" y="1176"/>
                    </a:cubicBezTo>
                    <a:cubicBezTo>
                      <a:pt x="7418" y="528"/>
                      <a:pt x="5762" y="0"/>
                      <a:pt x="36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596;p45">
                <a:extLst>
                  <a:ext uri="{FF2B5EF4-FFF2-40B4-BE49-F238E27FC236}">
                    <a16:creationId xmlns:a16="http://schemas.microsoft.com/office/drawing/2014/main" id="{0F9FAB82-C513-A5FD-909F-EA92E65D147D}"/>
                  </a:ext>
                </a:extLst>
              </p:cNvPr>
              <p:cNvSpPr/>
              <p:nvPr/>
            </p:nvSpPr>
            <p:spPr>
              <a:xfrm>
                <a:off x="2784752" y="3243687"/>
                <a:ext cx="25402" cy="507722"/>
              </a:xfrm>
              <a:custGeom>
                <a:avLst/>
                <a:gdLst/>
                <a:ahLst/>
                <a:cxnLst/>
                <a:rect l="l" t="t" r="r" b="b"/>
                <a:pathLst>
                  <a:path w="1297" h="25924" extrusionOk="0">
                    <a:moveTo>
                      <a:pt x="0" y="1"/>
                    </a:moveTo>
                    <a:lnTo>
                      <a:pt x="0" y="25923"/>
                    </a:lnTo>
                    <a:lnTo>
                      <a:pt x="1296" y="25923"/>
                    </a:lnTo>
                    <a:lnTo>
                      <a:pt x="129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597;p45">
                <a:extLst>
                  <a:ext uri="{FF2B5EF4-FFF2-40B4-BE49-F238E27FC236}">
                    <a16:creationId xmlns:a16="http://schemas.microsoft.com/office/drawing/2014/main" id="{62A54928-8593-66C1-74FE-924B3C711BAB}"/>
                  </a:ext>
                </a:extLst>
              </p:cNvPr>
              <p:cNvSpPr/>
              <p:nvPr/>
            </p:nvSpPr>
            <p:spPr>
              <a:xfrm>
                <a:off x="2726918" y="3191042"/>
                <a:ext cx="141521" cy="75931"/>
              </a:xfrm>
              <a:custGeom>
                <a:avLst/>
                <a:gdLst/>
                <a:ahLst/>
                <a:cxnLst/>
                <a:rect l="l" t="t" r="r" b="b"/>
                <a:pathLst>
                  <a:path w="7226" h="3877" extrusionOk="0">
                    <a:moveTo>
                      <a:pt x="1" y="0"/>
                    </a:moveTo>
                    <a:lnTo>
                      <a:pt x="1" y="2905"/>
                    </a:lnTo>
                    <a:cubicBezTo>
                      <a:pt x="1117" y="3553"/>
                      <a:pt x="2359" y="3877"/>
                      <a:pt x="3604" y="3877"/>
                    </a:cubicBezTo>
                    <a:cubicBezTo>
                      <a:pt x="4850" y="3877"/>
                      <a:pt x="6098" y="3553"/>
                      <a:pt x="7226" y="2905"/>
                    </a:cubicBezTo>
                    <a:lnTo>
                      <a:pt x="722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598;p45">
                <a:extLst>
                  <a:ext uri="{FF2B5EF4-FFF2-40B4-BE49-F238E27FC236}">
                    <a16:creationId xmlns:a16="http://schemas.microsoft.com/office/drawing/2014/main" id="{54DB8D66-51D6-91F9-9A46-65B0734A2ED5}"/>
                  </a:ext>
                </a:extLst>
              </p:cNvPr>
              <p:cNvSpPr/>
              <p:nvPr/>
            </p:nvSpPr>
            <p:spPr>
              <a:xfrm>
                <a:off x="2725037" y="3171771"/>
                <a:ext cx="145282" cy="45613"/>
              </a:xfrm>
              <a:custGeom>
                <a:avLst/>
                <a:gdLst/>
                <a:ahLst/>
                <a:cxnLst/>
                <a:rect l="l" t="t" r="r" b="b"/>
                <a:pathLst>
                  <a:path w="7418" h="2329" extrusionOk="0">
                    <a:moveTo>
                      <a:pt x="3697" y="0"/>
                    </a:moveTo>
                    <a:cubicBezTo>
                      <a:pt x="1657" y="0"/>
                      <a:pt x="1" y="528"/>
                      <a:pt x="1" y="1176"/>
                    </a:cubicBezTo>
                    <a:cubicBezTo>
                      <a:pt x="1" y="1801"/>
                      <a:pt x="1657" y="2329"/>
                      <a:pt x="3697" y="2329"/>
                    </a:cubicBezTo>
                    <a:cubicBezTo>
                      <a:pt x="5762" y="2329"/>
                      <a:pt x="7418" y="1801"/>
                      <a:pt x="7418" y="1176"/>
                    </a:cubicBezTo>
                    <a:cubicBezTo>
                      <a:pt x="7418" y="528"/>
                      <a:pt x="5762" y="0"/>
                      <a:pt x="36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599;p45">
                <a:extLst>
                  <a:ext uri="{FF2B5EF4-FFF2-40B4-BE49-F238E27FC236}">
                    <a16:creationId xmlns:a16="http://schemas.microsoft.com/office/drawing/2014/main" id="{0734173A-6BE9-820C-1E60-971D4F5945F8}"/>
                  </a:ext>
                </a:extLst>
              </p:cNvPr>
              <p:cNvSpPr/>
              <p:nvPr/>
            </p:nvSpPr>
            <p:spPr>
              <a:xfrm>
                <a:off x="2973259" y="3243687"/>
                <a:ext cx="25402" cy="507722"/>
              </a:xfrm>
              <a:custGeom>
                <a:avLst/>
                <a:gdLst/>
                <a:ahLst/>
                <a:cxnLst/>
                <a:rect l="l" t="t" r="r" b="b"/>
                <a:pathLst>
                  <a:path w="1297" h="25924" extrusionOk="0">
                    <a:moveTo>
                      <a:pt x="0" y="1"/>
                    </a:moveTo>
                    <a:lnTo>
                      <a:pt x="0" y="25923"/>
                    </a:lnTo>
                    <a:lnTo>
                      <a:pt x="1296" y="25923"/>
                    </a:lnTo>
                    <a:lnTo>
                      <a:pt x="129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600;p45">
                <a:extLst>
                  <a:ext uri="{FF2B5EF4-FFF2-40B4-BE49-F238E27FC236}">
                    <a16:creationId xmlns:a16="http://schemas.microsoft.com/office/drawing/2014/main" id="{BB55708E-35D5-1A67-60D7-DAC71EAF7583}"/>
                  </a:ext>
                </a:extLst>
              </p:cNvPr>
              <p:cNvSpPr/>
              <p:nvPr/>
            </p:nvSpPr>
            <p:spPr>
              <a:xfrm>
                <a:off x="2914973" y="3191042"/>
                <a:ext cx="141972" cy="75931"/>
              </a:xfrm>
              <a:custGeom>
                <a:avLst/>
                <a:gdLst/>
                <a:ahLst/>
                <a:cxnLst/>
                <a:rect l="l" t="t" r="r" b="b"/>
                <a:pathLst>
                  <a:path w="7249" h="3877" extrusionOk="0">
                    <a:moveTo>
                      <a:pt x="0" y="0"/>
                    </a:moveTo>
                    <a:lnTo>
                      <a:pt x="0" y="2905"/>
                    </a:lnTo>
                    <a:cubicBezTo>
                      <a:pt x="1128" y="3553"/>
                      <a:pt x="2376" y="3877"/>
                      <a:pt x="3624" y="3877"/>
                    </a:cubicBezTo>
                    <a:cubicBezTo>
                      <a:pt x="4873" y="3877"/>
                      <a:pt x="6121" y="3553"/>
                      <a:pt x="7249" y="2905"/>
                    </a:cubicBezTo>
                    <a:lnTo>
                      <a:pt x="72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601;p45">
                <a:extLst>
                  <a:ext uri="{FF2B5EF4-FFF2-40B4-BE49-F238E27FC236}">
                    <a16:creationId xmlns:a16="http://schemas.microsoft.com/office/drawing/2014/main" id="{02D5994A-9E3A-C4FC-B39D-E212C862B578}"/>
                  </a:ext>
                </a:extLst>
              </p:cNvPr>
              <p:cNvSpPr/>
              <p:nvPr/>
            </p:nvSpPr>
            <p:spPr>
              <a:xfrm>
                <a:off x="2913074" y="3171771"/>
                <a:ext cx="145752" cy="45613"/>
              </a:xfrm>
              <a:custGeom>
                <a:avLst/>
                <a:gdLst/>
                <a:ahLst/>
                <a:cxnLst/>
                <a:rect l="l" t="t" r="r" b="b"/>
                <a:pathLst>
                  <a:path w="7442" h="2329" extrusionOk="0">
                    <a:moveTo>
                      <a:pt x="3721" y="0"/>
                    </a:moveTo>
                    <a:cubicBezTo>
                      <a:pt x="1657" y="0"/>
                      <a:pt x="1" y="528"/>
                      <a:pt x="1" y="1176"/>
                    </a:cubicBezTo>
                    <a:cubicBezTo>
                      <a:pt x="1" y="1801"/>
                      <a:pt x="1657" y="2329"/>
                      <a:pt x="3721" y="2329"/>
                    </a:cubicBezTo>
                    <a:cubicBezTo>
                      <a:pt x="5762" y="2329"/>
                      <a:pt x="7442" y="1801"/>
                      <a:pt x="7442" y="1176"/>
                    </a:cubicBezTo>
                    <a:cubicBezTo>
                      <a:pt x="7442" y="528"/>
                      <a:pt x="5762" y="0"/>
                      <a:pt x="37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1602;p45">
                <a:extLst>
                  <a:ext uri="{FF2B5EF4-FFF2-40B4-BE49-F238E27FC236}">
                    <a16:creationId xmlns:a16="http://schemas.microsoft.com/office/drawing/2014/main" id="{90FED4AB-F5B0-4165-BC09-7D5DEE657381}"/>
                  </a:ext>
                </a:extLst>
              </p:cNvPr>
              <p:cNvSpPr/>
              <p:nvPr/>
            </p:nvSpPr>
            <p:spPr>
              <a:xfrm>
                <a:off x="3161765" y="3243687"/>
                <a:ext cx="25402" cy="566947"/>
              </a:xfrm>
              <a:custGeom>
                <a:avLst/>
                <a:gdLst/>
                <a:ahLst/>
                <a:cxnLst/>
                <a:rect l="l" t="t" r="r" b="b"/>
                <a:pathLst>
                  <a:path w="1297" h="28948" extrusionOk="0">
                    <a:moveTo>
                      <a:pt x="0" y="1"/>
                    </a:moveTo>
                    <a:lnTo>
                      <a:pt x="0" y="28948"/>
                    </a:lnTo>
                    <a:lnTo>
                      <a:pt x="1296" y="27604"/>
                    </a:lnTo>
                    <a:lnTo>
                      <a:pt x="129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1603;p45">
                <a:extLst>
                  <a:ext uri="{FF2B5EF4-FFF2-40B4-BE49-F238E27FC236}">
                    <a16:creationId xmlns:a16="http://schemas.microsoft.com/office/drawing/2014/main" id="{B768C844-D7A7-CAC5-034C-83D8DC4B9A54}"/>
                  </a:ext>
                </a:extLst>
              </p:cNvPr>
              <p:cNvSpPr/>
              <p:nvPr/>
            </p:nvSpPr>
            <p:spPr>
              <a:xfrm>
                <a:off x="3103480" y="3191042"/>
                <a:ext cx="141502" cy="75931"/>
              </a:xfrm>
              <a:custGeom>
                <a:avLst/>
                <a:gdLst/>
                <a:ahLst/>
                <a:cxnLst/>
                <a:rect l="l" t="t" r="r" b="b"/>
                <a:pathLst>
                  <a:path w="7225" h="3877" extrusionOk="0">
                    <a:moveTo>
                      <a:pt x="0" y="0"/>
                    </a:moveTo>
                    <a:lnTo>
                      <a:pt x="0" y="2905"/>
                    </a:lnTo>
                    <a:cubicBezTo>
                      <a:pt x="1128" y="3553"/>
                      <a:pt x="2376" y="3877"/>
                      <a:pt x="3621" y="3877"/>
                    </a:cubicBezTo>
                    <a:cubicBezTo>
                      <a:pt x="4867" y="3877"/>
                      <a:pt x="6109" y="3553"/>
                      <a:pt x="7225" y="2905"/>
                    </a:cubicBezTo>
                    <a:lnTo>
                      <a:pt x="72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604;p45">
                <a:extLst>
                  <a:ext uri="{FF2B5EF4-FFF2-40B4-BE49-F238E27FC236}">
                    <a16:creationId xmlns:a16="http://schemas.microsoft.com/office/drawing/2014/main" id="{B0E09981-409E-27A5-9EC6-C93EF5BAE2EC}"/>
                  </a:ext>
                </a:extLst>
              </p:cNvPr>
              <p:cNvSpPr/>
              <p:nvPr/>
            </p:nvSpPr>
            <p:spPr>
              <a:xfrm>
                <a:off x="3101600" y="3171771"/>
                <a:ext cx="145732" cy="45613"/>
              </a:xfrm>
              <a:custGeom>
                <a:avLst/>
                <a:gdLst/>
                <a:ahLst/>
                <a:cxnLst/>
                <a:rect l="l" t="t" r="r" b="b"/>
                <a:pathLst>
                  <a:path w="7441" h="2329" extrusionOk="0">
                    <a:moveTo>
                      <a:pt x="3720" y="0"/>
                    </a:moveTo>
                    <a:cubicBezTo>
                      <a:pt x="1656" y="0"/>
                      <a:pt x="0" y="528"/>
                      <a:pt x="0" y="1176"/>
                    </a:cubicBezTo>
                    <a:cubicBezTo>
                      <a:pt x="0" y="1801"/>
                      <a:pt x="1656" y="2329"/>
                      <a:pt x="3720" y="2329"/>
                    </a:cubicBezTo>
                    <a:cubicBezTo>
                      <a:pt x="5761" y="2329"/>
                      <a:pt x="7441" y="1801"/>
                      <a:pt x="7441" y="1176"/>
                    </a:cubicBezTo>
                    <a:cubicBezTo>
                      <a:pt x="7441" y="528"/>
                      <a:pt x="5761" y="0"/>
                      <a:pt x="37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1605;p45">
                <a:extLst>
                  <a:ext uri="{FF2B5EF4-FFF2-40B4-BE49-F238E27FC236}">
                    <a16:creationId xmlns:a16="http://schemas.microsoft.com/office/drawing/2014/main" id="{67AA5D98-D085-F78D-A35E-4318210269D9}"/>
                  </a:ext>
                </a:extLst>
              </p:cNvPr>
              <p:cNvSpPr/>
              <p:nvPr/>
            </p:nvSpPr>
            <p:spPr>
              <a:xfrm>
                <a:off x="3349801" y="3243687"/>
                <a:ext cx="25872" cy="505371"/>
              </a:xfrm>
              <a:custGeom>
                <a:avLst/>
                <a:gdLst/>
                <a:ahLst/>
                <a:cxnLst/>
                <a:rect l="l" t="t" r="r" b="b"/>
                <a:pathLst>
                  <a:path w="1321" h="25804" extrusionOk="0">
                    <a:moveTo>
                      <a:pt x="0" y="1"/>
                    </a:moveTo>
                    <a:lnTo>
                      <a:pt x="0" y="25803"/>
                    </a:lnTo>
                    <a:lnTo>
                      <a:pt x="1320" y="25803"/>
                    </a:lnTo>
                    <a:lnTo>
                      <a:pt x="13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1606;p45">
                <a:extLst>
                  <a:ext uri="{FF2B5EF4-FFF2-40B4-BE49-F238E27FC236}">
                    <a16:creationId xmlns:a16="http://schemas.microsoft.com/office/drawing/2014/main" id="{0E0B6C5E-4E00-6755-CA76-DE70A0DEF5B4}"/>
                  </a:ext>
                </a:extLst>
              </p:cNvPr>
              <p:cNvSpPr/>
              <p:nvPr/>
            </p:nvSpPr>
            <p:spPr>
              <a:xfrm>
                <a:off x="3291986" y="3191042"/>
                <a:ext cx="141502" cy="75931"/>
              </a:xfrm>
              <a:custGeom>
                <a:avLst/>
                <a:gdLst/>
                <a:ahLst/>
                <a:cxnLst/>
                <a:rect l="l" t="t" r="r" b="b"/>
                <a:pathLst>
                  <a:path w="7225" h="3877" extrusionOk="0">
                    <a:moveTo>
                      <a:pt x="0" y="0"/>
                    </a:moveTo>
                    <a:lnTo>
                      <a:pt x="0" y="2905"/>
                    </a:lnTo>
                    <a:cubicBezTo>
                      <a:pt x="1116" y="3553"/>
                      <a:pt x="2364" y="3877"/>
                      <a:pt x="3612" y="3877"/>
                    </a:cubicBezTo>
                    <a:cubicBezTo>
                      <a:pt x="4861" y="3877"/>
                      <a:pt x="6109" y="3553"/>
                      <a:pt x="7225" y="2905"/>
                    </a:cubicBezTo>
                    <a:lnTo>
                      <a:pt x="72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1607;p45">
                <a:extLst>
                  <a:ext uri="{FF2B5EF4-FFF2-40B4-BE49-F238E27FC236}">
                    <a16:creationId xmlns:a16="http://schemas.microsoft.com/office/drawing/2014/main" id="{57BB0F53-75A1-C553-11B9-D3165FE42283}"/>
                  </a:ext>
                </a:extLst>
              </p:cNvPr>
              <p:cNvSpPr/>
              <p:nvPr/>
            </p:nvSpPr>
            <p:spPr>
              <a:xfrm>
                <a:off x="3290106" y="3171771"/>
                <a:ext cx="145262" cy="45613"/>
              </a:xfrm>
              <a:custGeom>
                <a:avLst/>
                <a:gdLst/>
                <a:ahLst/>
                <a:cxnLst/>
                <a:rect l="l" t="t" r="r" b="b"/>
                <a:pathLst>
                  <a:path w="7417" h="2329" extrusionOk="0">
                    <a:moveTo>
                      <a:pt x="3720" y="0"/>
                    </a:moveTo>
                    <a:cubicBezTo>
                      <a:pt x="1656" y="0"/>
                      <a:pt x="0" y="528"/>
                      <a:pt x="0" y="1176"/>
                    </a:cubicBezTo>
                    <a:cubicBezTo>
                      <a:pt x="0" y="1801"/>
                      <a:pt x="1656" y="2329"/>
                      <a:pt x="3720" y="2329"/>
                    </a:cubicBezTo>
                    <a:cubicBezTo>
                      <a:pt x="5761" y="2329"/>
                      <a:pt x="7417" y="1801"/>
                      <a:pt x="7417" y="1176"/>
                    </a:cubicBezTo>
                    <a:cubicBezTo>
                      <a:pt x="7417" y="528"/>
                      <a:pt x="5761" y="0"/>
                      <a:pt x="37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1608;p45">
                <a:extLst>
                  <a:ext uri="{FF2B5EF4-FFF2-40B4-BE49-F238E27FC236}">
                    <a16:creationId xmlns:a16="http://schemas.microsoft.com/office/drawing/2014/main" id="{EF914733-5A95-A780-C7B5-48A3C8D85C07}"/>
                  </a:ext>
                </a:extLst>
              </p:cNvPr>
              <p:cNvSpPr/>
              <p:nvPr/>
            </p:nvSpPr>
            <p:spPr>
              <a:xfrm>
                <a:off x="3538307" y="3243687"/>
                <a:ext cx="25872" cy="504431"/>
              </a:xfrm>
              <a:custGeom>
                <a:avLst/>
                <a:gdLst/>
                <a:ahLst/>
                <a:cxnLst/>
                <a:rect l="l" t="t" r="r" b="b"/>
                <a:pathLst>
                  <a:path w="1321" h="25756" extrusionOk="0">
                    <a:moveTo>
                      <a:pt x="0" y="1"/>
                    </a:moveTo>
                    <a:lnTo>
                      <a:pt x="0" y="25755"/>
                    </a:lnTo>
                    <a:lnTo>
                      <a:pt x="1320" y="25755"/>
                    </a:lnTo>
                    <a:lnTo>
                      <a:pt x="13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1609;p45">
                <a:extLst>
                  <a:ext uri="{FF2B5EF4-FFF2-40B4-BE49-F238E27FC236}">
                    <a16:creationId xmlns:a16="http://schemas.microsoft.com/office/drawing/2014/main" id="{0B1D811D-7D8A-553B-6542-B2CA0289CD62}"/>
                  </a:ext>
                </a:extLst>
              </p:cNvPr>
              <p:cNvSpPr/>
              <p:nvPr/>
            </p:nvSpPr>
            <p:spPr>
              <a:xfrm>
                <a:off x="3480492" y="3191042"/>
                <a:ext cx="141502" cy="75931"/>
              </a:xfrm>
              <a:custGeom>
                <a:avLst/>
                <a:gdLst/>
                <a:ahLst/>
                <a:cxnLst/>
                <a:rect l="l" t="t" r="r" b="b"/>
                <a:pathLst>
                  <a:path w="7225" h="3877" extrusionOk="0">
                    <a:moveTo>
                      <a:pt x="0" y="0"/>
                    </a:moveTo>
                    <a:lnTo>
                      <a:pt x="0" y="2905"/>
                    </a:lnTo>
                    <a:cubicBezTo>
                      <a:pt x="1116" y="3553"/>
                      <a:pt x="2364" y="3877"/>
                      <a:pt x="3612" y="3877"/>
                    </a:cubicBezTo>
                    <a:cubicBezTo>
                      <a:pt x="4861" y="3877"/>
                      <a:pt x="6109" y="3553"/>
                      <a:pt x="7225" y="2905"/>
                    </a:cubicBezTo>
                    <a:lnTo>
                      <a:pt x="72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1610;p45">
                <a:extLst>
                  <a:ext uri="{FF2B5EF4-FFF2-40B4-BE49-F238E27FC236}">
                    <a16:creationId xmlns:a16="http://schemas.microsoft.com/office/drawing/2014/main" id="{902C85B9-11B4-2730-FCB2-4C48DE0A9166}"/>
                  </a:ext>
                </a:extLst>
              </p:cNvPr>
              <p:cNvSpPr/>
              <p:nvPr/>
            </p:nvSpPr>
            <p:spPr>
              <a:xfrm>
                <a:off x="3478612" y="3171771"/>
                <a:ext cx="145262" cy="45613"/>
              </a:xfrm>
              <a:custGeom>
                <a:avLst/>
                <a:gdLst/>
                <a:ahLst/>
                <a:cxnLst/>
                <a:rect l="l" t="t" r="r" b="b"/>
                <a:pathLst>
                  <a:path w="7417" h="2329" extrusionOk="0">
                    <a:moveTo>
                      <a:pt x="3696" y="0"/>
                    </a:moveTo>
                    <a:cubicBezTo>
                      <a:pt x="1656" y="0"/>
                      <a:pt x="0" y="528"/>
                      <a:pt x="0" y="1176"/>
                    </a:cubicBezTo>
                    <a:cubicBezTo>
                      <a:pt x="0" y="1801"/>
                      <a:pt x="1656" y="2329"/>
                      <a:pt x="3696" y="2329"/>
                    </a:cubicBezTo>
                    <a:cubicBezTo>
                      <a:pt x="5761" y="2329"/>
                      <a:pt x="7417" y="1801"/>
                      <a:pt x="7417" y="1176"/>
                    </a:cubicBezTo>
                    <a:cubicBezTo>
                      <a:pt x="7417" y="528"/>
                      <a:pt x="5761" y="0"/>
                      <a:pt x="36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1611;p45">
                <a:extLst>
                  <a:ext uri="{FF2B5EF4-FFF2-40B4-BE49-F238E27FC236}">
                    <a16:creationId xmlns:a16="http://schemas.microsoft.com/office/drawing/2014/main" id="{180B986B-F882-D3D7-E59C-CDF07438E5FE}"/>
                  </a:ext>
                </a:extLst>
              </p:cNvPr>
              <p:cNvSpPr/>
              <p:nvPr/>
            </p:nvSpPr>
            <p:spPr>
              <a:xfrm>
                <a:off x="3726814" y="3243687"/>
                <a:ext cx="25402" cy="504901"/>
              </a:xfrm>
              <a:custGeom>
                <a:avLst/>
                <a:gdLst/>
                <a:ahLst/>
                <a:cxnLst/>
                <a:rect l="l" t="t" r="r" b="b"/>
                <a:pathLst>
                  <a:path w="1297" h="25780" extrusionOk="0">
                    <a:moveTo>
                      <a:pt x="0" y="1"/>
                    </a:moveTo>
                    <a:lnTo>
                      <a:pt x="0" y="25779"/>
                    </a:lnTo>
                    <a:lnTo>
                      <a:pt x="1296" y="25779"/>
                    </a:lnTo>
                    <a:lnTo>
                      <a:pt x="129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1612;p45">
                <a:extLst>
                  <a:ext uri="{FF2B5EF4-FFF2-40B4-BE49-F238E27FC236}">
                    <a16:creationId xmlns:a16="http://schemas.microsoft.com/office/drawing/2014/main" id="{EB1F1B56-5C3D-7EFC-D400-860DE35ED351}"/>
                  </a:ext>
                </a:extLst>
              </p:cNvPr>
              <p:cNvSpPr/>
              <p:nvPr/>
            </p:nvSpPr>
            <p:spPr>
              <a:xfrm>
                <a:off x="3668999" y="3191042"/>
                <a:ext cx="141502" cy="75931"/>
              </a:xfrm>
              <a:custGeom>
                <a:avLst/>
                <a:gdLst/>
                <a:ahLst/>
                <a:cxnLst/>
                <a:rect l="l" t="t" r="r" b="b"/>
                <a:pathLst>
                  <a:path w="7225" h="3877" extrusionOk="0">
                    <a:moveTo>
                      <a:pt x="0" y="0"/>
                    </a:moveTo>
                    <a:lnTo>
                      <a:pt x="0" y="2905"/>
                    </a:lnTo>
                    <a:cubicBezTo>
                      <a:pt x="1116" y="3553"/>
                      <a:pt x="2358" y="3877"/>
                      <a:pt x="3603" y="3877"/>
                    </a:cubicBezTo>
                    <a:cubicBezTo>
                      <a:pt x="4849" y="3877"/>
                      <a:pt x="6097" y="3553"/>
                      <a:pt x="7225" y="2905"/>
                    </a:cubicBezTo>
                    <a:lnTo>
                      <a:pt x="72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1613;p45">
                <a:extLst>
                  <a:ext uri="{FF2B5EF4-FFF2-40B4-BE49-F238E27FC236}">
                    <a16:creationId xmlns:a16="http://schemas.microsoft.com/office/drawing/2014/main" id="{23D9E051-6788-DEC2-25E2-50B7601BEAA6}"/>
                  </a:ext>
                </a:extLst>
              </p:cNvPr>
              <p:cNvSpPr/>
              <p:nvPr/>
            </p:nvSpPr>
            <p:spPr>
              <a:xfrm>
                <a:off x="3666648" y="3171771"/>
                <a:ext cx="145732" cy="45613"/>
              </a:xfrm>
              <a:custGeom>
                <a:avLst/>
                <a:gdLst/>
                <a:ahLst/>
                <a:cxnLst/>
                <a:rect l="l" t="t" r="r" b="b"/>
                <a:pathLst>
                  <a:path w="7441" h="2329" extrusionOk="0">
                    <a:moveTo>
                      <a:pt x="3720" y="0"/>
                    </a:moveTo>
                    <a:cubicBezTo>
                      <a:pt x="1680" y="0"/>
                      <a:pt x="0" y="528"/>
                      <a:pt x="0" y="1176"/>
                    </a:cubicBezTo>
                    <a:cubicBezTo>
                      <a:pt x="0" y="1801"/>
                      <a:pt x="1680" y="2329"/>
                      <a:pt x="3720" y="2329"/>
                    </a:cubicBezTo>
                    <a:cubicBezTo>
                      <a:pt x="5785" y="2329"/>
                      <a:pt x="7441" y="1801"/>
                      <a:pt x="7441" y="1176"/>
                    </a:cubicBezTo>
                    <a:cubicBezTo>
                      <a:pt x="7441" y="528"/>
                      <a:pt x="5785" y="0"/>
                      <a:pt x="37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1614;p45">
                <a:extLst>
                  <a:ext uri="{FF2B5EF4-FFF2-40B4-BE49-F238E27FC236}">
                    <a16:creationId xmlns:a16="http://schemas.microsoft.com/office/drawing/2014/main" id="{63DB310A-1E28-8AEE-D18C-BB7BCC3E520A}"/>
                  </a:ext>
                </a:extLst>
              </p:cNvPr>
              <p:cNvSpPr/>
              <p:nvPr/>
            </p:nvSpPr>
            <p:spPr>
              <a:xfrm>
                <a:off x="1972892" y="3503187"/>
                <a:ext cx="141991" cy="76049"/>
              </a:xfrm>
              <a:custGeom>
                <a:avLst/>
                <a:gdLst/>
                <a:ahLst/>
                <a:cxnLst/>
                <a:rect l="l" t="t" r="r" b="b"/>
                <a:pathLst>
                  <a:path w="7250" h="3883" extrusionOk="0">
                    <a:moveTo>
                      <a:pt x="1" y="0"/>
                    </a:moveTo>
                    <a:lnTo>
                      <a:pt x="1" y="2928"/>
                    </a:lnTo>
                    <a:cubicBezTo>
                      <a:pt x="1129" y="3564"/>
                      <a:pt x="2377" y="3882"/>
                      <a:pt x="3625" y="3882"/>
                    </a:cubicBezTo>
                    <a:cubicBezTo>
                      <a:pt x="4873" y="3882"/>
                      <a:pt x="6122" y="3564"/>
                      <a:pt x="7250" y="2928"/>
                    </a:cubicBezTo>
                    <a:lnTo>
                      <a:pt x="72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1615;p45">
                <a:extLst>
                  <a:ext uri="{FF2B5EF4-FFF2-40B4-BE49-F238E27FC236}">
                    <a16:creationId xmlns:a16="http://schemas.microsoft.com/office/drawing/2014/main" id="{F3518B36-0B1B-49DC-EF7E-ED970E076BD5}"/>
                  </a:ext>
                </a:extLst>
              </p:cNvPr>
              <p:cNvSpPr/>
              <p:nvPr/>
            </p:nvSpPr>
            <p:spPr>
              <a:xfrm>
                <a:off x="1971012" y="3484366"/>
                <a:ext cx="145752" cy="45633"/>
              </a:xfrm>
              <a:custGeom>
                <a:avLst/>
                <a:gdLst/>
                <a:ahLst/>
                <a:cxnLst/>
                <a:rect l="l" t="t" r="r" b="b"/>
                <a:pathLst>
                  <a:path w="7442" h="2330" extrusionOk="0">
                    <a:moveTo>
                      <a:pt x="3721" y="1"/>
                    </a:moveTo>
                    <a:cubicBezTo>
                      <a:pt x="1681" y="1"/>
                      <a:pt x="1" y="529"/>
                      <a:pt x="1" y="1177"/>
                    </a:cubicBezTo>
                    <a:cubicBezTo>
                      <a:pt x="1" y="1801"/>
                      <a:pt x="1681" y="2329"/>
                      <a:pt x="3721" y="2329"/>
                    </a:cubicBezTo>
                    <a:cubicBezTo>
                      <a:pt x="5786" y="2329"/>
                      <a:pt x="7442" y="1801"/>
                      <a:pt x="7442" y="1177"/>
                    </a:cubicBezTo>
                    <a:cubicBezTo>
                      <a:pt x="7442" y="529"/>
                      <a:pt x="5786" y="1"/>
                      <a:pt x="37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1616;p45">
                <a:extLst>
                  <a:ext uri="{FF2B5EF4-FFF2-40B4-BE49-F238E27FC236}">
                    <a16:creationId xmlns:a16="http://schemas.microsoft.com/office/drawing/2014/main" id="{786FF631-A579-5336-7C7A-12A3EE2E796E}"/>
                  </a:ext>
                </a:extLst>
              </p:cNvPr>
              <p:cNvSpPr/>
              <p:nvPr/>
            </p:nvSpPr>
            <p:spPr>
              <a:xfrm>
                <a:off x="1878414" y="3638089"/>
                <a:ext cx="141521" cy="76421"/>
              </a:xfrm>
              <a:custGeom>
                <a:avLst/>
                <a:gdLst/>
                <a:ahLst/>
                <a:cxnLst/>
                <a:rect l="l" t="t" r="r" b="b"/>
                <a:pathLst>
                  <a:path w="7226" h="3902" extrusionOk="0">
                    <a:moveTo>
                      <a:pt x="0" y="1"/>
                    </a:moveTo>
                    <a:lnTo>
                      <a:pt x="0" y="2929"/>
                    </a:lnTo>
                    <a:cubicBezTo>
                      <a:pt x="1117" y="3577"/>
                      <a:pt x="2365" y="3901"/>
                      <a:pt x="3613" y="3901"/>
                    </a:cubicBezTo>
                    <a:cubicBezTo>
                      <a:pt x="4861" y="3901"/>
                      <a:pt x="6109" y="3577"/>
                      <a:pt x="7225" y="2929"/>
                    </a:cubicBezTo>
                    <a:lnTo>
                      <a:pt x="72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1617;p45">
                <a:extLst>
                  <a:ext uri="{FF2B5EF4-FFF2-40B4-BE49-F238E27FC236}">
                    <a16:creationId xmlns:a16="http://schemas.microsoft.com/office/drawing/2014/main" id="{94DBBFE6-3BA5-C649-98D2-3F58D032240A}"/>
                  </a:ext>
                </a:extLst>
              </p:cNvPr>
              <p:cNvSpPr/>
              <p:nvPr/>
            </p:nvSpPr>
            <p:spPr>
              <a:xfrm>
                <a:off x="1876534" y="3619287"/>
                <a:ext cx="145282" cy="45613"/>
              </a:xfrm>
              <a:custGeom>
                <a:avLst/>
                <a:gdLst/>
                <a:ahLst/>
                <a:cxnLst/>
                <a:rect l="l" t="t" r="r" b="b"/>
                <a:pathLst>
                  <a:path w="7418" h="2329" extrusionOk="0">
                    <a:moveTo>
                      <a:pt x="3697" y="1"/>
                    </a:moveTo>
                    <a:cubicBezTo>
                      <a:pt x="1657" y="1"/>
                      <a:pt x="0" y="529"/>
                      <a:pt x="0" y="1177"/>
                    </a:cubicBezTo>
                    <a:cubicBezTo>
                      <a:pt x="0" y="1801"/>
                      <a:pt x="1657" y="2329"/>
                      <a:pt x="3697" y="2329"/>
                    </a:cubicBezTo>
                    <a:cubicBezTo>
                      <a:pt x="5761" y="2329"/>
                      <a:pt x="7417" y="1801"/>
                      <a:pt x="7417" y="1177"/>
                    </a:cubicBezTo>
                    <a:cubicBezTo>
                      <a:pt x="7417" y="529"/>
                      <a:pt x="5761" y="1"/>
                      <a:pt x="3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1618;p45">
                <a:extLst>
                  <a:ext uri="{FF2B5EF4-FFF2-40B4-BE49-F238E27FC236}">
                    <a16:creationId xmlns:a16="http://schemas.microsoft.com/office/drawing/2014/main" id="{6D12F4CE-4DB8-EE3F-6CAB-60D7CC330141}"/>
                  </a:ext>
                </a:extLst>
              </p:cNvPr>
              <p:cNvSpPr/>
              <p:nvPr/>
            </p:nvSpPr>
            <p:spPr>
              <a:xfrm>
                <a:off x="2063160" y="3636678"/>
                <a:ext cx="141521" cy="75951"/>
              </a:xfrm>
              <a:custGeom>
                <a:avLst/>
                <a:gdLst/>
                <a:ahLst/>
                <a:cxnLst/>
                <a:rect l="l" t="t" r="r" b="b"/>
                <a:pathLst>
                  <a:path w="7226" h="3878" extrusionOk="0">
                    <a:moveTo>
                      <a:pt x="0" y="1"/>
                    </a:moveTo>
                    <a:lnTo>
                      <a:pt x="0" y="2905"/>
                    </a:lnTo>
                    <a:cubicBezTo>
                      <a:pt x="1117" y="3553"/>
                      <a:pt x="2365" y="3877"/>
                      <a:pt x="3613" y="3877"/>
                    </a:cubicBezTo>
                    <a:cubicBezTo>
                      <a:pt x="4861" y="3877"/>
                      <a:pt x="6109" y="3553"/>
                      <a:pt x="7225" y="2905"/>
                    </a:cubicBezTo>
                    <a:lnTo>
                      <a:pt x="72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1619;p45">
                <a:extLst>
                  <a:ext uri="{FF2B5EF4-FFF2-40B4-BE49-F238E27FC236}">
                    <a16:creationId xmlns:a16="http://schemas.microsoft.com/office/drawing/2014/main" id="{E2D7CE06-7534-4645-7A73-03ABB9E263B7}"/>
                  </a:ext>
                </a:extLst>
              </p:cNvPr>
              <p:cNvSpPr/>
              <p:nvPr/>
            </p:nvSpPr>
            <p:spPr>
              <a:xfrm>
                <a:off x="2061280" y="3617407"/>
                <a:ext cx="145282" cy="45613"/>
              </a:xfrm>
              <a:custGeom>
                <a:avLst/>
                <a:gdLst/>
                <a:ahLst/>
                <a:cxnLst/>
                <a:rect l="l" t="t" r="r" b="b"/>
                <a:pathLst>
                  <a:path w="7418" h="2329" extrusionOk="0">
                    <a:moveTo>
                      <a:pt x="3697" y="1"/>
                    </a:moveTo>
                    <a:cubicBezTo>
                      <a:pt x="1657" y="1"/>
                      <a:pt x="0" y="529"/>
                      <a:pt x="0" y="1177"/>
                    </a:cubicBezTo>
                    <a:cubicBezTo>
                      <a:pt x="0" y="1825"/>
                      <a:pt x="1657" y="2329"/>
                      <a:pt x="3697" y="2329"/>
                    </a:cubicBezTo>
                    <a:cubicBezTo>
                      <a:pt x="5761" y="2329"/>
                      <a:pt x="7417" y="1825"/>
                      <a:pt x="7417" y="1177"/>
                    </a:cubicBezTo>
                    <a:cubicBezTo>
                      <a:pt x="7417" y="529"/>
                      <a:pt x="5761" y="1"/>
                      <a:pt x="3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1620;p45">
                <a:extLst>
                  <a:ext uri="{FF2B5EF4-FFF2-40B4-BE49-F238E27FC236}">
                    <a16:creationId xmlns:a16="http://schemas.microsoft.com/office/drawing/2014/main" id="{5D759074-5034-8F29-85C7-F2297633EC28}"/>
                  </a:ext>
                </a:extLst>
              </p:cNvPr>
              <p:cNvSpPr/>
              <p:nvPr/>
            </p:nvSpPr>
            <p:spPr>
              <a:xfrm>
                <a:off x="2247906" y="3543611"/>
                <a:ext cx="141521" cy="75579"/>
              </a:xfrm>
              <a:custGeom>
                <a:avLst/>
                <a:gdLst/>
                <a:ahLst/>
                <a:cxnLst/>
                <a:rect l="l" t="t" r="r" b="b"/>
                <a:pathLst>
                  <a:path w="7226" h="3859" extrusionOk="0">
                    <a:moveTo>
                      <a:pt x="0" y="0"/>
                    </a:moveTo>
                    <a:lnTo>
                      <a:pt x="0" y="2905"/>
                    </a:lnTo>
                    <a:cubicBezTo>
                      <a:pt x="1117" y="3541"/>
                      <a:pt x="2365" y="3859"/>
                      <a:pt x="3613" y="3859"/>
                    </a:cubicBezTo>
                    <a:cubicBezTo>
                      <a:pt x="4861" y="3859"/>
                      <a:pt x="6109" y="3541"/>
                      <a:pt x="7225" y="2905"/>
                    </a:cubicBezTo>
                    <a:lnTo>
                      <a:pt x="72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1621;p45">
                <a:extLst>
                  <a:ext uri="{FF2B5EF4-FFF2-40B4-BE49-F238E27FC236}">
                    <a16:creationId xmlns:a16="http://schemas.microsoft.com/office/drawing/2014/main" id="{EB5ADE5D-E5F5-7033-50D8-DB10BF30903B}"/>
                  </a:ext>
                </a:extLst>
              </p:cNvPr>
              <p:cNvSpPr/>
              <p:nvPr/>
            </p:nvSpPr>
            <p:spPr>
              <a:xfrm>
                <a:off x="2246026" y="3524339"/>
                <a:ext cx="145282" cy="45613"/>
              </a:xfrm>
              <a:custGeom>
                <a:avLst/>
                <a:gdLst/>
                <a:ahLst/>
                <a:cxnLst/>
                <a:rect l="l" t="t" r="r" b="b"/>
                <a:pathLst>
                  <a:path w="7418" h="2329" extrusionOk="0">
                    <a:moveTo>
                      <a:pt x="3721" y="0"/>
                    </a:moveTo>
                    <a:cubicBezTo>
                      <a:pt x="1657" y="0"/>
                      <a:pt x="0" y="528"/>
                      <a:pt x="0" y="1152"/>
                    </a:cubicBezTo>
                    <a:cubicBezTo>
                      <a:pt x="0" y="1800"/>
                      <a:pt x="1657" y="2328"/>
                      <a:pt x="3721" y="2328"/>
                    </a:cubicBezTo>
                    <a:cubicBezTo>
                      <a:pt x="5761" y="2328"/>
                      <a:pt x="7417" y="1800"/>
                      <a:pt x="7417" y="1152"/>
                    </a:cubicBezTo>
                    <a:cubicBezTo>
                      <a:pt x="7417" y="528"/>
                      <a:pt x="5761" y="0"/>
                      <a:pt x="37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1622;p45">
                <a:extLst>
                  <a:ext uri="{FF2B5EF4-FFF2-40B4-BE49-F238E27FC236}">
                    <a16:creationId xmlns:a16="http://schemas.microsoft.com/office/drawing/2014/main" id="{8841E645-D5D0-0087-6EC0-0317CC971810}"/>
                  </a:ext>
                </a:extLst>
              </p:cNvPr>
              <p:cNvSpPr/>
              <p:nvPr/>
            </p:nvSpPr>
            <p:spPr>
              <a:xfrm>
                <a:off x="2441583" y="3541261"/>
                <a:ext cx="141521" cy="76049"/>
              </a:xfrm>
              <a:custGeom>
                <a:avLst/>
                <a:gdLst/>
                <a:ahLst/>
                <a:cxnLst/>
                <a:rect l="l" t="t" r="r" b="b"/>
                <a:pathLst>
                  <a:path w="7226" h="3883" extrusionOk="0">
                    <a:moveTo>
                      <a:pt x="0" y="0"/>
                    </a:moveTo>
                    <a:lnTo>
                      <a:pt x="0" y="2929"/>
                    </a:lnTo>
                    <a:cubicBezTo>
                      <a:pt x="1117" y="3565"/>
                      <a:pt x="2365" y="3883"/>
                      <a:pt x="3613" y="3883"/>
                    </a:cubicBezTo>
                    <a:cubicBezTo>
                      <a:pt x="4861" y="3883"/>
                      <a:pt x="6109" y="3565"/>
                      <a:pt x="7225" y="2929"/>
                    </a:cubicBezTo>
                    <a:lnTo>
                      <a:pt x="72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1623;p45">
                <a:extLst>
                  <a:ext uri="{FF2B5EF4-FFF2-40B4-BE49-F238E27FC236}">
                    <a16:creationId xmlns:a16="http://schemas.microsoft.com/office/drawing/2014/main" id="{6A6DFA84-69FF-8BA0-F581-4C4A1D03C4BE}"/>
                  </a:ext>
                </a:extLst>
              </p:cNvPr>
              <p:cNvSpPr/>
              <p:nvPr/>
            </p:nvSpPr>
            <p:spPr>
              <a:xfrm>
                <a:off x="2439702" y="3522459"/>
                <a:ext cx="145282" cy="45613"/>
              </a:xfrm>
              <a:custGeom>
                <a:avLst/>
                <a:gdLst/>
                <a:ahLst/>
                <a:cxnLst/>
                <a:rect l="l" t="t" r="r" b="b"/>
                <a:pathLst>
                  <a:path w="7418" h="2329" extrusionOk="0">
                    <a:moveTo>
                      <a:pt x="3721" y="0"/>
                    </a:moveTo>
                    <a:cubicBezTo>
                      <a:pt x="1657" y="0"/>
                      <a:pt x="0" y="528"/>
                      <a:pt x="0" y="1152"/>
                    </a:cubicBezTo>
                    <a:cubicBezTo>
                      <a:pt x="0" y="1800"/>
                      <a:pt x="1657" y="2328"/>
                      <a:pt x="3721" y="2328"/>
                    </a:cubicBezTo>
                    <a:cubicBezTo>
                      <a:pt x="5761" y="2328"/>
                      <a:pt x="7417" y="1800"/>
                      <a:pt x="7417" y="1152"/>
                    </a:cubicBezTo>
                    <a:cubicBezTo>
                      <a:pt x="7417" y="528"/>
                      <a:pt x="5761" y="0"/>
                      <a:pt x="37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1624;p45">
                <a:extLst>
                  <a:ext uri="{FF2B5EF4-FFF2-40B4-BE49-F238E27FC236}">
                    <a16:creationId xmlns:a16="http://schemas.microsoft.com/office/drawing/2014/main" id="{EB864626-9C71-91FB-8EE5-42D8D5629DF7}"/>
                  </a:ext>
                </a:extLst>
              </p:cNvPr>
              <p:cNvSpPr/>
              <p:nvPr/>
            </p:nvSpPr>
            <p:spPr>
              <a:xfrm>
                <a:off x="2627739" y="3541261"/>
                <a:ext cx="141521" cy="76049"/>
              </a:xfrm>
              <a:custGeom>
                <a:avLst/>
                <a:gdLst/>
                <a:ahLst/>
                <a:cxnLst/>
                <a:rect l="l" t="t" r="r" b="b"/>
                <a:pathLst>
                  <a:path w="7226" h="3883" extrusionOk="0">
                    <a:moveTo>
                      <a:pt x="0" y="0"/>
                    </a:moveTo>
                    <a:lnTo>
                      <a:pt x="0" y="2929"/>
                    </a:lnTo>
                    <a:cubicBezTo>
                      <a:pt x="1117" y="3565"/>
                      <a:pt x="2365" y="3883"/>
                      <a:pt x="3613" y="3883"/>
                    </a:cubicBezTo>
                    <a:cubicBezTo>
                      <a:pt x="4861" y="3883"/>
                      <a:pt x="6109" y="3565"/>
                      <a:pt x="7225" y="2929"/>
                    </a:cubicBezTo>
                    <a:lnTo>
                      <a:pt x="72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1625;p45">
                <a:extLst>
                  <a:ext uri="{FF2B5EF4-FFF2-40B4-BE49-F238E27FC236}">
                    <a16:creationId xmlns:a16="http://schemas.microsoft.com/office/drawing/2014/main" id="{AE4083F4-BF78-239D-0767-2E570A3DCE02}"/>
                  </a:ext>
                </a:extLst>
              </p:cNvPr>
              <p:cNvSpPr/>
              <p:nvPr/>
            </p:nvSpPr>
            <p:spPr>
              <a:xfrm>
                <a:off x="2625859" y="3522459"/>
                <a:ext cx="145282" cy="45613"/>
              </a:xfrm>
              <a:custGeom>
                <a:avLst/>
                <a:gdLst/>
                <a:ahLst/>
                <a:cxnLst/>
                <a:rect l="l" t="t" r="r" b="b"/>
                <a:pathLst>
                  <a:path w="7418" h="2329" extrusionOk="0">
                    <a:moveTo>
                      <a:pt x="3697" y="0"/>
                    </a:moveTo>
                    <a:cubicBezTo>
                      <a:pt x="1657" y="0"/>
                      <a:pt x="0" y="528"/>
                      <a:pt x="0" y="1152"/>
                    </a:cubicBezTo>
                    <a:cubicBezTo>
                      <a:pt x="0" y="1800"/>
                      <a:pt x="1657" y="2328"/>
                      <a:pt x="3697" y="2328"/>
                    </a:cubicBezTo>
                    <a:cubicBezTo>
                      <a:pt x="5761" y="2328"/>
                      <a:pt x="7417" y="1800"/>
                      <a:pt x="7417" y="1152"/>
                    </a:cubicBezTo>
                    <a:cubicBezTo>
                      <a:pt x="7417" y="528"/>
                      <a:pt x="5761" y="0"/>
                      <a:pt x="36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1626;p45">
                <a:extLst>
                  <a:ext uri="{FF2B5EF4-FFF2-40B4-BE49-F238E27FC236}">
                    <a16:creationId xmlns:a16="http://schemas.microsoft.com/office/drawing/2014/main" id="{5B471653-7574-29DE-6B79-9D12E76FBD3D}"/>
                  </a:ext>
                </a:extLst>
              </p:cNvPr>
              <p:cNvSpPr/>
              <p:nvPr/>
            </p:nvSpPr>
            <p:spPr>
              <a:xfrm>
                <a:off x="2820005" y="3541261"/>
                <a:ext cx="141521" cy="76049"/>
              </a:xfrm>
              <a:custGeom>
                <a:avLst/>
                <a:gdLst/>
                <a:ahLst/>
                <a:cxnLst/>
                <a:rect l="l" t="t" r="r" b="b"/>
                <a:pathLst>
                  <a:path w="7226" h="3883" extrusionOk="0">
                    <a:moveTo>
                      <a:pt x="0" y="0"/>
                    </a:moveTo>
                    <a:lnTo>
                      <a:pt x="0" y="2929"/>
                    </a:lnTo>
                    <a:cubicBezTo>
                      <a:pt x="1117" y="3565"/>
                      <a:pt x="2359" y="3883"/>
                      <a:pt x="3604" y="3883"/>
                    </a:cubicBezTo>
                    <a:cubicBezTo>
                      <a:pt x="4849" y="3883"/>
                      <a:pt x="6097" y="3565"/>
                      <a:pt x="7225" y="2929"/>
                    </a:cubicBezTo>
                    <a:lnTo>
                      <a:pt x="72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1627;p45">
                <a:extLst>
                  <a:ext uri="{FF2B5EF4-FFF2-40B4-BE49-F238E27FC236}">
                    <a16:creationId xmlns:a16="http://schemas.microsoft.com/office/drawing/2014/main" id="{CCE0C25F-A959-BF88-BC9A-49653C074BD1}"/>
                  </a:ext>
                </a:extLst>
              </p:cNvPr>
              <p:cNvSpPr/>
              <p:nvPr/>
            </p:nvSpPr>
            <p:spPr>
              <a:xfrm>
                <a:off x="2818125" y="3522459"/>
                <a:ext cx="145282" cy="45613"/>
              </a:xfrm>
              <a:custGeom>
                <a:avLst/>
                <a:gdLst/>
                <a:ahLst/>
                <a:cxnLst/>
                <a:rect l="l" t="t" r="r" b="b"/>
                <a:pathLst>
                  <a:path w="7418" h="2329" extrusionOk="0">
                    <a:moveTo>
                      <a:pt x="3697" y="0"/>
                    </a:moveTo>
                    <a:cubicBezTo>
                      <a:pt x="1657" y="0"/>
                      <a:pt x="0" y="528"/>
                      <a:pt x="0" y="1152"/>
                    </a:cubicBezTo>
                    <a:cubicBezTo>
                      <a:pt x="0" y="1800"/>
                      <a:pt x="1657" y="2328"/>
                      <a:pt x="3697" y="2328"/>
                    </a:cubicBezTo>
                    <a:cubicBezTo>
                      <a:pt x="5761" y="2328"/>
                      <a:pt x="7417" y="1800"/>
                      <a:pt x="7417" y="1152"/>
                    </a:cubicBezTo>
                    <a:cubicBezTo>
                      <a:pt x="7417" y="528"/>
                      <a:pt x="5761" y="0"/>
                      <a:pt x="36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1628;p45">
                <a:extLst>
                  <a:ext uri="{FF2B5EF4-FFF2-40B4-BE49-F238E27FC236}">
                    <a16:creationId xmlns:a16="http://schemas.microsoft.com/office/drawing/2014/main" id="{F4949BC0-0BD0-EE1E-4E4F-CF9A00B4F952}"/>
                  </a:ext>
                </a:extLst>
              </p:cNvPr>
              <p:cNvSpPr/>
              <p:nvPr/>
            </p:nvSpPr>
            <p:spPr>
              <a:xfrm>
                <a:off x="3007572" y="3551131"/>
                <a:ext cx="141991" cy="75931"/>
              </a:xfrm>
              <a:custGeom>
                <a:avLst/>
                <a:gdLst/>
                <a:ahLst/>
                <a:cxnLst/>
                <a:rect l="l" t="t" r="r" b="b"/>
                <a:pathLst>
                  <a:path w="7250" h="3877" extrusionOk="0">
                    <a:moveTo>
                      <a:pt x="0" y="0"/>
                    </a:moveTo>
                    <a:lnTo>
                      <a:pt x="0" y="2905"/>
                    </a:lnTo>
                    <a:cubicBezTo>
                      <a:pt x="1129" y="3553"/>
                      <a:pt x="2377" y="3877"/>
                      <a:pt x="3625" y="3877"/>
                    </a:cubicBezTo>
                    <a:cubicBezTo>
                      <a:pt x="4873" y="3877"/>
                      <a:pt x="6121" y="3553"/>
                      <a:pt x="7249" y="2905"/>
                    </a:cubicBezTo>
                    <a:lnTo>
                      <a:pt x="72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1629;p45">
                <a:extLst>
                  <a:ext uri="{FF2B5EF4-FFF2-40B4-BE49-F238E27FC236}">
                    <a16:creationId xmlns:a16="http://schemas.microsoft.com/office/drawing/2014/main" id="{FD94F593-63A2-FE2F-0B3B-26C91047483F}"/>
                  </a:ext>
                </a:extLst>
              </p:cNvPr>
              <p:cNvSpPr/>
              <p:nvPr/>
            </p:nvSpPr>
            <p:spPr>
              <a:xfrm>
                <a:off x="3005691" y="3531860"/>
                <a:ext cx="145752" cy="45613"/>
              </a:xfrm>
              <a:custGeom>
                <a:avLst/>
                <a:gdLst/>
                <a:ahLst/>
                <a:cxnLst/>
                <a:rect l="l" t="t" r="r" b="b"/>
                <a:pathLst>
                  <a:path w="7442" h="2329" extrusionOk="0">
                    <a:moveTo>
                      <a:pt x="3721" y="0"/>
                    </a:moveTo>
                    <a:cubicBezTo>
                      <a:pt x="1657" y="0"/>
                      <a:pt x="0" y="528"/>
                      <a:pt x="0" y="1176"/>
                    </a:cubicBezTo>
                    <a:cubicBezTo>
                      <a:pt x="0" y="1800"/>
                      <a:pt x="1657" y="2328"/>
                      <a:pt x="3721" y="2328"/>
                    </a:cubicBezTo>
                    <a:cubicBezTo>
                      <a:pt x="5761" y="2328"/>
                      <a:pt x="7441" y="1800"/>
                      <a:pt x="7441" y="1176"/>
                    </a:cubicBezTo>
                    <a:cubicBezTo>
                      <a:pt x="7441" y="528"/>
                      <a:pt x="5761" y="0"/>
                      <a:pt x="37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1630;p45">
                <a:extLst>
                  <a:ext uri="{FF2B5EF4-FFF2-40B4-BE49-F238E27FC236}">
                    <a16:creationId xmlns:a16="http://schemas.microsoft.com/office/drawing/2014/main" id="{915DC825-8132-F4CB-779F-DCBCEF6D9684}"/>
                  </a:ext>
                </a:extLst>
              </p:cNvPr>
              <p:cNvSpPr/>
              <p:nvPr/>
            </p:nvSpPr>
            <p:spPr>
              <a:xfrm>
                <a:off x="3195608" y="3541261"/>
                <a:ext cx="141521" cy="76049"/>
              </a:xfrm>
              <a:custGeom>
                <a:avLst/>
                <a:gdLst/>
                <a:ahLst/>
                <a:cxnLst/>
                <a:rect l="l" t="t" r="r" b="b"/>
                <a:pathLst>
                  <a:path w="7226" h="3883" extrusionOk="0">
                    <a:moveTo>
                      <a:pt x="1" y="0"/>
                    </a:moveTo>
                    <a:lnTo>
                      <a:pt x="1" y="2929"/>
                    </a:lnTo>
                    <a:cubicBezTo>
                      <a:pt x="1129" y="3565"/>
                      <a:pt x="2377" y="3883"/>
                      <a:pt x="3622" y="3883"/>
                    </a:cubicBezTo>
                    <a:cubicBezTo>
                      <a:pt x="4867" y="3883"/>
                      <a:pt x="6109" y="3565"/>
                      <a:pt x="7225" y="2929"/>
                    </a:cubicBezTo>
                    <a:lnTo>
                      <a:pt x="72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1631;p45">
                <a:extLst>
                  <a:ext uri="{FF2B5EF4-FFF2-40B4-BE49-F238E27FC236}">
                    <a16:creationId xmlns:a16="http://schemas.microsoft.com/office/drawing/2014/main" id="{4C370C04-6141-F549-C579-D60207F23D17}"/>
                  </a:ext>
                </a:extLst>
              </p:cNvPr>
              <p:cNvSpPr/>
              <p:nvPr/>
            </p:nvSpPr>
            <p:spPr>
              <a:xfrm>
                <a:off x="3193728" y="3522459"/>
                <a:ext cx="145752" cy="45613"/>
              </a:xfrm>
              <a:custGeom>
                <a:avLst/>
                <a:gdLst/>
                <a:ahLst/>
                <a:cxnLst/>
                <a:rect l="l" t="t" r="r" b="b"/>
                <a:pathLst>
                  <a:path w="7442" h="2329" extrusionOk="0">
                    <a:moveTo>
                      <a:pt x="3721" y="0"/>
                    </a:moveTo>
                    <a:cubicBezTo>
                      <a:pt x="1657" y="0"/>
                      <a:pt x="0" y="528"/>
                      <a:pt x="0" y="1152"/>
                    </a:cubicBezTo>
                    <a:cubicBezTo>
                      <a:pt x="0" y="1800"/>
                      <a:pt x="1657" y="2328"/>
                      <a:pt x="3721" y="2328"/>
                    </a:cubicBezTo>
                    <a:cubicBezTo>
                      <a:pt x="5761" y="2328"/>
                      <a:pt x="7441" y="1800"/>
                      <a:pt x="7441" y="1152"/>
                    </a:cubicBezTo>
                    <a:cubicBezTo>
                      <a:pt x="7441" y="528"/>
                      <a:pt x="5761" y="0"/>
                      <a:pt x="37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1632;p45">
                <a:extLst>
                  <a:ext uri="{FF2B5EF4-FFF2-40B4-BE49-F238E27FC236}">
                    <a16:creationId xmlns:a16="http://schemas.microsoft.com/office/drawing/2014/main" id="{5F92AC26-6F36-0162-8C34-9454455314A4}"/>
                  </a:ext>
                </a:extLst>
              </p:cNvPr>
              <p:cNvSpPr/>
              <p:nvPr/>
            </p:nvSpPr>
            <p:spPr>
              <a:xfrm>
                <a:off x="3386934" y="3636678"/>
                <a:ext cx="141521" cy="75951"/>
              </a:xfrm>
              <a:custGeom>
                <a:avLst/>
                <a:gdLst/>
                <a:ahLst/>
                <a:cxnLst/>
                <a:rect l="l" t="t" r="r" b="b"/>
                <a:pathLst>
                  <a:path w="7226" h="3878" extrusionOk="0">
                    <a:moveTo>
                      <a:pt x="1" y="1"/>
                    </a:moveTo>
                    <a:lnTo>
                      <a:pt x="1" y="2905"/>
                    </a:lnTo>
                    <a:cubicBezTo>
                      <a:pt x="1117" y="3553"/>
                      <a:pt x="2365" y="3877"/>
                      <a:pt x="3613" y="3877"/>
                    </a:cubicBezTo>
                    <a:cubicBezTo>
                      <a:pt x="4861" y="3877"/>
                      <a:pt x="6109" y="3553"/>
                      <a:pt x="7225" y="2905"/>
                    </a:cubicBezTo>
                    <a:lnTo>
                      <a:pt x="72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1633;p45">
                <a:extLst>
                  <a:ext uri="{FF2B5EF4-FFF2-40B4-BE49-F238E27FC236}">
                    <a16:creationId xmlns:a16="http://schemas.microsoft.com/office/drawing/2014/main" id="{510D6BE0-2C82-487F-5F8E-247F804B5F26}"/>
                  </a:ext>
                </a:extLst>
              </p:cNvPr>
              <p:cNvSpPr/>
              <p:nvPr/>
            </p:nvSpPr>
            <p:spPr>
              <a:xfrm>
                <a:off x="3385054" y="3617407"/>
                <a:ext cx="145282" cy="45613"/>
              </a:xfrm>
              <a:custGeom>
                <a:avLst/>
                <a:gdLst/>
                <a:ahLst/>
                <a:cxnLst/>
                <a:rect l="l" t="t" r="r" b="b"/>
                <a:pathLst>
                  <a:path w="7418" h="2329" extrusionOk="0">
                    <a:moveTo>
                      <a:pt x="3697" y="1"/>
                    </a:moveTo>
                    <a:cubicBezTo>
                      <a:pt x="1657" y="1"/>
                      <a:pt x="1" y="529"/>
                      <a:pt x="1" y="1177"/>
                    </a:cubicBezTo>
                    <a:cubicBezTo>
                      <a:pt x="1" y="1825"/>
                      <a:pt x="1657" y="2329"/>
                      <a:pt x="3697" y="2329"/>
                    </a:cubicBezTo>
                    <a:cubicBezTo>
                      <a:pt x="5761" y="2329"/>
                      <a:pt x="7417" y="1825"/>
                      <a:pt x="7417" y="1177"/>
                    </a:cubicBezTo>
                    <a:cubicBezTo>
                      <a:pt x="7417" y="529"/>
                      <a:pt x="5761" y="1"/>
                      <a:pt x="3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1634;p45">
                <a:extLst>
                  <a:ext uri="{FF2B5EF4-FFF2-40B4-BE49-F238E27FC236}">
                    <a16:creationId xmlns:a16="http://schemas.microsoft.com/office/drawing/2014/main" id="{803D8619-D122-9254-90F9-4FB7D897E908}"/>
                  </a:ext>
                </a:extLst>
              </p:cNvPr>
              <p:cNvSpPr/>
              <p:nvPr/>
            </p:nvSpPr>
            <p:spPr>
              <a:xfrm>
                <a:off x="3590012" y="3661120"/>
                <a:ext cx="145282" cy="76068"/>
              </a:xfrm>
              <a:custGeom>
                <a:avLst/>
                <a:gdLst/>
                <a:ahLst/>
                <a:cxnLst/>
                <a:rect l="l" t="t" r="r" b="b"/>
                <a:pathLst>
                  <a:path w="7418" h="3884" extrusionOk="0">
                    <a:moveTo>
                      <a:pt x="1" y="1"/>
                    </a:moveTo>
                    <a:lnTo>
                      <a:pt x="1" y="2929"/>
                    </a:lnTo>
                    <a:cubicBezTo>
                      <a:pt x="1153" y="3565"/>
                      <a:pt x="2431" y="3883"/>
                      <a:pt x="3709" y="3883"/>
                    </a:cubicBezTo>
                    <a:cubicBezTo>
                      <a:pt x="4987" y="3883"/>
                      <a:pt x="6265" y="3565"/>
                      <a:pt x="7417" y="2929"/>
                    </a:cubicBezTo>
                    <a:lnTo>
                      <a:pt x="74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1635;p45">
                <a:extLst>
                  <a:ext uri="{FF2B5EF4-FFF2-40B4-BE49-F238E27FC236}">
                    <a16:creationId xmlns:a16="http://schemas.microsoft.com/office/drawing/2014/main" id="{6E9D1E4C-EEBC-C102-819D-A9B96138783B}"/>
                  </a:ext>
                </a:extLst>
              </p:cNvPr>
              <p:cNvSpPr/>
              <p:nvPr/>
            </p:nvSpPr>
            <p:spPr>
              <a:xfrm>
                <a:off x="3589542" y="3640439"/>
                <a:ext cx="145752" cy="47513"/>
              </a:xfrm>
              <a:custGeom>
                <a:avLst/>
                <a:gdLst/>
                <a:ahLst/>
                <a:cxnLst/>
                <a:rect l="l" t="t" r="r" b="b"/>
                <a:pathLst>
                  <a:path w="7442" h="2426" extrusionOk="0">
                    <a:moveTo>
                      <a:pt x="3721" y="1"/>
                    </a:moveTo>
                    <a:cubicBezTo>
                      <a:pt x="1681" y="1"/>
                      <a:pt x="1" y="481"/>
                      <a:pt x="1" y="1129"/>
                    </a:cubicBezTo>
                    <a:cubicBezTo>
                      <a:pt x="1" y="1777"/>
                      <a:pt x="1681" y="2425"/>
                      <a:pt x="3721" y="2425"/>
                    </a:cubicBezTo>
                    <a:cubicBezTo>
                      <a:pt x="5785" y="2425"/>
                      <a:pt x="7441" y="1705"/>
                      <a:pt x="7441" y="1057"/>
                    </a:cubicBezTo>
                    <a:cubicBezTo>
                      <a:pt x="7441" y="409"/>
                      <a:pt x="5785" y="1"/>
                      <a:pt x="37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1636;p45">
                <a:extLst>
                  <a:ext uri="{FF2B5EF4-FFF2-40B4-BE49-F238E27FC236}">
                    <a16:creationId xmlns:a16="http://schemas.microsoft.com/office/drawing/2014/main" id="{E3414C7A-B1AD-D566-8C7D-6BA54172F27D}"/>
                  </a:ext>
                </a:extLst>
              </p:cNvPr>
              <p:cNvSpPr/>
              <p:nvPr/>
            </p:nvSpPr>
            <p:spPr>
              <a:xfrm>
                <a:off x="2163279" y="3428432"/>
                <a:ext cx="141521" cy="76068"/>
              </a:xfrm>
              <a:custGeom>
                <a:avLst/>
                <a:gdLst/>
                <a:ahLst/>
                <a:cxnLst/>
                <a:rect l="l" t="t" r="r" b="b"/>
                <a:pathLst>
                  <a:path w="7226" h="3884" extrusionOk="0">
                    <a:moveTo>
                      <a:pt x="1" y="1"/>
                    </a:moveTo>
                    <a:lnTo>
                      <a:pt x="1" y="2929"/>
                    </a:lnTo>
                    <a:cubicBezTo>
                      <a:pt x="1117" y="3565"/>
                      <a:pt x="2365" y="3883"/>
                      <a:pt x="3613" y="3883"/>
                    </a:cubicBezTo>
                    <a:cubicBezTo>
                      <a:pt x="4861" y="3883"/>
                      <a:pt x="6110" y="3565"/>
                      <a:pt x="7226" y="2929"/>
                    </a:cubicBezTo>
                    <a:lnTo>
                      <a:pt x="72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1637;p45">
                <a:extLst>
                  <a:ext uri="{FF2B5EF4-FFF2-40B4-BE49-F238E27FC236}">
                    <a16:creationId xmlns:a16="http://schemas.microsoft.com/office/drawing/2014/main" id="{E2757D05-0479-00B2-E316-835AD366E63B}"/>
                  </a:ext>
                </a:extLst>
              </p:cNvPr>
              <p:cNvSpPr/>
              <p:nvPr/>
            </p:nvSpPr>
            <p:spPr>
              <a:xfrm>
                <a:off x="2160929" y="3409630"/>
                <a:ext cx="145752" cy="45613"/>
              </a:xfrm>
              <a:custGeom>
                <a:avLst/>
                <a:gdLst/>
                <a:ahLst/>
                <a:cxnLst/>
                <a:rect l="l" t="t" r="r" b="b"/>
                <a:pathLst>
                  <a:path w="7442" h="2329" extrusionOk="0">
                    <a:moveTo>
                      <a:pt x="3721" y="1"/>
                    </a:moveTo>
                    <a:cubicBezTo>
                      <a:pt x="1681" y="1"/>
                      <a:pt x="1" y="505"/>
                      <a:pt x="1" y="1153"/>
                    </a:cubicBezTo>
                    <a:cubicBezTo>
                      <a:pt x="1" y="1801"/>
                      <a:pt x="1681" y="2329"/>
                      <a:pt x="3721" y="2329"/>
                    </a:cubicBezTo>
                    <a:cubicBezTo>
                      <a:pt x="5786" y="2329"/>
                      <a:pt x="7442" y="1801"/>
                      <a:pt x="7442" y="1153"/>
                    </a:cubicBezTo>
                    <a:cubicBezTo>
                      <a:pt x="7442" y="505"/>
                      <a:pt x="5762" y="1"/>
                      <a:pt x="37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1638;p45">
                <a:extLst>
                  <a:ext uri="{FF2B5EF4-FFF2-40B4-BE49-F238E27FC236}">
                    <a16:creationId xmlns:a16="http://schemas.microsoft.com/office/drawing/2014/main" id="{0280D35D-1FD7-08E6-08FA-3B9C709150F3}"/>
                  </a:ext>
                </a:extLst>
              </p:cNvPr>
              <p:cNvSpPr/>
              <p:nvPr/>
            </p:nvSpPr>
            <p:spPr>
              <a:xfrm>
                <a:off x="2352255" y="3428432"/>
                <a:ext cx="141521" cy="76068"/>
              </a:xfrm>
              <a:custGeom>
                <a:avLst/>
                <a:gdLst/>
                <a:ahLst/>
                <a:cxnLst/>
                <a:rect l="l" t="t" r="r" b="b"/>
                <a:pathLst>
                  <a:path w="7226" h="3884" extrusionOk="0">
                    <a:moveTo>
                      <a:pt x="1" y="1"/>
                    </a:moveTo>
                    <a:lnTo>
                      <a:pt x="1" y="2929"/>
                    </a:lnTo>
                    <a:cubicBezTo>
                      <a:pt x="1129" y="3565"/>
                      <a:pt x="2377" y="3883"/>
                      <a:pt x="3622" y="3883"/>
                    </a:cubicBezTo>
                    <a:cubicBezTo>
                      <a:pt x="4867" y="3883"/>
                      <a:pt x="6110" y="3565"/>
                      <a:pt x="7226" y="2929"/>
                    </a:cubicBezTo>
                    <a:lnTo>
                      <a:pt x="72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1639;p45">
                <a:extLst>
                  <a:ext uri="{FF2B5EF4-FFF2-40B4-BE49-F238E27FC236}">
                    <a16:creationId xmlns:a16="http://schemas.microsoft.com/office/drawing/2014/main" id="{29991321-2FCC-C3E5-4D5A-1EACCCA94FB7}"/>
                  </a:ext>
                </a:extLst>
              </p:cNvPr>
              <p:cNvSpPr/>
              <p:nvPr/>
            </p:nvSpPr>
            <p:spPr>
              <a:xfrm>
                <a:off x="2350375" y="3409630"/>
                <a:ext cx="145752" cy="45613"/>
              </a:xfrm>
              <a:custGeom>
                <a:avLst/>
                <a:gdLst/>
                <a:ahLst/>
                <a:cxnLst/>
                <a:rect l="l" t="t" r="r" b="b"/>
                <a:pathLst>
                  <a:path w="7442" h="2329" extrusionOk="0">
                    <a:moveTo>
                      <a:pt x="3721" y="1"/>
                    </a:moveTo>
                    <a:cubicBezTo>
                      <a:pt x="1657" y="1"/>
                      <a:pt x="1" y="505"/>
                      <a:pt x="1" y="1153"/>
                    </a:cubicBezTo>
                    <a:cubicBezTo>
                      <a:pt x="1" y="1801"/>
                      <a:pt x="1681" y="2329"/>
                      <a:pt x="3721" y="2329"/>
                    </a:cubicBezTo>
                    <a:cubicBezTo>
                      <a:pt x="5762" y="2329"/>
                      <a:pt x="7442" y="1801"/>
                      <a:pt x="7442" y="1153"/>
                    </a:cubicBezTo>
                    <a:cubicBezTo>
                      <a:pt x="7442" y="505"/>
                      <a:pt x="5762" y="1"/>
                      <a:pt x="37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1640;p45">
                <a:extLst>
                  <a:ext uri="{FF2B5EF4-FFF2-40B4-BE49-F238E27FC236}">
                    <a16:creationId xmlns:a16="http://schemas.microsoft.com/office/drawing/2014/main" id="{70360192-ECAD-0A8D-0B07-2A6F7D6EE59D}"/>
                  </a:ext>
                </a:extLst>
              </p:cNvPr>
              <p:cNvSpPr/>
              <p:nvPr/>
            </p:nvSpPr>
            <p:spPr>
              <a:xfrm>
                <a:off x="2538411" y="3428432"/>
                <a:ext cx="141521" cy="76068"/>
              </a:xfrm>
              <a:custGeom>
                <a:avLst/>
                <a:gdLst/>
                <a:ahLst/>
                <a:cxnLst/>
                <a:rect l="l" t="t" r="r" b="b"/>
                <a:pathLst>
                  <a:path w="7226" h="3884" extrusionOk="0">
                    <a:moveTo>
                      <a:pt x="1" y="1"/>
                    </a:moveTo>
                    <a:lnTo>
                      <a:pt x="1" y="2929"/>
                    </a:lnTo>
                    <a:cubicBezTo>
                      <a:pt x="1117" y="3565"/>
                      <a:pt x="2365" y="3883"/>
                      <a:pt x="3613" y="3883"/>
                    </a:cubicBezTo>
                    <a:cubicBezTo>
                      <a:pt x="4861" y="3883"/>
                      <a:pt x="6110" y="3565"/>
                      <a:pt x="7226" y="2929"/>
                    </a:cubicBezTo>
                    <a:lnTo>
                      <a:pt x="72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1641;p45">
                <a:extLst>
                  <a:ext uri="{FF2B5EF4-FFF2-40B4-BE49-F238E27FC236}">
                    <a16:creationId xmlns:a16="http://schemas.microsoft.com/office/drawing/2014/main" id="{FF66617A-903A-AAA9-345A-26E542E45AF6}"/>
                  </a:ext>
                </a:extLst>
              </p:cNvPr>
              <p:cNvSpPr/>
              <p:nvPr/>
            </p:nvSpPr>
            <p:spPr>
              <a:xfrm>
                <a:off x="2536531" y="3409630"/>
                <a:ext cx="145282" cy="45613"/>
              </a:xfrm>
              <a:custGeom>
                <a:avLst/>
                <a:gdLst/>
                <a:ahLst/>
                <a:cxnLst/>
                <a:rect l="l" t="t" r="r" b="b"/>
                <a:pathLst>
                  <a:path w="7418" h="2329" extrusionOk="0">
                    <a:moveTo>
                      <a:pt x="3697" y="1"/>
                    </a:moveTo>
                    <a:cubicBezTo>
                      <a:pt x="1657" y="1"/>
                      <a:pt x="1" y="505"/>
                      <a:pt x="1" y="1153"/>
                    </a:cubicBezTo>
                    <a:cubicBezTo>
                      <a:pt x="1" y="1801"/>
                      <a:pt x="1657" y="2329"/>
                      <a:pt x="3697" y="2329"/>
                    </a:cubicBezTo>
                    <a:cubicBezTo>
                      <a:pt x="5762" y="2329"/>
                      <a:pt x="7418" y="1801"/>
                      <a:pt x="7418" y="1153"/>
                    </a:cubicBezTo>
                    <a:cubicBezTo>
                      <a:pt x="7418" y="505"/>
                      <a:pt x="5762" y="1"/>
                      <a:pt x="3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1642;p45">
                <a:extLst>
                  <a:ext uri="{FF2B5EF4-FFF2-40B4-BE49-F238E27FC236}">
                    <a16:creationId xmlns:a16="http://schemas.microsoft.com/office/drawing/2014/main" id="{EEBB6E7C-CF7B-6485-5C83-BEB888BFD098}"/>
                  </a:ext>
                </a:extLst>
              </p:cNvPr>
              <p:cNvSpPr/>
              <p:nvPr/>
            </p:nvSpPr>
            <p:spPr>
              <a:xfrm>
                <a:off x="2719867" y="3428432"/>
                <a:ext cx="141521" cy="76068"/>
              </a:xfrm>
              <a:custGeom>
                <a:avLst/>
                <a:gdLst/>
                <a:ahLst/>
                <a:cxnLst/>
                <a:rect l="l" t="t" r="r" b="b"/>
                <a:pathLst>
                  <a:path w="7226" h="3884" extrusionOk="0">
                    <a:moveTo>
                      <a:pt x="1" y="1"/>
                    </a:moveTo>
                    <a:lnTo>
                      <a:pt x="1" y="2929"/>
                    </a:lnTo>
                    <a:cubicBezTo>
                      <a:pt x="1129" y="3565"/>
                      <a:pt x="2377" y="3883"/>
                      <a:pt x="3622" y="3883"/>
                    </a:cubicBezTo>
                    <a:cubicBezTo>
                      <a:pt x="4867" y="3883"/>
                      <a:pt x="6110" y="3565"/>
                      <a:pt x="7226" y="2929"/>
                    </a:cubicBezTo>
                    <a:lnTo>
                      <a:pt x="72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1643;p45">
                <a:extLst>
                  <a:ext uri="{FF2B5EF4-FFF2-40B4-BE49-F238E27FC236}">
                    <a16:creationId xmlns:a16="http://schemas.microsoft.com/office/drawing/2014/main" id="{0FD315ED-8B38-E608-6731-DBA815B8C157}"/>
                  </a:ext>
                </a:extLst>
              </p:cNvPr>
              <p:cNvSpPr/>
              <p:nvPr/>
            </p:nvSpPr>
            <p:spPr>
              <a:xfrm>
                <a:off x="2717987" y="3409630"/>
                <a:ext cx="145752" cy="45613"/>
              </a:xfrm>
              <a:custGeom>
                <a:avLst/>
                <a:gdLst/>
                <a:ahLst/>
                <a:cxnLst/>
                <a:rect l="l" t="t" r="r" b="b"/>
                <a:pathLst>
                  <a:path w="7442" h="2329" extrusionOk="0">
                    <a:moveTo>
                      <a:pt x="3721" y="1"/>
                    </a:moveTo>
                    <a:cubicBezTo>
                      <a:pt x="1657" y="1"/>
                      <a:pt x="1" y="505"/>
                      <a:pt x="1" y="1153"/>
                    </a:cubicBezTo>
                    <a:cubicBezTo>
                      <a:pt x="1" y="1801"/>
                      <a:pt x="1657" y="2329"/>
                      <a:pt x="3721" y="2329"/>
                    </a:cubicBezTo>
                    <a:cubicBezTo>
                      <a:pt x="5762" y="2329"/>
                      <a:pt x="7442" y="1801"/>
                      <a:pt x="7442" y="1153"/>
                    </a:cubicBezTo>
                    <a:cubicBezTo>
                      <a:pt x="7442" y="505"/>
                      <a:pt x="5762" y="1"/>
                      <a:pt x="37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1644;p45">
                <a:extLst>
                  <a:ext uri="{FF2B5EF4-FFF2-40B4-BE49-F238E27FC236}">
                    <a16:creationId xmlns:a16="http://schemas.microsoft.com/office/drawing/2014/main" id="{1292F90C-01E8-30D7-391A-B80A4260A453}"/>
                  </a:ext>
                </a:extLst>
              </p:cNvPr>
              <p:cNvSpPr/>
              <p:nvPr/>
            </p:nvSpPr>
            <p:spPr>
              <a:xfrm>
                <a:off x="2908843" y="3428432"/>
                <a:ext cx="141521" cy="76068"/>
              </a:xfrm>
              <a:custGeom>
                <a:avLst/>
                <a:gdLst/>
                <a:ahLst/>
                <a:cxnLst/>
                <a:rect l="l" t="t" r="r" b="b"/>
                <a:pathLst>
                  <a:path w="7226" h="3884" extrusionOk="0">
                    <a:moveTo>
                      <a:pt x="1" y="1"/>
                    </a:moveTo>
                    <a:lnTo>
                      <a:pt x="1" y="2929"/>
                    </a:lnTo>
                    <a:cubicBezTo>
                      <a:pt x="1129" y="3565"/>
                      <a:pt x="2377" y="3883"/>
                      <a:pt x="3622" y="3883"/>
                    </a:cubicBezTo>
                    <a:cubicBezTo>
                      <a:pt x="4867" y="3883"/>
                      <a:pt x="6110" y="3565"/>
                      <a:pt x="7226" y="2929"/>
                    </a:cubicBezTo>
                    <a:lnTo>
                      <a:pt x="72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1645;p45">
                <a:extLst>
                  <a:ext uri="{FF2B5EF4-FFF2-40B4-BE49-F238E27FC236}">
                    <a16:creationId xmlns:a16="http://schemas.microsoft.com/office/drawing/2014/main" id="{E6F732A1-CCAB-38D5-6441-BBF73F2DDF19}"/>
                  </a:ext>
                </a:extLst>
              </p:cNvPr>
              <p:cNvSpPr/>
              <p:nvPr/>
            </p:nvSpPr>
            <p:spPr>
              <a:xfrm>
                <a:off x="2906963" y="3409630"/>
                <a:ext cx="145282" cy="45613"/>
              </a:xfrm>
              <a:custGeom>
                <a:avLst/>
                <a:gdLst/>
                <a:ahLst/>
                <a:cxnLst/>
                <a:rect l="l" t="t" r="r" b="b"/>
                <a:pathLst>
                  <a:path w="7418" h="2329" extrusionOk="0">
                    <a:moveTo>
                      <a:pt x="3721" y="1"/>
                    </a:moveTo>
                    <a:cubicBezTo>
                      <a:pt x="1657" y="1"/>
                      <a:pt x="1" y="505"/>
                      <a:pt x="1" y="1153"/>
                    </a:cubicBezTo>
                    <a:cubicBezTo>
                      <a:pt x="1" y="1801"/>
                      <a:pt x="1657" y="2329"/>
                      <a:pt x="3721" y="2329"/>
                    </a:cubicBezTo>
                    <a:cubicBezTo>
                      <a:pt x="5762" y="2329"/>
                      <a:pt x="7418" y="1801"/>
                      <a:pt x="7418" y="1153"/>
                    </a:cubicBezTo>
                    <a:cubicBezTo>
                      <a:pt x="7418" y="505"/>
                      <a:pt x="5762" y="1"/>
                      <a:pt x="37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1646;p45">
                <a:extLst>
                  <a:ext uri="{FF2B5EF4-FFF2-40B4-BE49-F238E27FC236}">
                    <a16:creationId xmlns:a16="http://schemas.microsoft.com/office/drawing/2014/main" id="{D905B055-D703-3699-F3B3-A119007E9563}"/>
                  </a:ext>
                </a:extLst>
              </p:cNvPr>
              <p:cNvSpPr/>
              <p:nvPr/>
            </p:nvSpPr>
            <p:spPr>
              <a:xfrm>
                <a:off x="3100640" y="3428432"/>
                <a:ext cx="141521" cy="76068"/>
              </a:xfrm>
              <a:custGeom>
                <a:avLst/>
                <a:gdLst/>
                <a:ahLst/>
                <a:cxnLst/>
                <a:rect l="l" t="t" r="r" b="b"/>
                <a:pathLst>
                  <a:path w="7226" h="3884" extrusionOk="0">
                    <a:moveTo>
                      <a:pt x="1" y="1"/>
                    </a:moveTo>
                    <a:lnTo>
                      <a:pt x="1" y="2929"/>
                    </a:lnTo>
                    <a:cubicBezTo>
                      <a:pt x="1117" y="3565"/>
                      <a:pt x="2365" y="3883"/>
                      <a:pt x="3613" y="3883"/>
                    </a:cubicBezTo>
                    <a:cubicBezTo>
                      <a:pt x="4862" y="3883"/>
                      <a:pt x="6110" y="3565"/>
                      <a:pt x="7226" y="2929"/>
                    </a:cubicBezTo>
                    <a:lnTo>
                      <a:pt x="72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1647;p45">
                <a:extLst>
                  <a:ext uri="{FF2B5EF4-FFF2-40B4-BE49-F238E27FC236}">
                    <a16:creationId xmlns:a16="http://schemas.microsoft.com/office/drawing/2014/main" id="{CA7616F3-8DB9-EF91-0988-0290FD4DE482}"/>
                  </a:ext>
                </a:extLst>
              </p:cNvPr>
              <p:cNvSpPr/>
              <p:nvPr/>
            </p:nvSpPr>
            <p:spPr>
              <a:xfrm>
                <a:off x="3098290" y="3409630"/>
                <a:ext cx="145752" cy="45613"/>
              </a:xfrm>
              <a:custGeom>
                <a:avLst/>
                <a:gdLst/>
                <a:ahLst/>
                <a:cxnLst/>
                <a:rect l="l" t="t" r="r" b="b"/>
                <a:pathLst>
                  <a:path w="7442" h="2329" extrusionOk="0">
                    <a:moveTo>
                      <a:pt x="3721" y="1"/>
                    </a:moveTo>
                    <a:cubicBezTo>
                      <a:pt x="1681" y="1"/>
                      <a:pt x="1" y="505"/>
                      <a:pt x="1" y="1153"/>
                    </a:cubicBezTo>
                    <a:cubicBezTo>
                      <a:pt x="1" y="1801"/>
                      <a:pt x="1681" y="2329"/>
                      <a:pt x="3721" y="2329"/>
                    </a:cubicBezTo>
                    <a:cubicBezTo>
                      <a:pt x="5786" y="2329"/>
                      <a:pt x="7442" y="1801"/>
                      <a:pt x="7442" y="1153"/>
                    </a:cubicBezTo>
                    <a:cubicBezTo>
                      <a:pt x="7442" y="505"/>
                      <a:pt x="5762" y="1"/>
                      <a:pt x="37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1648;p45">
                <a:extLst>
                  <a:ext uri="{FF2B5EF4-FFF2-40B4-BE49-F238E27FC236}">
                    <a16:creationId xmlns:a16="http://schemas.microsoft.com/office/drawing/2014/main" id="{6FCEE65E-8A65-879C-84A2-84C8EF613030}"/>
                  </a:ext>
                </a:extLst>
              </p:cNvPr>
              <p:cNvSpPr/>
              <p:nvPr/>
            </p:nvSpPr>
            <p:spPr>
              <a:xfrm>
                <a:off x="3293396" y="3428432"/>
                <a:ext cx="141502" cy="76068"/>
              </a:xfrm>
              <a:custGeom>
                <a:avLst/>
                <a:gdLst/>
                <a:ahLst/>
                <a:cxnLst/>
                <a:rect l="l" t="t" r="r" b="b"/>
                <a:pathLst>
                  <a:path w="7225" h="3884" extrusionOk="0">
                    <a:moveTo>
                      <a:pt x="0" y="1"/>
                    </a:moveTo>
                    <a:lnTo>
                      <a:pt x="0" y="2929"/>
                    </a:lnTo>
                    <a:cubicBezTo>
                      <a:pt x="1128" y="3565"/>
                      <a:pt x="2376" y="3883"/>
                      <a:pt x="3621" y="3883"/>
                    </a:cubicBezTo>
                    <a:cubicBezTo>
                      <a:pt x="4867" y="3883"/>
                      <a:pt x="6109" y="3565"/>
                      <a:pt x="7225" y="2929"/>
                    </a:cubicBezTo>
                    <a:lnTo>
                      <a:pt x="72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1649;p45">
                <a:extLst>
                  <a:ext uri="{FF2B5EF4-FFF2-40B4-BE49-F238E27FC236}">
                    <a16:creationId xmlns:a16="http://schemas.microsoft.com/office/drawing/2014/main" id="{31191CA6-FF7D-EE2A-E40C-3056CBB17156}"/>
                  </a:ext>
                </a:extLst>
              </p:cNvPr>
              <p:cNvSpPr/>
              <p:nvPr/>
            </p:nvSpPr>
            <p:spPr>
              <a:xfrm>
                <a:off x="3291516" y="3409630"/>
                <a:ext cx="145732" cy="45613"/>
              </a:xfrm>
              <a:custGeom>
                <a:avLst/>
                <a:gdLst/>
                <a:ahLst/>
                <a:cxnLst/>
                <a:rect l="l" t="t" r="r" b="b"/>
                <a:pathLst>
                  <a:path w="7441" h="2329" extrusionOk="0">
                    <a:moveTo>
                      <a:pt x="3720" y="1"/>
                    </a:moveTo>
                    <a:cubicBezTo>
                      <a:pt x="1656" y="1"/>
                      <a:pt x="0" y="505"/>
                      <a:pt x="0" y="1153"/>
                    </a:cubicBezTo>
                    <a:cubicBezTo>
                      <a:pt x="0" y="1801"/>
                      <a:pt x="1656" y="2329"/>
                      <a:pt x="3720" y="2329"/>
                    </a:cubicBezTo>
                    <a:cubicBezTo>
                      <a:pt x="5761" y="2329"/>
                      <a:pt x="7441" y="1801"/>
                      <a:pt x="7441" y="1153"/>
                    </a:cubicBezTo>
                    <a:cubicBezTo>
                      <a:pt x="7441" y="505"/>
                      <a:pt x="5761" y="1"/>
                      <a:pt x="37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1650;p45">
                <a:extLst>
                  <a:ext uri="{FF2B5EF4-FFF2-40B4-BE49-F238E27FC236}">
                    <a16:creationId xmlns:a16="http://schemas.microsoft.com/office/drawing/2014/main" id="{3B990A76-CFD7-F619-F883-2919F4CD8AC4}"/>
                  </a:ext>
                </a:extLst>
              </p:cNvPr>
              <p:cNvSpPr/>
              <p:nvPr/>
            </p:nvSpPr>
            <p:spPr>
              <a:xfrm>
                <a:off x="3480492" y="3495667"/>
                <a:ext cx="141502" cy="76049"/>
              </a:xfrm>
              <a:custGeom>
                <a:avLst/>
                <a:gdLst/>
                <a:ahLst/>
                <a:cxnLst/>
                <a:rect l="l" t="t" r="r" b="b"/>
                <a:pathLst>
                  <a:path w="7225" h="3883" extrusionOk="0">
                    <a:moveTo>
                      <a:pt x="0" y="0"/>
                    </a:moveTo>
                    <a:lnTo>
                      <a:pt x="0" y="2928"/>
                    </a:lnTo>
                    <a:cubicBezTo>
                      <a:pt x="1116" y="3564"/>
                      <a:pt x="2364" y="3882"/>
                      <a:pt x="3612" y="3882"/>
                    </a:cubicBezTo>
                    <a:cubicBezTo>
                      <a:pt x="4861" y="3882"/>
                      <a:pt x="6109" y="3564"/>
                      <a:pt x="7225" y="2928"/>
                    </a:cubicBezTo>
                    <a:lnTo>
                      <a:pt x="72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1651;p45">
                <a:extLst>
                  <a:ext uri="{FF2B5EF4-FFF2-40B4-BE49-F238E27FC236}">
                    <a16:creationId xmlns:a16="http://schemas.microsoft.com/office/drawing/2014/main" id="{FC5BE072-AE21-7DA3-72FE-6F2751F91979}"/>
                  </a:ext>
                </a:extLst>
              </p:cNvPr>
              <p:cNvSpPr/>
              <p:nvPr/>
            </p:nvSpPr>
            <p:spPr>
              <a:xfrm>
                <a:off x="3478612" y="3476846"/>
                <a:ext cx="145262" cy="45633"/>
              </a:xfrm>
              <a:custGeom>
                <a:avLst/>
                <a:gdLst/>
                <a:ahLst/>
                <a:cxnLst/>
                <a:rect l="l" t="t" r="r" b="b"/>
                <a:pathLst>
                  <a:path w="7417" h="2330" extrusionOk="0">
                    <a:moveTo>
                      <a:pt x="3696" y="1"/>
                    </a:moveTo>
                    <a:cubicBezTo>
                      <a:pt x="1656" y="1"/>
                      <a:pt x="0" y="505"/>
                      <a:pt x="0" y="1153"/>
                    </a:cubicBezTo>
                    <a:cubicBezTo>
                      <a:pt x="0" y="1801"/>
                      <a:pt x="1656" y="2329"/>
                      <a:pt x="3696" y="2329"/>
                    </a:cubicBezTo>
                    <a:cubicBezTo>
                      <a:pt x="5761" y="2329"/>
                      <a:pt x="7417" y="1801"/>
                      <a:pt x="7417" y="1153"/>
                    </a:cubicBezTo>
                    <a:cubicBezTo>
                      <a:pt x="7417" y="505"/>
                      <a:pt x="5761" y="1"/>
                      <a:pt x="36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1652;p45">
                <a:extLst>
                  <a:ext uri="{FF2B5EF4-FFF2-40B4-BE49-F238E27FC236}">
                    <a16:creationId xmlns:a16="http://schemas.microsoft.com/office/drawing/2014/main" id="{8A472530-4BB9-F9BC-2FBF-1C9F252DAC4E}"/>
                  </a:ext>
                </a:extLst>
              </p:cNvPr>
              <p:cNvSpPr/>
              <p:nvPr/>
            </p:nvSpPr>
            <p:spPr>
              <a:xfrm>
                <a:off x="3668999" y="3428432"/>
                <a:ext cx="141502" cy="76068"/>
              </a:xfrm>
              <a:custGeom>
                <a:avLst/>
                <a:gdLst/>
                <a:ahLst/>
                <a:cxnLst/>
                <a:rect l="l" t="t" r="r" b="b"/>
                <a:pathLst>
                  <a:path w="7225" h="3884" extrusionOk="0">
                    <a:moveTo>
                      <a:pt x="0" y="1"/>
                    </a:moveTo>
                    <a:lnTo>
                      <a:pt x="0" y="2929"/>
                    </a:lnTo>
                    <a:cubicBezTo>
                      <a:pt x="1128" y="3565"/>
                      <a:pt x="2376" y="3883"/>
                      <a:pt x="3621" y="3883"/>
                    </a:cubicBezTo>
                    <a:cubicBezTo>
                      <a:pt x="4867" y="3883"/>
                      <a:pt x="6109" y="3565"/>
                      <a:pt x="7225" y="2929"/>
                    </a:cubicBezTo>
                    <a:lnTo>
                      <a:pt x="72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1653;p45">
                <a:extLst>
                  <a:ext uri="{FF2B5EF4-FFF2-40B4-BE49-F238E27FC236}">
                    <a16:creationId xmlns:a16="http://schemas.microsoft.com/office/drawing/2014/main" id="{A4127397-5678-3A26-B98A-730863E2C7B6}"/>
                  </a:ext>
                </a:extLst>
              </p:cNvPr>
              <p:cNvSpPr/>
              <p:nvPr/>
            </p:nvSpPr>
            <p:spPr>
              <a:xfrm>
                <a:off x="3667118" y="3409630"/>
                <a:ext cx="145732" cy="45613"/>
              </a:xfrm>
              <a:custGeom>
                <a:avLst/>
                <a:gdLst/>
                <a:ahLst/>
                <a:cxnLst/>
                <a:rect l="l" t="t" r="r" b="b"/>
                <a:pathLst>
                  <a:path w="7441" h="2329" extrusionOk="0">
                    <a:moveTo>
                      <a:pt x="3720" y="1"/>
                    </a:moveTo>
                    <a:cubicBezTo>
                      <a:pt x="1656" y="1"/>
                      <a:pt x="0" y="505"/>
                      <a:pt x="0" y="1153"/>
                    </a:cubicBezTo>
                    <a:cubicBezTo>
                      <a:pt x="0" y="1801"/>
                      <a:pt x="1680" y="2329"/>
                      <a:pt x="3720" y="2329"/>
                    </a:cubicBezTo>
                    <a:cubicBezTo>
                      <a:pt x="5761" y="2329"/>
                      <a:pt x="7441" y="1801"/>
                      <a:pt x="7441" y="1153"/>
                    </a:cubicBezTo>
                    <a:cubicBezTo>
                      <a:pt x="7441" y="505"/>
                      <a:pt x="5761" y="1"/>
                      <a:pt x="37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1654;p45">
                <a:extLst>
                  <a:ext uri="{FF2B5EF4-FFF2-40B4-BE49-F238E27FC236}">
                    <a16:creationId xmlns:a16="http://schemas.microsoft.com/office/drawing/2014/main" id="{21F7533B-3E8A-B95B-C349-52B902F9B74A}"/>
                  </a:ext>
                </a:extLst>
              </p:cNvPr>
              <p:cNvSpPr/>
              <p:nvPr/>
            </p:nvSpPr>
            <p:spPr>
              <a:xfrm>
                <a:off x="1629742" y="2873257"/>
                <a:ext cx="2353275" cy="63965"/>
              </a:xfrm>
              <a:custGeom>
                <a:avLst/>
                <a:gdLst/>
                <a:ahLst/>
                <a:cxnLst/>
                <a:rect l="l" t="t" r="r" b="b"/>
                <a:pathLst>
                  <a:path w="120157" h="3266" extrusionOk="0">
                    <a:moveTo>
                      <a:pt x="0" y="1"/>
                    </a:moveTo>
                    <a:lnTo>
                      <a:pt x="120157" y="3265"/>
                    </a:lnTo>
                    <a:lnTo>
                      <a:pt x="120157" y="1"/>
                    </a:lnTo>
                    <a:close/>
                  </a:path>
                </a:pathLst>
              </a:custGeom>
              <a:solidFill>
                <a:srgbClr val="0E2124">
                  <a:alpha val="10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1655;p45">
                <a:extLst>
                  <a:ext uri="{FF2B5EF4-FFF2-40B4-BE49-F238E27FC236}">
                    <a16:creationId xmlns:a16="http://schemas.microsoft.com/office/drawing/2014/main" id="{A7C83A8C-3B26-5A83-8CD6-7855E86C8032}"/>
                  </a:ext>
                </a:extLst>
              </p:cNvPr>
              <p:cNvSpPr/>
              <p:nvPr/>
            </p:nvSpPr>
            <p:spPr>
              <a:xfrm>
                <a:off x="2093243" y="2249926"/>
                <a:ext cx="1430978" cy="3780"/>
              </a:xfrm>
              <a:custGeom>
                <a:avLst/>
                <a:gdLst/>
                <a:ahLst/>
                <a:cxnLst/>
                <a:rect l="l" t="t" r="r" b="b"/>
                <a:pathLst>
                  <a:path w="73065" h="193" extrusionOk="0">
                    <a:moveTo>
                      <a:pt x="36532" y="1"/>
                    </a:moveTo>
                    <a:cubicBezTo>
                      <a:pt x="16346" y="1"/>
                      <a:pt x="1" y="25"/>
                      <a:pt x="1" y="97"/>
                    </a:cubicBezTo>
                    <a:cubicBezTo>
                      <a:pt x="1" y="145"/>
                      <a:pt x="16346" y="193"/>
                      <a:pt x="36532" y="193"/>
                    </a:cubicBezTo>
                    <a:cubicBezTo>
                      <a:pt x="56719" y="193"/>
                      <a:pt x="73064" y="145"/>
                      <a:pt x="73064" y="97"/>
                    </a:cubicBezTo>
                    <a:cubicBezTo>
                      <a:pt x="73064" y="49"/>
                      <a:pt x="56719" y="1"/>
                      <a:pt x="3653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1656;p45">
                <a:extLst>
                  <a:ext uri="{FF2B5EF4-FFF2-40B4-BE49-F238E27FC236}">
                    <a16:creationId xmlns:a16="http://schemas.microsoft.com/office/drawing/2014/main" id="{B0C68F3C-7CDC-040D-5B09-9E2FBFC9669F}"/>
                  </a:ext>
                </a:extLst>
              </p:cNvPr>
              <p:cNvSpPr/>
              <p:nvPr/>
            </p:nvSpPr>
            <p:spPr>
              <a:xfrm>
                <a:off x="1633033" y="3105946"/>
                <a:ext cx="2347164" cy="3780"/>
              </a:xfrm>
              <a:custGeom>
                <a:avLst/>
                <a:gdLst/>
                <a:ahLst/>
                <a:cxnLst/>
                <a:rect l="l" t="t" r="r" b="b"/>
                <a:pathLst>
                  <a:path w="119845" h="193" extrusionOk="0">
                    <a:moveTo>
                      <a:pt x="59910" y="1"/>
                    </a:moveTo>
                    <a:cubicBezTo>
                      <a:pt x="26811" y="1"/>
                      <a:pt x="0" y="49"/>
                      <a:pt x="0" y="97"/>
                    </a:cubicBezTo>
                    <a:cubicBezTo>
                      <a:pt x="0" y="169"/>
                      <a:pt x="26835" y="193"/>
                      <a:pt x="59910" y="193"/>
                    </a:cubicBezTo>
                    <a:cubicBezTo>
                      <a:pt x="93010" y="193"/>
                      <a:pt x="119845" y="169"/>
                      <a:pt x="119845" y="97"/>
                    </a:cubicBezTo>
                    <a:cubicBezTo>
                      <a:pt x="119845" y="49"/>
                      <a:pt x="93010" y="1"/>
                      <a:pt x="599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1657;p45">
                <a:extLst>
                  <a:ext uri="{FF2B5EF4-FFF2-40B4-BE49-F238E27FC236}">
                    <a16:creationId xmlns:a16="http://schemas.microsoft.com/office/drawing/2014/main" id="{12CB2BC0-6F1A-954A-045D-88ED31B47A47}"/>
                  </a:ext>
                </a:extLst>
              </p:cNvPr>
              <p:cNvSpPr/>
              <p:nvPr/>
            </p:nvSpPr>
            <p:spPr>
              <a:xfrm>
                <a:off x="1719990" y="2956826"/>
                <a:ext cx="63005" cy="62672"/>
              </a:xfrm>
              <a:custGeom>
                <a:avLst/>
                <a:gdLst/>
                <a:ahLst/>
                <a:cxnLst/>
                <a:rect l="l" t="t" r="r" b="b"/>
                <a:pathLst>
                  <a:path w="3217" h="3200" extrusionOk="0">
                    <a:moveTo>
                      <a:pt x="1780" y="0"/>
                    </a:moveTo>
                    <a:cubicBezTo>
                      <a:pt x="923" y="0"/>
                      <a:pt x="1" y="634"/>
                      <a:pt x="1" y="1614"/>
                    </a:cubicBezTo>
                    <a:cubicBezTo>
                      <a:pt x="1" y="2502"/>
                      <a:pt x="721" y="3199"/>
                      <a:pt x="1609" y="3199"/>
                    </a:cubicBezTo>
                    <a:cubicBezTo>
                      <a:pt x="1623" y="3199"/>
                      <a:pt x="1637" y="3199"/>
                      <a:pt x="1651" y="3199"/>
                    </a:cubicBezTo>
                    <a:cubicBezTo>
                      <a:pt x="2496" y="3199"/>
                      <a:pt x="3193" y="2488"/>
                      <a:pt x="3217" y="1614"/>
                    </a:cubicBezTo>
                    <a:lnTo>
                      <a:pt x="3217" y="1590"/>
                    </a:lnTo>
                    <a:cubicBezTo>
                      <a:pt x="3206" y="469"/>
                      <a:pt x="2517" y="0"/>
                      <a:pt x="1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1658;p45">
                <a:extLst>
                  <a:ext uri="{FF2B5EF4-FFF2-40B4-BE49-F238E27FC236}">
                    <a16:creationId xmlns:a16="http://schemas.microsoft.com/office/drawing/2014/main" id="{3B190AA6-9DA8-82C7-64ED-50CA1181B5AA}"/>
                  </a:ext>
                </a:extLst>
              </p:cNvPr>
              <p:cNvSpPr/>
              <p:nvPr/>
            </p:nvSpPr>
            <p:spPr>
              <a:xfrm>
                <a:off x="1814958" y="2956826"/>
                <a:ext cx="63005" cy="62672"/>
              </a:xfrm>
              <a:custGeom>
                <a:avLst/>
                <a:gdLst/>
                <a:ahLst/>
                <a:cxnLst/>
                <a:rect l="l" t="t" r="r" b="b"/>
                <a:pathLst>
                  <a:path w="3217" h="3200" extrusionOk="0">
                    <a:moveTo>
                      <a:pt x="1779" y="0"/>
                    </a:moveTo>
                    <a:cubicBezTo>
                      <a:pt x="922" y="0"/>
                      <a:pt x="0" y="634"/>
                      <a:pt x="0" y="1614"/>
                    </a:cubicBezTo>
                    <a:cubicBezTo>
                      <a:pt x="0" y="2502"/>
                      <a:pt x="720" y="3199"/>
                      <a:pt x="1608" y="3199"/>
                    </a:cubicBezTo>
                    <a:cubicBezTo>
                      <a:pt x="1623" y="3199"/>
                      <a:pt x="1637" y="3199"/>
                      <a:pt x="1651" y="3199"/>
                    </a:cubicBezTo>
                    <a:cubicBezTo>
                      <a:pt x="2519" y="3199"/>
                      <a:pt x="3193" y="2488"/>
                      <a:pt x="3216" y="1614"/>
                    </a:cubicBezTo>
                    <a:lnTo>
                      <a:pt x="3216" y="1590"/>
                    </a:lnTo>
                    <a:cubicBezTo>
                      <a:pt x="3205" y="469"/>
                      <a:pt x="2517" y="0"/>
                      <a:pt x="17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1659;p45">
                <a:extLst>
                  <a:ext uri="{FF2B5EF4-FFF2-40B4-BE49-F238E27FC236}">
                    <a16:creationId xmlns:a16="http://schemas.microsoft.com/office/drawing/2014/main" id="{04ACFE1A-9044-CEB5-190D-258C5D5160F8}"/>
                  </a:ext>
                </a:extLst>
              </p:cNvPr>
              <p:cNvSpPr/>
              <p:nvPr/>
            </p:nvSpPr>
            <p:spPr>
              <a:xfrm>
                <a:off x="2420901" y="3730236"/>
                <a:ext cx="720669" cy="80396"/>
              </a:xfrm>
              <a:custGeom>
                <a:avLst/>
                <a:gdLst/>
                <a:ahLst/>
                <a:cxnLst/>
                <a:rect l="l" t="t" r="r" b="b"/>
                <a:pathLst>
                  <a:path w="36797" h="4105" extrusionOk="0">
                    <a:moveTo>
                      <a:pt x="0" y="0"/>
                    </a:moveTo>
                    <a:lnTo>
                      <a:pt x="0" y="4105"/>
                    </a:lnTo>
                    <a:lnTo>
                      <a:pt x="36796" y="4105"/>
                    </a:lnTo>
                    <a:lnTo>
                      <a:pt x="36796" y="600"/>
                    </a:lnTo>
                    <a:cubicBezTo>
                      <a:pt x="36796" y="264"/>
                      <a:pt x="36532" y="0"/>
                      <a:pt x="36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1660;p45">
                <a:extLst>
                  <a:ext uri="{FF2B5EF4-FFF2-40B4-BE49-F238E27FC236}">
                    <a16:creationId xmlns:a16="http://schemas.microsoft.com/office/drawing/2014/main" id="{D443C453-FFC6-1A14-7598-9DDB2BE94ADB}"/>
                  </a:ext>
                </a:extLst>
              </p:cNvPr>
              <p:cNvSpPr/>
              <p:nvPr/>
            </p:nvSpPr>
            <p:spPr>
              <a:xfrm>
                <a:off x="1710589" y="3745747"/>
                <a:ext cx="2203332" cy="66295"/>
              </a:xfrm>
              <a:custGeom>
                <a:avLst/>
                <a:gdLst/>
                <a:ahLst/>
                <a:cxnLst/>
                <a:rect l="l" t="t" r="r" b="b"/>
                <a:pathLst>
                  <a:path w="112501" h="3385" extrusionOk="0">
                    <a:moveTo>
                      <a:pt x="77193" y="0"/>
                    </a:moveTo>
                    <a:lnTo>
                      <a:pt x="77169" y="48"/>
                    </a:lnTo>
                    <a:lnTo>
                      <a:pt x="74048" y="3217"/>
                    </a:lnTo>
                    <a:lnTo>
                      <a:pt x="35036" y="3217"/>
                    </a:lnTo>
                    <a:lnTo>
                      <a:pt x="31132" y="288"/>
                    </a:lnTo>
                    <a:lnTo>
                      <a:pt x="31084" y="288"/>
                    </a:lnTo>
                    <a:lnTo>
                      <a:pt x="6865" y="336"/>
                    </a:lnTo>
                    <a:lnTo>
                      <a:pt x="1" y="360"/>
                    </a:lnTo>
                    <a:lnTo>
                      <a:pt x="6865" y="384"/>
                    </a:lnTo>
                    <a:lnTo>
                      <a:pt x="31084" y="408"/>
                    </a:lnTo>
                    <a:lnTo>
                      <a:pt x="31012" y="408"/>
                    </a:lnTo>
                    <a:lnTo>
                      <a:pt x="34948" y="3361"/>
                    </a:lnTo>
                    <a:lnTo>
                      <a:pt x="34972" y="3385"/>
                    </a:lnTo>
                    <a:lnTo>
                      <a:pt x="74120" y="3385"/>
                    </a:lnTo>
                    <a:lnTo>
                      <a:pt x="74168" y="3361"/>
                    </a:lnTo>
                    <a:lnTo>
                      <a:pt x="77266" y="192"/>
                    </a:lnTo>
                    <a:lnTo>
                      <a:pt x="77266" y="192"/>
                    </a:lnTo>
                    <a:lnTo>
                      <a:pt x="102683" y="144"/>
                    </a:lnTo>
                    <a:lnTo>
                      <a:pt x="109932" y="120"/>
                    </a:lnTo>
                    <a:lnTo>
                      <a:pt x="112500" y="120"/>
                    </a:lnTo>
                    <a:cubicBezTo>
                      <a:pt x="112452" y="96"/>
                      <a:pt x="112380" y="72"/>
                      <a:pt x="112332" y="72"/>
                    </a:cubicBezTo>
                    <a:lnTo>
                      <a:pt x="109932" y="72"/>
                    </a:lnTo>
                    <a:lnTo>
                      <a:pt x="102683" y="48"/>
                    </a:lnTo>
                    <a:lnTo>
                      <a:pt x="772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1661;p45">
                <a:extLst>
                  <a:ext uri="{FF2B5EF4-FFF2-40B4-BE49-F238E27FC236}">
                    <a16:creationId xmlns:a16="http://schemas.microsoft.com/office/drawing/2014/main" id="{FD7E5338-AAAB-480F-9541-E7B1C1ED5261}"/>
                  </a:ext>
                </a:extLst>
              </p:cNvPr>
              <p:cNvSpPr/>
              <p:nvPr/>
            </p:nvSpPr>
            <p:spPr>
              <a:xfrm>
                <a:off x="1504692" y="3845865"/>
                <a:ext cx="2601025" cy="4250"/>
              </a:xfrm>
              <a:custGeom>
                <a:avLst/>
                <a:gdLst/>
                <a:ahLst/>
                <a:cxnLst/>
                <a:rect l="l" t="t" r="r" b="b"/>
                <a:pathLst>
                  <a:path w="132807" h="217" extrusionOk="0">
                    <a:moveTo>
                      <a:pt x="66415" y="1"/>
                    </a:moveTo>
                    <a:cubicBezTo>
                      <a:pt x="29740" y="1"/>
                      <a:pt x="0" y="49"/>
                      <a:pt x="0" y="97"/>
                    </a:cubicBezTo>
                    <a:cubicBezTo>
                      <a:pt x="0" y="169"/>
                      <a:pt x="29740" y="217"/>
                      <a:pt x="66415" y="217"/>
                    </a:cubicBezTo>
                    <a:cubicBezTo>
                      <a:pt x="103067" y="217"/>
                      <a:pt x="132806" y="169"/>
                      <a:pt x="132806" y="97"/>
                    </a:cubicBezTo>
                    <a:cubicBezTo>
                      <a:pt x="132806" y="49"/>
                      <a:pt x="103091" y="1"/>
                      <a:pt x="66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1662;p45">
                <a:extLst>
                  <a:ext uri="{FF2B5EF4-FFF2-40B4-BE49-F238E27FC236}">
                    <a16:creationId xmlns:a16="http://schemas.microsoft.com/office/drawing/2014/main" id="{696050D1-7FF5-07DA-E982-6219BAE508FA}"/>
                  </a:ext>
                </a:extLst>
              </p:cNvPr>
              <p:cNvSpPr/>
              <p:nvPr/>
            </p:nvSpPr>
            <p:spPr>
              <a:xfrm>
                <a:off x="2420431" y="3730236"/>
                <a:ext cx="721139" cy="21171"/>
              </a:xfrm>
              <a:custGeom>
                <a:avLst/>
                <a:gdLst/>
                <a:ahLst/>
                <a:cxnLst/>
                <a:rect l="l" t="t" r="r" b="b"/>
                <a:pathLst>
                  <a:path w="36821" h="1081" extrusionOk="0">
                    <a:moveTo>
                      <a:pt x="456" y="0"/>
                    </a:moveTo>
                    <a:cubicBezTo>
                      <a:pt x="192" y="24"/>
                      <a:pt x="0" y="216"/>
                      <a:pt x="0" y="480"/>
                    </a:cubicBezTo>
                    <a:lnTo>
                      <a:pt x="0" y="1080"/>
                    </a:lnTo>
                    <a:lnTo>
                      <a:pt x="36820" y="1080"/>
                    </a:lnTo>
                    <a:lnTo>
                      <a:pt x="36820" y="360"/>
                    </a:lnTo>
                    <a:cubicBezTo>
                      <a:pt x="36820" y="168"/>
                      <a:pt x="36652" y="0"/>
                      <a:pt x="36460" y="0"/>
                    </a:cubicBezTo>
                    <a:close/>
                  </a:path>
                </a:pathLst>
              </a:custGeom>
              <a:solidFill>
                <a:srgbClr val="0E2124">
                  <a:alpha val="10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1663;p45">
                <a:extLst>
                  <a:ext uri="{FF2B5EF4-FFF2-40B4-BE49-F238E27FC236}">
                    <a16:creationId xmlns:a16="http://schemas.microsoft.com/office/drawing/2014/main" id="{7F9BA166-505B-B4C3-0AA9-0F983553C303}"/>
                  </a:ext>
                </a:extLst>
              </p:cNvPr>
              <p:cNvSpPr/>
              <p:nvPr/>
            </p:nvSpPr>
            <p:spPr>
              <a:xfrm>
                <a:off x="2420431" y="3729296"/>
                <a:ext cx="723489" cy="84627"/>
              </a:xfrm>
              <a:custGeom>
                <a:avLst/>
                <a:gdLst/>
                <a:ahLst/>
                <a:cxnLst/>
                <a:rect l="l" t="t" r="r" b="b"/>
                <a:pathLst>
                  <a:path w="36941" h="4321" extrusionOk="0">
                    <a:moveTo>
                      <a:pt x="21027" y="0"/>
                    </a:moveTo>
                    <a:lnTo>
                      <a:pt x="8137" y="24"/>
                    </a:lnTo>
                    <a:lnTo>
                      <a:pt x="672" y="24"/>
                    </a:lnTo>
                    <a:cubicBezTo>
                      <a:pt x="384" y="72"/>
                      <a:pt x="120" y="288"/>
                      <a:pt x="48" y="576"/>
                    </a:cubicBezTo>
                    <a:cubicBezTo>
                      <a:pt x="0" y="720"/>
                      <a:pt x="0" y="840"/>
                      <a:pt x="0" y="984"/>
                    </a:cubicBezTo>
                    <a:cubicBezTo>
                      <a:pt x="24" y="2016"/>
                      <a:pt x="24" y="2809"/>
                      <a:pt x="24" y="3361"/>
                    </a:cubicBezTo>
                    <a:lnTo>
                      <a:pt x="24" y="3337"/>
                    </a:lnTo>
                    <a:cubicBezTo>
                      <a:pt x="24" y="2785"/>
                      <a:pt x="48" y="1992"/>
                      <a:pt x="48" y="984"/>
                    </a:cubicBezTo>
                    <a:cubicBezTo>
                      <a:pt x="48" y="840"/>
                      <a:pt x="48" y="720"/>
                      <a:pt x="96" y="600"/>
                    </a:cubicBezTo>
                    <a:cubicBezTo>
                      <a:pt x="168" y="336"/>
                      <a:pt x="408" y="144"/>
                      <a:pt x="672" y="120"/>
                    </a:cubicBezTo>
                    <a:lnTo>
                      <a:pt x="3169" y="120"/>
                    </a:lnTo>
                    <a:lnTo>
                      <a:pt x="8113" y="192"/>
                    </a:lnTo>
                    <a:lnTo>
                      <a:pt x="35764" y="192"/>
                    </a:lnTo>
                    <a:cubicBezTo>
                      <a:pt x="35932" y="192"/>
                      <a:pt x="36100" y="192"/>
                      <a:pt x="36268" y="216"/>
                    </a:cubicBezTo>
                    <a:cubicBezTo>
                      <a:pt x="36412" y="264"/>
                      <a:pt x="36532" y="360"/>
                      <a:pt x="36604" y="480"/>
                    </a:cubicBezTo>
                    <a:cubicBezTo>
                      <a:pt x="36676" y="600"/>
                      <a:pt x="36724" y="744"/>
                      <a:pt x="36700" y="888"/>
                    </a:cubicBezTo>
                    <a:lnTo>
                      <a:pt x="36700" y="4081"/>
                    </a:lnTo>
                    <a:lnTo>
                      <a:pt x="36700" y="4081"/>
                    </a:lnTo>
                    <a:lnTo>
                      <a:pt x="10705" y="4129"/>
                    </a:lnTo>
                    <a:lnTo>
                      <a:pt x="2881" y="4153"/>
                    </a:lnTo>
                    <a:lnTo>
                      <a:pt x="24" y="4153"/>
                    </a:lnTo>
                    <a:lnTo>
                      <a:pt x="216" y="4249"/>
                    </a:lnTo>
                    <a:lnTo>
                      <a:pt x="2857" y="4249"/>
                    </a:lnTo>
                    <a:lnTo>
                      <a:pt x="10633" y="4273"/>
                    </a:lnTo>
                    <a:lnTo>
                      <a:pt x="36820" y="4321"/>
                    </a:lnTo>
                    <a:lnTo>
                      <a:pt x="36940" y="4321"/>
                    </a:lnTo>
                    <a:lnTo>
                      <a:pt x="36940" y="912"/>
                    </a:lnTo>
                    <a:cubicBezTo>
                      <a:pt x="36940" y="720"/>
                      <a:pt x="36892" y="552"/>
                      <a:pt x="36796" y="384"/>
                    </a:cubicBezTo>
                    <a:cubicBezTo>
                      <a:pt x="36700" y="216"/>
                      <a:pt x="36532" y="96"/>
                      <a:pt x="36340" y="48"/>
                    </a:cubicBezTo>
                    <a:cubicBezTo>
                      <a:pt x="36148" y="0"/>
                      <a:pt x="35956" y="0"/>
                      <a:pt x="357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1664;p45">
                <a:extLst>
                  <a:ext uri="{FF2B5EF4-FFF2-40B4-BE49-F238E27FC236}">
                    <a16:creationId xmlns:a16="http://schemas.microsoft.com/office/drawing/2014/main" id="{9A652B5C-D888-52D0-66F5-94EFEB221D36}"/>
                  </a:ext>
                </a:extLst>
              </p:cNvPr>
              <p:cNvSpPr/>
              <p:nvPr/>
            </p:nvSpPr>
            <p:spPr>
              <a:xfrm>
                <a:off x="1975713" y="2243816"/>
                <a:ext cx="1674008" cy="198396"/>
              </a:xfrm>
              <a:custGeom>
                <a:avLst/>
                <a:gdLst/>
                <a:ahLst/>
                <a:cxnLst/>
                <a:rect l="l" t="t" r="r" b="b"/>
                <a:pathLst>
                  <a:path w="85474" h="10130" extrusionOk="0">
                    <a:moveTo>
                      <a:pt x="1" y="0"/>
                    </a:moveTo>
                    <a:lnTo>
                      <a:pt x="1" y="10130"/>
                    </a:lnTo>
                    <a:lnTo>
                      <a:pt x="793" y="10130"/>
                    </a:lnTo>
                    <a:lnTo>
                      <a:pt x="793" y="793"/>
                    </a:lnTo>
                    <a:lnTo>
                      <a:pt x="84658" y="793"/>
                    </a:lnTo>
                    <a:lnTo>
                      <a:pt x="84658" y="10130"/>
                    </a:lnTo>
                    <a:lnTo>
                      <a:pt x="85474" y="10130"/>
                    </a:lnTo>
                    <a:lnTo>
                      <a:pt x="85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1665;p45">
                <a:extLst>
                  <a:ext uri="{FF2B5EF4-FFF2-40B4-BE49-F238E27FC236}">
                    <a16:creationId xmlns:a16="http://schemas.microsoft.com/office/drawing/2014/main" id="{0E97D7D8-4742-7BDB-AB94-29395070F7E0}"/>
                  </a:ext>
                </a:extLst>
              </p:cNvPr>
              <p:cNvSpPr/>
              <p:nvPr/>
            </p:nvSpPr>
            <p:spPr>
              <a:xfrm>
                <a:off x="2101233" y="2226424"/>
                <a:ext cx="178654" cy="51254"/>
              </a:xfrm>
              <a:custGeom>
                <a:avLst/>
                <a:gdLst/>
                <a:ahLst/>
                <a:cxnLst/>
                <a:rect l="l" t="t" r="r" b="b"/>
                <a:pathLst>
                  <a:path w="9122" h="2617" extrusionOk="0">
                    <a:moveTo>
                      <a:pt x="1" y="0"/>
                    </a:moveTo>
                    <a:lnTo>
                      <a:pt x="1" y="2617"/>
                    </a:lnTo>
                    <a:lnTo>
                      <a:pt x="9122" y="2617"/>
                    </a:lnTo>
                    <a:lnTo>
                      <a:pt x="91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1666;p45">
                <a:extLst>
                  <a:ext uri="{FF2B5EF4-FFF2-40B4-BE49-F238E27FC236}">
                    <a16:creationId xmlns:a16="http://schemas.microsoft.com/office/drawing/2014/main" id="{C7CBF702-B8CC-C64B-D1E0-9C7AE762147C}"/>
                  </a:ext>
                </a:extLst>
              </p:cNvPr>
              <p:cNvSpPr/>
              <p:nvPr/>
            </p:nvSpPr>
            <p:spPr>
              <a:xfrm>
                <a:off x="3347451" y="2226424"/>
                <a:ext cx="179124" cy="51254"/>
              </a:xfrm>
              <a:custGeom>
                <a:avLst/>
                <a:gdLst/>
                <a:ahLst/>
                <a:cxnLst/>
                <a:rect l="l" t="t" r="r" b="b"/>
                <a:pathLst>
                  <a:path w="9146" h="2617" extrusionOk="0">
                    <a:moveTo>
                      <a:pt x="0" y="0"/>
                    </a:moveTo>
                    <a:lnTo>
                      <a:pt x="0" y="2617"/>
                    </a:lnTo>
                    <a:lnTo>
                      <a:pt x="9145" y="2617"/>
                    </a:lnTo>
                    <a:lnTo>
                      <a:pt x="91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1667;p45">
                <a:extLst>
                  <a:ext uri="{FF2B5EF4-FFF2-40B4-BE49-F238E27FC236}">
                    <a16:creationId xmlns:a16="http://schemas.microsoft.com/office/drawing/2014/main" id="{40586F6C-1689-6C8A-D995-5DA5BC4979D0}"/>
                  </a:ext>
                </a:extLst>
              </p:cNvPr>
              <p:cNvSpPr/>
              <p:nvPr/>
            </p:nvSpPr>
            <p:spPr>
              <a:xfrm>
                <a:off x="3550999" y="2968694"/>
                <a:ext cx="290994" cy="63475"/>
              </a:xfrm>
              <a:custGeom>
                <a:avLst/>
                <a:gdLst/>
                <a:ahLst/>
                <a:cxnLst/>
                <a:rect l="l" t="t" r="r" b="b"/>
                <a:pathLst>
                  <a:path w="14858" h="3241" extrusionOk="0">
                    <a:moveTo>
                      <a:pt x="0" y="0"/>
                    </a:moveTo>
                    <a:lnTo>
                      <a:pt x="0" y="3241"/>
                    </a:lnTo>
                    <a:lnTo>
                      <a:pt x="14858" y="3241"/>
                    </a:lnTo>
                    <a:lnTo>
                      <a:pt x="148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1668;p45">
                <a:extLst>
                  <a:ext uri="{FF2B5EF4-FFF2-40B4-BE49-F238E27FC236}">
                    <a16:creationId xmlns:a16="http://schemas.microsoft.com/office/drawing/2014/main" id="{A08A0AEF-9B87-9B67-D583-FE1E8AC75DD2}"/>
                  </a:ext>
                </a:extLst>
              </p:cNvPr>
              <p:cNvSpPr/>
              <p:nvPr/>
            </p:nvSpPr>
            <p:spPr>
              <a:xfrm>
                <a:off x="2634319" y="1604504"/>
                <a:ext cx="387842" cy="47024"/>
              </a:xfrm>
              <a:custGeom>
                <a:avLst/>
                <a:gdLst/>
                <a:ahLst/>
                <a:cxnLst/>
                <a:rect l="l" t="t" r="r" b="b"/>
                <a:pathLst>
                  <a:path w="19803" h="2401" extrusionOk="0">
                    <a:moveTo>
                      <a:pt x="769" y="0"/>
                    </a:moveTo>
                    <a:cubicBezTo>
                      <a:pt x="361" y="0"/>
                      <a:pt x="0" y="336"/>
                      <a:pt x="0" y="768"/>
                    </a:cubicBezTo>
                    <a:lnTo>
                      <a:pt x="0" y="1632"/>
                    </a:lnTo>
                    <a:cubicBezTo>
                      <a:pt x="0" y="2040"/>
                      <a:pt x="361" y="2400"/>
                      <a:pt x="769" y="2400"/>
                    </a:cubicBezTo>
                    <a:lnTo>
                      <a:pt x="19034" y="2400"/>
                    </a:lnTo>
                    <a:cubicBezTo>
                      <a:pt x="19467" y="2400"/>
                      <a:pt x="19803" y="2040"/>
                      <a:pt x="19803" y="1632"/>
                    </a:cubicBezTo>
                    <a:lnTo>
                      <a:pt x="19803" y="768"/>
                    </a:lnTo>
                    <a:cubicBezTo>
                      <a:pt x="19803" y="336"/>
                      <a:pt x="19467" y="0"/>
                      <a:pt x="19034" y="0"/>
                    </a:cubicBezTo>
                    <a:close/>
                  </a:path>
                </a:pathLst>
              </a:custGeom>
              <a:solidFill>
                <a:srgbClr val="0E2124">
                  <a:alpha val="10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1669;p45">
                <a:extLst>
                  <a:ext uri="{FF2B5EF4-FFF2-40B4-BE49-F238E27FC236}">
                    <a16:creationId xmlns:a16="http://schemas.microsoft.com/office/drawing/2014/main" id="{F73D7590-174C-6270-F8C6-E72E432AFA4E}"/>
                  </a:ext>
                </a:extLst>
              </p:cNvPr>
              <p:cNvSpPr/>
              <p:nvPr/>
            </p:nvSpPr>
            <p:spPr>
              <a:xfrm>
                <a:off x="2101233" y="1741285"/>
                <a:ext cx="1454480" cy="28692"/>
              </a:xfrm>
              <a:custGeom>
                <a:avLst/>
                <a:gdLst/>
                <a:ahLst/>
                <a:cxnLst/>
                <a:rect l="l" t="t" r="r" b="b"/>
                <a:pathLst>
                  <a:path w="74265" h="1465" extrusionOk="0">
                    <a:moveTo>
                      <a:pt x="457" y="1"/>
                    </a:moveTo>
                    <a:cubicBezTo>
                      <a:pt x="193" y="1"/>
                      <a:pt x="1" y="217"/>
                      <a:pt x="1" y="457"/>
                    </a:cubicBezTo>
                    <a:lnTo>
                      <a:pt x="1" y="985"/>
                    </a:lnTo>
                    <a:cubicBezTo>
                      <a:pt x="1" y="1249"/>
                      <a:pt x="193" y="1465"/>
                      <a:pt x="457" y="1465"/>
                    </a:cubicBezTo>
                    <a:lnTo>
                      <a:pt x="73784" y="1465"/>
                    </a:lnTo>
                    <a:cubicBezTo>
                      <a:pt x="74048" y="1465"/>
                      <a:pt x="74264" y="1249"/>
                      <a:pt x="74264" y="985"/>
                    </a:cubicBezTo>
                    <a:lnTo>
                      <a:pt x="74264" y="457"/>
                    </a:lnTo>
                    <a:cubicBezTo>
                      <a:pt x="74264" y="217"/>
                      <a:pt x="74048" y="1"/>
                      <a:pt x="73784" y="1"/>
                    </a:cubicBezTo>
                    <a:close/>
                  </a:path>
                </a:pathLst>
              </a:custGeom>
              <a:solidFill>
                <a:srgbClr val="0E2124">
                  <a:alpha val="10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1670;p45">
                <a:extLst>
                  <a:ext uri="{FF2B5EF4-FFF2-40B4-BE49-F238E27FC236}">
                    <a16:creationId xmlns:a16="http://schemas.microsoft.com/office/drawing/2014/main" id="{3B62A17C-13C1-96A0-1E26-371A5B03E612}"/>
                  </a:ext>
                </a:extLst>
              </p:cNvPr>
              <p:cNvSpPr/>
              <p:nvPr/>
            </p:nvSpPr>
            <p:spPr>
              <a:xfrm>
                <a:off x="2101233" y="1848004"/>
                <a:ext cx="1454480" cy="28692"/>
              </a:xfrm>
              <a:custGeom>
                <a:avLst/>
                <a:gdLst/>
                <a:ahLst/>
                <a:cxnLst/>
                <a:rect l="l" t="t" r="r" b="b"/>
                <a:pathLst>
                  <a:path w="74265" h="1465" extrusionOk="0">
                    <a:moveTo>
                      <a:pt x="457" y="0"/>
                    </a:moveTo>
                    <a:cubicBezTo>
                      <a:pt x="193" y="0"/>
                      <a:pt x="1" y="216"/>
                      <a:pt x="1" y="456"/>
                    </a:cubicBezTo>
                    <a:lnTo>
                      <a:pt x="1" y="985"/>
                    </a:lnTo>
                    <a:cubicBezTo>
                      <a:pt x="1" y="1249"/>
                      <a:pt x="193" y="1465"/>
                      <a:pt x="457" y="1465"/>
                    </a:cubicBezTo>
                    <a:lnTo>
                      <a:pt x="73784" y="1465"/>
                    </a:lnTo>
                    <a:cubicBezTo>
                      <a:pt x="74048" y="1465"/>
                      <a:pt x="74264" y="1249"/>
                      <a:pt x="74264" y="985"/>
                    </a:cubicBezTo>
                    <a:lnTo>
                      <a:pt x="74264" y="456"/>
                    </a:lnTo>
                    <a:cubicBezTo>
                      <a:pt x="74264" y="216"/>
                      <a:pt x="74048" y="0"/>
                      <a:pt x="73784" y="0"/>
                    </a:cubicBezTo>
                    <a:close/>
                  </a:path>
                </a:pathLst>
              </a:custGeom>
              <a:solidFill>
                <a:srgbClr val="0E2124">
                  <a:alpha val="10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1671;p45">
                <a:extLst>
                  <a:ext uri="{FF2B5EF4-FFF2-40B4-BE49-F238E27FC236}">
                    <a16:creationId xmlns:a16="http://schemas.microsoft.com/office/drawing/2014/main" id="{EF70EA74-A57F-540B-6DE1-058C10DDD16D}"/>
                  </a:ext>
                </a:extLst>
              </p:cNvPr>
              <p:cNvSpPr/>
              <p:nvPr/>
            </p:nvSpPr>
            <p:spPr>
              <a:xfrm>
                <a:off x="2101233" y="1960833"/>
                <a:ext cx="1454480" cy="28692"/>
              </a:xfrm>
              <a:custGeom>
                <a:avLst/>
                <a:gdLst/>
                <a:ahLst/>
                <a:cxnLst/>
                <a:rect l="l" t="t" r="r" b="b"/>
                <a:pathLst>
                  <a:path w="74265" h="1465" extrusionOk="0">
                    <a:moveTo>
                      <a:pt x="457" y="0"/>
                    </a:moveTo>
                    <a:cubicBezTo>
                      <a:pt x="193" y="0"/>
                      <a:pt x="1" y="216"/>
                      <a:pt x="1" y="456"/>
                    </a:cubicBezTo>
                    <a:lnTo>
                      <a:pt x="1" y="984"/>
                    </a:lnTo>
                    <a:cubicBezTo>
                      <a:pt x="1" y="1248"/>
                      <a:pt x="193" y="1464"/>
                      <a:pt x="457" y="1464"/>
                    </a:cubicBezTo>
                    <a:lnTo>
                      <a:pt x="73784" y="1464"/>
                    </a:lnTo>
                    <a:cubicBezTo>
                      <a:pt x="74048" y="1464"/>
                      <a:pt x="74264" y="1248"/>
                      <a:pt x="74264" y="984"/>
                    </a:cubicBezTo>
                    <a:lnTo>
                      <a:pt x="74264" y="456"/>
                    </a:lnTo>
                    <a:cubicBezTo>
                      <a:pt x="74264" y="216"/>
                      <a:pt x="74048" y="0"/>
                      <a:pt x="73784" y="0"/>
                    </a:cubicBezTo>
                    <a:close/>
                  </a:path>
                </a:pathLst>
              </a:custGeom>
              <a:solidFill>
                <a:srgbClr val="0E2124">
                  <a:alpha val="10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1672;p45">
                <a:extLst>
                  <a:ext uri="{FF2B5EF4-FFF2-40B4-BE49-F238E27FC236}">
                    <a16:creationId xmlns:a16="http://schemas.microsoft.com/office/drawing/2014/main" id="{8CC6B392-7F03-C5AA-FE33-3A9CF9150012}"/>
                  </a:ext>
                </a:extLst>
              </p:cNvPr>
              <p:cNvSpPr/>
              <p:nvPr/>
            </p:nvSpPr>
            <p:spPr>
              <a:xfrm>
                <a:off x="2101233" y="2073642"/>
                <a:ext cx="883323" cy="28692"/>
              </a:xfrm>
              <a:custGeom>
                <a:avLst/>
                <a:gdLst/>
                <a:ahLst/>
                <a:cxnLst/>
                <a:rect l="l" t="t" r="r" b="b"/>
                <a:pathLst>
                  <a:path w="45102" h="1465" extrusionOk="0">
                    <a:moveTo>
                      <a:pt x="457" y="1"/>
                    </a:moveTo>
                    <a:cubicBezTo>
                      <a:pt x="193" y="1"/>
                      <a:pt x="1" y="217"/>
                      <a:pt x="1" y="481"/>
                    </a:cubicBezTo>
                    <a:lnTo>
                      <a:pt x="1" y="985"/>
                    </a:lnTo>
                    <a:cubicBezTo>
                      <a:pt x="1" y="1249"/>
                      <a:pt x="193" y="1465"/>
                      <a:pt x="457" y="1465"/>
                    </a:cubicBezTo>
                    <a:lnTo>
                      <a:pt x="44645" y="1465"/>
                    </a:lnTo>
                    <a:cubicBezTo>
                      <a:pt x="44909" y="1465"/>
                      <a:pt x="45101" y="1249"/>
                      <a:pt x="45101" y="985"/>
                    </a:cubicBezTo>
                    <a:lnTo>
                      <a:pt x="45101" y="481"/>
                    </a:lnTo>
                    <a:cubicBezTo>
                      <a:pt x="45101" y="217"/>
                      <a:pt x="44909" y="1"/>
                      <a:pt x="44645" y="1"/>
                    </a:cubicBezTo>
                    <a:close/>
                  </a:path>
                </a:pathLst>
              </a:custGeom>
              <a:solidFill>
                <a:srgbClr val="0E2124">
                  <a:alpha val="10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1673;p45">
                <a:extLst>
                  <a:ext uri="{FF2B5EF4-FFF2-40B4-BE49-F238E27FC236}">
                    <a16:creationId xmlns:a16="http://schemas.microsoft.com/office/drawing/2014/main" id="{BB3A57E8-1E3A-3B2D-0368-7D0C5928D58F}"/>
                  </a:ext>
                </a:extLst>
              </p:cNvPr>
              <p:cNvSpPr/>
              <p:nvPr/>
            </p:nvSpPr>
            <p:spPr>
              <a:xfrm>
                <a:off x="2101233" y="2325132"/>
                <a:ext cx="1454480" cy="28712"/>
              </a:xfrm>
              <a:custGeom>
                <a:avLst/>
                <a:gdLst/>
                <a:ahLst/>
                <a:cxnLst/>
                <a:rect l="l" t="t" r="r" b="b"/>
                <a:pathLst>
                  <a:path w="74265" h="1466" extrusionOk="0">
                    <a:moveTo>
                      <a:pt x="457" y="1"/>
                    </a:moveTo>
                    <a:cubicBezTo>
                      <a:pt x="193" y="1"/>
                      <a:pt x="1" y="217"/>
                      <a:pt x="1" y="457"/>
                    </a:cubicBezTo>
                    <a:lnTo>
                      <a:pt x="1" y="985"/>
                    </a:lnTo>
                    <a:cubicBezTo>
                      <a:pt x="1" y="1249"/>
                      <a:pt x="193" y="1465"/>
                      <a:pt x="457" y="1465"/>
                    </a:cubicBezTo>
                    <a:lnTo>
                      <a:pt x="73784" y="1465"/>
                    </a:lnTo>
                    <a:cubicBezTo>
                      <a:pt x="74048" y="1465"/>
                      <a:pt x="74264" y="1249"/>
                      <a:pt x="74264" y="985"/>
                    </a:cubicBezTo>
                    <a:lnTo>
                      <a:pt x="74264" y="457"/>
                    </a:lnTo>
                    <a:cubicBezTo>
                      <a:pt x="74264" y="217"/>
                      <a:pt x="74048" y="1"/>
                      <a:pt x="73784" y="1"/>
                    </a:cubicBezTo>
                    <a:close/>
                  </a:path>
                </a:pathLst>
              </a:custGeom>
              <a:solidFill>
                <a:srgbClr val="0E2124">
                  <a:alpha val="10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1674;p45">
                <a:extLst>
                  <a:ext uri="{FF2B5EF4-FFF2-40B4-BE49-F238E27FC236}">
                    <a16:creationId xmlns:a16="http://schemas.microsoft.com/office/drawing/2014/main" id="{0DC7CA9C-D6AC-DF12-E8CB-1B80B3905371}"/>
                  </a:ext>
                </a:extLst>
              </p:cNvPr>
              <p:cNvSpPr/>
              <p:nvPr/>
            </p:nvSpPr>
            <p:spPr>
              <a:xfrm>
                <a:off x="2319352" y="3748066"/>
                <a:ext cx="903534" cy="60185"/>
              </a:xfrm>
              <a:custGeom>
                <a:avLst/>
                <a:gdLst/>
                <a:ahLst/>
                <a:cxnLst/>
                <a:rect l="l" t="t" r="r" b="b"/>
                <a:pathLst>
                  <a:path w="46134" h="3073" extrusionOk="0">
                    <a:moveTo>
                      <a:pt x="46134" y="0"/>
                    </a:moveTo>
                    <a:lnTo>
                      <a:pt x="1" y="264"/>
                    </a:lnTo>
                    <a:lnTo>
                      <a:pt x="3913" y="3073"/>
                    </a:lnTo>
                    <a:lnTo>
                      <a:pt x="42989" y="3073"/>
                    </a:lnTo>
                    <a:lnTo>
                      <a:pt x="461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oogle Shape;1675;p45">
              <a:extLst>
                <a:ext uri="{FF2B5EF4-FFF2-40B4-BE49-F238E27FC236}">
                  <a16:creationId xmlns:a16="http://schemas.microsoft.com/office/drawing/2014/main" id="{403DBBDA-3CA0-49D6-BA80-0A8E4673D7D6}"/>
                </a:ext>
              </a:extLst>
            </p:cNvPr>
            <p:cNvGrpSpPr/>
            <p:nvPr/>
          </p:nvGrpSpPr>
          <p:grpSpPr>
            <a:xfrm>
              <a:off x="6685974" y="1698328"/>
              <a:ext cx="2090040" cy="2259715"/>
              <a:chOff x="3671167" y="1740566"/>
              <a:chExt cx="2127917" cy="2300666"/>
            </a:xfrm>
          </p:grpSpPr>
          <p:sp>
            <p:nvSpPr>
              <p:cNvPr id="134" name="Google Shape;1676;p45">
                <a:extLst>
                  <a:ext uri="{FF2B5EF4-FFF2-40B4-BE49-F238E27FC236}">
                    <a16:creationId xmlns:a16="http://schemas.microsoft.com/office/drawing/2014/main" id="{97CBB0E3-3DA2-C2DB-B925-A433C59827C7}"/>
                  </a:ext>
                </a:extLst>
              </p:cNvPr>
              <p:cNvSpPr/>
              <p:nvPr/>
            </p:nvSpPr>
            <p:spPr>
              <a:xfrm>
                <a:off x="3907596" y="3202220"/>
                <a:ext cx="645199" cy="280496"/>
              </a:xfrm>
              <a:custGeom>
                <a:avLst/>
                <a:gdLst/>
                <a:ahLst/>
                <a:cxnLst/>
                <a:rect l="l" t="t" r="r" b="b"/>
                <a:pathLst>
                  <a:path w="32357" h="14067" extrusionOk="0">
                    <a:moveTo>
                      <a:pt x="7034" y="1"/>
                    </a:moveTo>
                    <a:cubicBezTo>
                      <a:pt x="3145" y="1"/>
                      <a:pt x="1" y="3145"/>
                      <a:pt x="1" y="7033"/>
                    </a:cubicBezTo>
                    <a:cubicBezTo>
                      <a:pt x="1" y="10922"/>
                      <a:pt x="3145" y="14066"/>
                      <a:pt x="7034" y="14066"/>
                    </a:cubicBezTo>
                    <a:lnTo>
                      <a:pt x="32356" y="14066"/>
                    </a:lnTo>
                    <a:lnTo>
                      <a:pt x="323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677;p45">
                <a:extLst>
                  <a:ext uri="{FF2B5EF4-FFF2-40B4-BE49-F238E27FC236}">
                    <a16:creationId xmlns:a16="http://schemas.microsoft.com/office/drawing/2014/main" id="{EEDB9B6A-141E-F987-9194-F4C528118096}"/>
                  </a:ext>
                </a:extLst>
              </p:cNvPr>
              <p:cNvSpPr/>
              <p:nvPr/>
            </p:nvSpPr>
            <p:spPr>
              <a:xfrm>
                <a:off x="4413015" y="3202220"/>
                <a:ext cx="1146769" cy="46919"/>
              </a:xfrm>
              <a:custGeom>
                <a:avLst/>
                <a:gdLst/>
                <a:ahLst/>
                <a:cxnLst/>
                <a:rect l="l" t="t" r="r" b="b"/>
                <a:pathLst>
                  <a:path w="57511" h="2353" extrusionOk="0">
                    <a:moveTo>
                      <a:pt x="1" y="1"/>
                    </a:moveTo>
                    <a:lnTo>
                      <a:pt x="1" y="2353"/>
                    </a:lnTo>
                    <a:lnTo>
                      <a:pt x="56719" y="2353"/>
                    </a:lnTo>
                    <a:cubicBezTo>
                      <a:pt x="57151" y="2353"/>
                      <a:pt x="57511" y="1993"/>
                      <a:pt x="57511" y="1561"/>
                    </a:cubicBezTo>
                    <a:lnTo>
                      <a:pt x="57511" y="769"/>
                    </a:lnTo>
                    <a:cubicBezTo>
                      <a:pt x="57511" y="337"/>
                      <a:pt x="57151" y="1"/>
                      <a:pt x="567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678;p45">
                <a:extLst>
                  <a:ext uri="{FF2B5EF4-FFF2-40B4-BE49-F238E27FC236}">
                    <a16:creationId xmlns:a16="http://schemas.microsoft.com/office/drawing/2014/main" id="{49D59F87-A086-CD61-F39B-B057C5E68C46}"/>
                  </a:ext>
                </a:extLst>
              </p:cNvPr>
              <p:cNvSpPr/>
              <p:nvPr/>
            </p:nvSpPr>
            <p:spPr>
              <a:xfrm>
                <a:off x="4413015" y="3436254"/>
                <a:ext cx="1146769" cy="46939"/>
              </a:xfrm>
              <a:custGeom>
                <a:avLst/>
                <a:gdLst/>
                <a:ahLst/>
                <a:cxnLst/>
                <a:rect l="l" t="t" r="r" b="b"/>
                <a:pathLst>
                  <a:path w="57511" h="2354" extrusionOk="0">
                    <a:moveTo>
                      <a:pt x="1" y="1"/>
                    </a:moveTo>
                    <a:lnTo>
                      <a:pt x="1" y="2353"/>
                    </a:lnTo>
                    <a:lnTo>
                      <a:pt x="56719" y="2353"/>
                    </a:lnTo>
                    <a:cubicBezTo>
                      <a:pt x="57151" y="2353"/>
                      <a:pt x="57511" y="1993"/>
                      <a:pt x="57511" y="1561"/>
                    </a:cubicBezTo>
                    <a:lnTo>
                      <a:pt x="57511" y="769"/>
                    </a:lnTo>
                    <a:cubicBezTo>
                      <a:pt x="57511" y="337"/>
                      <a:pt x="57151" y="1"/>
                      <a:pt x="567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679;p45">
                <a:extLst>
                  <a:ext uri="{FF2B5EF4-FFF2-40B4-BE49-F238E27FC236}">
                    <a16:creationId xmlns:a16="http://schemas.microsoft.com/office/drawing/2014/main" id="{8479A4D8-A420-0EAB-34E4-2116ADEC4B83}"/>
                  </a:ext>
                </a:extLst>
              </p:cNvPr>
              <p:cNvSpPr/>
              <p:nvPr/>
            </p:nvSpPr>
            <p:spPr>
              <a:xfrm>
                <a:off x="4447471" y="3248640"/>
                <a:ext cx="1077857" cy="187635"/>
              </a:xfrm>
              <a:custGeom>
                <a:avLst/>
                <a:gdLst/>
                <a:ahLst/>
                <a:cxnLst/>
                <a:rect l="l" t="t" r="r" b="b"/>
                <a:pathLst>
                  <a:path w="54055" h="9410" extrusionOk="0">
                    <a:moveTo>
                      <a:pt x="4705" y="1"/>
                    </a:moveTo>
                    <a:cubicBezTo>
                      <a:pt x="2089" y="1"/>
                      <a:pt x="1" y="2113"/>
                      <a:pt x="1" y="4705"/>
                    </a:cubicBezTo>
                    <a:cubicBezTo>
                      <a:pt x="1" y="7298"/>
                      <a:pt x="2089" y="9410"/>
                      <a:pt x="4705" y="9410"/>
                    </a:cubicBezTo>
                    <a:lnTo>
                      <a:pt x="54055" y="9410"/>
                    </a:lnTo>
                    <a:cubicBezTo>
                      <a:pt x="52734" y="6409"/>
                      <a:pt x="52734" y="3001"/>
                      <a:pt x="54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680;p45">
                <a:extLst>
                  <a:ext uri="{FF2B5EF4-FFF2-40B4-BE49-F238E27FC236}">
                    <a16:creationId xmlns:a16="http://schemas.microsoft.com/office/drawing/2014/main" id="{964A33EA-7507-EBA3-B152-87E61AD6A17C}"/>
                  </a:ext>
                </a:extLst>
              </p:cNvPr>
              <p:cNvSpPr/>
              <p:nvPr/>
            </p:nvSpPr>
            <p:spPr>
              <a:xfrm>
                <a:off x="3907596" y="3202220"/>
                <a:ext cx="550424" cy="280496"/>
              </a:xfrm>
              <a:custGeom>
                <a:avLst/>
                <a:gdLst/>
                <a:ahLst/>
                <a:cxnLst/>
                <a:rect l="l" t="t" r="r" b="b"/>
                <a:pathLst>
                  <a:path w="27604" h="14067" extrusionOk="0">
                    <a:moveTo>
                      <a:pt x="7010" y="1"/>
                    </a:moveTo>
                    <a:cubicBezTo>
                      <a:pt x="3145" y="1"/>
                      <a:pt x="1" y="3145"/>
                      <a:pt x="1" y="7009"/>
                    </a:cubicBezTo>
                    <a:cubicBezTo>
                      <a:pt x="1" y="10898"/>
                      <a:pt x="3169" y="14066"/>
                      <a:pt x="7058" y="14066"/>
                    </a:cubicBezTo>
                    <a:lnTo>
                      <a:pt x="27076" y="14066"/>
                    </a:lnTo>
                    <a:cubicBezTo>
                      <a:pt x="22899" y="10466"/>
                      <a:pt x="22515" y="3073"/>
                      <a:pt x="27604" y="1"/>
                    </a:cubicBezTo>
                    <a:close/>
                  </a:path>
                </a:pathLst>
              </a:custGeom>
              <a:solidFill>
                <a:srgbClr val="0E2124">
                  <a:alpha val="10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681;p45">
                <a:extLst>
                  <a:ext uri="{FF2B5EF4-FFF2-40B4-BE49-F238E27FC236}">
                    <a16:creationId xmlns:a16="http://schemas.microsoft.com/office/drawing/2014/main" id="{65DF4992-F299-8C5F-C68E-258382135E4A}"/>
                  </a:ext>
                </a:extLst>
              </p:cNvPr>
              <p:cNvSpPr/>
              <p:nvPr/>
            </p:nvSpPr>
            <p:spPr>
              <a:xfrm>
                <a:off x="4503483" y="3349157"/>
                <a:ext cx="902185" cy="3370"/>
              </a:xfrm>
              <a:custGeom>
                <a:avLst/>
                <a:gdLst/>
                <a:ahLst/>
                <a:cxnLst/>
                <a:rect l="l" t="t" r="r" b="b"/>
                <a:pathLst>
                  <a:path w="45245" h="169" extrusionOk="0">
                    <a:moveTo>
                      <a:pt x="22634" y="0"/>
                    </a:moveTo>
                    <a:cubicBezTo>
                      <a:pt x="10129" y="0"/>
                      <a:pt x="0" y="48"/>
                      <a:pt x="0" y="96"/>
                    </a:cubicBezTo>
                    <a:cubicBezTo>
                      <a:pt x="0" y="144"/>
                      <a:pt x="10129" y="168"/>
                      <a:pt x="22634" y="168"/>
                    </a:cubicBezTo>
                    <a:cubicBezTo>
                      <a:pt x="35116" y="168"/>
                      <a:pt x="45245" y="144"/>
                      <a:pt x="45245" y="96"/>
                    </a:cubicBezTo>
                    <a:cubicBezTo>
                      <a:pt x="45245" y="48"/>
                      <a:pt x="35116" y="0"/>
                      <a:pt x="226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682;p45">
                <a:extLst>
                  <a:ext uri="{FF2B5EF4-FFF2-40B4-BE49-F238E27FC236}">
                    <a16:creationId xmlns:a16="http://schemas.microsoft.com/office/drawing/2014/main" id="{59846C7E-BA9E-59D4-F25D-700320B307A7}"/>
                  </a:ext>
                </a:extLst>
              </p:cNvPr>
              <p:cNvSpPr/>
              <p:nvPr/>
            </p:nvSpPr>
            <p:spPr>
              <a:xfrm>
                <a:off x="4596323" y="3391270"/>
                <a:ext cx="902205" cy="3370"/>
              </a:xfrm>
              <a:custGeom>
                <a:avLst/>
                <a:gdLst/>
                <a:ahLst/>
                <a:cxnLst/>
                <a:rect l="l" t="t" r="r" b="b"/>
                <a:pathLst>
                  <a:path w="45246" h="169" extrusionOk="0">
                    <a:moveTo>
                      <a:pt x="22635" y="1"/>
                    </a:moveTo>
                    <a:cubicBezTo>
                      <a:pt x="10130" y="1"/>
                      <a:pt x="1" y="25"/>
                      <a:pt x="1" y="73"/>
                    </a:cubicBezTo>
                    <a:cubicBezTo>
                      <a:pt x="1" y="121"/>
                      <a:pt x="10130" y="169"/>
                      <a:pt x="22635" y="169"/>
                    </a:cubicBezTo>
                    <a:cubicBezTo>
                      <a:pt x="35116" y="169"/>
                      <a:pt x="45245" y="121"/>
                      <a:pt x="45245" y="73"/>
                    </a:cubicBezTo>
                    <a:cubicBezTo>
                      <a:pt x="45245" y="25"/>
                      <a:pt x="35116" y="1"/>
                      <a:pt x="22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683;p45">
                <a:extLst>
                  <a:ext uri="{FF2B5EF4-FFF2-40B4-BE49-F238E27FC236}">
                    <a16:creationId xmlns:a16="http://schemas.microsoft.com/office/drawing/2014/main" id="{728ADB35-5CDB-7447-A84D-F0E0F918A641}"/>
                  </a:ext>
                </a:extLst>
              </p:cNvPr>
              <p:cNvSpPr/>
              <p:nvPr/>
            </p:nvSpPr>
            <p:spPr>
              <a:xfrm>
                <a:off x="4569045" y="3290294"/>
                <a:ext cx="902205" cy="3370"/>
              </a:xfrm>
              <a:custGeom>
                <a:avLst/>
                <a:gdLst/>
                <a:ahLst/>
                <a:cxnLst/>
                <a:rect l="l" t="t" r="r" b="b"/>
                <a:pathLst>
                  <a:path w="45246" h="169" extrusionOk="0">
                    <a:moveTo>
                      <a:pt x="22611" y="0"/>
                    </a:moveTo>
                    <a:cubicBezTo>
                      <a:pt x="10130" y="0"/>
                      <a:pt x="0" y="48"/>
                      <a:pt x="0" y="96"/>
                    </a:cubicBezTo>
                    <a:cubicBezTo>
                      <a:pt x="0" y="144"/>
                      <a:pt x="10130" y="168"/>
                      <a:pt x="22611" y="168"/>
                    </a:cubicBezTo>
                    <a:cubicBezTo>
                      <a:pt x="35116" y="168"/>
                      <a:pt x="45245" y="144"/>
                      <a:pt x="45245" y="96"/>
                    </a:cubicBezTo>
                    <a:cubicBezTo>
                      <a:pt x="45245" y="48"/>
                      <a:pt x="35116" y="0"/>
                      <a:pt x="226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684;p45">
                <a:extLst>
                  <a:ext uri="{FF2B5EF4-FFF2-40B4-BE49-F238E27FC236}">
                    <a16:creationId xmlns:a16="http://schemas.microsoft.com/office/drawing/2014/main" id="{98D853BD-5D63-ACEE-B24E-1986DA81D796}"/>
                  </a:ext>
                </a:extLst>
              </p:cNvPr>
              <p:cNvSpPr/>
              <p:nvPr/>
            </p:nvSpPr>
            <p:spPr>
              <a:xfrm>
                <a:off x="3975571" y="3461618"/>
                <a:ext cx="422150" cy="3370"/>
              </a:xfrm>
              <a:custGeom>
                <a:avLst/>
                <a:gdLst/>
                <a:ahLst/>
                <a:cxnLst/>
                <a:rect l="l" t="t" r="r" b="b"/>
                <a:pathLst>
                  <a:path w="21171" h="169" extrusionOk="0">
                    <a:moveTo>
                      <a:pt x="10585" y="1"/>
                    </a:moveTo>
                    <a:cubicBezTo>
                      <a:pt x="4729" y="1"/>
                      <a:pt x="0" y="25"/>
                      <a:pt x="0" y="73"/>
                    </a:cubicBezTo>
                    <a:cubicBezTo>
                      <a:pt x="0" y="121"/>
                      <a:pt x="4729" y="169"/>
                      <a:pt x="10585" y="169"/>
                    </a:cubicBezTo>
                    <a:cubicBezTo>
                      <a:pt x="16442" y="169"/>
                      <a:pt x="21171" y="121"/>
                      <a:pt x="21171" y="73"/>
                    </a:cubicBezTo>
                    <a:cubicBezTo>
                      <a:pt x="21171" y="49"/>
                      <a:pt x="16442" y="1"/>
                      <a:pt x="105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685;p45">
                <a:extLst>
                  <a:ext uri="{FF2B5EF4-FFF2-40B4-BE49-F238E27FC236}">
                    <a16:creationId xmlns:a16="http://schemas.microsoft.com/office/drawing/2014/main" id="{2CDA1DC9-CCE0-D3C6-9223-E6BA8EB98F78}"/>
                  </a:ext>
                </a:extLst>
              </p:cNvPr>
              <p:cNvSpPr/>
              <p:nvPr/>
            </p:nvSpPr>
            <p:spPr>
              <a:xfrm>
                <a:off x="3975571" y="3223755"/>
                <a:ext cx="422150" cy="3370"/>
              </a:xfrm>
              <a:custGeom>
                <a:avLst/>
                <a:gdLst/>
                <a:ahLst/>
                <a:cxnLst/>
                <a:rect l="l" t="t" r="r" b="b"/>
                <a:pathLst>
                  <a:path w="21171" h="169" extrusionOk="0">
                    <a:moveTo>
                      <a:pt x="10585" y="1"/>
                    </a:moveTo>
                    <a:cubicBezTo>
                      <a:pt x="4729" y="1"/>
                      <a:pt x="0" y="25"/>
                      <a:pt x="0" y="73"/>
                    </a:cubicBezTo>
                    <a:cubicBezTo>
                      <a:pt x="0" y="121"/>
                      <a:pt x="4729" y="169"/>
                      <a:pt x="10585" y="169"/>
                    </a:cubicBezTo>
                    <a:cubicBezTo>
                      <a:pt x="16442" y="169"/>
                      <a:pt x="21171" y="121"/>
                      <a:pt x="21171" y="73"/>
                    </a:cubicBezTo>
                    <a:cubicBezTo>
                      <a:pt x="21171" y="25"/>
                      <a:pt x="16442" y="1"/>
                      <a:pt x="105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686;p45">
                <a:extLst>
                  <a:ext uri="{FF2B5EF4-FFF2-40B4-BE49-F238E27FC236}">
                    <a16:creationId xmlns:a16="http://schemas.microsoft.com/office/drawing/2014/main" id="{79F22E8B-2CA9-D1E3-34D9-B5EF07195A6D}"/>
                  </a:ext>
                </a:extLst>
              </p:cNvPr>
              <p:cNvSpPr/>
              <p:nvPr/>
            </p:nvSpPr>
            <p:spPr>
              <a:xfrm>
                <a:off x="3671646" y="3679880"/>
                <a:ext cx="831378" cy="361353"/>
              </a:xfrm>
              <a:custGeom>
                <a:avLst/>
                <a:gdLst/>
                <a:ahLst/>
                <a:cxnLst/>
                <a:rect l="l" t="t" r="r" b="b"/>
                <a:pathLst>
                  <a:path w="41694" h="18122" extrusionOk="0">
                    <a:moveTo>
                      <a:pt x="9074" y="0"/>
                    </a:moveTo>
                    <a:cubicBezTo>
                      <a:pt x="4057" y="0"/>
                      <a:pt x="1" y="4056"/>
                      <a:pt x="1" y="9049"/>
                    </a:cubicBezTo>
                    <a:cubicBezTo>
                      <a:pt x="1" y="14065"/>
                      <a:pt x="4057" y="18122"/>
                      <a:pt x="9074" y="18122"/>
                    </a:cubicBezTo>
                    <a:lnTo>
                      <a:pt x="41693" y="18122"/>
                    </a:lnTo>
                    <a:lnTo>
                      <a:pt x="4169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687;p45">
                <a:extLst>
                  <a:ext uri="{FF2B5EF4-FFF2-40B4-BE49-F238E27FC236}">
                    <a16:creationId xmlns:a16="http://schemas.microsoft.com/office/drawing/2014/main" id="{D359A9E6-0248-EA34-CC95-244DFE484A0E}"/>
                  </a:ext>
                </a:extLst>
              </p:cNvPr>
              <p:cNvSpPr/>
              <p:nvPr/>
            </p:nvSpPr>
            <p:spPr>
              <a:xfrm>
                <a:off x="4322567" y="3679880"/>
                <a:ext cx="1476517" cy="59840"/>
              </a:xfrm>
              <a:custGeom>
                <a:avLst/>
                <a:gdLst/>
                <a:ahLst/>
                <a:cxnLst/>
                <a:rect l="l" t="t" r="r" b="b"/>
                <a:pathLst>
                  <a:path w="74048" h="3001" extrusionOk="0">
                    <a:moveTo>
                      <a:pt x="0" y="0"/>
                    </a:moveTo>
                    <a:lnTo>
                      <a:pt x="0" y="3000"/>
                    </a:lnTo>
                    <a:lnTo>
                      <a:pt x="73040" y="3000"/>
                    </a:lnTo>
                    <a:cubicBezTo>
                      <a:pt x="73592" y="3000"/>
                      <a:pt x="74048" y="2544"/>
                      <a:pt x="74048" y="1992"/>
                    </a:cubicBezTo>
                    <a:lnTo>
                      <a:pt x="74048" y="984"/>
                    </a:lnTo>
                    <a:cubicBezTo>
                      <a:pt x="74048" y="432"/>
                      <a:pt x="73592" y="0"/>
                      <a:pt x="730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688;p45">
                <a:extLst>
                  <a:ext uri="{FF2B5EF4-FFF2-40B4-BE49-F238E27FC236}">
                    <a16:creationId xmlns:a16="http://schemas.microsoft.com/office/drawing/2014/main" id="{98F3E7A9-71C1-CE4C-AFD5-DE859EC910BC}"/>
                  </a:ext>
                </a:extLst>
              </p:cNvPr>
              <p:cNvSpPr/>
              <p:nvPr/>
            </p:nvSpPr>
            <p:spPr>
              <a:xfrm>
                <a:off x="4322567" y="3980912"/>
                <a:ext cx="1476517" cy="59840"/>
              </a:xfrm>
              <a:custGeom>
                <a:avLst/>
                <a:gdLst/>
                <a:ahLst/>
                <a:cxnLst/>
                <a:rect l="l" t="t" r="r" b="b"/>
                <a:pathLst>
                  <a:path w="74048" h="3001" extrusionOk="0">
                    <a:moveTo>
                      <a:pt x="0" y="1"/>
                    </a:moveTo>
                    <a:lnTo>
                      <a:pt x="0" y="3001"/>
                    </a:lnTo>
                    <a:lnTo>
                      <a:pt x="73040" y="3001"/>
                    </a:lnTo>
                    <a:cubicBezTo>
                      <a:pt x="73592" y="3001"/>
                      <a:pt x="74048" y="2569"/>
                      <a:pt x="74048" y="2017"/>
                    </a:cubicBezTo>
                    <a:lnTo>
                      <a:pt x="74048" y="1009"/>
                    </a:lnTo>
                    <a:cubicBezTo>
                      <a:pt x="74048" y="457"/>
                      <a:pt x="73592" y="1"/>
                      <a:pt x="730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689;p45">
                <a:extLst>
                  <a:ext uri="{FF2B5EF4-FFF2-40B4-BE49-F238E27FC236}">
                    <a16:creationId xmlns:a16="http://schemas.microsoft.com/office/drawing/2014/main" id="{48596618-36BA-4569-5062-3AF3EA833812}"/>
                  </a:ext>
                </a:extLst>
              </p:cNvPr>
              <p:cNvSpPr/>
              <p:nvPr/>
            </p:nvSpPr>
            <p:spPr>
              <a:xfrm>
                <a:off x="4366595" y="3739699"/>
                <a:ext cx="1388462" cy="241234"/>
              </a:xfrm>
              <a:custGeom>
                <a:avLst/>
                <a:gdLst/>
                <a:ahLst/>
                <a:cxnLst/>
                <a:rect l="l" t="t" r="r" b="b"/>
                <a:pathLst>
                  <a:path w="69632" h="12098" extrusionOk="0">
                    <a:moveTo>
                      <a:pt x="6049" y="0"/>
                    </a:moveTo>
                    <a:cubicBezTo>
                      <a:pt x="2713" y="0"/>
                      <a:pt x="0" y="2713"/>
                      <a:pt x="0" y="6049"/>
                    </a:cubicBezTo>
                    <a:cubicBezTo>
                      <a:pt x="0" y="9409"/>
                      <a:pt x="2713" y="12098"/>
                      <a:pt x="6049" y="12098"/>
                    </a:cubicBezTo>
                    <a:lnTo>
                      <a:pt x="69632" y="12098"/>
                    </a:lnTo>
                    <a:cubicBezTo>
                      <a:pt x="67928" y="8257"/>
                      <a:pt x="67928" y="3865"/>
                      <a:pt x="696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690;p45">
                <a:extLst>
                  <a:ext uri="{FF2B5EF4-FFF2-40B4-BE49-F238E27FC236}">
                    <a16:creationId xmlns:a16="http://schemas.microsoft.com/office/drawing/2014/main" id="{59F00E15-771C-0C93-F835-04675EABB0FF}"/>
                  </a:ext>
                </a:extLst>
              </p:cNvPr>
              <p:cNvSpPr/>
              <p:nvPr/>
            </p:nvSpPr>
            <p:spPr>
              <a:xfrm>
                <a:off x="3671167" y="3679880"/>
                <a:ext cx="709326" cy="361353"/>
              </a:xfrm>
              <a:custGeom>
                <a:avLst/>
                <a:gdLst/>
                <a:ahLst/>
                <a:cxnLst/>
                <a:rect l="l" t="t" r="r" b="b"/>
                <a:pathLst>
                  <a:path w="35573" h="18122" extrusionOk="0">
                    <a:moveTo>
                      <a:pt x="9170" y="0"/>
                    </a:moveTo>
                    <a:cubicBezTo>
                      <a:pt x="4105" y="0"/>
                      <a:pt x="1" y="4104"/>
                      <a:pt x="1" y="9169"/>
                    </a:cubicBezTo>
                    <a:cubicBezTo>
                      <a:pt x="1" y="14113"/>
                      <a:pt x="4033" y="18122"/>
                      <a:pt x="8978" y="18122"/>
                    </a:cubicBezTo>
                    <a:lnTo>
                      <a:pt x="34876" y="18122"/>
                    </a:lnTo>
                    <a:cubicBezTo>
                      <a:pt x="29500" y="13513"/>
                      <a:pt x="28996" y="3960"/>
                      <a:pt x="35572" y="0"/>
                    </a:cubicBezTo>
                    <a:close/>
                  </a:path>
                </a:pathLst>
              </a:custGeom>
              <a:solidFill>
                <a:srgbClr val="0E2124">
                  <a:alpha val="10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691;p45">
                <a:extLst>
                  <a:ext uri="{FF2B5EF4-FFF2-40B4-BE49-F238E27FC236}">
                    <a16:creationId xmlns:a16="http://schemas.microsoft.com/office/drawing/2014/main" id="{55CEF792-F76C-D3C0-8470-308F70B19D7C}"/>
                  </a:ext>
                </a:extLst>
              </p:cNvPr>
              <p:cNvSpPr/>
              <p:nvPr/>
            </p:nvSpPr>
            <p:spPr>
              <a:xfrm>
                <a:off x="4438857" y="3869887"/>
                <a:ext cx="1162083" cy="3370"/>
              </a:xfrm>
              <a:custGeom>
                <a:avLst/>
                <a:gdLst/>
                <a:ahLst/>
                <a:cxnLst/>
                <a:rect l="l" t="t" r="r" b="b"/>
                <a:pathLst>
                  <a:path w="58279" h="169" extrusionOk="0">
                    <a:moveTo>
                      <a:pt x="29140" y="0"/>
                    </a:moveTo>
                    <a:cubicBezTo>
                      <a:pt x="13034" y="0"/>
                      <a:pt x="1" y="48"/>
                      <a:pt x="1" y="96"/>
                    </a:cubicBezTo>
                    <a:cubicBezTo>
                      <a:pt x="1" y="144"/>
                      <a:pt x="13034" y="168"/>
                      <a:pt x="29140" y="168"/>
                    </a:cubicBezTo>
                    <a:cubicBezTo>
                      <a:pt x="45222" y="168"/>
                      <a:pt x="58279" y="144"/>
                      <a:pt x="58279" y="96"/>
                    </a:cubicBezTo>
                    <a:cubicBezTo>
                      <a:pt x="58279" y="48"/>
                      <a:pt x="45246" y="0"/>
                      <a:pt x="291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692;p45">
                <a:extLst>
                  <a:ext uri="{FF2B5EF4-FFF2-40B4-BE49-F238E27FC236}">
                    <a16:creationId xmlns:a16="http://schemas.microsoft.com/office/drawing/2014/main" id="{7FF3638D-F851-8C48-6EEA-8B93B31DE70A}"/>
                  </a:ext>
                </a:extLst>
              </p:cNvPr>
              <p:cNvSpPr/>
              <p:nvPr/>
            </p:nvSpPr>
            <p:spPr>
              <a:xfrm>
                <a:off x="4558517" y="3923485"/>
                <a:ext cx="1162083" cy="3370"/>
              </a:xfrm>
              <a:custGeom>
                <a:avLst/>
                <a:gdLst/>
                <a:ahLst/>
                <a:cxnLst/>
                <a:rect l="l" t="t" r="r" b="b"/>
                <a:pathLst>
                  <a:path w="58279" h="169" extrusionOk="0">
                    <a:moveTo>
                      <a:pt x="29139" y="0"/>
                    </a:moveTo>
                    <a:cubicBezTo>
                      <a:pt x="13034" y="0"/>
                      <a:pt x="0" y="48"/>
                      <a:pt x="0" y="96"/>
                    </a:cubicBezTo>
                    <a:cubicBezTo>
                      <a:pt x="0" y="144"/>
                      <a:pt x="13034" y="168"/>
                      <a:pt x="29139" y="168"/>
                    </a:cubicBezTo>
                    <a:cubicBezTo>
                      <a:pt x="45221" y="168"/>
                      <a:pt x="58279" y="144"/>
                      <a:pt x="58279" y="96"/>
                    </a:cubicBezTo>
                    <a:cubicBezTo>
                      <a:pt x="58279" y="48"/>
                      <a:pt x="45221" y="0"/>
                      <a:pt x="29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693;p45">
                <a:extLst>
                  <a:ext uri="{FF2B5EF4-FFF2-40B4-BE49-F238E27FC236}">
                    <a16:creationId xmlns:a16="http://schemas.microsoft.com/office/drawing/2014/main" id="{B179BAA3-A61A-1C95-663A-EC66F2503A57}"/>
                  </a:ext>
                </a:extLst>
              </p:cNvPr>
              <p:cNvSpPr/>
              <p:nvPr/>
            </p:nvSpPr>
            <p:spPr>
              <a:xfrm>
                <a:off x="4523104" y="3820097"/>
                <a:ext cx="1162083" cy="3370"/>
              </a:xfrm>
              <a:custGeom>
                <a:avLst/>
                <a:gdLst/>
                <a:ahLst/>
                <a:cxnLst/>
                <a:rect l="l" t="t" r="r" b="b"/>
                <a:pathLst>
                  <a:path w="58279" h="169" extrusionOk="0">
                    <a:moveTo>
                      <a:pt x="29139" y="1"/>
                    </a:moveTo>
                    <a:cubicBezTo>
                      <a:pt x="13034" y="1"/>
                      <a:pt x="0" y="49"/>
                      <a:pt x="0" y="97"/>
                    </a:cubicBezTo>
                    <a:cubicBezTo>
                      <a:pt x="0" y="145"/>
                      <a:pt x="13058" y="169"/>
                      <a:pt x="29139" y="169"/>
                    </a:cubicBezTo>
                    <a:cubicBezTo>
                      <a:pt x="45245" y="169"/>
                      <a:pt x="58278" y="145"/>
                      <a:pt x="58278" y="97"/>
                    </a:cubicBezTo>
                    <a:cubicBezTo>
                      <a:pt x="58278" y="49"/>
                      <a:pt x="45245" y="1"/>
                      <a:pt x="291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694;p45">
                <a:extLst>
                  <a:ext uri="{FF2B5EF4-FFF2-40B4-BE49-F238E27FC236}">
                    <a16:creationId xmlns:a16="http://schemas.microsoft.com/office/drawing/2014/main" id="{5AE7168A-069F-FB6C-6D63-F204C8173225}"/>
                  </a:ext>
                </a:extLst>
              </p:cNvPr>
              <p:cNvSpPr/>
              <p:nvPr/>
            </p:nvSpPr>
            <p:spPr>
              <a:xfrm>
                <a:off x="3758763" y="4014411"/>
                <a:ext cx="544202" cy="3370"/>
              </a:xfrm>
              <a:custGeom>
                <a:avLst/>
                <a:gdLst/>
                <a:ahLst/>
                <a:cxnLst/>
                <a:rect l="l" t="t" r="r" b="b"/>
                <a:pathLst>
                  <a:path w="27292" h="169" extrusionOk="0">
                    <a:moveTo>
                      <a:pt x="13658" y="1"/>
                    </a:moveTo>
                    <a:cubicBezTo>
                      <a:pt x="6121" y="1"/>
                      <a:pt x="0" y="25"/>
                      <a:pt x="0" y="73"/>
                    </a:cubicBezTo>
                    <a:cubicBezTo>
                      <a:pt x="0" y="121"/>
                      <a:pt x="6121" y="169"/>
                      <a:pt x="13658" y="169"/>
                    </a:cubicBezTo>
                    <a:cubicBezTo>
                      <a:pt x="21194" y="169"/>
                      <a:pt x="27291" y="121"/>
                      <a:pt x="27291" y="73"/>
                    </a:cubicBezTo>
                    <a:cubicBezTo>
                      <a:pt x="27291" y="25"/>
                      <a:pt x="21194" y="1"/>
                      <a:pt x="13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695;p45">
                <a:extLst>
                  <a:ext uri="{FF2B5EF4-FFF2-40B4-BE49-F238E27FC236}">
                    <a16:creationId xmlns:a16="http://schemas.microsoft.com/office/drawing/2014/main" id="{9340FC15-78F7-0184-DF58-39E94F7CDB73}"/>
                  </a:ext>
                </a:extLst>
              </p:cNvPr>
              <p:cNvSpPr/>
              <p:nvPr/>
            </p:nvSpPr>
            <p:spPr>
              <a:xfrm>
                <a:off x="3758763" y="3708115"/>
                <a:ext cx="544202" cy="3370"/>
              </a:xfrm>
              <a:custGeom>
                <a:avLst/>
                <a:gdLst/>
                <a:ahLst/>
                <a:cxnLst/>
                <a:rect l="l" t="t" r="r" b="b"/>
                <a:pathLst>
                  <a:path w="27292" h="169" extrusionOk="0">
                    <a:moveTo>
                      <a:pt x="13658" y="0"/>
                    </a:moveTo>
                    <a:cubicBezTo>
                      <a:pt x="6121" y="0"/>
                      <a:pt x="0" y="48"/>
                      <a:pt x="0" y="96"/>
                    </a:cubicBezTo>
                    <a:cubicBezTo>
                      <a:pt x="0" y="144"/>
                      <a:pt x="6121" y="168"/>
                      <a:pt x="13658" y="168"/>
                    </a:cubicBezTo>
                    <a:cubicBezTo>
                      <a:pt x="21194" y="168"/>
                      <a:pt x="27291" y="144"/>
                      <a:pt x="27291" y="96"/>
                    </a:cubicBezTo>
                    <a:cubicBezTo>
                      <a:pt x="27291" y="48"/>
                      <a:pt x="21194" y="0"/>
                      <a:pt x="13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696;p45">
                <a:extLst>
                  <a:ext uri="{FF2B5EF4-FFF2-40B4-BE49-F238E27FC236}">
                    <a16:creationId xmlns:a16="http://schemas.microsoft.com/office/drawing/2014/main" id="{F539BC65-667E-C67A-8D09-1D913896C153}"/>
                  </a:ext>
                </a:extLst>
              </p:cNvPr>
              <p:cNvSpPr/>
              <p:nvPr/>
            </p:nvSpPr>
            <p:spPr>
              <a:xfrm>
                <a:off x="4043048" y="3473582"/>
                <a:ext cx="675348" cy="207755"/>
              </a:xfrm>
              <a:custGeom>
                <a:avLst/>
                <a:gdLst/>
                <a:ahLst/>
                <a:cxnLst/>
                <a:rect l="l" t="t" r="r" b="b"/>
                <a:pathLst>
                  <a:path w="33869" h="10419" extrusionOk="0">
                    <a:moveTo>
                      <a:pt x="5185" y="1"/>
                    </a:moveTo>
                    <a:cubicBezTo>
                      <a:pt x="2329" y="1"/>
                      <a:pt x="1" y="2329"/>
                      <a:pt x="1" y="5210"/>
                    </a:cubicBezTo>
                    <a:cubicBezTo>
                      <a:pt x="1" y="8090"/>
                      <a:pt x="2329" y="10418"/>
                      <a:pt x="5185" y="10418"/>
                    </a:cubicBezTo>
                    <a:lnTo>
                      <a:pt x="33868" y="10418"/>
                    </a:lnTo>
                    <a:lnTo>
                      <a:pt x="338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697;p45">
                <a:extLst>
                  <a:ext uri="{FF2B5EF4-FFF2-40B4-BE49-F238E27FC236}">
                    <a16:creationId xmlns:a16="http://schemas.microsoft.com/office/drawing/2014/main" id="{905E4B82-5C81-DC71-545E-9820447F842F}"/>
                  </a:ext>
                </a:extLst>
              </p:cNvPr>
              <p:cNvSpPr/>
              <p:nvPr/>
            </p:nvSpPr>
            <p:spPr>
              <a:xfrm>
                <a:off x="4572395" y="3474060"/>
                <a:ext cx="1199411" cy="48374"/>
              </a:xfrm>
              <a:custGeom>
                <a:avLst/>
                <a:gdLst/>
                <a:ahLst/>
                <a:cxnLst/>
                <a:rect l="l" t="t" r="r" b="b"/>
                <a:pathLst>
                  <a:path w="60151" h="2426" extrusionOk="0">
                    <a:moveTo>
                      <a:pt x="0" y="1"/>
                    </a:moveTo>
                    <a:lnTo>
                      <a:pt x="0" y="2425"/>
                    </a:lnTo>
                    <a:lnTo>
                      <a:pt x="59335" y="2425"/>
                    </a:lnTo>
                    <a:cubicBezTo>
                      <a:pt x="59791" y="2425"/>
                      <a:pt x="60151" y="2065"/>
                      <a:pt x="60151" y="1633"/>
                    </a:cubicBezTo>
                    <a:lnTo>
                      <a:pt x="60151" y="793"/>
                    </a:lnTo>
                    <a:cubicBezTo>
                      <a:pt x="60151" y="361"/>
                      <a:pt x="59791" y="1"/>
                      <a:pt x="593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698;p45">
                <a:extLst>
                  <a:ext uri="{FF2B5EF4-FFF2-40B4-BE49-F238E27FC236}">
                    <a16:creationId xmlns:a16="http://schemas.microsoft.com/office/drawing/2014/main" id="{07E16CEC-4C3A-29F4-ECC2-239E615D07B7}"/>
                  </a:ext>
                </a:extLst>
              </p:cNvPr>
              <p:cNvSpPr/>
              <p:nvPr/>
            </p:nvSpPr>
            <p:spPr>
              <a:xfrm>
                <a:off x="4572395" y="3632483"/>
                <a:ext cx="1199411" cy="48374"/>
              </a:xfrm>
              <a:custGeom>
                <a:avLst/>
                <a:gdLst/>
                <a:ahLst/>
                <a:cxnLst/>
                <a:rect l="l" t="t" r="r" b="b"/>
                <a:pathLst>
                  <a:path w="60151" h="2426" extrusionOk="0">
                    <a:moveTo>
                      <a:pt x="0" y="1"/>
                    </a:moveTo>
                    <a:lnTo>
                      <a:pt x="0" y="2425"/>
                    </a:lnTo>
                    <a:lnTo>
                      <a:pt x="59335" y="2425"/>
                    </a:lnTo>
                    <a:cubicBezTo>
                      <a:pt x="59791" y="2425"/>
                      <a:pt x="60151" y="2065"/>
                      <a:pt x="60151" y="1609"/>
                    </a:cubicBezTo>
                    <a:lnTo>
                      <a:pt x="60151" y="793"/>
                    </a:lnTo>
                    <a:cubicBezTo>
                      <a:pt x="60151" y="361"/>
                      <a:pt x="59791" y="1"/>
                      <a:pt x="593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699;p45">
                <a:extLst>
                  <a:ext uri="{FF2B5EF4-FFF2-40B4-BE49-F238E27FC236}">
                    <a16:creationId xmlns:a16="http://schemas.microsoft.com/office/drawing/2014/main" id="{FD8F4BCD-57D0-CE5A-F573-DA937F047B5C}"/>
                  </a:ext>
                </a:extLst>
              </p:cNvPr>
              <p:cNvSpPr/>
              <p:nvPr/>
            </p:nvSpPr>
            <p:spPr>
              <a:xfrm>
                <a:off x="4607809" y="3522893"/>
                <a:ext cx="1128106" cy="109610"/>
              </a:xfrm>
              <a:custGeom>
                <a:avLst/>
                <a:gdLst/>
                <a:ahLst/>
                <a:cxnLst/>
                <a:rect l="l" t="t" r="r" b="b"/>
                <a:pathLst>
                  <a:path w="56575" h="5497" extrusionOk="0">
                    <a:moveTo>
                      <a:pt x="2761" y="0"/>
                    </a:moveTo>
                    <a:cubicBezTo>
                      <a:pt x="1249" y="0"/>
                      <a:pt x="1" y="1224"/>
                      <a:pt x="1" y="2737"/>
                    </a:cubicBezTo>
                    <a:cubicBezTo>
                      <a:pt x="1" y="4273"/>
                      <a:pt x="1249" y="5497"/>
                      <a:pt x="2761" y="5497"/>
                    </a:cubicBezTo>
                    <a:lnTo>
                      <a:pt x="56575" y="5497"/>
                    </a:lnTo>
                    <a:cubicBezTo>
                      <a:pt x="55206" y="3649"/>
                      <a:pt x="55206" y="1824"/>
                      <a:pt x="565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700;p45">
                <a:extLst>
                  <a:ext uri="{FF2B5EF4-FFF2-40B4-BE49-F238E27FC236}">
                    <a16:creationId xmlns:a16="http://schemas.microsoft.com/office/drawing/2014/main" id="{50F4FCC2-1631-BBCD-A371-B2FD91C2B9DC}"/>
                  </a:ext>
                </a:extLst>
              </p:cNvPr>
              <p:cNvSpPr/>
              <p:nvPr/>
            </p:nvSpPr>
            <p:spPr>
              <a:xfrm>
                <a:off x="4042570" y="3474060"/>
                <a:ext cx="576745" cy="207276"/>
              </a:xfrm>
              <a:custGeom>
                <a:avLst/>
                <a:gdLst/>
                <a:ahLst/>
                <a:cxnLst/>
                <a:rect l="l" t="t" r="r" b="b"/>
                <a:pathLst>
                  <a:path w="28924" h="10395" extrusionOk="0">
                    <a:moveTo>
                      <a:pt x="5233" y="1"/>
                    </a:moveTo>
                    <a:cubicBezTo>
                      <a:pt x="2353" y="1"/>
                      <a:pt x="1" y="2353"/>
                      <a:pt x="1" y="5234"/>
                    </a:cubicBezTo>
                    <a:cubicBezTo>
                      <a:pt x="1" y="8090"/>
                      <a:pt x="2305" y="10394"/>
                      <a:pt x="5161" y="10394"/>
                    </a:cubicBezTo>
                    <a:lnTo>
                      <a:pt x="28348" y="10394"/>
                    </a:lnTo>
                    <a:cubicBezTo>
                      <a:pt x="23979" y="7730"/>
                      <a:pt x="23595" y="2281"/>
                      <a:pt x="28924" y="1"/>
                    </a:cubicBezTo>
                    <a:close/>
                  </a:path>
                </a:pathLst>
              </a:custGeom>
              <a:solidFill>
                <a:srgbClr val="0E2124">
                  <a:alpha val="10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701;p45">
                <a:extLst>
                  <a:ext uri="{FF2B5EF4-FFF2-40B4-BE49-F238E27FC236}">
                    <a16:creationId xmlns:a16="http://schemas.microsoft.com/office/drawing/2014/main" id="{DF14F246-8D26-85BA-D275-7D271366852E}"/>
                  </a:ext>
                </a:extLst>
              </p:cNvPr>
              <p:cNvSpPr/>
              <p:nvPr/>
            </p:nvSpPr>
            <p:spPr>
              <a:xfrm>
                <a:off x="4666672" y="3567399"/>
                <a:ext cx="944319" cy="3370"/>
              </a:xfrm>
              <a:custGeom>
                <a:avLst/>
                <a:gdLst/>
                <a:ahLst/>
                <a:cxnLst/>
                <a:rect l="l" t="t" r="r" b="b"/>
                <a:pathLst>
                  <a:path w="47358" h="169" extrusionOk="0">
                    <a:moveTo>
                      <a:pt x="23667" y="0"/>
                    </a:moveTo>
                    <a:cubicBezTo>
                      <a:pt x="10586" y="0"/>
                      <a:pt x="1" y="48"/>
                      <a:pt x="1" y="72"/>
                    </a:cubicBezTo>
                    <a:cubicBezTo>
                      <a:pt x="1" y="120"/>
                      <a:pt x="10610" y="168"/>
                      <a:pt x="23667" y="168"/>
                    </a:cubicBezTo>
                    <a:cubicBezTo>
                      <a:pt x="36749" y="168"/>
                      <a:pt x="47358" y="120"/>
                      <a:pt x="47358" y="72"/>
                    </a:cubicBezTo>
                    <a:cubicBezTo>
                      <a:pt x="47358" y="24"/>
                      <a:pt x="36749" y="0"/>
                      <a:pt x="236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702;p45">
                <a:extLst>
                  <a:ext uri="{FF2B5EF4-FFF2-40B4-BE49-F238E27FC236}">
                    <a16:creationId xmlns:a16="http://schemas.microsoft.com/office/drawing/2014/main" id="{D1F48E3B-0F97-52CE-05AD-43551815B49A}"/>
                  </a:ext>
                </a:extLst>
              </p:cNvPr>
              <p:cNvSpPr/>
              <p:nvPr/>
            </p:nvSpPr>
            <p:spPr>
              <a:xfrm>
                <a:off x="4763839" y="3596591"/>
                <a:ext cx="944319" cy="3370"/>
              </a:xfrm>
              <a:custGeom>
                <a:avLst/>
                <a:gdLst/>
                <a:ahLst/>
                <a:cxnLst/>
                <a:rect l="l" t="t" r="r" b="b"/>
                <a:pathLst>
                  <a:path w="47358" h="169" extrusionOk="0">
                    <a:moveTo>
                      <a:pt x="23667" y="1"/>
                    </a:moveTo>
                    <a:cubicBezTo>
                      <a:pt x="10586" y="1"/>
                      <a:pt x="0" y="25"/>
                      <a:pt x="0" y="73"/>
                    </a:cubicBezTo>
                    <a:cubicBezTo>
                      <a:pt x="0" y="121"/>
                      <a:pt x="10610" y="169"/>
                      <a:pt x="23667" y="169"/>
                    </a:cubicBezTo>
                    <a:cubicBezTo>
                      <a:pt x="36748" y="169"/>
                      <a:pt x="47357" y="121"/>
                      <a:pt x="47357" y="73"/>
                    </a:cubicBezTo>
                    <a:cubicBezTo>
                      <a:pt x="47357" y="49"/>
                      <a:pt x="36748" y="1"/>
                      <a:pt x="23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703;p45">
                <a:extLst>
                  <a:ext uri="{FF2B5EF4-FFF2-40B4-BE49-F238E27FC236}">
                    <a16:creationId xmlns:a16="http://schemas.microsoft.com/office/drawing/2014/main" id="{DA48D190-A99A-9852-24E7-B9FCA207E212}"/>
                  </a:ext>
                </a:extLst>
              </p:cNvPr>
              <p:cNvSpPr/>
              <p:nvPr/>
            </p:nvSpPr>
            <p:spPr>
              <a:xfrm>
                <a:off x="4114373" y="3658803"/>
                <a:ext cx="441771" cy="3370"/>
              </a:xfrm>
              <a:custGeom>
                <a:avLst/>
                <a:gdLst/>
                <a:ahLst/>
                <a:cxnLst/>
                <a:rect l="l" t="t" r="r" b="b"/>
                <a:pathLst>
                  <a:path w="22155" h="169" extrusionOk="0">
                    <a:moveTo>
                      <a:pt x="11089" y="1"/>
                    </a:moveTo>
                    <a:cubicBezTo>
                      <a:pt x="4969" y="1"/>
                      <a:pt x="0" y="49"/>
                      <a:pt x="0" y="97"/>
                    </a:cubicBezTo>
                    <a:cubicBezTo>
                      <a:pt x="0" y="121"/>
                      <a:pt x="4969" y="169"/>
                      <a:pt x="11089" y="169"/>
                    </a:cubicBezTo>
                    <a:cubicBezTo>
                      <a:pt x="17210" y="169"/>
                      <a:pt x="22154" y="121"/>
                      <a:pt x="22154" y="97"/>
                    </a:cubicBezTo>
                    <a:cubicBezTo>
                      <a:pt x="22154" y="49"/>
                      <a:pt x="17210" y="1"/>
                      <a:pt x="110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704;p45">
                <a:extLst>
                  <a:ext uri="{FF2B5EF4-FFF2-40B4-BE49-F238E27FC236}">
                    <a16:creationId xmlns:a16="http://schemas.microsoft.com/office/drawing/2014/main" id="{8A799160-D783-A175-5307-18B7BCFBB342}"/>
                  </a:ext>
                </a:extLst>
              </p:cNvPr>
              <p:cNvSpPr/>
              <p:nvPr/>
            </p:nvSpPr>
            <p:spPr>
              <a:xfrm>
                <a:off x="4114373" y="3497051"/>
                <a:ext cx="441771" cy="3370"/>
              </a:xfrm>
              <a:custGeom>
                <a:avLst/>
                <a:gdLst/>
                <a:ahLst/>
                <a:cxnLst/>
                <a:rect l="l" t="t" r="r" b="b"/>
                <a:pathLst>
                  <a:path w="22155" h="169" extrusionOk="0">
                    <a:moveTo>
                      <a:pt x="11089" y="0"/>
                    </a:moveTo>
                    <a:cubicBezTo>
                      <a:pt x="4969" y="0"/>
                      <a:pt x="0" y="24"/>
                      <a:pt x="0" y="72"/>
                    </a:cubicBezTo>
                    <a:cubicBezTo>
                      <a:pt x="0" y="120"/>
                      <a:pt x="4969" y="168"/>
                      <a:pt x="11089" y="168"/>
                    </a:cubicBezTo>
                    <a:cubicBezTo>
                      <a:pt x="17210" y="168"/>
                      <a:pt x="22154" y="120"/>
                      <a:pt x="22154" y="72"/>
                    </a:cubicBezTo>
                    <a:cubicBezTo>
                      <a:pt x="22154" y="24"/>
                      <a:pt x="17210" y="0"/>
                      <a:pt x="110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705;p45">
                <a:extLst>
                  <a:ext uri="{FF2B5EF4-FFF2-40B4-BE49-F238E27FC236}">
                    <a16:creationId xmlns:a16="http://schemas.microsoft.com/office/drawing/2014/main" id="{9360C8E5-B6DE-1423-25DA-67AD52241EC6}"/>
                  </a:ext>
                </a:extLst>
              </p:cNvPr>
              <p:cNvSpPr/>
              <p:nvPr/>
            </p:nvSpPr>
            <p:spPr>
              <a:xfrm>
                <a:off x="4136387" y="3472625"/>
                <a:ext cx="1621541" cy="3370"/>
              </a:xfrm>
              <a:custGeom>
                <a:avLst/>
                <a:gdLst/>
                <a:ahLst/>
                <a:cxnLst/>
                <a:rect l="l" t="t" r="r" b="b"/>
                <a:pathLst>
                  <a:path w="81321" h="169" extrusionOk="0">
                    <a:moveTo>
                      <a:pt x="40660" y="1"/>
                    </a:moveTo>
                    <a:cubicBezTo>
                      <a:pt x="18194" y="1"/>
                      <a:pt x="0" y="25"/>
                      <a:pt x="0" y="73"/>
                    </a:cubicBezTo>
                    <a:cubicBezTo>
                      <a:pt x="0" y="121"/>
                      <a:pt x="18194" y="169"/>
                      <a:pt x="40660" y="169"/>
                    </a:cubicBezTo>
                    <a:cubicBezTo>
                      <a:pt x="63103" y="169"/>
                      <a:pt x="81321" y="121"/>
                      <a:pt x="81321" y="73"/>
                    </a:cubicBezTo>
                    <a:cubicBezTo>
                      <a:pt x="81321" y="25"/>
                      <a:pt x="63103" y="1"/>
                      <a:pt x="406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706;p45">
                <a:extLst>
                  <a:ext uri="{FF2B5EF4-FFF2-40B4-BE49-F238E27FC236}">
                    <a16:creationId xmlns:a16="http://schemas.microsoft.com/office/drawing/2014/main" id="{A579CEEF-FDCB-72DD-468F-E8A4BA703BDF}"/>
                  </a:ext>
                </a:extLst>
              </p:cNvPr>
              <p:cNvSpPr/>
              <p:nvPr/>
            </p:nvSpPr>
            <p:spPr>
              <a:xfrm>
                <a:off x="4864357" y="3293166"/>
                <a:ext cx="82811" cy="112482"/>
              </a:xfrm>
              <a:custGeom>
                <a:avLst/>
                <a:gdLst/>
                <a:ahLst/>
                <a:cxnLst/>
                <a:rect l="l" t="t" r="r" b="b"/>
                <a:pathLst>
                  <a:path w="4153" h="5641" extrusionOk="0">
                    <a:moveTo>
                      <a:pt x="0" y="0"/>
                    </a:moveTo>
                    <a:lnTo>
                      <a:pt x="0" y="5641"/>
                    </a:lnTo>
                    <a:lnTo>
                      <a:pt x="1968" y="4392"/>
                    </a:lnTo>
                    <a:lnTo>
                      <a:pt x="4152" y="5641"/>
                    </a:lnTo>
                    <a:lnTo>
                      <a:pt x="41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707;p45">
                <a:extLst>
                  <a:ext uri="{FF2B5EF4-FFF2-40B4-BE49-F238E27FC236}">
                    <a16:creationId xmlns:a16="http://schemas.microsoft.com/office/drawing/2014/main" id="{9A1E24D6-624E-6FF0-5941-763F6EEC0BE1}"/>
                  </a:ext>
                </a:extLst>
              </p:cNvPr>
              <p:cNvSpPr/>
              <p:nvPr/>
            </p:nvSpPr>
            <p:spPr>
              <a:xfrm>
                <a:off x="4491519" y="1774763"/>
                <a:ext cx="390565" cy="352200"/>
              </a:xfrm>
              <a:custGeom>
                <a:avLst/>
                <a:gdLst/>
                <a:ahLst/>
                <a:cxnLst/>
                <a:rect l="l" t="t" r="r" b="b"/>
                <a:pathLst>
                  <a:path w="19587" h="17663" extrusionOk="0">
                    <a:moveTo>
                      <a:pt x="9733" y="0"/>
                    </a:moveTo>
                    <a:cubicBezTo>
                      <a:pt x="7512" y="0"/>
                      <a:pt x="5299" y="837"/>
                      <a:pt x="3600" y="2485"/>
                    </a:cubicBezTo>
                    <a:cubicBezTo>
                      <a:pt x="312" y="5678"/>
                      <a:pt x="0" y="10838"/>
                      <a:pt x="2880" y="14391"/>
                    </a:cubicBezTo>
                    <a:lnTo>
                      <a:pt x="2352" y="16839"/>
                    </a:lnTo>
                    <a:lnTo>
                      <a:pt x="5281" y="16455"/>
                    </a:lnTo>
                    <a:cubicBezTo>
                      <a:pt x="6675" y="17271"/>
                      <a:pt x="8211" y="17663"/>
                      <a:pt x="9730" y="17663"/>
                    </a:cubicBezTo>
                    <a:cubicBezTo>
                      <a:pt x="12501" y="17663"/>
                      <a:pt x="15217" y="16361"/>
                      <a:pt x="16922" y="13959"/>
                    </a:cubicBezTo>
                    <a:cubicBezTo>
                      <a:pt x="19586" y="10238"/>
                      <a:pt x="18962" y="5126"/>
                      <a:pt x="15506" y="2149"/>
                    </a:cubicBezTo>
                    <a:cubicBezTo>
                      <a:pt x="13837" y="711"/>
                      <a:pt x="11781" y="0"/>
                      <a:pt x="97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708;p45">
                <a:extLst>
                  <a:ext uri="{FF2B5EF4-FFF2-40B4-BE49-F238E27FC236}">
                    <a16:creationId xmlns:a16="http://schemas.microsoft.com/office/drawing/2014/main" id="{A7F4C693-7292-A1DD-1A53-239384A580CB}"/>
                  </a:ext>
                </a:extLst>
              </p:cNvPr>
              <p:cNvSpPr/>
              <p:nvPr/>
            </p:nvSpPr>
            <p:spPr>
              <a:xfrm>
                <a:off x="4495826" y="1773507"/>
                <a:ext cx="383386" cy="355391"/>
              </a:xfrm>
              <a:custGeom>
                <a:avLst/>
                <a:gdLst/>
                <a:ahLst/>
                <a:cxnLst/>
                <a:rect l="l" t="t" r="r" b="b"/>
                <a:pathLst>
                  <a:path w="19227" h="17823" extrusionOk="0">
                    <a:moveTo>
                      <a:pt x="2202" y="16663"/>
                    </a:moveTo>
                    <a:lnTo>
                      <a:pt x="2184" y="16734"/>
                    </a:lnTo>
                    <a:cubicBezTo>
                      <a:pt x="2160" y="16782"/>
                      <a:pt x="2136" y="16854"/>
                      <a:pt x="2136" y="16902"/>
                    </a:cubicBezTo>
                    <a:cubicBezTo>
                      <a:pt x="2160" y="16854"/>
                      <a:pt x="2160" y="16806"/>
                      <a:pt x="2184" y="16758"/>
                    </a:cubicBezTo>
                    <a:cubicBezTo>
                      <a:pt x="2190" y="16729"/>
                      <a:pt x="2196" y="16697"/>
                      <a:pt x="2202" y="16663"/>
                    </a:cubicBezTo>
                    <a:close/>
                    <a:moveTo>
                      <a:pt x="9510" y="0"/>
                    </a:moveTo>
                    <a:cubicBezTo>
                      <a:pt x="8858" y="0"/>
                      <a:pt x="8207" y="73"/>
                      <a:pt x="7561" y="220"/>
                    </a:cubicBezTo>
                    <a:cubicBezTo>
                      <a:pt x="5089" y="796"/>
                      <a:pt x="2976" y="2380"/>
                      <a:pt x="1728" y="4613"/>
                    </a:cubicBezTo>
                    <a:cubicBezTo>
                      <a:pt x="1" y="7779"/>
                      <a:pt x="360" y="11665"/>
                      <a:pt x="2637" y="14449"/>
                    </a:cubicBezTo>
                    <a:lnTo>
                      <a:pt x="2637" y="14449"/>
                    </a:lnTo>
                    <a:cubicBezTo>
                      <a:pt x="2635" y="14457"/>
                      <a:pt x="2634" y="14465"/>
                      <a:pt x="2633" y="14472"/>
                    </a:cubicBezTo>
                    <a:lnTo>
                      <a:pt x="2633" y="14472"/>
                    </a:lnTo>
                    <a:lnTo>
                      <a:pt x="2616" y="14478"/>
                    </a:lnTo>
                    <a:cubicBezTo>
                      <a:pt x="2621" y="14482"/>
                      <a:pt x="2625" y="14486"/>
                      <a:pt x="2630" y="14489"/>
                    </a:cubicBezTo>
                    <a:lnTo>
                      <a:pt x="2630" y="14489"/>
                    </a:lnTo>
                    <a:cubicBezTo>
                      <a:pt x="2490" y="15253"/>
                      <a:pt x="2374" y="15857"/>
                      <a:pt x="2280" y="16278"/>
                    </a:cubicBezTo>
                    <a:cubicBezTo>
                      <a:pt x="2244" y="16424"/>
                      <a:pt x="2221" y="16556"/>
                      <a:pt x="2202" y="16663"/>
                    </a:cubicBezTo>
                    <a:lnTo>
                      <a:pt x="2202" y="16663"/>
                    </a:lnTo>
                    <a:lnTo>
                      <a:pt x="2304" y="16254"/>
                    </a:lnTo>
                    <a:cubicBezTo>
                      <a:pt x="2399" y="15851"/>
                      <a:pt x="2517" y="15238"/>
                      <a:pt x="2682" y="14484"/>
                    </a:cubicBezTo>
                    <a:lnTo>
                      <a:pt x="2682" y="14484"/>
                    </a:lnTo>
                    <a:cubicBezTo>
                      <a:pt x="2684" y="14482"/>
                      <a:pt x="2686" y="14480"/>
                      <a:pt x="2688" y="14478"/>
                    </a:cubicBezTo>
                    <a:cubicBezTo>
                      <a:pt x="2688" y="14459"/>
                      <a:pt x="2688" y="14440"/>
                      <a:pt x="2688" y="14422"/>
                    </a:cubicBezTo>
                    <a:lnTo>
                      <a:pt x="2688" y="14422"/>
                    </a:lnTo>
                    <a:lnTo>
                      <a:pt x="2712" y="14406"/>
                    </a:lnTo>
                    <a:cubicBezTo>
                      <a:pt x="2700" y="14394"/>
                      <a:pt x="2688" y="14388"/>
                      <a:pt x="2676" y="14388"/>
                    </a:cubicBezTo>
                    <a:cubicBezTo>
                      <a:pt x="2676" y="14388"/>
                      <a:pt x="2675" y="14388"/>
                      <a:pt x="2674" y="14388"/>
                    </a:cubicBezTo>
                    <a:lnTo>
                      <a:pt x="2674" y="14388"/>
                    </a:lnTo>
                    <a:cubicBezTo>
                      <a:pt x="335" y="11485"/>
                      <a:pt x="100" y="7390"/>
                      <a:pt x="2112" y="4229"/>
                    </a:cubicBezTo>
                    <a:cubicBezTo>
                      <a:pt x="3740" y="1690"/>
                      <a:pt x="6541" y="200"/>
                      <a:pt x="9480" y="200"/>
                    </a:cubicBezTo>
                    <a:cubicBezTo>
                      <a:pt x="10181" y="200"/>
                      <a:pt x="10890" y="285"/>
                      <a:pt x="11593" y="460"/>
                    </a:cubicBezTo>
                    <a:cubicBezTo>
                      <a:pt x="12985" y="820"/>
                      <a:pt x="14258" y="1492"/>
                      <a:pt x="15314" y="2476"/>
                    </a:cubicBezTo>
                    <a:cubicBezTo>
                      <a:pt x="18578" y="5477"/>
                      <a:pt x="19082" y="10469"/>
                      <a:pt x="16442" y="14046"/>
                    </a:cubicBezTo>
                    <a:cubicBezTo>
                      <a:pt x="14751" y="16373"/>
                      <a:pt x="12108" y="17627"/>
                      <a:pt x="9406" y="17627"/>
                    </a:cubicBezTo>
                    <a:cubicBezTo>
                      <a:pt x="7928" y="17627"/>
                      <a:pt x="6432" y="17251"/>
                      <a:pt x="5065" y="16470"/>
                    </a:cubicBezTo>
                    <a:lnTo>
                      <a:pt x="5041" y="16470"/>
                    </a:lnTo>
                    <a:lnTo>
                      <a:pt x="2880" y="16806"/>
                    </a:lnTo>
                    <a:lnTo>
                      <a:pt x="2304" y="16878"/>
                    </a:lnTo>
                    <a:cubicBezTo>
                      <a:pt x="2256" y="16902"/>
                      <a:pt x="2184" y="16902"/>
                      <a:pt x="2112" y="16926"/>
                    </a:cubicBezTo>
                    <a:lnTo>
                      <a:pt x="2304" y="16926"/>
                    </a:lnTo>
                    <a:lnTo>
                      <a:pt x="2856" y="16854"/>
                    </a:lnTo>
                    <a:lnTo>
                      <a:pt x="5021" y="16592"/>
                    </a:lnTo>
                    <a:lnTo>
                      <a:pt x="5021" y="16592"/>
                    </a:lnTo>
                    <a:cubicBezTo>
                      <a:pt x="6292" y="17335"/>
                      <a:pt x="7706" y="17766"/>
                      <a:pt x="9193" y="17814"/>
                    </a:cubicBezTo>
                    <a:cubicBezTo>
                      <a:pt x="9325" y="17820"/>
                      <a:pt x="9457" y="17823"/>
                      <a:pt x="9588" y="17823"/>
                    </a:cubicBezTo>
                    <a:cubicBezTo>
                      <a:pt x="13179" y="17823"/>
                      <a:pt x="16444" y="15627"/>
                      <a:pt x="17810" y="12269"/>
                    </a:cubicBezTo>
                    <a:cubicBezTo>
                      <a:pt x="19226" y="8789"/>
                      <a:pt x="18290" y="4805"/>
                      <a:pt x="15506" y="2308"/>
                    </a:cubicBezTo>
                    <a:cubicBezTo>
                      <a:pt x="14426" y="1300"/>
                      <a:pt x="13105" y="604"/>
                      <a:pt x="11689" y="268"/>
                    </a:cubicBezTo>
                    <a:cubicBezTo>
                      <a:pt x="10967" y="91"/>
                      <a:pt x="10239" y="0"/>
                      <a:pt x="9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709;p45">
                <a:extLst>
                  <a:ext uri="{FF2B5EF4-FFF2-40B4-BE49-F238E27FC236}">
                    <a16:creationId xmlns:a16="http://schemas.microsoft.com/office/drawing/2014/main" id="{285D7905-01D8-E7F7-9444-EC19235AE827}"/>
                  </a:ext>
                </a:extLst>
              </p:cNvPr>
              <p:cNvSpPr/>
              <p:nvPr/>
            </p:nvSpPr>
            <p:spPr>
              <a:xfrm>
                <a:off x="4739911" y="1940005"/>
                <a:ext cx="41655" cy="35573"/>
              </a:xfrm>
              <a:custGeom>
                <a:avLst/>
                <a:gdLst/>
                <a:ahLst/>
                <a:cxnLst/>
                <a:rect l="l" t="t" r="r" b="b"/>
                <a:pathLst>
                  <a:path w="2089" h="1784" extrusionOk="0">
                    <a:moveTo>
                      <a:pt x="900" y="1"/>
                    </a:moveTo>
                    <a:cubicBezTo>
                      <a:pt x="438" y="1"/>
                      <a:pt x="0" y="360"/>
                      <a:pt x="0" y="895"/>
                    </a:cubicBezTo>
                    <a:cubicBezTo>
                      <a:pt x="0" y="1399"/>
                      <a:pt x="408" y="1783"/>
                      <a:pt x="888" y="1783"/>
                    </a:cubicBezTo>
                    <a:cubicBezTo>
                      <a:pt x="1705" y="1783"/>
                      <a:pt x="2089" y="823"/>
                      <a:pt x="1537" y="271"/>
                    </a:cubicBezTo>
                    <a:cubicBezTo>
                      <a:pt x="1349" y="84"/>
                      <a:pt x="1122" y="1"/>
                      <a:pt x="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10;p45">
                <a:extLst>
                  <a:ext uri="{FF2B5EF4-FFF2-40B4-BE49-F238E27FC236}">
                    <a16:creationId xmlns:a16="http://schemas.microsoft.com/office/drawing/2014/main" id="{1FBBD239-2785-6D05-5EB6-AE186AA80AA4}"/>
                  </a:ext>
                </a:extLst>
              </p:cNvPr>
              <p:cNvSpPr/>
              <p:nvPr/>
            </p:nvSpPr>
            <p:spPr>
              <a:xfrm>
                <a:off x="4668586" y="1940005"/>
                <a:ext cx="41675" cy="35573"/>
              </a:xfrm>
              <a:custGeom>
                <a:avLst/>
                <a:gdLst/>
                <a:ahLst/>
                <a:cxnLst/>
                <a:rect l="l" t="t" r="r" b="b"/>
                <a:pathLst>
                  <a:path w="2090" h="1784" extrusionOk="0">
                    <a:moveTo>
                      <a:pt x="900" y="1"/>
                    </a:moveTo>
                    <a:cubicBezTo>
                      <a:pt x="439" y="1"/>
                      <a:pt x="1" y="360"/>
                      <a:pt x="1" y="895"/>
                    </a:cubicBezTo>
                    <a:cubicBezTo>
                      <a:pt x="1" y="1399"/>
                      <a:pt x="385" y="1783"/>
                      <a:pt x="889" y="1783"/>
                    </a:cubicBezTo>
                    <a:cubicBezTo>
                      <a:pt x="1681" y="1783"/>
                      <a:pt x="2089" y="823"/>
                      <a:pt x="1537" y="271"/>
                    </a:cubicBezTo>
                    <a:cubicBezTo>
                      <a:pt x="1350" y="84"/>
                      <a:pt x="1122" y="1"/>
                      <a:pt x="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1;p45">
                <a:extLst>
                  <a:ext uri="{FF2B5EF4-FFF2-40B4-BE49-F238E27FC236}">
                    <a16:creationId xmlns:a16="http://schemas.microsoft.com/office/drawing/2014/main" id="{F1733F40-AB11-07A9-446A-52B95E8B4F47}"/>
                  </a:ext>
                </a:extLst>
              </p:cNvPr>
              <p:cNvSpPr/>
              <p:nvPr/>
            </p:nvSpPr>
            <p:spPr>
              <a:xfrm>
                <a:off x="4590042" y="1939925"/>
                <a:ext cx="45543" cy="35792"/>
              </a:xfrm>
              <a:custGeom>
                <a:avLst/>
                <a:gdLst/>
                <a:ahLst/>
                <a:cxnLst/>
                <a:rect l="l" t="t" r="r" b="b"/>
                <a:pathLst>
                  <a:path w="2284" h="1795" extrusionOk="0">
                    <a:moveTo>
                      <a:pt x="1126" y="1"/>
                    </a:moveTo>
                    <a:cubicBezTo>
                      <a:pt x="475" y="1"/>
                      <a:pt x="0" y="735"/>
                      <a:pt x="364" y="1355"/>
                    </a:cubicBezTo>
                    <a:cubicBezTo>
                      <a:pt x="525" y="1629"/>
                      <a:pt x="826" y="1794"/>
                      <a:pt x="1137" y="1794"/>
                    </a:cubicBezTo>
                    <a:cubicBezTo>
                      <a:pt x="1290" y="1794"/>
                      <a:pt x="1445" y="1754"/>
                      <a:pt x="1588" y="1667"/>
                    </a:cubicBezTo>
                    <a:cubicBezTo>
                      <a:pt x="2284" y="1283"/>
                      <a:pt x="2140" y="251"/>
                      <a:pt x="1372" y="35"/>
                    </a:cubicBezTo>
                    <a:cubicBezTo>
                      <a:pt x="1288" y="12"/>
                      <a:pt x="1206" y="1"/>
                      <a:pt x="1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12;p45">
                <a:extLst>
                  <a:ext uri="{FF2B5EF4-FFF2-40B4-BE49-F238E27FC236}">
                    <a16:creationId xmlns:a16="http://schemas.microsoft.com/office/drawing/2014/main" id="{649D3F1B-7686-5FF6-6BC6-DB7642BD3793}"/>
                  </a:ext>
                </a:extLst>
              </p:cNvPr>
              <p:cNvSpPr/>
              <p:nvPr/>
            </p:nvSpPr>
            <p:spPr>
              <a:xfrm>
                <a:off x="3902332" y="1806886"/>
                <a:ext cx="254654" cy="404702"/>
              </a:xfrm>
              <a:custGeom>
                <a:avLst/>
                <a:gdLst/>
                <a:ahLst/>
                <a:cxnLst/>
                <a:rect l="l" t="t" r="r" b="b"/>
                <a:pathLst>
                  <a:path w="12771" h="20296" extrusionOk="0">
                    <a:moveTo>
                      <a:pt x="7897" y="1"/>
                    </a:moveTo>
                    <a:cubicBezTo>
                      <a:pt x="7723" y="1"/>
                      <a:pt x="7580" y="21"/>
                      <a:pt x="7490" y="58"/>
                    </a:cubicBezTo>
                    <a:cubicBezTo>
                      <a:pt x="7010" y="250"/>
                      <a:pt x="6698" y="706"/>
                      <a:pt x="6698" y="1211"/>
                    </a:cubicBezTo>
                    <a:cubicBezTo>
                      <a:pt x="6288" y="920"/>
                      <a:pt x="5844" y="790"/>
                      <a:pt x="5413" y="790"/>
                    </a:cubicBezTo>
                    <a:cubicBezTo>
                      <a:pt x="4099" y="790"/>
                      <a:pt x="2910" y="1991"/>
                      <a:pt x="3217" y="3491"/>
                    </a:cubicBezTo>
                    <a:cubicBezTo>
                      <a:pt x="3132" y="3475"/>
                      <a:pt x="3047" y="3467"/>
                      <a:pt x="2962" y="3467"/>
                    </a:cubicBezTo>
                    <a:cubicBezTo>
                      <a:pt x="2165" y="3467"/>
                      <a:pt x="1423" y="4152"/>
                      <a:pt x="1249" y="4955"/>
                    </a:cubicBezTo>
                    <a:cubicBezTo>
                      <a:pt x="1105" y="5867"/>
                      <a:pt x="1369" y="6803"/>
                      <a:pt x="1993" y="7499"/>
                    </a:cubicBezTo>
                    <a:lnTo>
                      <a:pt x="1969" y="7499"/>
                    </a:lnTo>
                    <a:cubicBezTo>
                      <a:pt x="1" y="8411"/>
                      <a:pt x="97" y="11244"/>
                      <a:pt x="2113" y="12036"/>
                    </a:cubicBezTo>
                    <a:cubicBezTo>
                      <a:pt x="1465" y="12948"/>
                      <a:pt x="1009" y="14100"/>
                      <a:pt x="1249" y="15180"/>
                    </a:cubicBezTo>
                    <a:cubicBezTo>
                      <a:pt x="1461" y="16156"/>
                      <a:pt x="2368" y="17001"/>
                      <a:pt x="3322" y="17001"/>
                    </a:cubicBezTo>
                    <a:cubicBezTo>
                      <a:pt x="3447" y="17001"/>
                      <a:pt x="3572" y="16987"/>
                      <a:pt x="3697" y="16956"/>
                    </a:cubicBezTo>
                    <a:lnTo>
                      <a:pt x="3697" y="16956"/>
                    </a:lnTo>
                    <a:cubicBezTo>
                      <a:pt x="3601" y="17124"/>
                      <a:pt x="3529" y="17340"/>
                      <a:pt x="3481" y="17556"/>
                    </a:cubicBezTo>
                    <a:cubicBezTo>
                      <a:pt x="3169" y="18756"/>
                      <a:pt x="3937" y="19980"/>
                      <a:pt x="5137" y="20244"/>
                    </a:cubicBezTo>
                    <a:cubicBezTo>
                      <a:pt x="5297" y="20279"/>
                      <a:pt x="5455" y="20295"/>
                      <a:pt x="5612" y="20295"/>
                    </a:cubicBezTo>
                    <a:cubicBezTo>
                      <a:pt x="6657" y="20295"/>
                      <a:pt x="7593" y="19557"/>
                      <a:pt x="7802" y="18492"/>
                    </a:cubicBezTo>
                    <a:cubicBezTo>
                      <a:pt x="8049" y="18572"/>
                      <a:pt x="8294" y="18609"/>
                      <a:pt x="8529" y="18609"/>
                    </a:cubicBezTo>
                    <a:cubicBezTo>
                      <a:pt x="10212" y="18609"/>
                      <a:pt x="11464" y="16729"/>
                      <a:pt x="10538" y="15108"/>
                    </a:cubicBezTo>
                    <a:lnTo>
                      <a:pt x="10562" y="15084"/>
                    </a:lnTo>
                    <a:cubicBezTo>
                      <a:pt x="12530" y="13404"/>
                      <a:pt x="12770" y="10403"/>
                      <a:pt x="11066" y="8435"/>
                    </a:cubicBezTo>
                    <a:lnTo>
                      <a:pt x="9794" y="971"/>
                    </a:lnTo>
                    <a:cubicBezTo>
                      <a:pt x="9495" y="260"/>
                      <a:pt x="8510" y="1"/>
                      <a:pt x="7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13;p45">
                <a:extLst>
                  <a:ext uri="{FF2B5EF4-FFF2-40B4-BE49-F238E27FC236}">
                    <a16:creationId xmlns:a16="http://schemas.microsoft.com/office/drawing/2014/main" id="{7D61F928-2F6A-449E-3B37-A36C14BAAD3C}"/>
                  </a:ext>
                </a:extLst>
              </p:cNvPr>
              <p:cNvSpPr/>
              <p:nvPr/>
            </p:nvSpPr>
            <p:spPr>
              <a:xfrm>
                <a:off x="4027734" y="1848241"/>
                <a:ext cx="96709" cy="182850"/>
              </a:xfrm>
              <a:custGeom>
                <a:avLst/>
                <a:gdLst/>
                <a:ahLst/>
                <a:cxnLst/>
                <a:rect l="l" t="t" r="r" b="b"/>
                <a:pathLst>
                  <a:path w="4850" h="9170" extrusionOk="0">
                    <a:moveTo>
                      <a:pt x="2113" y="1"/>
                    </a:moveTo>
                    <a:cubicBezTo>
                      <a:pt x="1057" y="265"/>
                      <a:pt x="817" y="1057"/>
                      <a:pt x="553" y="1753"/>
                    </a:cubicBezTo>
                    <a:cubicBezTo>
                      <a:pt x="1" y="3193"/>
                      <a:pt x="385" y="5401"/>
                      <a:pt x="1129" y="6769"/>
                    </a:cubicBezTo>
                    <a:cubicBezTo>
                      <a:pt x="1873" y="8137"/>
                      <a:pt x="2737" y="8858"/>
                      <a:pt x="4249" y="9170"/>
                    </a:cubicBezTo>
                    <a:lnTo>
                      <a:pt x="4849" y="2161"/>
                    </a:lnTo>
                    <a:lnTo>
                      <a:pt x="211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14;p45">
                <a:extLst>
                  <a:ext uri="{FF2B5EF4-FFF2-40B4-BE49-F238E27FC236}">
                    <a16:creationId xmlns:a16="http://schemas.microsoft.com/office/drawing/2014/main" id="{2868B25F-B4A0-3FFE-7FFC-EE5D8700D138}"/>
                  </a:ext>
                </a:extLst>
              </p:cNvPr>
              <p:cNvSpPr/>
              <p:nvPr/>
            </p:nvSpPr>
            <p:spPr>
              <a:xfrm>
                <a:off x="4040655" y="1741384"/>
                <a:ext cx="377165" cy="324165"/>
              </a:xfrm>
              <a:custGeom>
                <a:avLst/>
                <a:gdLst/>
                <a:ahLst/>
                <a:cxnLst/>
                <a:rect l="l" t="t" r="r" b="b"/>
                <a:pathLst>
                  <a:path w="18915" h="16257" extrusionOk="0">
                    <a:moveTo>
                      <a:pt x="9626" y="0"/>
                    </a:moveTo>
                    <a:cubicBezTo>
                      <a:pt x="8657" y="0"/>
                      <a:pt x="7718" y="309"/>
                      <a:pt x="7129" y="1063"/>
                    </a:cubicBezTo>
                    <a:cubicBezTo>
                      <a:pt x="6847" y="986"/>
                      <a:pt x="6562" y="950"/>
                      <a:pt x="6282" y="950"/>
                    </a:cubicBezTo>
                    <a:cubicBezTo>
                      <a:pt x="4894" y="950"/>
                      <a:pt x="3608" y="1846"/>
                      <a:pt x="3169" y="3223"/>
                    </a:cubicBezTo>
                    <a:cubicBezTo>
                      <a:pt x="2473" y="3439"/>
                      <a:pt x="1849" y="3799"/>
                      <a:pt x="1321" y="4280"/>
                    </a:cubicBezTo>
                    <a:cubicBezTo>
                      <a:pt x="793" y="4808"/>
                      <a:pt x="673" y="5600"/>
                      <a:pt x="1033" y="6248"/>
                    </a:cubicBezTo>
                    <a:cubicBezTo>
                      <a:pt x="169" y="7040"/>
                      <a:pt x="1" y="8360"/>
                      <a:pt x="625" y="9344"/>
                    </a:cubicBezTo>
                    <a:cubicBezTo>
                      <a:pt x="745" y="9488"/>
                      <a:pt x="817" y="9656"/>
                      <a:pt x="865" y="9824"/>
                    </a:cubicBezTo>
                    <a:cubicBezTo>
                      <a:pt x="889" y="9968"/>
                      <a:pt x="889" y="10088"/>
                      <a:pt x="865" y="10232"/>
                    </a:cubicBezTo>
                    <a:cubicBezTo>
                      <a:pt x="745" y="11144"/>
                      <a:pt x="745" y="12272"/>
                      <a:pt x="1537" y="12752"/>
                    </a:cubicBezTo>
                    <a:cubicBezTo>
                      <a:pt x="1681" y="12800"/>
                      <a:pt x="1777" y="12896"/>
                      <a:pt x="1873" y="12992"/>
                    </a:cubicBezTo>
                    <a:cubicBezTo>
                      <a:pt x="1945" y="13136"/>
                      <a:pt x="1993" y="13304"/>
                      <a:pt x="1969" y="13472"/>
                    </a:cubicBezTo>
                    <a:cubicBezTo>
                      <a:pt x="2017" y="14457"/>
                      <a:pt x="2689" y="15321"/>
                      <a:pt x="3649" y="15609"/>
                    </a:cubicBezTo>
                    <a:lnTo>
                      <a:pt x="16250" y="16257"/>
                    </a:lnTo>
                    <a:cubicBezTo>
                      <a:pt x="16682" y="16017"/>
                      <a:pt x="17859" y="14217"/>
                      <a:pt x="17787" y="13712"/>
                    </a:cubicBezTo>
                    <a:cubicBezTo>
                      <a:pt x="17739" y="13520"/>
                      <a:pt x="17715" y="13328"/>
                      <a:pt x="17715" y="13112"/>
                    </a:cubicBezTo>
                    <a:cubicBezTo>
                      <a:pt x="17787" y="12848"/>
                      <a:pt x="17907" y="12608"/>
                      <a:pt x="18075" y="12416"/>
                    </a:cubicBezTo>
                    <a:cubicBezTo>
                      <a:pt x="18243" y="12104"/>
                      <a:pt x="18291" y="11744"/>
                      <a:pt x="18219" y="11384"/>
                    </a:cubicBezTo>
                    <a:cubicBezTo>
                      <a:pt x="18171" y="11240"/>
                      <a:pt x="18147" y="11072"/>
                      <a:pt x="18099" y="10904"/>
                    </a:cubicBezTo>
                    <a:cubicBezTo>
                      <a:pt x="18003" y="10064"/>
                      <a:pt x="18915" y="9320"/>
                      <a:pt x="18699" y="8528"/>
                    </a:cubicBezTo>
                    <a:cubicBezTo>
                      <a:pt x="18603" y="8240"/>
                      <a:pt x="18387" y="8024"/>
                      <a:pt x="18291" y="7760"/>
                    </a:cubicBezTo>
                    <a:cubicBezTo>
                      <a:pt x="18075" y="7208"/>
                      <a:pt x="18315" y="6608"/>
                      <a:pt x="18315" y="6056"/>
                    </a:cubicBezTo>
                    <a:cubicBezTo>
                      <a:pt x="18315" y="5360"/>
                      <a:pt x="18027" y="4712"/>
                      <a:pt x="17523" y="4256"/>
                    </a:cubicBezTo>
                    <a:cubicBezTo>
                      <a:pt x="17258" y="4063"/>
                      <a:pt x="17018" y="3847"/>
                      <a:pt x="16826" y="3631"/>
                    </a:cubicBezTo>
                    <a:cubicBezTo>
                      <a:pt x="16706" y="3415"/>
                      <a:pt x="16610" y="3199"/>
                      <a:pt x="16538" y="2959"/>
                    </a:cubicBezTo>
                    <a:cubicBezTo>
                      <a:pt x="16082" y="1613"/>
                      <a:pt x="14800" y="526"/>
                      <a:pt x="13396" y="526"/>
                    </a:cubicBezTo>
                    <a:cubicBezTo>
                      <a:pt x="13324" y="526"/>
                      <a:pt x="13251" y="529"/>
                      <a:pt x="13178" y="535"/>
                    </a:cubicBezTo>
                    <a:cubicBezTo>
                      <a:pt x="12914" y="559"/>
                      <a:pt x="12650" y="583"/>
                      <a:pt x="12362" y="583"/>
                    </a:cubicBezTo>
                    <a:cubicBezTo>
                      <a:pt x="12002" y="535"/>
                      <a:pt x="11642" y="439"/>
                      <a:pt x="11306" y="295"/>
                    </a:cubicBezTo>
                    <a:cubicBezTo>
                      <a:pt x="10780" y="108"/>
                      <a:pt x="10198" y="0"/>
                      <a:pt x="9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15;p45">
                <a:extLst>
                  <a:ext uri="{FF2B5EF4-FFF2-40B4-BE49-F238E27FC236}">
                    <a16:creationId xmlns:a16="http://schemas.microsoft.com/office/drawing/2014/main" id="{3E682C05-8203-6C88-BCB3-2EBE07E5A1CC}"/>
                  </a:ext>
                </a:extLst>
              </p:cNvPr>
              <p:cNvSpPr/>
              <p:nvPr/>
            </p:nvSpPr>
            <p:spPr>
              <a:xfrm>
                <a:off x="4119638" y="1808421"/>
                <a:ext cx="268991" cy="608429"/>
              </a:xfrm>
              <a:custGeom>
                <a:avLst/>
                <a:gdLst/>
                <a:ahLst/>
                <a:cxnLst/>
                <a:rect l="l" t="t" r="r" b="b"/>
                <a:pathLst>
                  <a:path w="13490" h="30513" extrusionOk="0">
                    <a:moveTo>
                      <a:pt x="7688" y="0"/>
                    </a:moveTo>
                    <a:cubicBezTo>
                      <a:pt x="7613" y="0"/>
                      <a:pt x="7539" y="2"/>
                      <a:pt x="7465" y="5"/>
                    </a:cubicBezTo>
                    <a:cubicBezTo>
                      <a:pt x="7404" y="4"/>
                      <a:pt x="7342" y="3"/>
                      <a:pt x="7281" y="3"/>
                    </a:cubicBezTo>
                    <a:cubicBezTo>
                      <a:pt x="6236" y="3"/>
                      <a:pt x="5175" y="196"/>
                      <a:pt x="4201" y="581"/>
                    </a:cubicBezTo>
                    <a:cubicBezTo>
                      <a:pt x="1968" y="1614"/>
                      <a:pt x="456" y="3774"/>
                      <a:pt x="288" y="6246"/>
                    </a:cubicBezTo>
                    <a:lnTo>
                      <a:pt x="0" y="22280"/>
                    </a:lnTo>
                    <a:lnTo>
                      <a:pt x="1920" y="30513"/>
                    </a:lnTo>
                    <a:lnTo>
                      <a:pt x="10201" y="27296"/>
                    </a:lnTo>
                    <a:lnTo>
                      <a:pt x="8497" y="22304"/>
                    </a:lnTo>
                    <a:lnTo>
                      <a:pt x="8569" y="18799"/>
                    </a:lnTo>
                    <a:cubicBezTo>
                      <a:pt x="8569" y="18799"/>
                      <a:pt x="11833" y="18511"/>
                      <a:pt x="12793" y="14335"/>
                    </a:cubicBezTo>
                    <a:cubicBezTo>
                      <a:pt x="13273" y="12271"/>
                      <a:pt x="13418" y="8838"/>
                      <a:pt x="13466" y="6030"/>
                    </a:cubicBezTo>
                    <a:cubicBezTo>
                      <a:pt x="13490" y="3486"/>
                      <a:pt x="11089" y="1014"/>
                      <a:pt x="10393" y="797"/>
                    </a:cubicBezTo>
                    <a:cubicBezTo>
                      <a:pt x="9591" y="285"/>
                      <a:pt x="8645" y="0"/>
                      <a:pt x="7688" y="0"/>
                    </a:cubicBezTo>
                    <a:close/>
                  </a:path>
                </a:pathLst>
              </a:custGeom>
              <a:solidFill>
                <a:srgbClr val="FFB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16;p45">
                <a:extLst>
                  <a:ext uri="{FF2B5EF4-FFF2-40B4-BE49-F238E27FC236}">
                    <a16:creationId xmlns:a16="http://schemas.microsoft.com/office/drawing/2014/main" id="{80C107FA-6956-0A1A-6404-0EF2C80889F3}"/>
                  </a:ext>
                </a:extLst>
              </p:cNvPr>
              <p:cNvSpPr/>
              <p:nvPr/>
            </p:nvSpPr>
            <p:spPr>
              <a:xfrm>
                <a:off x="4338838" y="1984650"/>
                <a:ext cx="21555" cy="20159"/>
              </a:xfrm>
              <a:custGeom>
                <a:avLst/>
                <a:gdLst/>
                <a:ahLst/>
                <a:cxnLst/>
                <a:rect l="l" t="t" r="r" b="b"/>
                <a:pathLst>
                  <a:path w="1081" h="1011" extrusionOk="0">
                    <a:moveTo>
                      <a:pt x="576" y="0"/>
                    </a:moveTo>
                    <a:cubicBezTo>
                      <a:pt x="288" y="0"/>
                      <a:pt x="24" y="216"/>
                      <a:pt x="0" y="504"/>
                    </a:cubicBezTo>
                    <a:cubicBezTo>
                      <a:pt x="24" y="792"/>
                      <a:pt x="240" y="1008"/>
                      <a:pt x="504" y="1008"/>
                    </a:cubicBezTo>
                    <a:cubicBezTo>
                      <a:pt x="519" y="1010"/>
                      <a:pt x="533" y="1010"/>
                      <a:pt x="547" y="1010"/>
                    </a:cubicBezTo>
                    <a:cubicBezTo>
                      <a:pt x="838" y="1010"/>
                      <a:pt x="1057" y="779"/>
                      <a:pt x="1080" y="504"/>
                    </a:cubicBezTo>
                    <a:cubicBezTo>
                      <a:pt x="1056" y="240"/>
                      <a:pt x="840" y="0"/>
                      <a:pt x="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17;p45">
                <a:extLst>
                  <a:ext uri="{FF2B5EF4-FFF2-40B4-BE49-F238E27FC236}">
                    <a16:creationId xmlns:a16="http://schemas.microsoft.com/office/drawing/2014/main" id="{6ADD1610-D1CA-6C4F-4C79-15A75C82E19F}"/>
                  </a:ext>
                </a:extLst>
              </p:cNvPr>
              <p:cNvSpPr/>
              <p:nvPr/>
            </p:nvSpPr>
            <p:spPr>
              <a:xfrm>
                <a:off x="4323046" y="1946744"/>
                <a:ext cx="44047" cy="13121"/>
              </a:xfrm>
              <a:custGeom>
                <a:avLst/>
                <a:gdLst/>
                <a:ahLst/>
                <a:cxnLst/>
                <a:rect l="l" t="t" r="r" b="b"/>
                <a:pathLst>
                  <a:path w="2209" h="658" extrusionOk="0">
                    <a:moveTo>
                      <a:pt x="1059" y="1"/>
                    </a:moveTo>
                    <a:cubicBezTo>
                      <a:pt x="791" y="1"/>
                      <a:pt x="543" y="71"/>
                      <a:pt x="312" y="197"/>
                    </a:cubicBezTo>
                    <a:cubicBezTo>
                      <a:pt x="120" y="317"/>
                      <a:pt x="0" y="389"/>
                      <a:pt x="72" y="485"/>
                    </a:cubicBezTo>
                    <a:cubicBezTo>
                      <a:pt x="78" y="494"/>
                      <a:pt x="90" y="498"/>
                      <a:pt x="107" y="498"/>
                    </a:cubicBezTo>
                    <a:cubicBezTo>
                      <a:pt x="221" y="498"/>
                      <a:pt x="569" y="335"/>
                      <a:pt x="1009" y="335"/>
                    </a:cubicBezTo>
                    <a:cubicBezTo>
                      <a:pt x="1056" y="335"/>
                      <a:pt x="1104" y="337"/>
                      <a:pt x="1152" y="341"/>
                    </a:cubicBezTo>
                    <a:cubicBezTo>
                      <a:pt x="1690" y="364"/>
                      <a:pt x="2060" y="658"/>
                      <a:pt x="2166" y="658"/>
                    </a:cubicBezTo>
                    <a:cubicBezTo>
                      <a:pt x="2173" y="658"/>
                      <a:pt x="2180" y="656"/>
                      <a:pt x="2184" y="653"/>
                    </a:cubicBezTo>
                    <a:cubicBezTo>
                      <a:pt x="2208" y="605"/>
                      <a:pt x="2160" y="485"/>
                      <a:pt x="1968" y="341"/>
                    </a:cubicBezTo>
                    <a:cubicBezTo>
                      <a:pt x="1752" y="149"/>
                      <a:pt x="1464" y="29"/>
                      <a:pt x="1176" y="5"/>
                    </a:cubicBezTo>
                    <a:cubicBezTo>
                      <a:pt x="1137" y="2"/>
                      <a:pt x="1097" y="1"/>
                      <a:pt x="10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18;p45">
                <a:extLst>
                  <a:ext uri="{FF2B5EF4-FFF2-40B4-BE49-F238E27FC236}">
                    <a16:creationId xmlns:a16="http://schemas.microsoft.com/office/drawing/2014/main" id="{0FA06DE4-DCCC-93D9-92EE-7AB47847BE99}"/>
                  </a:ext>
                </a:extLst>
              </p:cNvPr>
              <p:cNvSpPr/>
              <p:nvPr/>
            </p:nvSpPr>
            <p:spPr>
              <a:xfrm>
                <a:off x="4292418" y="1949217"/>
                <a:ext cx="30169" cy="98324"/>
              </a:xfrm>
              <a:custGeom>
                <a:avLst/>
                <a:gdLst/>
                <a:ahLst/>
                <a:cxnLst/>
                <a:rect l="l" t="t" r="r" b="b"/>
                <a:pathLst>
                  <a:path w="1513" h="4931" extrusionOk="0">
                    <a:moveTo>
                      <a:pt x="74" y="1"/>
                    </a:moveTo>
                    <a:cubicBezTo>
                      <a:pt x="73" y="1"/>
                      <a:pt x="73" y="1"/>
                      <a:pt x="72" y="1"/>
                    </a:cubicBezTo>
                    <a:cubicBezTo>
                      <a:pt x="0" y="25"/>
                      <a:pt x="360" y="1369"/>
                      <a:pt x="840" y="3025"/>
                    </a:cubicBezTo>
                    <a:lnTo>
                      <a:pt x="1200" y="4178"/>
                    </a:lnTo>
                    <a:cubicBezTo>
                      <a:pt x="1272" y="4322"/>
                      <a:pt x="1296" y="4466"/>
                      <a:pt x="1272" y="4634"/>
                    </a:cubicBezTo>
                    <a:cubicBezTo>
                      <a:pt x="1248" y="4730"/>
                      <a:pt x="1104" y="4754"/>
                      <a:pt x="936" y="4754"/>
                    </a:cubicBezTo>
                    <a:cubicBezTo>
                      <a:pt x="624" y="4754"/>
                      <a:pt x="312" y="4778"/>
                      <a:pt x="0" y="4850"/>
                    </a:cubicBezTo>
                    <a:cubicBezTo>
                      <a:pt x="234" y="4904"/>
                      <a:pt x="468" y="4931"/>
                      <a:pt x="702" y="4931"/>
                    </a:cubicBezTo>
                    <a:cubicBezTo>
                      <a:pt x="780" y="4931"/>
                      <a:pt x="858" y="4928"/>
                      <a:pt x="936" y="4922"/>
                    </a:cubicBezTo>
                    <a:cubicBezTo>
                      <a:pt x="1032" y="4922"/>
                      <a:pt x="1128" y="4922"/>
                      <a:pt x="1200" y="4898"/>
                    </a:cubicBezTo>
                    <a:cubicBezTo>
                      <a:pt x="1320" y="4874"/>
                      <a:pt x="1416" y="4802"/>
                      <a:pt x="1464" y="4706"/>
                    </a:cubicBezTo>
                    <a:cubicBezTo>
                      <a:pt x="1512" y="4514"/>
                      <a:pt x="1512" y="4298"/>
                      <a:pt x="1416" y="4130"/>
                    </a:cubicBezTo>
                    <a:cubicBezTo>
                      <a:pt x="1320" y="3746"/>
                      <a:pt x="1200" y="3361"/>
                      <a:pt x="1080" y="2953"/>
                    </a:cubicBezTo>
                    <a:cubicBezTo>
                      <a:pt x="604" y="1312"/>
                      <a:pt x="15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19;p45">
                <a:extLst>
                  <a:ext uri="{FF2B5EF4-FFF2-40B4-BE49-F238E27FC236}">
                    <a16:creationId xmlns:a16="http://schemas.microsoft.com/office/drawing/2014/main" id="{CBB2B2B2-DA8F-1568-BF8D-B7DC81B87EEF}"/>
                  </a:ext>
                </a:extLst>
              </p:cNvPr>
              <p:cNvSpPr/>
              <p:nvPr/>
            </p:nvSpPr>
            <p:spPr>
              <a:xfrm>
                <a:off x="4179936" y="2145465"/>
                <a:ext cx="110567" cy="59401"/>
              </a:xfrm>
              <a:custGeom>
                <a:avLst/>
                <a:gdLst/>
                <a:ahLst/>
                <a:cxnLst/>
                <a:rect l="l" t="t" r="r" b="b"/>
                <a:pathLst>
                  <a:path w="5545" h="2979" extrusionOk="0">
                    <a:moveTo>
                      <a:pt x="0" y="0"/>
                    </a:moveTo>
                    <a:cubicBezTo>
                      <a:pt x="1" y="0"/>
                      <a:pt x="1257" y="2979"/>
                      <a:pt x="5328" y="2979"/>
                    </a:cubicBezTo>
                    <a:cubicBezTo>
                      <a:pt x="5392" y="2979"/>
                      <a:pt x="5456" y="2978"/>
                      <a:pt x="5521" y="2976"/>
                    </a:cubicBezTo>
                    <a:lnTo>
                      <a:pt x="5545" y="1920"/>
                    </a:lnTo>
                    <a:cubicBezTo>
                      <a:pt x="3553" y="1800"/>
                      <a:pt x="1657" y="1128"/>
                      <a:pt x="0" y="0"/>
                    </a:cubicBezTo>
                    <a:close/>
                  </a:path>
                </a:pathLst>
              </a:custGeom>
              <a:solidFill>
                <a:srgbClr val="0E2124">
                  <a:alpha val="10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720;p45">
                <a:extLst>
                  <a:ext uri="{FF2B5EF4-FFF2-40B4-BE49-F238E27FC236}">
                    <a16:creationId xmlns:a16="http://schemas.microsoft.com/office/drawing/2014/main" id="{ADF9180D-F5AB-32A8-C5D9-76363C042128}"/>
                  </a:ext>
                </a:extLst>
              </p:cNvPr>
              <p:cNvSpPr/>
              <p:nvPr/>
            </p:nvSpPr>
            <p:spPr>
              <a:xfrm>
                <a:off x="4318739" y="1900883"/>
                <a:ext cx="44047" cy="13061"/>
              </a:xfrm>
              <a:custGeom>
                <a:avLst/>
                <a:gdLst/>
                <a:ahLst/>
                <a:cxnLst/>
                <a:rect l="l" t="t" r="r" b="b"/>
                <a:pathLst>
                  <a:path w="2209" h="655" extrusionOk="0">
                    <a:moveTo>
                      <a:pt x="1128" y="1"/>
                    </a:moveTo>
                    <a:cubicBezTo>
                      <a:pt x="816" y="1"/>
                      <a:pt x="528" y="73"/>
                      <a:pt x="264" y="241"/>
                    </a:cubicBezTo>
                    <a:cubicBezTo>
                      <a:pt x="48" y="361"/>
                      <a:pt x="0" y="505"/>
                      <a:pt x="48" y="553"/>
                    </a:cubicBezTo>
                    <a:cubicBezTo>
                      <a:pt x="100" y="615"/>
                      <a:pt x="208" y="632"/>
                      <a:pt x="357" y="632"/>
                    </a:cubicBezTo>
                    <a:cubicBezTo>
                      <a:pt x="556" y="632"/>
                      <a:pt x="827" y="601"/>
                      <a:pt x="1128" y="601"/>
                    </a:cubicBezTo>
                    <a:cubicBezTo>
                      <a:pt x="1464" y="601"/>
                      <a:pt x="1779" y="654"/>
                      <a:pt x="1980" y="654"/>
                    </a:cubicBezTo>
                    <a:cubicBezTo>
                      <a:pt x="2080" y="654"/>
                      <a:pt x="2152" y="641"/>
                      <a:pt x="2184" y="601"/>
                    </a:cubicBezTo>
                    <a:cubicBezTo>
                      <a:pt x="2208" y="529"/>
                      <a:pt x="2160" y="385"/>
                      <a:pt x="1992" y="241"/>
                    </a:cubicBezTo>
                    <a:cubicBezTo>
                      <a:pt x="1728" y="73"/>
                      <a:pt x="1440" y="1"/>
                      <a:pt x="1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721;p45">
                <a:extLst>
                  <a:ext uri="{FF2B5EF4-FFF2-40B4-BE49-F238E27FC236}">
                    <a16:creationId xmlns:a16="http://schemas.microsoft.com/office/drawing/2014/main" id="{DA539560-34AC-3D47-4F5B-27A382EFD9FE}"/>
                  </a:ext>
                </a:extLst>
              </p:cNvPr>
              <p:cNvSpPr/>
              <p:nvPr/>
            </p:nvSpPr>
            <p:spPr>
              <a:xfrm>
                <a:off x="4231621" y="1983175"/>
                <a:ext cx="22034" cy="20678"/>
              </a:xfrm>
              <a:custGeom>
                <a:avLst/>
                <a:gdLst/>
                <a:ahLst/>
                <a:cxnLst/>
                <a:rect l="l" t="t" r="r" b="b"/>
                <a:pathLst>
                  <a:path w="1105" h="1037" extrusionOk="0">
                    <a:moveTo>
                      <a:pt x="552" y="0"/>
                    </a:moveTo>
                    <a:cubicBezTo>
                      <a:pt x="284" y="0"/>
                      <a:pt x="47" y="187"/>
                      <a:pt x="25" y="458"/>
                    </a:cubicBezTo>
                    <a:cubicBezTo>
                      <a:pt x="1" y="746"/>
                      <a:pt x="217" y="1010"/>
                      <a:pt x="505" y="1034"/>
                    </a:cubicBezTo>
                    <a:cubicBezTo>
                      <a:pt x="521" y="1036"/>
                      <a:pt x="537" y="1036"/>
                      <a:pt x="553" y="1036"/>
                    </a:cubicBezTo>
                    <a:cubicBezTo>
                      <a:pt x="822" y="1036"/>
                      <a:pt x="1058" y="850"/>
                      <a:pt x="1081" y="578"/>
                    </a:cubicBezTo>
                    <a:cubicBezTo>
                      <a:pt x="1105" y="290"/>
                      <a:pt x="889" y="26"/>
                      <a:pt x="601" y="2"/>
                    </a:cubicBezTo>
                    <a:cubicBezTo>
                      <a:pt x="584" y="1"/>
                      <a:pt x="568"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722;p45">
                <a:extLst>
                  <a:ext uri="{FF2B5EF4-FFF2-40B4-BE49-F238E27FC236}">
                    <a16:creationId xmlns:a16="http://schemas.microsoft.com/office/drawing/2014/main" id="{BE8E2BBC-230F-7570-9A3C-65E848D03155}"/>
                  </a:ext>
                </a:extLst>
              </p:cNvPr>
              <p:cNvSpPr/>
              <p:nvPr/>
            </p:nvSpPr>
            <p:spPr>
              <a:xfrm>
                <a:off x="4207214" y="1941979"/>
                <a:ext cx="44526" cy="12263"/>
              </a:xfrm>
              <a:custGeom>
                <a:avLst/>
                <a:gdLst/>
                <a:ahLst/>
                <a:cxnLst/>
                <a:rect l="l" t="t" r="r" b="b"/>
                <a:pathLst>
                  <a:path w="2233" h="615" extrusionOk="0">
                    <a:moveTo>
                      <a:pt x="1010" y="0"/>
                    </a:moveTo>
                    <a:cubicBezTo>
                      <a:pt x="734" y="0"/>
                      <a:pt x="478" y="93"/>
                      <a:pt x="241" y="244"/>
                    </a:cubicBezTo>
                    <a:cubicBezTo>
                      <a:pt x="73" y="364"/>
                      <a:pt x="1" y="508"/>
                      <a:pt x="25" y="532"/>
                    </a:cubicBezTo>
                    <a:cubicBezTo>
                      <a:pt x="33" y="540"/>
                      <a:pt x="45" y="544"/>
                      <a:pt x="62" y="544"/>
                    </a:cubicBezTo>
                    <a:cubicBezTo>
                      <a:pt x="189" y="544"/>
                      <a:pt x="557" y="339"/>
                      <a:pt x="1036" y="339"/>
                    </a:cubicBezTo>
                    <a:cubicBezTo>
                      <a:pt x="1059" y="339"/>
                      <a:pt x="1082" y="339"/>
                      <a:pt x="1105" y="340"/>
                    </a:cubicBezTo>
                    <a:cubicBezTo>
                      <a:pt x="1621" y="362"/>
                      <a:pt x="2003" y="615"/>
                      <a:pt x="2128" y="615"/>
                    </a:cubicBezTo>
                    <a:cubicBezTo>
                      <a:pt x="2142" y="615"/>
                      <a:pt x="2153" y="612"/>
                      <a:pt x="2161" y="604"/>
                    </a:cubicBezTo>
                    <a:cubicBezTo>
                      <a:pt x="2233" y="532"/>
                      <a:pt x="2137" y="436"/>
                      <a:pt x="1945" y="292"/>
                    </a:cubicBezTo>
                    <a:cubicBezTo>
                      <a:pt x="1705" y="100"/>
                      <a:pt x="1417" y="4"/>
                      <a:pt x="1105" y="4"/>
                    </a:cubicBezTo>
                    <a:cubicBezTo>
                      <a:pt x="1073" y="2"/>
                      <a:pt x="1041"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723;p45">
                <a:extLst>
                  <a:ext uri="{FF2B5EF4-FFF2-40B4-BE49-F238E27FC236}">
                    <a16:creationId xmlns:a16="http://schemas.microsoft.com/office/drawing/2014/main" id="{B97EA14B-383C-E831-0DC4-F4CCA056D62C}"/>
                  </a:ext>
                </a:extLst>
              </p:cNvPr>
              <p:cNvSpPr/>
              <p:nvPr/>
            </p:nvSpPr>
            <p:spPr>
              <a:xfrm>
                <a:off x="4209607" y="1896097"/>
                <a:ext cx="45962" cy="12702"/>
              </a:xfrm>
              <a:custGeom>
                <a:avLst/>
                <a:gdLst/>
                <a:ahLst/>
                <a:cxnLst/>
                <a:rect l="l" t="t" r="r" b="b"/>
                <a:pathLst>
                  <a:path w="2305" h="637" extrusionOk="0">
                    <a:moveTo>
                      <a:pt x="1153" y="1"/>
                    </a:moveTo>
                    <a:cubicBezTo>
                      <a:pt x="841" y="1"/>
                      <a:pt x="529" y="73"/>
                      <a:pt x="265" y="241"/>
                    </a:cubicBezTo>
                    <a:cubicBezTo>
                      <a:pt x="97" y="361"/>
                      <a:pt x="1" y="481"/>
                      <a:pt x="49" y="553"/>
                    </a:cubicBezTo>
                    <a:cubicBezTo>
                      <a:pt x="90" y="602"/>
                      <a:pt x="171" y="618"/>
                      <a:pt x="280" y="618"/>
                    </a:cubicBezTo>
                    <a:cubicBezTo>
                      <a:pt x="465" y="618"/>
                      <a:pt x="730" y="574"/>
                      <a:pt x="1027" y="574"/>
                    </a:cubicBezTo>
                    <a:cubicBezTo>
                      <a:pt x="1069" y="574"/>
                      <a:pt x="1110" y="575"/>
                      <a:pt x="1153" y="577"/>
                    </a:cubicBezTo>
                    <a:cubicBezTo>
                      <a:pt x="1502" y="592"/>
                      <a:pt x="1812" y="636"/>
                      <a:pt x="2018" y="636"/>
                    </a:cubicBezTo>
                    <a:cubicBezTo>
                      <a:pt x="2137" y="636"/>
                      <a:pt x="2221" y="621"/>
                      <a:pt x="2257" y="577"/>
                    </a:cubicBezTo>
                    <a:cubicBezTo>
                      <a:pt x="2305" y="505"/>
                      <a:pt x="2257" y="385"/>
                      <a:pt x="2041" y="241"/>
                    </a:cubicBezTo>
                    <a:cubicBezTo>
                      <a:pt x="1777" y="73"/>
                      <a:pt x="1465" y="1"/>
                      <a:pt x="11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724;p45">
                <a:extLst>
                  <a:ext uri="{FF2B5EF4-FFF2-40B4-BE49-F238E27FC236}">
                    <a16:creationId xmlns:a16="http://schemas.microsoft.com/office/drawing/2014/main" id="{BE4C7FA9-3F6E-724A-DE83-559C5A3A41A2}"/>
                  </a:ext>
                </a:extLst>
              </p:cNvPr>
              <p:cNvSpPr/>
              <p:nvPr/>
            </p:nvSpPr>
            <p:spPr>
              <a:xfrm>
                <a:off x="4068212" y="1988678"/>
                <a:ext cx="65323" cy="88274"/>
              </a:xfrm>
              <a:custGeom>
                <a:avLst/>
                <a:gdLst/>
                <a:ahLst/>
                <a:cxnLst/>
                <a:rect l="l" t="t" r="r" b="b"/>
                <a:pathLst>
                  <a:path w="3276" h="4427" extrusionOk="0">
                    <a:moveTo>
                      <a:pt x="1969" y="1"/>
                    </a:moveTo>
                    <a:cubicBezTo>
                      <a:pt x="1198" y="1"/>
                      <a:pt x="306" y="365"/>
                      <a:pt x="179" y="1959"/>
                    </a:cubicBezTo>
                    <a:cubicBezTo>
                      <a:pt x="1" y="4077"/>
                      <a:pt x="1565" y="4426"/>
                      <a:pt x="2395" y="4426"/>
                    </a:cubicBezTo>
                    <a:cubicBezTo>
                      <a:pt x="2685" y="4426"/>
                      <a:pt x="2885" y="4384"/>
                      <a:pt x="2891" y="4359"/>
                    </a:cubicBezTo>
                    <a:cubicBezTo>
                      <a:pt x="2891" y="4287"/>
                      <a:pt x="3179" y="2319"/>
                      <a:pt x="3251" y="1238"/>
                    </a:cubicBezTo>
                    <a:cubicBezTo>
                      <a:pt x="3275" y="926"/>
                      <a:pt x="2963" y="158"/>
                      <a:pt x="2651" y="86"/>
                    </a:cubicBezTo>
                    <a:cubicBezTo>
                      <a:pt x="2457" y="39"/>
                      <a:pt x="2219" y="1"/>
                      <a:pt x="1969" y="1"/>
                    </a:cubicBezTo>
                    <a:close/>
                  </a:path>
                </a:pathLst>
              </a:custGeom>
              <a:solidFill>
                <a:srgbClr val="FFB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725;p45">
                <a:extLst>
                  <a:ext uri="{FF2B5EF4-FFF2-40B4-BE49-F238E27FC236}">
                    <a16:creationId xmlns:a16="http://schemas.microsoft.com/office/drawing/2014/main" id="{09C1EEB8-67B4-52A8-A80B-53E43FFDA912}"/>
                  </a:ext>
                </a:extLst>
              </p:cNvPr>
              <p:cNvSpPr/>
              <p:nvPr/>
            </p:nvSpPr>
            <p:spPr>
              <a:xfrm>
                <a:off x="4087076" y="2007621"/>
                <a:ext cx="24925" cy="50428"/>
              </a:xfrm>
              <a:custGeom>
                <a:avLst/>
                <a:gdLst/>
                <a:ahLst/>
                <a:cxnLst/>
                <a:rect l="l" t="t" r="r" b="b"/>
                <a:pathLst>
                  <a:path w="1250" h="2529" extrusionOk="0">
                    <a:moveTo>
                      <a:pt x="817" y="0"/>
                    </a:moveTo>
                    <a:cubicBezTo>
                      <a:pt x="577" y="24"/>
                      <a:pt x="361" y="168"/>
                      <a:pt x="265" y="408"/>
                    </a:cubicBezTo>
                    <a:cubicBezTo>
                      <a:pt x="121" y="649"/>
                      <a:pt x="49" y="913"/>
                      <a:pt x="25" y="1201"/>
                    </a:cubicBezTo>
                    <a:cubicBezTo>
                      <a:pt x="1" y="1777"/>
                      <a:pt x="241" y="2353"/>
                      <a:pt x="649" y="2497"/>
                    </a:cubicBezTo>
                    <a:cubicBezTo>
                      <a:pt x="719" y="2517"/>
                      <a:pt x="788" y="2528"/>
                      <a:pt x="856" y="2528"/>
                    </a:cubicBezTo>
                    <a:cubicBezTo>
                      <a:pt x="952" y="2528"/>
                      <a:pt x="1045" y="2505"/>
                      <a:pt x="1129" y="2449"/>
                    </a:cubicBezTo>
                    <a:cubicBezTo>
                      <a:pt x="1225" y="2377"/>
                      <a:pt x="1249" y="2305"/>
                      <a:pt x="1225" y="2305"/>
                    </a:cubicBezTo>
                    <a:lnTo>
                      <a:pt x="1225" y="2305"/>
                    </a:lnTo>
                    <a:lnTo>
                      <a:pt x="1081" y="2377"/>
                    </a:lnTo>
                    <a:cubicBezTo>
                      <a:pt x="1035" y="2395"/>
                      <a:pt x="989" y="2403"/>
                      <a:pt x="944" y="2403"/>
                    </a:cubicBezTo>
                    <a:cubicBezTo>
                      <a:pt x="869" y="2403"/>
                      <a:pt x="795" y="2382"/>
                      <a:pt x="721" y="2353"/>
                    </a:cubicBezTo>
                    <a:cubicBezTo>
                      <a:pt x="361" y="2089"/>
                      <a:pt x="169" y="1633"/>
                      <a:pt x="241" y="1201"/>
                    </a:cubicBezTo>
                    <a:cubicBezTo>
                      <a:pt x="241" y="961"/>
                      <a:pt x="313" y="721"/>
                      <a:pt x="433" y="504"/>
                    </a:cubicBezTo>
                    <a:cubicBezTo>
                      <a:pt x="505" y="312"/>
                      <a:pt x="649" y="192"/>
                      <a:pt x="841" y="144"/>
                    </a:cubicBezTo>
                    <a:cubicBezTo>
                      <a:pt x="857" y="141"/>
                      <a:pt x="873" y="140"/>
                      <a:pt x="888" y="140"/>
                    </a:cubicBezTo>
                    <a:cubicBezTo>
                      <a:pt x="991" y="140"/>
                      <a:pt x="1084" y="205"/>
                      <a:pt x="1105" y="288"/>
                    </a:cubicBezTo>
                    <a:cubicBezTo>
                      <a:pt x="1153" y="384"/>
                      <a:pt x="1105" y="432"/>
                      <a:pt x="1129" y="432"/>
                    </a:cubicBezTo>
                    <a:cubicBezTo>
                      <a:pt x="1133" y="436"/>
                      <a:pt x="1138" y="438"/>
                      <a:pt x="1143" y="438"/>
                    </a:cubicBezTo>
                    <a:cubicBezTo>
                      <a:pt x="1168" y="438"/>
                      <a:pt x="1201" y="388"/>
                      <a:pt x="1201" y="288"/>
                    </a:cubicBezTo>
                    <a:cubicBezTo>
                      <a:pt x="1177" y="216"/>
                      <a:pt x="1153" y="144"/>
                      <a:pt x="1081" y="96"/>
                    </a:cubicBezTo>
                    <a:cubicBezTo>
                      <a:pt x="1009" y="24"/>
                      <a:pt x="913" y="0"/>
                      <a:pt x="8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726;p45">
                <a:extLst>
                  <a:ext uri="{FF2B5EF4-FFF2-40B4-BE49-F238E27FC236}">
                    <a16:creationId xmlns:a16="http://schemas.microsoft.com/office/drawing/2014/main" id="{AC421286-0286-2FFE-B5B5-28619D4E5233}"/>
                  </a:ext>
                </a:extLst>
              </p:cNvPr>
              <p:cNvSpPr/>
              <p:nvPr/>
            </p:nvSpPr>
            <p:spPr>
              <a:xfrm>
                <a:off x="4082290" y="1779249"/>
                <a:ext cx="320216" cy="218164"/>
              </a:xfrm>
              <a:custGeom>
                <a:avLst/>
                <a:gdLst/>
                <a:ahLst/>
                <a:cxnLst/>
                <a:rect l="l" t="t" r="r" b="b"/>
                <a:pathLst>
                  <a:path w="16059" h="10941" extrusionOk="0">
                    <a:moveTo>
                      <a:pt x="8673" y="0"/>
                    </a:moveTo>
                    <a:cubicBezTo>
                      <a:pt x="8439" y="0"/>
                      <a:pt x="8204" y="17"/>
                      <a:pt x="7970" y="52"/>
                    </a:cubicBezTo>
                    <a:cubicBezTo>
                      <a:pt x="7130" y="220"/>
                      <a:pt x="6338" y="532"/>
                      <a:pt x="5569" y="940"/>
                    </a:cubicBezTo>
                    <a:cubicBezTo>
                      <a:pt x="4993" y="1228"/>
                      <a:pt x="4441" y="1564"/>
                      <a:pt x="3913" y="1948"/>
                    </a:cubicBezTo>
                    <a:cubicBezTo>
                      <a:pt x="3481" y="2333"/>
                      <a:pt x="3121" y="2741"/>
                      <a:pt x="2809" y="3221"/>
                    </a:cubicBezTo>
                    <a:cubicBezTo>
                      <a:pt x="2017" y="4301"/>
                      <a:pt x="1489" y="5549"/>
                      <a:pt x="1273" y="6869"/>
                    </a:cubicBezTo>
                    <a:cubicBezTo>
                      <a:pt x="1105" y="8189"/>
                      <a:pt x="1" y="9293"/>
                      <a:pt x="721" y="10421"/>
                    </a:cubicBezTo>
                    <a:cubicBezTo>
                      <a:pt x="1249" y="10613"/>
                      <a:pt x="1753" y="10781"/>
                      <a:pt x="2281" y="10925"/>
                    </a:cubicBezTo>
                    <a:cubicBezTo>
                      <a:pt x="2319" y="10936"/>
                      <a:pt x="2357" y="10941"/>
                      <a:pt x="2393" y="10941"/>
                    </a:cubicBezTo>
                    <a:cubicBezTo>
                      <a:pt x="2610" y="10941"/>
                      <a:pt x="2789" y="10767"/>
                      <a:pt x="2809" y="10541"/>
                    </a:cubicBezTo>
                    <a:cubicBezTo>
                      <a:pt x="2785" y="10301"/>
                      <a:pt x="2665" y="10085"/>
                      <a:pt x="2473" y="9917"/>
                    </a:cubicBezTo>
                    <a:cubicBezTo>
                      <a:pt x="2833" y="9893"/>
                      <a:pt x="3121" y="9581"/>
                      <a:pt x="3097" y="9221"/>
                    </a:cubicBezTo>
                    <a:cubicBezTo>
                      <a:pt x="3073" y="8861"/>
                      <a:pt x="2929" y="8549"/>
                      <a:pt x="2713" y="8261"/>
                    </a:cubicBezTo>
                    <a:cubicBezTo>
                      <a:pt x="2665" y="8237"/>
                      <a:pt x="2665" y="8189"/>
                      <a:pt x="2641" y="8141"/>
                    </a:cubicBezTo>
                    <a:cubicBezTo>
                      <a:pt x="2641" y="8021"/>
                      <a:pt x="2785" y="7973"/>
                      <a:pt x="2881" y="7901"/>
                    </a:cubicBezTo>
                    <a:cubicBezTo>
                      <a:pt x="2977" y="7877"/>
                      <a:pt x="3049" y="7805"/>
                      <a:pt x="3097" y="7757"/>
                    </a:cubicBezTo>
                    <a:cubicBezTo>
                      <a:pt x="3457" y="7397"/>
                      <a:pt x="3457" y="6821"/>
                      <a:pt x="3097" y="6461"/>
                    </a:cubicBezTo>
                    <a:lnTo>
                      <a:pt x="3169" y="6461"/>
                    </a:lnTo>
                    <a:cubicBezTo>
                      <a:pt x="3841" y="6293"/>
                      <a:pt x="4249" y="5621"/>
                      <a:pt x="4081" y="4949"/>
                    </a:cubicBezTo>
                    <a:cubicBezTo>
                      <a:pt x="4057" y="4829"/>
                      <a:pt x="4009" y="4733"/>
                      <a:pt x="4057" y="4637"/>
                    </a:cubicBezTo>
                    <a:cubicBezTo>
                      <a:pt x="4129" y="4541"/>
                      <a:pt x="4249" y="4493"/>
                      <a:pt x="4345" y="4493"/>
                    </a:cubicBezTo>
                    <a:cubicBezTo>
                      <a:pt x="5113" y="4301"/>
                      <a:pt x="5641" y="3557"/>
                      <a:pt x="5545" y="2765"/>
                    </a:cubicBezTo>
                    <a:lnTo>
                      <a:pt x="5545" y="2765"/>
                    </a:lnTo>
                    <a:cubicBezTo>
                      <a:pt x="5770" y="2804"/>
                      <a:pt x="5987" y="2822"/>
                      <a:pt x="6206" y="2822"/>
                    </a:cubicBezTo>
                    <a:cubicBezTo>
                      <a:pt x="6384" y="2822"/>
                      <a:pt x="6562" y="2810"/>
                      <a:pt x="6746" y="2789"/>
                    </a:cubicBezTo>
                    <a:cubicBezTo>
                      <a:pt x="7154" y="2741"/>
                      <a:pt x="7514" y="2525"/>
                      <a:pt x="7730" y="2188"/>
                    </a:cubicBezTo>
                    <a:cubicBezTo>
                      <a:pt x="7826" y="2381"/>
                      <a:pt x="7946" y="2525"/>
                      <a:pt x="8090" y="2645"/>
                    </a:cubicBezTo>
                    <a:cubicBezTo>
                      <a:pt x="8394" y="2916"/>
                      <a:pt x="8766" y="3045"/>
                      <a:pt x="9137" y="3045"/>
                    </a:cubicBezTo>
                    <a:cubicBezTo>
                      <a:pt x="9585" y="3045"/>
                      <a:pt x="10030" y="2856"/>
                      <a:pt x="10346" y="2501"/>
                    </a:cubicBezTo>
                    <a:cubicBezTo>
                      <a:pt x="10542" y="2529"/>
                      <a:pt x="10740" y="2542"/>
                      <a:pt x="10939" y="2542"/>
                    </a:cubicBezTo>
                    <a:cubicBezTo>
                      <a:pt x="11420" y="2542"/>
                      <a:pt x="11903" y="2461"/>
                      <a:pt x="12362" y="2309"/>
                    </a:cubicBezTo>
                    <a:cubicBezTo>
                      <a:pt x="12482" y="2933"/>
                      <a:pt x="12938" y="3461"/>
                      <a:pt x="13538" y="3701"/>
                    </a:cubicBezTo>
                    <a:cubicBezTo>
                      <a:pt x="13658" y="3749"/>
                      <a:pt x="13778" y="3773"/>
                      <a:pt x="13826" y="3893"/>
                    </a:cubicBezTo>
                    <a:cubicBezTo>
                      <a:pt x="13850" y="3965"/>
                      <a:pt x="13850" y="4037"/>
                      <a:pt x="13826" y="4109"/>
                    </a:cubicBezTo>
                    <a:cubicBezTo>
                      <a:pt x="13778" y="4517"/>
                      <a:pt x="14042" y="4685"/>
                      <a:pt x="14234" y="5021"/>
                    </a:cubicBezTo>
                    <a:cubicBezTo>
                      <a:pt x="14414" y="5335"/>
                      <a:pt x="14740" y="5796"/>
                      <a:pt x="15096" y="5796"/>
                    </a:cubicBezTo>
                    <a:cubicBezTo>
                      <a:pt x="15120" y="5796"/>
                      <a:pt x="15145" y="5794"/>
                      <a:pt x="15170" y="5789"/>
                    </a:cubicBezTo>
                    <a:lnTo>
                      <a:pt x="15170" y="5789"/>
                    </a:lnTo>
                    <a:cubicBezTo>
                      <a:pt x="15122" y="6413"/>
                      <a:pt x="15435" y="7013"/>
                      <a:pt x="15987" y="7325"/>
                    </a:cubicBezTo>
                    <a:lnTo>
                      <a:pt x="16059" y="6869"/>
                    </a:lnTo>
                    <a:cubicBezTo>
                      <a:pt x="15987" y="5837"/>
                      <a:pt x="15699" y="4853"/>
                      <a:pt x="15219" y="3941"/>
                    </a:cubicBezTo>
                    <a:cubicBezTo>
                      <a:pt x="14930" y="3293"/>
                      <a:pt x="14522" y="2717"/>
                      <a:pt x="14018" y="2212"/>
                    </a:cubicBezTo>
                    <a:cubicBezTo>
                      <a:pt x="13562" y="1804"/>
                      <a:pt x="13058" y="1468"/>
                      <a:pt x="12530" y="1204"/>
                    </a:cubicBezTo>
                    <a:cubicBezTo>
                      <a:pt x="11344" y="550"/>
                      <a:pt x="10019" y="0"/>
                      <a:pt x="86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727;p45">
                <a:extLst>
                  <a:ext uri="{FF2B5EF4-FFF2-40B4-BE49-F238E27FC236}">
                    <a16:creationId xmlns:a16="http://schemas.microsoft.com/office/drawing/2014/main" id="{AF9BF177-1D55-7213-DDC4-798CC25DD2EE}"/>
                  </a:ext>
                </a:extLst>
              </p:cNvPr>
              <p:cNvSpPr/>
              <p:nvPr/>
            </p:nvSpPr>
            <p:spPr>
              <a:xfrm>
                <a:off x="4039319" y="1740566"/>
                <a:ext cx="374194" cy="260357"/>
              </a:xfrm>
              <a:custGeom>
                <a:avLst/>
                <a:gdLst/>
                <a:ahLst/>
                <a:cxnLst/>
                <a:rect l="l" t="t" r="r" b="b"/>
                <a:pathLst>
                  <a:path w="18766" h="13057" extrusionOk="0">
                    <a:moveTo>
                      <a:pt x="18764" y="8559"/>
                    </a:moveTo>
                    <a:lnTo>
                      <a:pt x="18764" y="8559"/>
                    </a:lnTo>
                    <a:cubicBezTo>
                      <a:pt x="18764" y="8562"/>
                      <a:pt x="18765" y="8566"/>
                      <a:pt x="18766" y="8569"/>
                    </a:cubicBezTo>
                    <a:cubicBezTo>
                      <a:pt x="18766" y="8569"/>
                      <a:pt x="18766" y="8564"/>
                      <a:pt x="18764" y="8559"/>
                    </a:cubicBezTo>
                    <a:close/>
                    <a:moveTo>
                      <a:pt x="9645" y="0"/>
                    </a:moveTo>
                    <a:cubicBezTo>
                      <a:pt x="9357" y="0"/>
                      <a:pt x="9069" y="24"/>
                      <a:pt x="8781" y="96"/>
                    </a:cubicBezTo>
                    <a:cubicBezTo>
                      <a:pt x="8205" y="216"/>
                      <a:pt x="7676" y="504"/>
                      <a:pt x="7268" y="936"/>
                    </a:cubicBezTo>
                    <a:lnTo>
                      <a:pt x="7180" y="1069"/>
                    </a:lnTo>
                    <a:lnTo>
                      <a:pt x="7180" y="1069"/>
                    </a:lnTo>
                    <a:cubicBezTo>
                      <a:pt x="6902" y="996"/>
                      <a:pt x="6622" y="959"/>
                      <a:pt x="6344" y="959"/>
                    </a:cubicBezTo>
                    <a:cubicBezTo>
                      <a:pt x="5771" y="959"/>
                      <a:pt x="5209" y="1114"/>
                      <a:pt x="4700" y="1416"/>
                    </a:cubicBezTo>
                    <a:cubicBezTo>
                      <a:pt x="3985" y="1798"/>
                      <a:pt x="3436" y="2463"/>
                      <a:pt x="3193" y="3248"/>
                    </a:cubicBezTo>
                    <a:lnTo>
                      <a:pt x="3193" y="3248"/>
                    </a:lnTo>
                    <a:cubicBezTo>
                      <a:pt x="2839" y="3389"/>
                      <a:pt x="2486" y="3531"/>
                      <a:pt x="2156" y="3696"/>
                    </a:cubicBezTo>
                    <a:cubicBezTo>
                      <a:pt x="1844" y="3864"/>
                      <a:pt x="1532" y="4104"/>
                      <a:pt x="1292" y="4369"/>
                    </a:cubicBezTo>
                    <a:cubicBezTo>
                      <a:pt x="1052" y="4657"/>
                      <a:pt x="908" y="4993"/>
                      <a:pt x="860" y="5353"/>
                    </a:cubicBezTo>
                    <a:cubicBezTo>
                      <a:pt x="790" y="5677"/>
                      <a:pt x="855" y="6024"/>
                      <a:pt x="1032" y="6307"/>
                    </a:cubicBezTo>
                    <a:lnTo>
                      <a:pt x="1032" y="6307"/>
                    </a:lnTo>
                    <a:cubicBezTo>
                      <a:pt x="161" y="7124"/>
                      <a:pt x="0" y="8456"/>
                      <a:pt x="644" y="9457"/>
                    </a:cubicBezTo>
                    <a:cubicBezTo>
                      <a:pt x="716" y="9553"/>
                      <a:pt x="788" y="9625"/>
                      <a:pt x="836" y="9721"/>
                    </a:cubicBezTo>
                    <a:cubicBezTo>
                      <a:pt x="884" y="9817"/>
                      <a:pt x="908" y="9913"/>
                      <a:pt x="908" y="10009"/>
                    </a:cubicBezTo>
                    <a:cubicBezTo>
                      <a:pt x="908" y="10105"/>
                      <a:pt x="908" y="10201"/>
                      <a:pt x="884" y="10297"/>
                    </a:cubicBezTo>
                    <a:cubicBezTo>
                      <a:pt x="836" y="10657"/>
                      <a:pt x="812" y="11041"/>
                      <a:pt x="836" y="11401"/>
                    </a:cubicBezTo>
                    <a:cubicBezTo>
                      <a:pt x="860" y="11689"/>
                      <a:pt x="932" y="11977"/>
                      <a:pt x="1076" y="12241"/>
                    </a:cubicBezTo>
                    <a:cubicBezTo>
                      <a:pt x="956" y="11977"/>
                      <a:pt x="884" y="11689"/>
                      <a:pt x="860" y="11401"/>
                    </a:cubicBezTo>
                    <a:cubicBezTo>
                      <a:pt x="836" y="11041"/>
                      <a:pt x="860" y="10681"/>
                      <a:pt x="932" y="10321"/>
                    </a:cubicBezTo>
                    <a:cubicBezTo>
                      <a:pt x="932" y="10225"/>
                      <a:pt x="956" y="10105"/>
                      <a:pt x="956" y="10009"/>
                    </a:cubicBezTo>
                    <a:cubicBezTo>
                      <a:pt x="956" y="9913"/>
                      <a:pt x="932" y="9793"/>
                      <a:pt x="860" y="9697"/>
                    </a:cubicBezTo>
                    <a:cubicBezTo>
                      <a:pt x="812" y="9601"/>
                      <a:pt x="740" y="9505"/>
                      <a:pt x="692" y="9433"/>
                    </a:cubicBezTo>
                    <a:cubicBezTo>
                      <a:pt x="620" y="9337"/>
                      <a:pt x="572" y="9241"/>
                      <a:pt x="524" y="9121"/>
                    </a:cubicBezTo>
                    <a:cubicBezTo>
                      <a:pt x="308" y="8689"/>
                      <a:pt x="260" y="8209"/>
                      <a:pt x="332" y="7729"/>
                    </a:cubicBezTo>
                    <a:cubicBezTo>
                      <a:pt x="404" y="7177"/>
                      <a:pt x="668" y="6697"/>
                      <a:pt x="1076" y="6337"/>
                    </a:cubicBezTo>
                    <a:lnTo>
                      <a:pt x="1100" y="6337"/>
                    </a:lnTo>
                    <a:lnTo>
                      <a:pt x="1100" y="6313"/>
                    </a:lnTo>
                    <a:cubicBezTo>
                      <a:pt x="932" y="6025"/>
                      <a:pt x="860" y="5713"/>
                      <a:pt x="908" y="5377"/>
                    </a:cubicBezTo>
                    <a:cubicBezTo>
                      <a:pt x="980" y="5041"/>
                      <a:pt x="1124" y="4705"/>
                      <a:pt x="1340" y="4441"/>
                    </a:cubicBezTo>
                    <a:cubicBezTo>
                      <a:pt x="1580" y="4176"/>
                      <a:pt x="1868" y="3960"/>
                      <a:pt x="2204" y="3792"/>
                    </a:cubicBezTo>
                    <a:cubicBezTo>
                      <a:pt x="2540" y="3624"/>
                      <a:pt x="2876" y="3480"/>
                      <a:pt x="3236" y="3336"/>
                    </a:cubicBezTo>
                    <a:cubicBezTo>
                      <a:pt x="3476" y="2568"/>
                      <a:pt x="4004" y="1920"/>
                      <a:pt x="4724" y="1512"/>
                    </a:cubicBezTo>
                    <a:cubicBezTo>
                      <a:pt x="5207" y="1238"/>
                      <a:pt x="5766" y="1094"/>
                      <a:pt x="6328" y="1094"/>
                    </a:cubicBezTo>
                    <a:cubicBezTo>
                      <a:pt x="6603" y="1094"/>
                      <a:pt x="6880" y="1129"/>
                      <a:pt x="7148" y="1200"/>
                    </a:cubicBezTo>
                    <a:lnTo>
                      <a:pt x="7172" y="1200"/>
                    </a:lnTo>
                    <a:lnTo>
                      <a:pt x="7172" y="1176"/>
                    </a:lnTo>
                    <a:lnTo>
                      <a:pt x="7292" y="1056"/>
                    </a:lnTo>
                    <a:cubicBezTo>
                      <a:pt x="7676" y="624"/>
                      <a:pt x="8205" y="336"/>
                      <a:pt x="8757" y="240"/>
                    </a:cubicBezTo>
                    <a:cubicBezTo>
                      <a:pt x="9021" y="168"/>
                      <a:pt x="9309" y="144"/>
                      <a:pt x="9597" y="144"/>
                    </a:cubicBezTo>
                    <a:cubicBezTo>
                      <a:pt x="9861" y="144"/>
                      <a:pt x="10149" y="168"/>
                      <a:pt x="10413" y="192"/>
                    </a:cubicBezTo>
                    <a:cubicBezTo>
                      <a:pt x="10677" y="240"/>
                      <a:pt x="10965" y="312"/>
                      <a:pt x="11205" y="408"/>
                    </a:cubicBezTo>
                    <a:cubicBezTo>
                      <a:pt x="11469" y="480"/>
                      <a:pt x="11709" y="600"/>
                      <a:pt x="11973" y="672"/>
                    </a:cubicBezTo>
                    <a:cubicBezTo>
                      <a:pt x="12117" y="696"/>
                      <a:pt x="12237" y="720"/>
                      <a:pt x="12381" y="720"/>
                    </a:cubicBezTo>
                    <a:cubicBezTo>
                      <a:pt x="12441" y="732"/>
                      <a:pt x="12507" y="738"/>
                      <a:pt x="12576" y="738"/>
                    </a:cubicBezTo>
                    <a:cubicBezTo>
                      <a:pt x="12645" y="738"/>
                      <a:pt x="12717" y="732"/>
                      <a:pt x="12789" y="720"/>
                    </a:cubicBezTo>
                    <a:cubicBezTo>
                      <a:pt x="12909" y="720"/>
                      <a:pt x="13029" y="696"/>
                      <a:pt x="13173" y="696"/>
                    </a:cubicBezTo>
                    <a:cubicBezTo>
                      <a:pt x="13245" y="684"/>
                      <a:pt x="13311" y="678"/>
                      <a:pt x="13374" y="678"/>
                    </a:cubicBezTo>
                    <a:cubicBezTo>
                      <a:pt x="13437" y="678"/>
                      <a:pt x="13497" y="684"/>
                      <a:pt x="13557" y="696"/>
                    </a:cubicBezTo>
                    <a:cubicBezTo>
                      <a:pt x="13797" y="696"/>
                      <a:pt x="14037" y="744"/>
                      <a:pt x="14277" y="816"/>
                    </a:cubicBezTo>
                    <a:cubicBezTo>
                      <a:pt x="14517" y="888"/>
                      <a:pt x="14733" y="984"/>
                      <a:pt x="14949" y="1128"/>
                    </a:cubicBezTo>
                    <a:cubicBezTo>
                      <a:pt x="15717" y="1584"/>
                      <a:pt x="16293" y="2304"/>
                      <a:pt x="16581" y="3168"/>
                    </a:cubicBezTo>
                    <a:cubicBezTo>
                      <a:pt x="16653" y="3360"/>
                      <a:pt x="16725" y="3552"/>
                      <a:pt x="16821" y="3744"/>
                    </a:cubicBezTo>
                    <a:cubicBezTo>
                      <a:pt x="16941" y="3912"/>
                      <a:pt x="17085" y="4032"/>
                      <a:pt x="17253" y="4152"/>
                    </a:cubicBezTo>
                    <a:cubicBezTo>
                      <a:pt x="17398" y="4273"/>
                      <a:pt x="17542" y="4393"/>
                      <a:pt x="17686" y="4513"/>
                    </a:cubicBezTo>
                    <a:cubicBezTo>
                      <a:pt x="18022" y="4873"/>
                      <a:pt x="18238" y="5353"/>
                      <a:pt x="18310" y="5857"/>
                    </a:cubicBezTo>
                    <a:cubicBezTo>
                      <a:pt x="18334" y="6121"/>
                      <a:pt x="18334" y="6409"/>
                      <a:pt x="18286" y="6697"/>
                    </a:cubicBezTo>
                    <a:cubicBezTo>
                      <a:pt x="18238" y="6913"/>
                      <a:pt x="18214" y="7153"/>
                      <a:pt x="18214" y="7393"/>
                    </a:cubicBezTo>
                    <a:cubicBezTo>
                      <a:pt x="18238" y="7585"/>
                      <a:pt x="18286" y="7777"/>
                      <a:pt x="18358" y="7969"/>
                    </a:cubicBezTo>
                    <a:cubicBezTo>
                      <a:pt x="18430" y="8113"/>
                      <a:pt x="18502" y="8233"/>
                      <a:pt x="18574" y="8329"/>
                    </a:cubicBezTo>
                    <a:cubicBezTo>
                      <a:pt x="18622" y="8401"/>
                      <a:pt x="18646" y="8473"/>
                      <a:pt x="18694" y="8545"/>
                    </a:cubicBezTo>
                    <a:cubicBezTo>
                      <a:pt x="18708" y="8540"/>
                      <a:pt x="18720" y="8538"/>
                      <a:pt x="18729" y="8538"/>
                    </a:cubicBezTo>
                    <a:cubicBezTo>
                      <a:pt x="18751" y="8538"/>
                      <a:pt x="18760" y="8550"/>
                      <a:pt x="18764" y="8559"/>
                    </a:cubicBezTo>
                    <a:lnTo>
                      <a:pt x="18764" y="8559"/>
                    </a:lnTo>
                    <a:cubicBezTo>
                      <a:pt x="18739" y="8443"/>
                      <a:pt x="18692" y="8350"/>
                      <a:pt x="18622" y="8233"/>
                    </a:cubicBezTo>
                    <a:cubicBezTo>
                      <a:pt x="18574" y="8137"/>
                      <a:pt x="18502" y="8017"/>
                      <a:pt x="18430" y="7873"/>
                    </a:cubicBezTo>
                    <a:cubicBezTo>
                      <a:pt x="18358" y="7705"/>
                      <a:pt x="18310" y="7513"/>
                      <a:pt x="18310" y="7321"/>
                    </a:cubicBezTo>
                    <a:cubicBezTo>
                      <a:pt x="18310" y="7105"/>
                      <a:pt x="18334" y="6865"/>
                      <a:pt x="18358" y="6625"/>
                    </a:cubicBezTo>
                    <a:cubicBezTo>
                      <a:pt x="18430" y="6337"/>
                      <a:pt x="18430" y="6049"/>
                      <a:pt x="18406" y="5761"/>
                    </a:cubicBezTo>
                    <a:cubicBezTo>
                      <a:pt x="18334" y="5257"/>
                      <a:pt x="18118" y="4777"/>
                      <a:pt x="17758" y="4417"/>
                    </a:cubicBezTo>
                    <a:cubicBezTo>
                      <a:pt x="17638" y="4273"/>
                      <a:pt x="17494" y="4152"/>
                      <a:pt x="17350" y="4032"/>
                    </a:cubicBezTo>
                    <a:cubicBezTo>
                      <a:pt x="17181" y="3936"/>
                      <a:pt x="17061" y="3792"/>
                      <a:pt x="16941" y="3648"/>
                    </a:cubicBezTo>
                    <a:cubicBezTo>
                      <a:pt x="16845" y="3456"/>
                      <a:pt x="16749" y="3264"/>
                      <a:pt x="16701" y="3072"/>
                    </a:cubicBezTo>
                    <a:cubicBezTo>
                      <a:pt x="16413" y="2208"/>
                      <a:pt x="15813" y="1464"/>
                      <a:pt x="15021" y="984"/>
                    </a:cubicBezTo>
                    <a:cubicBezTo>
                      <a:pt x="14829" y="864"/>
                      <a:pt x="14589" y="768"/>
                      <a:pt x="14349" y="672"/>
                    </a:cubicBezTo>
                    <a:cubicBezTo>
                      <a:pt x="14109" y="600"/>
                      <a:pt x="13869" y="552"/>
                      <a:pt x="13605" y="552"/>
                    </a:cubicBezTo>
                    <a:cubicBezTo>
                      <a:pt x="13545" y="540"/>
                      <a:pt x="13479" y="534"/>
                      <a:pt x="13413" y="534"/>
                    </a:cubicBezTo>
                    <a:cubicBezTo>
                      <a:pt x="13347" y="534"/>
                      <a:pt x="13281" y="540"/>
                      <a:pt x="13221" y="552"/>
                    </a:cubicBezTo>
                    <a:cubicBezTo>
                      <a:pt x="13077" y="552"/>
                      <a:pt x="12957" y="576"/>
                      <a:pt x="12813" y="576"/>
                    </a:cubicBezTo>
                    <a:cubicBezTo>
                      <a:pt x="12719" y="593"/>
                      <a:pt x="12626" y="601"/>
                      <a:pt x="12533" y="601"/>
                    </a:cubicBezTo>
                    <a:cubicBezTo>
                      <a:pt x="12365" y="601"/>
                      <a:pt x="12200" y="575"/>
                      <a:pt x="12045" y="528"/>
                    </a:cubicBezTo>
                    <a:cubicBezTo>
                      <a:pt x="11781" y="456"/>
                      <a:pt x="11541" y="360"/>
                      <a:pt x="11277" y="264"/>
                    </a:cubicBezTo>
                    <a:cubicBezTo>
                      <a:pt x="10749" y="96"/>
                      <a:pt x="10197" y="0"/>
                      <a:pt x="9645" y="0"/>
                    </a:cubicBezTo>
                    <a:close/>
                    <a:moveTo>
                      <a:pt x="1076" y="12241"/>
                    </a:moveTo>
                    <a:lnTo>
                      <a:pt x="1076" y="12241"/>
                    </a:lnTo>
                    <a:cubicBezTo>
                      <a:pt x="1148" y="12433"/>
                      <a:pt x="1292" y="12601"/>
                      <a:pt x="1460" y="12745"/>
                    </a:cubicBezTo>
                    <a:cubicBezTo>
                      <a:pt x="1604" y="12841"/>
                      <a:pt x="1724" y="12889"/>
                      <a:pt x="1796" y="12961"/>
                    </a:cubicBezTo>
                    <a:cubicBezTo>
                      <a:pt x="1844" y="12985"/>
                      <a:pt x="1868" y="13009"/>
                      <a:pt x="1892" y="13057"/>
                    </a:cubicBezTo>
                    <a:lnTo>
                      <a:pt x="1892" y="13057"/>
                    </a:lnTo>
                    <a:cubicBezTo>
                      <a:pt x="1868" y="13009"/>
                      <a:pt x="1844" y="12985"/>
                      <a:pt x="1820" y="12937"/>
                    </a:cubicBezTo>
                    <a:cubicBezTo>
                      <a:pt x="1748" y="12889"/>
                      <a:pt x="1604" y="12841"/>
                      <a:pt x="1484" y="12721"/>
                    </a:cubicBezTo>
                    <a:cubicBezTo>
                      <a:pt x="1316" y="12601"/>
                      <a:pt x="1172" y="12433"/>
                      <a:pt x="1076" y="1224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728;p45">
                <a:extLst>
                  <a:ext uri="{FF2B5EF4-FFF2-40B4-BE49-F238E27FC236}">
                    <a16:creationId xmlns:a16="http://schemas.microsoft.com/office/drawing/2014/main" id="{3ED4072B-8549-D34D-3F53-A8F4E27E55C3}"/>
                  </a:ext>
                </a:extLst>
              </p:cNvPr>
              <p:cNvSpPr/>
              <p:nvPr/>
            </p:nvSpPr>
            <p:spPr>
              <a:xfrm>
                <a:off x="4211521" y="1745810"/>
                <a:ext cx="82831" cy="63210"/>
              </a:xfrm>
              <a:custGeom>
                <a:avLst/>
                <a:gdLst/>
                <a:ahLst/>
                <a:cxnLst/>
                <a:rect l="l" t="t" r="r" b="b"/>
                <a:pathLst>
                  <a:path w="4154" h="3170" extrusionOk="0">
                    <a:moveTo>
                      <a:pt x="976" y="1"/>
                    </a:moveTo>
                    <a:cubicBezTo>
                      <a:pt x="711" y="1"/>
                      <a:pt x="443" y="55"/>
                      <a:pt x="193" y="169"/>
                    </a:cubicBezTo>
                    <a:cubicBezTo>
                      <a:pt x="145" y="193"/>
                      <a:pt x="97" y="217"/>
                      <a:pt x="49" y="265"/>
                    </a:cubicBezTo>
                    <a:lnTo>
                      <a:pt x="1" y="313"/>
                    </a:lnTo>
                    <a:cubicBezTo>
                      <a:pt x="1" y="313"/>
                      <a:pt x="73" y="265"/>
                      <a:pt x="217" y="217"/>
                    </a:cubicBezTo>
                    <a:cubicBezTo>
                      <a:pt x="433" y="121"/>
                      <a:pt x="649" y="73"/>
                      <a:pt x="865" y="73"/>
                    </a:cubicBezTo>
                    <a:cubicBezTo>
                      <a:pt x="904" y="70"/>
                      <a:pt x="944" y="69"/>
                      <a:pt x="985" y="69"/>
                    </a:cubicBezTo>
                    <a:cubicBezTo>
                      <a:pt x="1261" y="69"/>
                      <a:pt x="1549" y="139"/>
                      <a:pt x="1801" y="265"/>
                    </a:cubicBezTo>
                    <a:cubicBezTo>
                      <a:pt x="2137" y="457"/>
                      <a:pt x="2425" y="745"/>
                      <a:pt x="2593" y="1105"/>
                    </a:cubicBezTo>
                    <a:cubicBezTo>
                      <a:pt x="2641" y="1225"/>
                      <a:pt x="2689" y="1321"/>
                      <a:pt x="2713" y="1441"/>
                    </a:cubicBezTo>
                    <a:cubicBezTo>
                      <a:pt x="2737" y="1537"/>
                      <a:pt x="2737" y="1657"/>
                      <a:pt x="2665" y="1753"/>
                    </a:cubicBezTo>
                    <a:lnTo>
                      <a:pt x="2593" y="1825"/>
                    </a:lnTo>
                    <a:lnTo>
                      <a:pt x="2713" y="1801"/>
                    </a:lnTo>
                    <a:cubicBezTo>
                      <a:pt x="2720" y="1800"/>
                      <a:pt x="2727" y="1799"/>
                      <a:pt x="2735" y="1798"/>
                    </a:cubicBezTo>
                    <a:lnTo>
                      <a:pt x="2735" y="1798"/>
                    </a:lnTo>
                    <a:lnTo>
                      <a:pt x="2737" y="1801"/>
                    </a:lnTo>
                    <a:cubicBezTo>
                      <a:pt x="2738" y="1800"/>
                      <a:pt x="2738" y="1799"/>
                      <a:pt x="2739" y="1797"/>
                    </a:cubicBezTo>
                    <a:lnTo>
                      <a:pt x="2739" y="1797"/>
                    </a:lnTo>
                    <a:cubicBezTo>
                      <a:pt x="2806" y="1788"/>
                      <a:pt x="2873" y="1784"/>
                      <a:pt x="2939" y="1784"/>
                    </a:cubicBezTo>
                    <a:cubicBezTo>
                      <a:pt x="3174" y="1784"/>
                      <a:pt x="3401" y="1842"/>
                      <a:pt x="3601" y="1969"/>
                    </a:cubicBezTo>
                    <a:cubicBezTo>
                      <a:pt x="3793" y="2113"/>
                      <a:pt x="3961" y="2305"/>
                      <a:pt x="4033" y="2545"/>
                    </a:cubicBezTo>
                    <a:cubicBezTo>
                      <a:pt x="4105" y="2689"/>
                      <a:pt x="4129" y="2857"/>
                      <a:pt x="4129" y="3025"/>
                    </a:cubicBezTo>
                    <a:lnTo>
                      <a:pt x="4129" y="3169"/>
                    </a:lnTo>
                    <a:cubicBezTo>
                      <a:pt x="4129" y="3121"/>
                      <a:pt x="4153" y="3073"/>
                      <a:pt x="4153" y="3025"/>
                    </a:cubicBezTo>
                    <a:cubicBezTo>
                      <a:pt x="4153" y="2857"/>
                      <a:pt x="4153" y="2689"/>
                      <a:pt x="4081" y="2521"/>
                    </a:cubicBezTo>
                    <a:cubicBezTo>
                      <a:pt x="4009" y="2281"/>
                      <a:pt x="3841" y="2065"/>
                      <a:pt x="3625" y="1921"/>
                    </a:cubicBezTo>
                    <a:cubicBezTo>
                      <a:pt x="3428" y="1778"/>
                      <a:pt x="3192" y="1702"/>
                      <a:pt x="2945" y="1702"/>
                    </a:cubicBezTo>
                    <a:cubicBezTo>
                      <a:pt x="2891" y="1702"/>
                      <a:pt x="2836" y="1706"/>
                      <a:pt x="2781" y="1713"/>
                    </a:cubicBezTo>
                    <a:lnTo>
                      <a:pt x="2781" y="1713"/>
                    </a:lnTo>
                    <a:cubicBezTo>
                      <a:pt x="2816" y="1621"/>
                      <a:pt x="2821" y="1526"/>
                      <a:pt x="2785" y="1417"/>
                    </a:cubicBezTo>
                    <a:cubicBezTo>
                      <a:pt x="2761" y="1297"/>
                      <a:pt x="2737" y="1177"/>
                      <a:pt x="2665" y="1081"/>
                    </a:cubicBezTo>
                    <a:cubicBezTo>
                      <a:pt x="2497" y="697"/>
                      <a:pt x="2185" y="385"/>
                      <a:pt x="1825" y="193"/>
                    </a:cubicBezTo>
                    <a:cubicBezTo>
                      <a:pt x="1560" y="67"/>
                      <a:pt x="1269"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729;p45">
                <a:extLst>
                  <a:ext uri="{FF2B5EF4-FFF2-40B4-BE49-F238E27FC236}">
                    <a16:creationId xmlns:a16="http://schemas.microsoft.com/office/drawing/2014/main" id="{DE0F3235-E3BA-14F3-F18D-E2C4669B112E}"/>
                  </a:ext>
                </a:extLst>
              </p:cNvPr>
              <p:cNvSpPr/>
              <p:nvPr/>
            </p:nvSpPr>
            <p:spPr>
              <a:xfrm>
                <a:off x="4113416" y="1811333"/>
                <a:ext cx="75632" cy="25443"/>
              </a:xfrm>
              <a:custGeom>
                <a:avLst/>
                <a:gdLst/>
                <a:ahLst/>
                <a:cxnLst/>
                <a:rect l="l" t="t" r="r" b="b"/>
                <a:pathLst>
                  <a:path w="3793" h="1276" extrusionOk="0">
                    <a:moveTo>
                      <a:pt x="7" y="1"/>
                    </a:moveTo>
                    <a:cubicBezTo>
                      <a:pt x="4" y="1"/>
                      <a:pt x="2" y="2"/>
                      <a:pt x="0" y="3"/>
                    </a:cubicBezTo>
                    <a:cubicBezTo>
                      <a:pt x="48" y="51"/>
                      <a:pt x="72" y="75"/>
                      <a:pt x="96" y="99"/>
                    </a:cubicBezTo>
                    <a:cubicBezTo>
                      <a:pt x="192" y="195"/>
                      <a:pt x="312" y="291"/>
                      <a:pt x="408" y="363"/>
                    </a:cubicBezTo>
                    <a:cubicBezTo>
                      <a:pt x="576" y="459"/>
                      <a:pt x="768" y="531"/>
                      <a:pt x="984" y="579"/>
                    </a:cubicBezTo>
                    <a:cubicBezTo>
                      <a:pt x="1023" y="583"/>
                      <a:pt x="1063" y="585"/>
                      <a:pt x="1103" y="585"/>
                    </a:cubicBezTo>
                    <a:cubicBezTo>
                      <a:pt x="1296" y="585"/>
                      <a:pt x="1496" y="539"/>
                      <a:pt x="1670" y="434"/>
                    </a:cubicBezTo>
                    <a:lnTo>
                      <a:pt x="1670" y="434"/>
                    </a:lnTo>
                    <a:lnTo>
                      <a:pt x="1728" y="531"/>
                    </a:lnTo>
                    <a:lnTo>
                      <a:pt x="1824" y="651"/>
                    </a:lnTo>
                    <a:cubicBezTo>
                      <a:pt x="2160" y="1036"/>
                      <a:pt x="2664" y="1276"/>
                      <a:pt x="3168" y="1276"/>
                    </a:cubicBezTo>
                    <a:cubicBezTo>
                      <a:pt x="3336" y="1276"/>
                      <a:pt x="3480" y="1252"/>
                      <a:pt x="3648" y="1204"/>
                    </a:cubicBezTo>
                    <a:cubicBezTo>
                      <a:pt x="3696" y="1180"/>
                      <a:pt x="3744" y="1156"/>
                      <a:pt x="3792" y="1132"/>
                    </a:cubicBezTo>
                    <a:lnTo>
                      <a:pt x="3792" y="1132"/>
                    </a:lnTo>
                    <a:cubicBezTo>
                      <a:pt x="3600" y="1180"/>
                      <a:pt x="3384" y="1204"/>
                      <a:pt x="3168" y="1204"/>
                    </a:cubicBezTo>
                    <a:cubicBezTo>
                      <a:pt x="2952" y="1204"/>
                      <a:pt x="2736" y="1156"/>
                      <a:pt x="2520" y="1060"/>
                    </a:cubicBezTo>
                    <a:cubicBezTo>
                      <a:pt x="2280" y="964"/>
                      <a:pt x="2064" y="796"/>
                      <a:pt x="1872" y="579"/>
                    </a:cubicBezTo>
                    <a:lnTo>
                      <a:pt x="1800" y="483"/>
                    </a:lnTo>
                    <a:lnTo>
                      <a:pt x="1728" y="363"/>
                    </a:lnTo>
                    <a:lnTo>
                      <a:pt x="1704" y="315"/>
                    </a:lnTo>
                    <a:lnTo>
                      <a:pt x="1656" y="339"/>
                    </a:lnTo>
                    <a:cubicBezTo>
                      <a:pt x="1495" y="460"/>
                      <a:pt x="1301" y="513"/>
                      <a:pt x="1101" y="513"/>
                    </a:cubicBezTo>
                    <a:cubicBezTo>
                      <a:pt x="1062" y="513"/>
                      <a:pt x="1023" y="511"/>
                      <a:pt x="984" y="507"/>
                    </a:cubicBezTo>
                    <a:cubicBezTo>
                      <a:pt x="816" y="483"/>
                      <a:pt x="624" y="411"/>
                      <a:pt x="456" y="315"/>
                    </a:cubicBezTo>
                    <a:cubicBezTo>
                      <a:pt x="189" y="138"/>
                      <a:pt x="46" y="1"/>
                      <a:pt x="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730;p45">
                <a:extLst>
                  <a:ext uri="{FF2B5EF4-FFF2-40B4-BE49-F238E27FC236}">
                    <a16:creationId xmlns:a16="http://schemas.microsoft.com/office/drawing/2014/main" id="{60547C95-9730-8BAB-160F-52A7BD39B4C9}"/>
                  </a:ext>
                </a:extLst>
              </p:cNvPr>
              <p:cNvSpPr/>
              <p:nvPr/>
            </p:nvSpPr>
            <p:spPr>
              <a:xfrm>
                <a:off x="4079897" y="1859248"/>
                <a:ext cx="87616" cy="16650"/>
              </a:xfrm>
              <a:custGeom>
                <a:avLst/>
                <a:gdLst/>
                <a:ahLst/>
                <a:cxnLst/>
                <a:rect l="l" t="t" r="r" b="b"/>
                <a:pathLst>
                  <a:path w="4394" h="835" extrusionOk="0">
                    <a:moveTo>
                      <a:pt x="2113" y="1"/>
                    </a:moveTo>
                    <a:lnTo>
                      <a:pt x="2089" y="73"/>
                    </a:lnTo>
                    <a:lnTo>
                      <a:pt x="2089" y="97"/>
                    </a:lnTo>
                    <a:cubicBezTo>
                      <a:pt x="2017" y="241"/>
                      <a:pt x="1873" y="337"/>
                      <a:pt x="1729" y="409"/>
                    </a:cubicBezTo>
                    <a:cubicBezTo>
                      <a:pt x="1561" y="457"/>
                      <a:pt x="1417" y="505"/>
                      <a:pt x="1273" y="553"/>
                    </a:cubicBezTo>
                    <a:cubicBezTo>
                      <a:pt x="1118" y="609"/>
                      <a:pt x="964" y="632"/>
                      <a:pt x="804" y="632"/>
                    </a:cubicBezTo>
                    <a:cubicBezTo>
                      <a:pt x="691" y="632"/>
                      <a:pt x="576" y="621"/>
                      <a:pt x="457" y="601"/>
                    </a:cubicBezTo>
                    <a:cubicBezTo>
                      <a:pt x="289" y="553"/>
                      <a:pt x="145" y="457"/>
                      <a:pt x="49" y="289"/>
                    </a:cubicBezTo>
                    <a:cubicBezTo>
                      <a:pt x="25" y="241"/>
                      <a:pt x="1" y="193"/>
                      <a:pt x="1" y="145"/>
                    </a:cubicBezTo>
                    <a:lnTo>
                      <a:pt x="1" y="193"/>
                    </a:lnTo>
                    <a:cubicBezTo>
                      <a:pt x="1" y="241"/>
                      <a:pt x="25" y="289"/>
                      <a:pt x="49" y="337"/>
                    </a:cubicBezTo>
                    <a:cubicBezTo>
                      <a:pt x="145" y="505"/>
                      <a:pt x="313" y="625"/>
                      <a:pt x="481" y="673"/>
                    </a:cubicBezTo>
                    <a:cubicBezTo>
                      <a:pt x="602" y="703"/>
                      <a:pt x="722" y="716"/>
                      <a:pt x="841" y="716"/>
                    </a:cubicBezTo>
                    <a:cubicBezTo>
                      <a:pt x="1006" y="716"/>
                      <a:pt x="1168" y="691"/>
                      <a:pt x="1321" y="649"/>
                    </a:cubicBezTo>
                    <a:cubicBezTo>
                      <a:pt x="1465" y="601"/>
                      <a:pt x="1633" y="553"/>
                      <a:pt x="1777" y="481"/>
                    </a:cubicBezTo>
                    <a:cubicBezTo>
                      <a:pt x="1945" y="433"/>
                      <a:pt x="2089" y="313"/>
                      <a:pt x="2185" y="169"/>
                    </a:cubicBezTo>
                    <a:lnTo>
                      <a:pt x="2186" y="168"/>
                    </a:lnTo>
                    <a:lnTo>
                      <a:pt x="2186" y="168"/>
                    </a:lnTo>
                    <a:cubicBezTo>
                      <a:pt x="2395" y="365"/>
                      <a:pt x="2662" y="539"/>
                      <a:pt x="2929" y="673"/>
                    </a:cubicBezTo>
                    <a:cubicBezTo>
                      <a:pt x="3109" y="781"/>
                      <a:pt x="3316" y="835"/>
                      <a:pt x="3520" y="835"/>
                    </a:cubicBezTo>
                    <a:cubicBezTo>
                      <a:pt x="3588" y="835"/>
                      <a:pt x="3655" y="829"/>
                      <a:pt x="3721" y="817"/>
                    </a:cubicBezTo>
                    <a:cubicBezTo>
                      <a:pt x="3913" y="793"/>
                      <a:pt x="4081" y="745"/>
                      <a:pt x="4249" y="625"/>
                    </a:cubicBezTo>
                    <a:cubicBezTo>
                      <a:pt x="4273" y="601"/>
                      <a:pt x="4321" y="577"/>
                      <a:pt x="4345" y="529"/>
                    </a:cubicBezTo>
                    <a:lnTo>
                      <a:pt x="4393" y="481"/>
                    </a:lnTo>
                    <a:lnTo>
                      <a:pt x="4393" y="481"/>
                    </a:lnTo>
                    <a:cubicBezTo>
                      <a:pt x="4321" y="529"/>
                      <a:pt x="4273" y="577"/>
                      <a:pt x="4225" y="601"/>
                    </a:cubicBezTo>
                    <a:cubicBezTo>
                      <a:pt x="4057" y="697"/>
                      <a:pt x="3889" y="745"/>
                      <a:pt x="3721" y="769"/>
                    </a:cubicBezTo>
                    <a:cubicBezTo>
                      <a:pt x="3687" y="772"/>
                      <a:pt x="3653" y="773"/>
                      <a:pt x="3619" y="773"/>
                    </a:cubicBezTo>
                    <a:cubicBezTo>
                      <a:pt x="3389" y="773"/>
                      <a:pt x="3162" y="705"/>
                      <a:pt x="2953" y="601"/>
                    </a:cubicBezTo>
                    <a:cubicBezTo>
                      <a:pt x="2665" y="457"/>
                      <a:pt x="2401" y="289"/>
                      <a:pt x="2161" y="49"/>
                    </a:cubicBezTo>
                    <a:lnTo>
                      <a:pt x="211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731;p45">
                <a:extLst>
                  <a:ext uri="{FF2B5EF4-FFF2-40B4-BE49-F238E27FC236}">
                    <a16:creationId xmlns:a16="http://schemas.microsoft.com/office/drawing/2014/main" id="{D974C554-D81B-7191-4E0D-0231060D51B9}"/>
                  </a:ext>
                </a:extLst>
              </p:cNvPr>
              <p:cNvSpPr/>
              <p:nvPr/>
            </p:nvSpPr>
            <p:spPr>
              <a:xfrm>
                <a:off x="4243585" y="2052605"/>
                <a:ext cx="41176" cy="38365"/>
              </a:xfrm>
              <a:custGeom>
                <a:avLst/>
                <a:gdLst/>
                <a:ahLst/>
                <a:cxnLst/>
                <a:rect l="l" t="t" r="r" b="b"/>
                <a:pathLst>
                  <a:path w="2065" h="1924" extrusionOk="0">
                    <a:moveTo>
                      <a:pt x="265" y="1"/>
                    </a:moveTo>
                    <a:cubicBezTo>
                      <a:pt x="97" y="265"/>
                      <a:pt x="25" y="553"/>
                      <a:pt x="1" y="841"/>
                    </a:cubicBezTo>
                    <a:cubicBezTo>
                      <a:pt x="1" y="1153"/>
                      <a:pt x="121" y="1441"/>
                      <a:pt x="337" y="1681"/>
                    </a:cubicBezTo>
                    <a:cubicBezTo>
                      <a:pt x="517" y="1843"/>
                      <a:pt x="751" y="1924"/>
                      <a:pt x="988" y="1924"/>
                    </a:cubicBezTo>
                    <a:cubicBezTo>
                      <a:pt x="1067" y="1924"/>
                      <a:pt x="1147" y="1915"/>
                      <a:pt x="1225" y="1897"/>
                    </a:cubicBezTo>
                    <a:cubicBezTo>
                      <a:pt x="1633" y="1705"/>
                      <a:pt x="1945" y="1369"/>
                      <a:pt x="2065" y="937"/>
                    </a:cubicBezTo>
                    <a:cubicBezTo>
                      <a:pt x="1513" y="553"/>
                      <a:pt x="889" y="241"/>
                      <a:pt x="265" y="1"/>
                    </a:cubicBezTo>
                    <a:close/>
                  </a:path>
                </a:pathLst>
              </a:custGeom>
              <a:solidFill>
                <a:srgbClr val="0E2124">
                  <a:alpha val="10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732;p45">
                <a:extLst>
                  <a:ext uri="{FF2B5EF4-FFF2-40B4-BE49-F238E27FC236}">
                    <a16:creationId xmlns:a16="http://schemas.microsoft.com/office/drawing/2014/main" id="{832D2A5D-110E-EAA0-12F9-394D1D8C93F9}"/>
                  </a:ext>
                </a:extLst>
              </p:cNvPr>
              <p:cNvSpPr/>
              <p:nvPr/>
            </p:nvSpPr>
            <p:spPr>
              <a:xfrm>
                <a:off x="4239756" y="2050691"/>
                <a:ext cx="42133" cy="41037"/>
              </a:xfrm>
              <a:custGeom>
                <a:avLst/>
                <a:gdLst/>
                <a:ahLst/>
                <a:cxnLst/>
                <a:rect l="l" t="t" r="r" b="b"/>
                <a:pathLst>
                  <a:path w="2113" h="2058" extrusionOk="0">
                    <a:moveTo>
                      <a:pt x="409" y="1"/>
                    </a:moveTo>
                    <a:lnTo>
                      <a:pt x="361" y="25"/>
                    </a:lnTo>
                    <a:cubicBezTo>
                      <a:pt x="265" y="145"/>
                      <a:pt x="169" y="289"/>
                      <a:pt x="121" y="433"/>
                    </a:cubicBezTo>
                    <a:cubicBezTo>
                      <a:pt x="1" y="745"/>
                      <a:pt x="1" y="1081"/>
                      <a:pt x="121" y="1369"/>
                    </a:cubicBezTo>
                    <a:cubicBezTo>
                      <a:pt x="217" y="1633"/>
                      <a:pt x="409" y="1825"/>
                      <a:pt x="649" y="1945"/>
                    </a:cubicBezTo>
                    <a:cubicBezTo>
                      <a:pt x="784" y="2020"/>
                      <a:pt x="928" y="2057"/>
                      <a:pt x="1076" y="2057"/>
                    </a:cubicBezTo>
                    <a:cubicBezTo>
                      <a:pt x="1165" y="2057"/>
                      <a:pt x="1255" y="2044"/>
                      <a:pt x="1345" y="2017"/>
                    </a:cubicBezTo>
                    <a:cubicBezTo>
                      <a:pt x="1129" y="1993"/>
                      <a:pt x="913" y="1921"/>
                      <a:pt x="721" y="1825"/>
                    </a:cubicBezTo>
                    <a:cubicBezTo>
                      <a:pt x="265" y="1561"/>
                      <a:pt x="73" y="985"/>
                      <a:pt x="265" y="505"/>
                    </a:cubicBezTo>
                    <a:cubicBezTo>
                      <a:pt x="307" y="399"/>
                      <a:pt x="368" y="293"/>
                      <a:pt x="448" y="204"/>
                    </a:cubicBezTo>
                    <a:lnTo>
                      <a:pt x="448" y="204"/>
                    </a:lnTo>
                    <a:cubicBezTo>
                      <a:pt x="982" y="499"/>
                      <a:pt x="1559" y="729"/>
                      <a:pt x="2113" y="937"/>
                    </a:cubicBezTo>
                    <a:cubicBezTo>
                      <a:pt x="1585" y="577"/>
                      <a:pt x="1033" y="289"/>
                      <a:pt x="457" y="25"/>
                    </a:cubicBezTo>
                    <a:lnTo>
                      <a:pt x="4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733;p45">
                <a:extLst>
                  <a:ext uri="{FF2B5EF4-FFF2-40B4-BE49-F238E27FC236}">
                    <a16:creationId xmlns:a16="http://schemas.microsoft.com/office/drawing/2014/main" id="{D3289CAF-0361-534D-34B4-09F71A4D7548}"/>
                  </a:ext>
                </a:extLst>
              </p:cNvPr>
              <p:cNvSpPr/>
              <p:nvPr/>
            </p:nvSpPr>
            <p:spPr>
              <a:xfrm>
                <a:off x="4092539" y="2059724"/>
                <a:ext cx="40398" cy="37388"/>
              </a:xfrm>
              <a:custGeom>
                <a:avLst/>
                <a:gdLst/>
                <a:ahLst/>
                <a:cxnLst/>
                <a:rect l="l" t="t" r="r" b="b"/>
                <a:pathLst>
                  <a:path w="2026" h="1875" extrusionOk="0">
                    <a:moveTo>
                      <a:pt x="1028" y="1"/>
                    </a:moveTo>
                    <a:cubicBezTo>
                      <a:pt x="623" y="1"/>
                      <a:pt x="221" y="243"/>
                      <a:pt x="135" y="772"/>
                    </a:cubicBezTo>
                    <a:cubicBezTo>
                      <a:pt x="1" y="1469"/>
                      <a:pt x="533" y="1874"/>
                      <a:pt x="1059" y="1874"/>
                    </a:cubicBezTo>
                    <a:cubicBezTo>
                      <a:pt x="1474" y="1874"/>
                      <a:pt x="1885" y="1621"/>
                      <a:pt x="1959" y="1060"/>
                    </a:cubicBezTo>
                    <a:cubicBezTo>
                      <a:pt x="1959" y="1060"/>
                      <a:pt x="1959" y="1036"/>
                      <a:pt x="1959" y="1012"/>
                    </a:cubicBezTo>
                    <a:cubicBezTo>
                      <a:pt x="2025" y="364"/>
                      <a:pt x="1524" y="1"/>
                      <a:pt x="10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734;p45">
                <a:extLst>
                  <a:ext uri="{FF2B5EF4-FFF2-40B4-BE49-F238E27FC236}">
                    <a16:creationId xmlns:a16="http://schemas.microsoft.com/office/drawing/2014/main" id="{C14BA7FA-F947-ACB1-BD4F-E9876C426E5E}"/>
                  </a:ext>
                </a:extLst>
              </p:cNvPr>
              <p:cNvSpPr/>
              <p:nvPr/>
            </p:nvSpPr>
            <p:spPr>
              <a:xfrm>
                <a:off x="4552774" y="2289910"/>
                <a:ext cx="108175" cy="89132"/>
              </a:xfrm>
              <a:custGeom>
                <a:avLst/>
                <a:gdLst/>
                <a:ahLst/>
                <a:cxnLst/>
                <a:rect l="l" t="t" r="r" b="b"/>
                <a:pathLst>
                  <a:path w="5425" h="4470" extrusionOk="0">
                    <a:moveTo>
                      <a:pt x="374" y="0"/>
                    </a:moveTo>
                    <a:cubicBezTo>
                      <a:pt x="284" y="0"/>
                      <a:pt x="199" y="43"/>
                      <a:pt x="144" y="125"/>
                    </a:cubicBezTo>
                    <a:lnTo>
                      <a:pt x="96" y="173"/>
                    </a:lnTo>
                    <a:cubicBezTo>
                      <a:pt x="0" y="293"/>
                      <a:pt x="24" y="509"/>
                      <a:pt x="144" y="605"/>
                    </a:cubicBezTo>
                    <a:lnTo>
                      <a:pt x="4993" y="4469"/>
                    </a:lnTo>
                    <a:lnTo>
                      <a:pt x="5425" y="3941"/>
                    </a:lnTo>
                    <a:lnTo>
                      <a:pt x="576" y="77"/>
                    </a:lnTo>
                    <a:cubicBezTo>
                      <a:pt x="514" y="25"/>
                      <a:pt x="443" y="0"/>
                      <a:pt x="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735;p45">
                <a:extLst>
                  <a:ext uri="{FF2B5EF4-FFF2-40B4-BE49-F238E27FC236}">
                    <a16:creationId xmlns:a16="http://schemas.microsoft.com/office/drawing/2014/main" id="{809022EA-A7C7-E895-69AB-C470BF83F63A}"/>
                  </a:ext>
                </a:extLst>
              </p:cNvPr>
              <p:cNvSpPr/>
              <p:nvPr/>
            </p:nvSpPr>
            <p:spPr>
              <a:xfrm>
                <a:off x="4409665" y="2335393"/>
                <a:ext cx="339359" cy="405480"/>
              </a:xfrm>
              <a:custGeom>
                <a:avLst/>
                <a:gdLst/>
                <a:ahLst/>
                <a:cxnLst/>
                <a:rect l="l" t="t" r="r" b="b"/>
                <a:pathLst>
                  <a:path w="17019" h="20335" extrusionOk="0">
                    <a:moveTo>
                      <a:pt x="15396" y="0"/>
                    </a:moveTo>
                    <a:cubicBezTo>
                      <a:pt x="14592" y="0"/>
                      <a:pt x="13567" y="9"/>
                      <a:pt x="13466" y="52"/>
                    </a:cubicBezTo>
                    <a:cubicBezTo>
                      <a:pt x="12602" y="580"/>
                      <a:pt x="11762" y="1180"/>
                      <a:pt x="10970" y="1828"/>
                    </a:cubicBezTo>
                    <a:cubicBezTo>
                      <a:pt x="10778" y="2068"/>
                      <a:pt x="10610" y="2332"/>
                      <a:pt x="10514" y="2644"/>
                    </a:cubicBezTo>
                    <a:cubicBezTo>
                      <a:pt x="10034" y="3556"/>
                      <a:pt x="9314" y="6365"/>
                      <a:pt x="9314" y="6365"/>
                    </a:cubicBezTo>
                    <a:lnTo>
                      <a:pt x="1" y="13109"/>
                    </a:lnTo>
                    <a:lnTo>
                      <a:pt x="2497" y="20334"/>
                    </a:lnTo>
                    <a:lnTo>
                      <a:pt x="12866" y="9989"/>
                    </a:lnTo>
                    <a:cubicBezTo>
                      <a:pt x="12932" y="9997"/>
                      <a:pt x="12997" y="10001"/>
                      <a:pt x="13061" y="10001"/>
                    </a:cubicBezTo>
                    <a:cubicBezTo>
                      <a:pt x="13372" y="10001"/>
                      <a:pt x="13664" y="9908"/>
                      <a:pt x="13922" y="9749"/>
                    </a:cubicBezTo>
                    <a:cubicBezTo>
                      <a:pt x="14378" y="9413"/>
                      <a:pt x="15362" y="7061"/>
                      <a:pt x="15362" y="7061"/>
                    </a:cubicBezTo>
                    <a:cubicBezTo>
                      <a:pt x="15362" y="7061"/>
                      <a:pt x="16010" y="6701"/>
                      <a:pt x="16466" y="6389"/>
                    </a:cubicBezTo>
                    <a:cubicBezTo>
                      <a:pt x="16898" y="6101"/>
                      <a:pt x="16514" y="5045"/>
                      <a:pt x="16514" y="5045"/>
                    </a:cubicBezTo>
                    <a:cubicBezTo>
                      <a:pt x="16514" y="5045"/>
                      <a:pt x="16874" y="4973"/>
                      <a:pt x="16970" y="4277"/>
                    </a:cubicBezTo>
                    <a:cubicBezTo>
                      <a:pt x="17018" y="3869"/>
                      <a:pt x="16826" y="3484"/>
                      <a:pt x="16490" y="3268"/>
                    </a:cubicBezTo>
                    <a:cubicBezTo>
                      <a:pt x="16634" y="3004"/>
                      <a:pt x="16610" y="2668"/>
                      <a:pt x="16466" y="2404"/>
                    </a:cubicBezTo>
                    <a:cubicBezTo>
                      <a:pt x="16322" y="2140"/>
                      <a:pt x="16082" y="1948"/>
                      <a:pt x="15794" y="1900"/>
                    </a:cubicBezTo>
                    <a:cubicBezTo>
                      <a:pt x="15962" y="1612"/>
                      <a:pt x="15986" y="1276"/>
                      <a:pt x="15890" y="988"/>
                    </a:cubicBezTo>
                    <a:cubicBezTo>
                      <a:pt x="16514" y="844"/>
                      <a:pt x="16370" y="4"/>
                      <a:pt x="16370" y="4"/>
                    </a:cubicBezTo>
                    <a:cubicBezTo>
                      <a:pt x="16370" y="4"/>
                      <a:pt x="15933" y="0"/>
                      <a:pt x="15396" y="0"/>
                    </a:cubicBezTo>
                    <a:close/>
                  </a:path>
                </a:pathLst>
              </a:custGeom>
              <a:solidFill>
                <a:srgbClr val="FFB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736;p45">
                <a:extLst>
                  <a:ext uri="{FF2B5EF4-FFF2-40B4-BE49-F238E27FC236}">
                    <a16:creationId xmlns:a16="http://schemas.microsoft.com/office/drawing/2014/main" id="{ABAB6129-FC56-CBE5-772C-76FFC01FAD3D}"/>
                  </a:ext>
                </a:extLst>
              </p:cNvPr>
              <p:cNvSpPr/>
              <p:nvPr/>
            </p:nvSpPr>
            <p:spPr>
              <a:xfrm>
                <a:off x="4646572" y="2340258"/>
                <a:ext cx="79959" cy="18823"/>
              </a:xfrm>
              <a:custGeom>
                <a:avLst/>
                <a:gdLst/>
                <a:ahLst/>
                <a:cxnLst/>
                <a:rect l="l" t="t" r="r" b="b"/>
                <a:pathLst>
                  <a:path w="4010" h="944" extrusionOk="0">
                    <a:moveTo>
                      <a:pt x="2929" y="0"/>
                    </a:moveTo>
                    <a:cubicBezTo>
                      <a:pt x="2641" y="0"/>
                      <a:pt x="2329" y="48"/>
                      <a:pt x="2041" y="120"/>
                    </a:cubicBezTo>
                    <a:cubicBezTo>
                      <a:pt x="1321" y="240"/>
                      <a:pt x="601" y="504"/>
                      <a:pt x="1" y="936"/>
                    </a:cubicBezTo>
                    <a:cubicBezTo>
                      <a:pt x="3" y="941"/>
                      <a:pt x="9" y="944"/>
                      <a:pt x="19" y="944"/>
                    </a:cubicBezTo>
                    <a:cubicBezTo>
                      <a:pt x="154" y="944"/>
                      <a:pt x="997" y="535"/>
                      <a:pt x="2089" y="312"/>
                    </a:cubicBezTo>
                    <a:cubicBezTo>
                      <a:pt x="2377" y="240"/>
                      <a:pt x="2641" y="216"/>
                      <a:pt x="2929" y="192"/>
                    </a:cubicBezTo>
                    <a:cubicBezTo>
                      <a:pt x="2949" y="191"/>
                      <a:pt x="2969" y="191"/>
                      <a:pt x="2989" y="191"/>
                    </a:cubicBezTo>
                    <a:cubicBezTo>
                      <a:pt x="3398" y="191"/>
                      <a:pt x="3779" y="426"/>
                      <a:pt x="3985" y="792"/>
                    </a:cubicBezTo>
                    <a:cubicBezTo>
                      <a:pt x="4009" y="792"/>
                      <a:pt x="3985" y="480"/>
                      <a:pt x="3625" y="240"/>
                    </a:cubicBezTo>
                    <a:cubicBezTo>
                      <a:pt x="3409" y="96"/>
                      <a:pt x="3169" y="24"/>
                      <a:pt x="29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737;p45">
                <a:extLst>
                  <a:ext uri="{FF2B5EF4-FFF2-40B4-BE49-F238E27FC236}">
                    <a16:creationId xmlns:a16="http://schemas.microsoft.com/office/drawing/2014/main" id="{DF26B1FB-D1BE-9585-0C6E-AEE3DB4B1939}"/>
                  </a:ext>
                </a:extLst>
              </p:cNvPr>
              <p:cNvSpPr/>
              <p:nvPr/>
            </p:nvSpPr>
            <p:spPr>
              <a:xfrm>
                <a:off x="4687748" y="2370188"/>
                <a:ext cx="34476" cy="9332"/>
              </a:xfrm>
              <a:custGeom>
                <a:avLst/>
                <a:gdLst/>
                <a:ahLst/>
                <a:cxnLst/>
                <a:rect l="l" t="t" r="r" b="b"/>
                <a:pathLst>
                  <a:path w="1729" h="468" extrusionOk="0">
                    <a:moveTo>
                      <a:pt x="1217" y="0"/>
                    </a:moveTo>
                    <a:cubicBezTo>
                      <a:pt x="1089" y="0"/>
                      <a:pt x="960" y="19"/>
                      <a:pt x="840" y="59"/>
                    </a:cubicBezTo>
                    <a:cubicBezTo>
                      <a:pt x="336" y="155"/>
                      <a:pt x="0" y="419"/>
                      <a:pt x="24" y="467"/>
                    </a:cubicBezTo>
                    <a:cubicBezTo>
                      <a:pt x="312" y="419"/>
                      <a:pt x="600" y="347"/>
                      <a:pt x="864" y="275"/>
                    </a:cubicBezTo>
                    <a:cubicBezTo>
                      <a:pt x="1176" y="251"/>
                      <a:pt x="1464" y="179"/>
                      <a:pt x="1728" y="107"/>
                    </a:cubicBezTo>
                    <a:cubicBezTo>
                      <a:pt x="1574" y="37"/>
                      <a:pt x="1396" y="0"/>
                      <a:pt x="1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738;p45">
                <a:extLst>
                  <a:ext uri="{FF2B5EF4-FFF2-40B4-BE49-F238E27FC236}">
                    <a16:creationId xmlns:a16="http://schemas.microsoft.com/office/drawing/2014/main" id="{7770B1FF-9B89-8D84-515A-5F8650FA2323}"/>
                  </a:ext>
                </a:extLst>
              </p:cNvPr>
              <p:cNvSpPr/>
              <p:nvPr/>
            </p:nvSpPr>
            <p:spPr>
              <a:xfrm>
                <a:off x="4698277" y="2399679"/>
                <a:ext cx="42133" cy="6720"/>
              </a:xfrm>
              <a:custGeom>
                <a:avLst/>
                <a:gdLst/>
                <a:ahLst/>
                <a:cxnLst/>
                <a:rect l="l" t="t" r="r" b="b"/>
                <a:pathLst>
                  <a:path w="2113" h="337" extrusionOk="0">
                    <a:moveTo>
                      <a:pt x="1672" y="1"/>
                    </a:moveTo>
                    <a:cubicBezTo>
                      <a:pt x="1463" y="1"/>
                      <a:pt x="1252" y="27"/>
                      <a:pt x="1056" y="68"/>
                    </a:cubicBezTo>
                    <a:cubicBezTo>
                      <a:pt x="696" y="92"/>
                      <a:pt x="336" y="164"/>
                      <a:pt x="0" y="332"/>
                    </a:cubicBezTo>
                    <a:cubicBezTo>
                      <a:pt x="72" y="335"/>
                      <a:pt x="144" y="336"/>
                      <a:pt x="216" y="336"/>
                    </a:cubicBezTo>
                    <a:cubicBezTo>
                      <a:pt x="864" y="336"/>
                      <a:pt x="1508" y="239"/>
                      <a:pt x="2112" y="44"/>
                    </a:cubicBezTo>
                    <a:cubicBezTo>
                      <a:pt x="1972" y="14"/>
                      <a:pt x="1822" y="1"/>
                      <a:pt x="1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739;p45">
                <a:extLst>
                  <a:ext uri="{FF2B5EF4-FFF2-40B4-BE49-F238E27FC236}">
                    <a16:creationId xmlns:a16="http://schemas.microsoft.com/office/drawing/2014/main" id="{E3EE0E50-F057-86C8-D98B-CA4AC9B301E1}"/>
                  </a:ext>
                </a:extLst>
              </p:cNvPr>
              <p:cNvSpPr/>
              <p:nvPr/>
            </p:nvSpPr>
            <p:spPr>
              <a:xfrm>
                <a:off x="4710241" y="2430586"/>
                <a:ext cx="29691" cy="4646"/>
              </a:xfrm>
              <a:custGeom>
                <a:avLst/>
                <a:gdLst/>
                <a:ahLst/>
                <a:cxnLst/>
                <a:rect l="l" t="t" r="r" b="b"/>
                <a:pathLst>
                  <a:path w="1489" h="233" extrusionOk="0">
                    <a:moveTo>
                      <a:pt x="616" y="1"/>
                    </a:moveTo>
                    <a:cubicBezTo>
                      <a:pt x="396" y="1"/>
                      <a:pt x="181" y="54"/>
                      <a:pt x="0" y="175"/>
                    </a:cubicBezTo>
                    <a:cubicBezTo>
                      <a:pt x="176" y="210"/>
                      <a:pt x="364" y="232"/>
                      <a:pt x="547" y="232"/>
                    </a:cubicBezTo>
                    <a:cubicBezTo>
                      <a:pt x="614" y="232"/>
                      <a:pt x="680" y="229"/>
                      <a:pt x="744" y="223"/>
                    </a:cubicBezTo>
                    <a:cubicBezTo>
                      <a:pt x="1152" y="199"/>
                      <a:pt x="1488" y="175"/>
                      <a:pt x="1488" y="127"/>
                    </a:cubicBezTo>
                    <a:cubicBezTo>
                      <a:pt x="1488" y="64"/>
                      <a:pt x="1236" y="2"/>
                      <a:pt x="904" y="2"/>
                    </a:cubicBezTo>
                    <a:cubicBezTo>
                      <a:pt x="852" y="2"/>
                      <a:pt x="799" y="3"/>
                      <a:pt x="744" y="7"/>
                    </a:cubicBezTo>
                    <a:cubicBezTo>
                      <a:pt x="701" y="3"/>
                      <a:pt x="659" y="1"/>
                      <a:pt x="616" y="1"/>
                    </a:cubicBezTo>
                    <a:close/>
                  </a:path>
                </a:pathLst>
              </a:custGeom>
              <a:solidFill>
                <a:srgbClr val="FF9A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740;p45">
                <a:extLst>
                  <a:ext uri="{FF2B5EF4-FFF2-40B4-BE49-F238E27FC236}">
                    <a16:creationId xmlns:a16="http://schemas.microsoft.com/office/drawing/2014/main" id="{7C54FEA6-6077-8FD2-D601-DDF38CE02D4B}"/>
                  </a:ext>
                </a:extLst>
              </p:cNvPr>
              <p:cNvSpPr/>
              <p:nvPr/>
            </p:nvSpPr>
            <p:spPr>
              <a:xfrm>
                <a:off x="4578617" y="2279461"/>
                <a:ext cx="314952" cy="288153"/>
              </a:xfrm>
              <a:custGeom>
                <a:avLst/>
                <a:gdLst/>
                <a:ahLst/>
                <a:cxnLst/>
                <a:rect l="l" t="t" r="r" b="b"/>
                <a:pathLst>
                  <a:path w="15795" h="14451" extrusionOk="0">
                    <a:moveTo>
                      <a:pt x="14642" y="1"/>
                    </a:moveTo>
                    <a:lnTo>
                      <a:pt x="1" y="13730"/>
                    </a:lnTo>
                    <a:lnTo>
                      <a:pt x="697" y="14450"/>
                    </a:lnTo>
                    <a:lnTo>
                      <a:pt x="15794" y="697"/>
                    </a:lnTo>
                    <a:lnTo>
                      <a:pt x="146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741;p45">
                <a:extLst>
                  <a:ext uri="{FF2B5EF4-FFF2-40B4-BE49-F238E27FC236}">
                    <a16:creationId xmlns:a16="http://schemas.microsoft.com/office/drawing/2014/main" id="{9C243E40-69CB-93D7-4A52-FE6F47D8BE92}"/>
                  </a:ext>
                </a:extLst>
              </p:cNvPr>
              <p:cNvSpPr/>
              <p:nvPr/>
            </p:nvSpPr>
            <p:spPr>
              <a:xfrm>
                <a:off x="4577660" y="2277069"/>
                <a:ext cx="319259" cy="291024"/>
              </a:xfrm>
              <a:custGeom>
                <a:avLst/>
                <a:gdLst/>
                <a:ahLst/>
                <a:cxnLst/>
                <a:rect l="l" t="t" r="r" b="b"/>
                <a:pathLst>
                  <a:path w="16011" h="14595" extrusionOk="0">
                    <a:moveTo>
                      <a:pt x="14690" y="1"/>
                    </a:moveTo>
                    <a:lnTo>
                      <a:pt x="14618" y="73"/>
                    </a:lnTo>
                    <a:cubicBezTo>
                      <a:pt x="7681" y="6577"/>
                      <a:pt x="1849" y="12098"/>
                      <a:pt x="25" y="13850"/>
                    </a:cubicBezTo>
                    <a:lnTo>
                      <a:pt x="1" y="13850"/>
                    </a:lnTo>
                    <a:lnTo>
                      <a:pt x="25" y="13874"/>
                    </a:lnTo>
                    <a:lnTo>
                      <a:pt x="553" y="14426"/>
                    </a:lnTo>
                    <a:lnTo>
                      <a:pt x="745" y="14594"/>
                    </a:lnTo>
                    <a:cubicBezTo>
                      <a:pt x="697" y="14522"/>
                      <a:pt x="625" y="14450"/>
                      <a:pt x="577" y="14402"/>
                    </a:cubicBezTo>
                    <a:cubicBezTo>
                      <a:pt x="461" y="14263"/>
                      <a:pt x="300" y="14102"/>
                      <a:pt x="74" y="13876"/>
                    </a:cubicBezTo>
                    <a:lnTo>
                      <a:pt x="74" y="13876"/>
                    </a:lnTo>
                    <a:cubicBezTo>
                      <a:pt x="1992" y="12174"/>
                      <a:pt x="7801" y="6746"/>
                      <a:pt x="14707" y="269"/>
                    </a:cubicBezTo>
                    <a:lnTo>
                      <a:pt x="14707" y="269"/>
                    </a:lnTo>
                    <a:lnTo>
                      <a:pt x="14906" y="385"/>
                    </a:lnTo>
                    <a:lnTo>
                      <a:pt x="15660" y="846"/>
                    </a:lnTo>
                    <a:lnTo>
                      <a:pt x="5137" y="10514"/>
                    </a:lnTo>
                    <a:lnTo>
                      <a:pt x="1921" y="13466"/>
                    </a:lnTo>
                    <a:lnTo>
                      <a:pt x="1057" y="14282"/>
                    </a:lnTo>
                    <a:lnTo>
                      <a:pt x="841" y="14498"/>
                    </a:lnTo>
                    <a:lnTo>
                      <a:pt x="745" y="14570"/>
                    </a:lnTo>
                    <a:lnTo>
                      <a:pt x="841" y="14522"/>
                    </a:lnTo>
                    <a:lnTo>
                      <a:pt x="1057" y="14330"/>
                    </a:lnTo>
                    <a:lnTo>
                      <a:pt x="1921" y="13538"/>
                    </a:lnTo>
                    <a:lnTo>
                      <a:pt x="5161" y="10658"/>
                    </a:lnTo>
                    <a:lnTo>
                      <a:pt x="15914" y="913"/>
                    </a:lnTo>
                    <a:lnTo>
                      <a:pt x="16010" y="817"/>
                    </a:lnTo>
                    <a:lnTo>
                      <a:pt x="15890" y="745"/>
                    </a:lnTo>
                    <a:lnTo>
                      <a:pt x="15026" y="217"/>
                    </a:lnTo>
                    <a:lnTo>
                      <a:pt x="14762" y="49"/>
                    </a:lnTo>
                    <a:lnTo>
                      <a:pt x="146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742;p45">
                <a:extLst>
                  <a:ext uri="{FF2B5EF4-FFF2-40B4-BE49-F238E27FC236}">
                    <a16:creationId xmlns:a16="http://schemas.microsoft.com/office/drawing/2014/main" id="{E1144704-359C-AB34-8966-CEB05FFB0D00}"/>
                  </a:ext>
                </a:extLst>
              </p:cNvPr>
              <p:cNvSpPr/>
              <p:nvPr/>
            </p:nvSpPr>
            <p:spPr>
              <a:xfrm>
                <a:off x="4587231" y="2289391"/>
                <a:ext cx="375729" cy="332779"/>
              </a:xfrm>
              <a:custGeom>
                <a:avLst/>
                <a:gdLst/>
                <a:ahLst/>
                <a:cxnLst/>
                <a:rect l="l" t="t" r="r" b="b"/>
                <a:pathLst>
                  <a:path w="18843" h="16689" extrusionOk="0">
                    <a:moveTo>
                      <a:pt x="15386" y="1"/>
                    </a:moveTo>
                    <a:cubicBezTo>
                      <a:pt x="15272" y="1"/>
                      <a:pt x="15158" y="43"/>
                      <a:pt x="15074" y="127"/>
                    </a:cubicBezTo>
                    <a:lnTo>
                      <a:pt x="169" y="14096"/>
                    </a:lnTo>
                    <a:cubicBezTo>
                      <a:pt x="145" y="14120"/>
                      <a:pt x="121" y="14168"/>
                      <a:pt x="97" y="14192"/>
                    </a:cubicBezTo>
                    <a:cubicBezTo>
                      <a:pt x="1" y="14384"/>
                      <a:pt x="49" y="14624"/>
                      <a:pt x="241" y="14744"/>
                    </a:cubicBezTo>
                    <a:lnTo>
                      <a:pt x="3625" y="16689"/>
                    </a:lnTo>
                    <a:lnTo>
                      <a:pt x="18843" y="2935"/>
                    </a:lnTo>
                    <a:lnTo>
                      <a:pt x="15698" y="127"/>
                    </a:lnTo>
                    <a:cubicBezTo>
                      <a:pt x="15614" y="43"/>
                      <a:pt x="15500" y="1"/>
                      <a:pt x="153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743;p45">
                <a:extLst>
                  <a:ext uri="{FF2B5EF4-FFF2-40B4-BE49-F238E27FC236}">
                    <a16:creationId xmlns:a16="http://schemas.microsoft.com/office/drawing/2014/main" id="{F5043C23-1C04-7880-D47F-FEEC47037252}"/>
                  </a:ext>
                </a:extLst>
              </p:cNvPr>
              <p:cNvSpPr/>
              <p:nvPr/>
            </p:nvSpPr>
            <p:spPr>
              <a:xfrm>
                <a:off x="4646572" y="2336310"/>
                <a:ext cx="303467" cy="278203"/>
              </a:xfrm>
              <a:custGeom>
                <a:avLst/>
                <a:gdLst/>
                <a:ahLst/>
                <a:cxnLst/>
                <a:rect l="l" t="t" r="r" b="b"/>
                <a:pathLst>
                  <a:path w="15219" h="13952" extrusionOk="0">
                    <a:moveTo>
                      <a:pt x="15212" y="0"/>
                    </a:moveTo>
                    <a:cubicBezTo>
                      <a:pt x="15193" y="0"/>
                      <a:pt x="15130" y="47"/>
                      <a:pt x="15050" y="126"/>
                    </a:cubicBezTo>
                    <a:lnTo>
                      <a:pt x="14594" y="510"/>
                    </a:lnTo>
                    <a:lnTo>
                      <a:pt x="12938" y="1998"/>
                    </a:lnTo>
                    <a:cubicBezTo>
                      <a:pt x="11522" y="3246"/>
                      <a:pt x="9626" y="4951"/>
                      <a:pt x="7514" y="6895"/>
                    </a:cubicBezTo>
                    <a:cubicBezTo>
                      <a:pt x="5425" y="8815"/>
                      <a:pt x="3529" y="10567"/>
                      <a:pt x="2161" y="11863"/>
                    </a:cubicBezTo>
                    <a:lnTo>
                      <a:pt x="577" y="13375"/>
                    </a:lnTo>
                    <a:lnTo>
                      <a:pt x="145" y="13808"/>
                    </a:lnTo>
                    <a:cubicBezTo>
                      <a:pt x="97" y="13856"/>
                      <a:pt x="49" y="13904"/>
                      <a:pt x="1" y="13952"/>
                    </a:cubicBezTo>
                    <a:cubicBezTo>
                      <a:pt x="49" y="13928"/>
                      <a:pt x="121" y="13880"/>
                      <a:pt x="169" y="13832"/>
                    </a:cubicBezTo>
                    <a:lnTo>
                      <a:pt x="625" y="13424"/>
                    </a:lnTo>
                    <a:lnTo>
                      <a:pt x="2281" y="11959"/>
                    </a:lnTo>
                    <a:cubicBezTo>
                      <a:pt x="3673" y="10711"/>
                      <a:pt x="5569" y="8959"/>
                      <a:pt x="7658" y="7039"/>
                    </a:cubicBezTo>
                    <a:lnTo>
                      <a:pt x="13058" y="2094"/>
                    </a:lnTo>
                    <a:lnTo>
                      <a:pt x="14642" y="582"/>
                    </a:lnTo>
                    <a:lnTo>
                      <a:pt x="15074" y="150"/>
                    </a:lnTo>
                    <a:cubicBezTo>
                      <a:pt x="15122" y="102"/>
                      <a:pt x="15170" y="54"/>
                      <a:pt x="15218" y="6"/>
                    </a:cubicBezTo>
                    <a:cubicBezTo>
                      <a:pt x="15218" y="2"/>
                      <a:pt x="15216" y="0"/>
                      <a:pt x="152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744;p45">
                <a:extLst>
                  <a:ext uri="{FF2B5EF4-FFF2-40B4-BE49-F238E27FC236}">
                    <a16:creationId xmlns:a16="http://schemas.microsoft.com/office/drawing/2014/main" id="{364C01DC-E358-15A1-F552-99B1F86C8BA1}"/>
                  </a:ext>
                </a:extLst>
              </p:cNvPr>
              <p:cNvSpPr/>
              <p:nvPr/>
            </p:nvSpPr>
            <p:spPr>
              <a:xfrm>
                <a:off x="4039220" y="2199542"/>
                <a:ext cx="439856" cy="870401"/>
              </a:xfrm>
              <a:custGeom>
                <a:avLst/>
                <a:gdLst/>
                <a:ahLst/>
                <a:cxnLst/>
                <a:rect l="l" t="t" r="r" b="b"/>
                <a:pathLst>
                  <a:path w="22059" h="43651" extrusionOk="0">
                    <a:moveTo>
                      <a:pt x="4129" y="0"/>
                    </a:moveTo>
                    <a:cubicBezTo>
                      <a:pt x="4129" y="0"/>
                      <a:pt x="769" y="2305"/>
                      <a:pt x="289" y="8641"/>
                    </a:cubicBezTo>
                    <a:cubicBezTo>
                      <a:pt x="1" y="12602"/>
                      <a:pt x="5137" y="30148"/>
                      <a:pt x="5137" y="30148"/>
                    </a:cubicBezTo>
                    <a:cubicBezTo>
                      <a:pt x="5137" y="30148"/>
                      <a:pt x="2833" y="41885"/>
                      <a:pt x="3313" y="42557"/>
                    </a:cubicBezTo>
                    <a:cubicBezTo>
                      <a:pt x="3866" y="43336"/>
                      <a:pt x="4972" y="43650"/>
                      <a:pt x="6216" y="43650"/>
                    </a:cubicBezTo>
                    <a:cubicBezTo>
                      <a:pt x="8267" y="43650"/>
                      <a:pt x="10691" y="42796"/>
                      <a:pt x="11618" y="41765"/>
                    </a:cubicBezTo>
                    <a:cubicBezTo>
                      <a:pt x="15218" y="37684"/>
                      <a:pt x="21675" y="29595"/>
                      <a:pt x="21675" y="29595"/>
                    </a:cubicBezTo>
                    <a:lnTo>
                      <a:pt x="22059" y="28611"/>
                    </a:lnTo>
                    <a:lnTo>
                      <a:pt x="19443" y="22371"/>
                    </a:lnTo>
                    <a:cubicBezTo>
                      <a:pt x="19443" y="22371"/>
                      <a:pt x="20979" y="17642"/>
                      <a:pt x="20355" y="13874"/>
                    </a:cubicBezTo>
                    <a:cubicBezTo>
                      <a:pt x="19875" y="10754"/>
                      <a:pt x="12530" y="2257"/>
                      <a:pt x="12530" y="2257"/>
                    </a:cubicBezTo>
                    <a:lnTo>
                      <a:pt x="41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745;p45">
                <a:extLst>
                  <a:ext uri="{FF2B5EF4-FFF2-40B4-BE49-F238E27FC236}">
                    <a16:creationId xmlns:a16="http://schemas.microsoft.com/office/drawing/2014/main" id="{27A77016-6CDF-A601-6BAD-D57E3CBB81A0}"/>
                  </a:ext>
                </a:extLst>
              </p:cNvPr>
              <p:cNvSpPr/>
              <p:nvPr/>
            </p:nvSpPr>
            <p:spPr>
              <a:xfrm>
                <a:off x="4060276" y="2248614"/>
                <a:ext cx="469547" cy="569227"/>
              </a:xfrm>
              <a:custGeom>
                <a:avLst/>
                <a:gdLst/>
                <a:ahLst/>
                <a:cxnLst/>
                <a:rect l="l" t="t" r="r" b="b"/>
                <a:pathLst>
                  <a:path w="23548" h="28547" extrusionOk="0">
                    <a:moveTo>
                      <a:pt x="5118" y="1"/>
                    </a:moveTo>
                    <a:cubicBezTo>
                      <a:pt x="3246" y="1"/>
                      <a:pt x="1391" y="1078"/>
                      <a:pt x="745" y="3084"/>
                    </a:cubicBezTo>
                    <a:cubicBezTo>
                      <a:pt x="97" y="5148"/>
                      <a:pt x="1" y="8173"/>
                      <a:pt x="1561" y="12517"/>
                    </a:cubicBezTo>
                    <a:cubicBezTo>
                      <a:pt x="5305" y="23054"/>
                      <a:pt x="8090" y="26174"/>
                      <a:pt x="10562" y="28071"/>
                    </a:cubicBezTo>
                    <a:cubicBezTo>
                      <a:pt x="10999" y="28402"/>
                      <a:pt x="11534" y="28546"/>
                      <a:pt x="12135" y="28546"/>
                    </a:cubicBezTo>
                    <a:cubicBezTo>
                      <a:pt x="16278" y="28546"/>
                      <a:pt x="23547" y="21662"/>
                      <a:pt x="23547" y="21662"/>
                    </a:cubicBezTo>
                    <a:lnTo>
                      <a:pt x="19731" y="15805"/>
                    </a:lnTo>
                    <a:lnTo>
                      <a:pt x="14570" y="19070"/>
                    </a:lnTo>
                    <a:cubicBezTo>
                      <a:pt x="14570" y="19070"/>
                      <a:pt x="10250" y="4884"/>
                      <a:pt x="9674" y="3348"/>
                    </a:cubicBezTo>
                    <a:cubicBezTo>
                      <a:pt x="9482" y="2892"/>
                      <a:pt x="9242" y="2460"/>
                      <a:pt x="8978" y="2052"/>
                    </a:cubicBezTo>
                    <a:cubicBezTo>
                      <a:pt x="8061" y="661"/>
                      <a:pt x="6584" y="1"/>
                      <a:pt x="51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746;p45">
                <a:extLst>
                  <a:ext uri="{FF2B5EF4-FFF2-40B4-BE49-F238E27FC236}">
                    <a16:creationId xmlns:a16="http://schemas.microsoft.com/office/drawing/2014/main" id="{C4D5D6C9-2EBD-E655-689A-9AB2260C4924}"/>
                  </a:ext>
                </a:extLst>
              </p:cNvPr>
              <p:cNvSpPr/>
              <p:nvPr/>
            </p:nvSpPr>
            <p:spPr>
              <a:xfrm>
                <a:off x="4063148" y="2247917"/>
                <a:ext cx="469069" cy="571819"/>
              </a:xfrm>
              <a:custGeom>
                <a:avLst/>
                <a:gdLst/>
                <a:ahLst/>
                <a:cxnLst/>
                <a:rect l="l" t="t" r="r" b="b"/>
                <a:pathLst>
                  <a:path w="23524" h="28677" extrusionOk="0">
                    <a:moveTo>
                      <a:pt x="8834" y="2087"/>
                    </a:moveTo>
                    <a:cubicBezTo>
                      <a:pt x="8835" y="2088"/>
                      <a:pt x="8835" y="2089"/>
                      <a:pt x="8836" y="2090"/>
                    </a:cubicBezTo>
                    <a:lnTo>
                      <a:pt x="8836" y="2090"/>
                    </a:lnTo>
                    <a:cubicBezTo>
                      <a:pt x="8835" y="2088"/>
                      <a:pt x="8834" y="2087"/>
                      <a:pt x="8834" y="2087"/>
                    </a:cubicBezTo>
                    <a:close/>
                    <a:moveTo>
                      <a:pt x="4970" y="0"/>
                    </a:moveTo>
                    <a:cubicBezTo>
                      <a:pt x="4792" y="0"/>
                      <a:pt x="4616" y="8"/>
                      <a:pt x="4441" y="23"/>
                    </a:cubicBezTo>
                    <a:cubicBezTo>
                      <a:pt x="3721" y="95"/>
                      <a:pt x="3049" y="335"/>
                      <a:pt x="2425" y="695"/>
                    </a:cubicBezTo>
                    <a:cubicBezTo>
                      <a:pt x="1729" y="1127"/>
                      <a:pt x="1153" y="1751"/>
                      <a:pt x="793" y="2495"/>
                    </a:cubicBezTo>
                    <a:lnTo>
                      <a:pt x="529" y="3119"/>
                    </a:lnTo>
                    <a:cubicBezTo>
                      <a:pt x="481" y="3335"/>
                      <a:pt x="409" y="3551"/>
                      <a:pt x="361" y="3767"/>
                    </a:cubicBezTo>
                    <a:cubicBezTo>
                      <a:pt x="241" y="4223"/>
                      <a:pt x="169" y="4679"/>
                      <a:pt x="145" y="5159"/>
                    </a:cubicBezTo>
                    <a:cubicBezTo>
                      <a:pt x="1" y="7247"/>
                      <a:pt x="265" y="9336"/>
                      <a:pt x="913" y="11328"/>
                    </a:cubicBezTo>
                    <a:cubicBezTo>
                      <a:pt x="1225" y="12408"/>
                      <a:pt x="1657" y="13488"/>
                      <a:pt x="2065" y="14616"/>
                    </a:cubicBezTo>
                    <a:lnTo>
                      <a:pt x="2737" y="16320"/>
                    </a:lnTo>
                    <a:cubicBezTo>
                      <a:pt x="2953" y="16896"/>
                      <a:pt x="3193" y="17472"/>
                      <a:pt x="3457" y="18049"/>
                    </a:cubicBezTo>
                    <a:cubicBezTo>
                      <a:pt x="4465" y="20497"/>
                      <a:pt x="5737" y="22825"/>
                      <a:pt x="7250" y="24985"/>
                    </a:cubicBezTo>
                    <a:cubicBezTo>
                      <a:pt x="8066" y="26137"/>
                      <a:pt x="9050" y="27145"/>
                      <a:pt x="10154" y="28034"/>
                    </a:cubicBezTo>
                    <a:cubicBezTo>
                      <a:pt x="10442" y="28274"/>
                      <a:pt x="10754" y="28442"/>
                      <a:pt x="11114" y="28562"/>
                    </a:cubicBezTo>
                    <a:cubicBezTo>
                      <a:pt x="11378" y="28632"/>
                      <a:pt x="11654" y="28676"/>
                      <a:pt x="11924" y="28676"/>
                    </a:cubicBezTo>
                    <a:cubicBezTo>
                      <a:pt x="12023" y="28676"/>
                      <a:pt x="12122" y="28670"/>
                      <a:pt x="12218" y="28658"/>
                    </a:cubicBezTo>
                    <a:cubicBezTo>
                      <a:pt x="12962" y="28610"/>
                      <a:pt x="13658" y="28442"/>
                      <a:pt x="14354" y="28154"/>
                    </a:cubicBezTo>
                    <a:cubicBezTo>
                      <a:pt x="16106" y="27385"/>
                      <a:pt x="17763" y="26401"/>
                      <a:pt x="19275" y="25225"/>
                    </a:cubicBezTo>
                    <a:cubicBezTo>
                      <a:pt x="20739" y="24145"/>
                      <a:pt x="22131" y="22993"/>
                      <a:pt x="23475" y="21769"/>
                    </a:cubicBezTo>
                    <a:lnTo>
                      <a:pt x="23523" y="21697"/>
                    </a:lnTo>
                    <a:lnTo>
                      <a:pt x="23475" y="21625"/>
                    </a:lnTo>
                    <a:lnTo>
                      <a:pt x="19683" y="15792"/>
                    </a:lnTo>
                    <a:lnTo>
                      <a:pt x="19611" y="15696"/>
                    </a:lnTo>
                    <a:lnTo>
                      <a:pt x="19539" y="15744"/>
                    </a:lnTo>
                    <a:lnTo>
                      <a:pt x="14467" y="18953"/>
                    </a:lnTo>
                    <a:lnTo>
                      <a:pt x="14467" y="18953"/>
                    </a:lnTo>
                    <a:cubicBezTo>
                      <a:pt x="12897" y="13815"/>
                      <a:pt x="11588" y="9556"/>
                      <a:pt x="10634" y="6599"/>
                    </a:cubicBezTo>
                    <a:cubicBezTo>
                      <a:pt x="10154" y="5111"/>
                      <a:pt x="9794" y="3959"/>
                      <a:pt x="9482" y="3191"/>
                    </a:cubicBezTo>
                    <a:cubicBezTo>
                      <a:pt x="9290" y="2808"/>
                      <a:pt x="9099" y="2425"/>
                      <a:pt x="8836" y="2090"/>
                    </a:cubicBezTo>
                    <a:lnTo>
                      <a:pt x="8836" y="2090"/>
                    </a:lnTo>
                    <a:cubicBezTo>
                      <a:pt x="8842" y="2098"/>
                      <a:pt x="8853" y="2121"/>
                      <a:pt x="8834" y="2159"/>
                    </a:cubicBezTo>
                    <a:lnTo>
                      <a:pt x="8954" y="2351"/>
                    </a:lnTo>
                    <a:cubicBezTo>
                      <a:pt x="9122" y="2639"/>
                      <a:pt x="9266" y="2927"/>
                      <a:pt x="9386" y="3215"/>
                    </a:cubicBezTo>
                    <a:cubicBezTo>
                      <a:pt x="9698" y="3983"/>
                      <a:pt x="10034" y="5159"/>
                      <a:pt x="10490" y="6647"/>
                    </a:cubicBezTo>
                    <a:cubicBezTo>
                      <a:pt x="11402" y="9624"/>
                      <a:pt x="12698" y="13920"/>
                      <a:pt x="14306" y="19105"/>
                    </a:cubicBezTo>
                    <a:lnTo>
                      <a:pt x="14330" y="19225"/>
                    </a:lnTo>
                    <a:lnTo>
                      <a:pt x="14426" y="19153"/>
                    </a:lnTo>
                    <a:lnTo>
                      <a:pt x="19543" y="15969"/>
                    </a:lnTo>
                    <a:lnTo>
                      <a:pt x="19543" y="15969"/>
                    </a:lnTo>
                    <a:lnTo>
                      <a:pt x="23235" y="21670"/>
                    </a:lnTo>
                    <a:lnTo>
                      <a:pt x="23235" y="21670"/>
                    </a:lnTo>
                    <a:cubicBezTo>
                      <a:pt x="21929" y="22877"/>
                      <a:pt x="20553" y="24014"/>
                      <a:pt x="19131" y="25057"/>
                    </a:cubicBezTo>
                    <a:cubicBezTo>
                      <a:pt x="17619" y="26233"/>
                      <a:pt x="15986" y="27193"/>
                      <a:pt x="14234" y="27962"/>
                    </a:cubicBezTo>
                    <a:cubicBezTo>
                      <a:pt x="13586" y="28226"/>
                      <a:pt x="12890" y="28394"/>
                      <a:pt x="12194" y="28466"/>
                    </a:cubicBezTo>
                    <a:cubicBezTo>
                      <a:pt x="12130" y="28470"/>
                      <a:pt x="12067" y="28472"/>
                      <a:pt x="12005" y="28472"/>
                    </a:cubicBezTo>
                    <a:cubicBezTo>
                      <a:pt x="11715" y="28472"/>
                      <a:pt x="11438" y="28429"/>
                      <a:pt x="11162" y="28370"/>
                    </a:cubicBezTo>
                    <a:cubicBezTo>
                      <a:pt x="10826" y="28250"/>
                      <a:pt x="10514" y="28082"/>
                      <a:pt x="10274" y="27866"/>
                    </a:cubicBezTo>
                    <a:cubicBezTo>
                      <a:pt x="9170" y="27001"/>
                      <a:pt x="8210" y="25993"/>
                      <a:pt x="7394" y="24865"/>
                    </a:cubicBezTo>
                    <a:cubicBezTo>
                      <a:pt x="5881" y="22729"/>
                      <a:pt x="4609" y="20401"/>
                      <a:pt x="3601" y="17977"/>
                    </a:cubicBezTo>
                    <a:cubicBezTo>
                      <a:pt x="3361" y="17400"/>
                      <a:pt x="3121" y="16824"/>
                      <a:pt x="2881" y="16248"/>
                    </a:cubicBezTo>
                    <a:lnTo>
                      <a:pt x="2209" y="14568"/>
                    </a:lnTo>
                    <a:cubicBezTo>
                      <a:pt x="1801" y="13440"/>
                      <a:pt x="1369" y="12360"/>
                      <a:pt x="1057" y="11280"/>
                    </a:cubicBezTo>
                    <a:cubicBezTo>
                      <a:pt x="409" y="9312"/>
                      <a:pt x="145" y="7247"/>
                      <a:pt x="265" y="5159"/>
                    </a:cubicBezTo>
                    <a:cubicBezTo>
                      <a:pt x="289" y="4703"/>
                      <a:pt x="361" y="4247"/>
                      <a:pt x="481" y="3791"/>
                    </a:cubicBezTo>
                    <a:cubicBezTo>
                      <a:pt x="505" y="3575"/>
                      <a:pt x="577" y="3359"/>
                      <a:pt x="649" y="3143"/>
                    </a:cubicBezTo>
                    <a:cubicBezTo>
                      <a:pt x="721" y="2951"/>
                      <a:pt x="817" y="2759"/>
                      <a:pt x="889" y="2567"/>
                    </a:cubicBezTo>
                    <a:cubicBezTo>
                      <a:pt x="1249" y="1823"/>
                      <a:pt x="1801" y="1223"/>
                      <a:pt x="2497" y="815"/>
                    </a:cubicBezTo>
                    <a:cubicBezTo>
                      <a:pt x="3073" y="431"/>
                      <a:pt x="3745" y="215"/>
                      <a:pt x="4441" y="119"/>
                    </a:cubicBezTo>
                    <a:cubicBezTo>
                      <a:pt x="4620" y="96"/>
                      <a:pt x="4800" y="86"/>
                      <a:pt x="4982" y="86"/>
                    </a:cubicBezTo>
                    <a:cubicBezTo>
                      <a:pt x="5387" y="86"/>
                      <a:pt x="5796" y="139"/>
                      <a:pt x="6193" y="239"/>
                    </a:cubicBezTo>
                    <a:cubicBezTo>
                      <a:pt x="6986" y="431"/>
                      <a:pt x="7706" y="839"/>
                      <a:pt x="8282" y="1439"/>
                    </a:cubicBezTo>
                    <a:cubicBezTo>
                      <a:pt x="8378" y="1511"/>
                      <a:pt x="8450" y="1607"/>
                      <a:pt x="8522" y="1703"/>
                    </a:cubicBezTo>
                    <a:lnTo>
                      <a:pt x="8690" y="1919"/>
                    </a:lnTo>
                    <a:cubicBezTo>
                      <a:pt x="8786" y="2039"/>
                      <a:pt x="8834" y="2087"/>
                      <a:pt x="8834" y="2087"/>
                    </a:cubicBezTo>
                    <a:lnTo>
                      <a:pt x="8714" y="1895"/>
                    </a:lnTo>
                    <a:lnTo>
                      <a:pt x="8546" y="1679"/>
                    </a:lnTo>
                    <a:cubicBezTo>
                      <a:pt x="8474" y="1583"/>
                      <a:pt x="8402" y="1487"/>
                      <a:pt x="8306" y="1415"/>
                    </a:cubicBezTo>
                    <a:cubicBezTo>
                      <a:pt x="7730" y="791"/>
                      <a:pt x="7010" y="359"/>
                      <a:pt x="6217" y="143"/>
                    </a:cubicBezTo>
                    <a:cubicBezTo>
                      <a:pt x="5799" y="42"/>
                      <a:pt x="5381" y="0"/>
                      <a:pt x="49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747;p45">
                <a:extLst>
                  <a:ext uri="{FF2B5EF4-FFF2-40B4-BE49-F238E27FC236}">
                    <a16:creationId xmlns:a16="http://schemas.microsoft.com/office/drawing/2014/main" id="{82AF0224-FFE8-1A0E-4B13-4297CAC7522A}"/>
                  </a:ext>
                </a:extLst>
              </p:cNvPr>
              <p:cNvSpPr/>
              <p:nvPr/>
            </p:nvSpPr>
            <p:spPr>
              <a:xfrm>
                <a:off x="4319217" y="2628848"/>
                <a:ext cx="33041" cy="85702"/>
              </a:xfrm>
              <a:custGeom>
                <a:avLst/>
                <a:gdLst/>
                <a:ahLst/>
                <a:cxnLst/>
                <a:rect l="l" t="t" r="r" b="b"/>
                <a:pathLst>
                  <a:path w="1657" h="4298" extrusionOk="0">
                    <a:moveTo>
                      <a:pt x="1584" y="1"/>
                    </a:moveTo>
                    <a:cubicBezTo>
                      <a:pt x="696" y="1273"/>
                      <a:pt x="144" y="2761"/>
                      <a:pt x="0" y="4297"/>
                    </a:cubicBezTo>
                    <a:cubicBezTo>
                      <a:pt x="1" y="4297"/>
                      <a:pt x="1" y="4297"/>
                      <a:pt x="2" y="4297"/>
                    </a:cubicBezTo>
                    <a:cubicBezTo>
                      <a:pt x="53" y="4297"/>
                      <a:pt x="270" y="3299"/>
                      <a:pt x="720" y="2113"/>
                    </a:cubicBezTo>
                    <a:cubicBezTo>
                      <a:pt x="1152" y="937"/>
                      <a:pt x="1656" y="25"/>
                      <a:pt x="15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748;p45">
                <a:extLst>
                  <a:ext uri="{FF2B5EF4-FFF2-40B4-BE49-F238E27FC236}">
                    <a16:creationId xmlns:a16="http://schemas.microsoft.com/office/drawing/2014/main" id="{5DEE8932-9BDC-8648-2887-4CE9112FA7EC}"/>
                  </a:ext>
                </a:extLst>
              </p:cNvPr>
              <p:cNvSpPr/>
              <p:nvPr/>
            </p:nvSpPr>
            <p:spPr>
              <a:xfrm>
                <a:off x="5051494" y="2955264"/>
                <a:ext cx="401093" cy="293397"/>
              </a:xfrm>
              <a:custGeom>
                <a:avLst/>
                <a:gdLst/>
                <a:ahLst/>
                <a:cxnLst/>
                <a:rect l="l" t="t" r="r" b="b"/>
                <a:pathLst>
                  <a:path w="20115" h="14714" extrusionOk="0">
                    <a:moveTo>
                      <a:pt x="6313" y="0"/>
                    </a:moveTo>
                    <a:lnTo>
                      <a:pt x="0" y="4609"/>
                    </a:lnTo>
                    <a:lnTo>
                      <a:pt x="7465" y="14714"/>
                    </a:lnTo>
                    <a:lnTo>
                      <a:pt x="20114" y="5473"/>
                    </a:lnTo>
                    <a:cubicBezTo>
                      <a:pt x="19925" y="5246"/>
                      <a:pt x="19452" y="5155"/>
                      <a:pt x="18814" y="5155"/>
                    </a:cubicBezTo>
                    <a:cubicBezTo>
                      <a:pt x="16208" y="5155"/>
                      <a:pt x="10849" y="6673"/>
                      <a:pt x="10849" y="6673"/>
                    </a:cubicBezTo>
                    <a:lnTo>
                      <a:pt x="63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749;p45">
                <a:extLst>
                  <a:ext uri="{FF2B5EF4-FFF2-40B4-BE49-F238E27FC236}">
                    <a16:creationId xmlns:a16="http://schemas.microsoft.com/office/drawing/2014/main" id="{C2072D04-2C61-5826-A27F-F2EB9D646098}"/>
                  </a:ext>
                </a:extLst>
              </p:cNvPr>
              <p:cNvSpPr/>
              <p:nvPr/>
            </p:nvSpPr>
            <p:spPr>
              <a:xfrm>
                <a:off x="4950019" y="2886332"/>
                <a:ext cx="367594" cy="318781"/>
              </a:xfrm>
              <a:custGeom>
                <a:avLst/>
                <a:gdLst/>
                <a:ahLst/>
                <a:cxnLst/>
                <a:rect l="l" t="t" r="r" b="b"/>
                <a:pathLst>
                  <a:path w="18435" h="15987" extrusionOk="0">
                    <a:moveTo>
                      <a:pt x="0" y="1"/>
                    </a:moveTo>
                    <a:lnTo>
                      <a:pt x="2641" y="10298"/>
                    </a:lnTo>
                    <a:lnTo>
                      <a:pt x="2785" y="15987"/>
                    </a:lnTo>
                    <a:lnTo>
                      <a:pt x="18434" y="15699"/>
                    </a:lnTo>
                    <a:cubicBezTo>
                      <a:pt x="18314" y="14210"/>
                      <a:pt x="10154" y="11354"/>
                      <a:pt x="10154" y="11354"/>
                    </a:cubicBezTo>
                    <a:lnTo>
                      <a:pt x="8617" y="2905"/>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750;p45">
                <a:extLst>
                  <a:ext uri="{FF2B5EF4-FFF2-40B4-BE49-F238E27FC236}">
                    <a16:creationId xmlns:a16="http://schemas.microsoft.com/office/drawing/2014/main" id="{F2E6117A-23FC-59E3-517D-F6DDC4A55D7E}"/>
                  </a:ext>
                </a:extLst>
              </p:cNvPr>
              <p:cNvSpPr/>
              <p:nvPr/>
            </p:nvSpPr>
            <p:spPr>
              <a:xfrm>
                <a:off x="5045731" y="3100466"/>
                <a:ext cx="26839" cy="24407"/>
              </a:xfrm>
              <a:custGeom>
                <a:avLst/>
                <a:gdLst/>
                <a:ahLst/>
                <a:cxnLst/>
                <a:rect l="l" t="t" r="r" b="b"/>
                <a:pathLst>
                  <a:path w="1346" h="1224" extrusionOk="0">
                    <a:moveTo>
                      <a:pt x="667" y="0"/>
                    </a:moveTo>
                    <a:cubicBezTo>
                      <a:pt x="597" y="0"/>
                      <a:pt x="526" y="13"/>
                      <a:pt x="457" y="39"/>
                    </a:cubicBezTo>
                    <a:lnTo>
                      <a:pt x="505" y="39"/>
                    </a:lnTo>
                    <a:cubicBezTo>
                      <a:pt x="193" y="135"/>
                      <a:pt x="1" y="447"/>
                      <a:pt x="73" y="783"/>
                    </a:cubicBezTo>
                    <a:cubicBezTo>
                      <a:pt x="158" y="1060"/>
                      <a:pt x="413" y="1223"/>
                      <a:pt x="687" y="1223"/>
                    </a:cubicBezTo>
                    <a:cubicBezTo>
                      <a:pt x="722" y="1223"/>
                      <a:pt x="758" y="1221"/>
                      <a:pt x="793" y="1215"/>
                    </a:cubicBezTo>
                    <a:cubicBezTo>
                      <a:pt x="1129" y="1095"/>
                      <a:pt x="1345" y="759"/>
                      <a:pt x="1249" y="399"/>
                    </a:cubicBezTo>
                    <a:cubicBezTo>
                      <a:pt x="1156" y="156"/>
                      <a:pt x="916" y="0"/>
                      <a:pt x="6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751;p45">
                <a:extLst>
                  <a:ext uri="{FF2B5EF4-FFF2-40B4-BE49-F238E27FC236}">
                    <a16:creationId xmlns:a16="http://schemas.microsoft.com/office/drawing/2014/main" id="{324391BA-87FE-9AFA-E6A2-EA6BBC3C6EA4}"/>
                  </a:ext>
                </a:extLst>
              </p:cNvPr>
              <p:cNvSpPr/>
              <p:nvPr/>
            </p:nvSpPr>
            <p:spPr>
              <a:xfrm>
                <a:off x="5005532" y="3180206"/>
                <a:ext cx="313517" cy="24905"/>
              </a:xfrm>
              <a:custGeom>
                <a:avLst/>
                <a:gdLst/>
                <a:ahLst/>
                <a:cxnLst/>
                <a:rect l="l" t="t" r="r" b="b"/>
                <a:pathLst>
                  <a:path w="15723" h="1249" extrusionOk="0">
                    <a:moveTo>
                      <a:pt x="25" y="0"/>
                    </a:moveTo>
                    <a:lnTo>
                      <a:pt x="1" y="1249"/>
                    </a:lnTo>
                    <a:lnTo>
                      <a:pt x="15650" y="961"/>
                    </a:lnTo>
                    <a:cubicBezTo>
                      <a:pt x="15722" y="481"/>
                      <a:pt x="15002" y="192"/>
                      <a:pt x="15002" y="192"/>
                    </a:cubicBezTo>
                    <a:lnTo>
                      <a:pt x="2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752;p45">
                <a:extLst>
                  <a:ext uri="{FF2B5EF4-FFF2-40B4-BE49-F238E27FC236}">
                    <a16:creationId xmlns:a16="http://schemas.microsoft.com/office/drawing/2014/main" id="{B4D6B251-3490-7329-5139-A195971C5EDA}"/>
                  </a:ext>
                </a:extLst>
              </p:cNvPr>
              <p:cNvSpPr/>
              <p:nvPr/>
            </p:nvSpPr>
            <p:spPr>
              <a:xfrm>
                <a:off x="4598134" y="3086317"/>
                <a:ext cx="29139" cy="7497"/>
              </a:xfrm>
              <a:custGeom>
                <a:avLst/>
                <a:gdLst/>
                <a:ahLst/>
                <a:cxnLst/>
                <a:rect l="l" t="t" r="r" b="b"/>
                <a:pathLst>
                  <a:path w="1679" h="432" extrusionOk="0">
                    <a:moveTo>
                      <a:pt x="958" y="1"/>
                    </a:moveTo>
                    <a:cubicBezTo>
                      <a:pt x="920" y="1"/>
                      <a:pt x="881" y="2"/>
                      <a:pt x="840" y="6"/>
                    </a:cubicBezTo>
                    <a:cubicBezTo>
                      <a:pt x="336" y="78"/>
                      <a:pt x="0" y="342"/>
                      <a:pt x="48" y="414"/>
                    </a:cubicBezTo>
                    <a:cubicBezTo>
                      <a:pt x="53" y="426"/>
                      <a:pt x="68" y="432"/>
                      <a:pt x="92" y="432"/>
                    </a:cubicBezTo>
                    <a:cubicBezTo>
                      <a:pt x="206" y="432"/>
                      <a:pt x="523" y="314"/>
                      <a:pt x="840" y="294"/>
                    </a:cubicBezTo>
                    <a:cubicBezTo>
                      <a:pt x="888" y="291"/>
                      <a:pt x="935" y="290"/>
                      <a:pt x="980" y="290"/>
                    </a:cubicBezTo>
                    <a:cubicBezTo>
                      <a:pt x="1217" y="290"/>
                      <a:pt x="1425" y="321"/>
                      <a:pt x="1547" y="321"/>
                    </a:cubicBezTo>
                    <a:cubicBezTo>
                      <a:pt x="1604" y="321"/>
                      <a:pt x="1643" y="314"/>
                      <a:pt x="1657" y="294"/>
                    </a:cubicBezTo>
                    <a:cubicBezTo>
                      <a:pt x="1679" y="250"/>
                      <a:pt x="1414" y="1"/>
                      <a:pt x="9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753;p45">
                <a:extLst>
                  <a:ext uri="{FF2B5EF4-FFF2-40B4-BE49-F238E27FC236}">
                    <a16:creationId xmlns:a16="http://schemas.microsoft.com/office/drawing/2014/main" id="{BB312B59-9D6F-8E93-B597-BFB795932D48}"/>
                  </a:ext>
                </a:extLst>
              </p:cNvPr>
              <p:cNvSpPr/>
              <p:nvPr/>
            </p:nvSpPr>
            <p:spPr>
              <a:xfrm>
                <a:off x="5004096" y="3089021"/>
                <a:ext cx="74695" cy="4347"/>
              </a:xfrm>
              <a:custGeom>
                <a:avLst/>
                <a:gdLst/>
                <a:ahLst/>
                <a:cxnLst/>
                <a:rect l="l" t="t" r="r" b="b"/>
                <a:pathLst>
                  <a:path w="3746" h="218" extrusionOk="0">
                    <a:moveTo>
                      <a:pt x="1873" y="1"/>
                    </a:moveTo>
                    <a:cubicBezTo>
                      <a:pt x="1249" y="1"/>
                      <a:pt x="625" y="37"/>
                      <a:pt x="1" y="109"/>
                    </a:cubicBezTo>
                    <a:cubicBezTo>
                      <a:pt x="625" y="181"/>
                      <a:pt x="1249" y="217"/>
                      <a:pt x="1873" y="217"/>
                    </a:cubicBezTo>
                    <a:cubicBezTo>
                      <a:pt x="2497" y="217"/>
                      <a:pt x="3121" y="181"/>
                      <a:pt x="3745" y="109"/>
                    </a:cubicBezTo>
                    <a:cubicBezTo>
                      <a:pt x="3121" y="37"/>
                      <a:pt x="2497" y="1"/>
                      <a:pt x="18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754;p45">
                <a:extLst>
                  <a:ext uri="{FF2B5EF4-FFF2-40B4-BE49-F238E27FC236}">
                    <a16:creationId xmlns:a16="http://schemas.microsoft.com/office/drawing/2014/main" id="{F479F8DE-E373-4832-E563-BFDEEEB075F3}"/>
                  </a:ext>
                </a:extLst>
              </p:cNvPr>
              <p:cNvSpPr/>
              <p:nvPr/>
            </p:nvSpPr>
            <p:spPr>
              <a:xfrm>
                <a:off x="4141651" y="2475052"/>
                <a:ext cx="1112792" cy="727730"/>
              </a:xfrm>
              <a:custGeom>
                <a:avLst/>
                <a:gdLst/>
                <a:ahLst/>
                <a:cxnLst/>
                <a:rect l="l" t="t" r="r" b="b"/>
                <a:pathLst>
                  <a:path w="55807" h="36496" extrusionOk="0">
                    <a:moveTo>
                      <a:pt x="34689" y="1"/>
                    </a:moveTo>
                    <a:cubicBezTo>
                      <a:pt x="34117" y="1"/>
                      <a:pt x="33523" y="93"/>
                      <a:pt x="32908" y="297"/>
                    </a:cubicBezTo>
                    <a:cubicBezTo>
                      <a:pt x="27891" y="1953"/>
                      <a:pt x="15938" y="16138"/>
                      <a:pt x="15938" y="16138"/>
                    </a:cubicBezTo>
                    <a:lnTo>
                      <a:pt x="0" y="28956"/>
                    </a:lnTo>
                    <a:cubicBezTo>
                      <a:pt x="0" y="28956"/>
                      <a:pt x="48" y="29076"/>
                      <a:pt x="120" y="29268"/>
                    </a:cubicBezTo>
                    <a:cubicBezTo>
                      <a:pt x="1800" y="33492"/>
                      <a:pt x="5833" y="36301"/>
                      <a:pt x="10369" y="36397"/>
                    </a:cubicBezTo>
                    <a:lnTo>
                      <a:pt x="14378" y="36493"/>
                    </a:lnTo>
                    <a:cubicBezTo>
                      <a:pt x="14456" y="36495"/>
                      <a:pt x="14535" y="36495"/>
                      <a:pt x="14614" y="36495"/>
                    </a:cubicBezTo>
                    <a:cubicBezTo>
                      <a:pt x="17455" y="36495"/>
                      <a:pt x="20141" y="35232"/>
                      <a:pt x="21987" y="33060"/>
                    </a:cubicBezTo>
                    <a:cubicBezTo>
                      <a:pt x="22371" y="32604"/>
                      <a:pt x="22755" y="32076"/>
                      <a:pt x="23187" y="31476"/>
                    </a:cubicBezTo>
                    <a:cubicBezTo>
                      <a:pt x="26691" y="26628"/>
                      <a:pt x="34108" y="14194"/>
                      <a:pt x="34108" y="14194"/>
                    </a:cubicBezTo>
                    <a:cubicBezTo>
                      <a:pt x="34108" y="14194"/>
                      <a:pt x="34612" y="18731"/>
                      <a:pt x="39292" y="23483"/>
                    </a:cubicBezTo>
                    <a:cubicBezTo>
                      <a:pt x="43949" y="28236"/>
                      <a:pt x="49133" y="32892"/>
                      <a:pt x="49133" y="32892"/>
                    </a:cubicBezTo>
                    <a:lnTo>
                      <a:pt x="55806" y="29340"/>
                    </a:lnTo>
                    <a:cubicBezTo>
                      <a:pt x="55806" y="29340"/>
                      <a:pt x="44741" y="9514"/>
                      <a:pt x="43133" y="6946"/>
                    </a:cubicBezTo>
                    <a:cubicBezTo>
                      <a:pt x="41723" y="4673"/>
                      <a:pt x="38762" y="1"/>
                      <a:pt x="346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755;p45">
                <a:extLst>
                  <a:ext uri="{FF2B5EF4-FFF2-40B4-BE49-F238E27FC236}">
                    <a16:creationId xmlns:a16="http://schemas.microsoft.com/office/drawing/2014/main" id="{9E64FBB0-0CDC-1723-EB80-157DCAE2BC6B}"/>
                  </a:ext>
                </a:extLst>
              </p:cNvPr>
              <p:cNvSpPr/>
              <p:nvPr/>
            </p:nvSpPr>
            <p:spPr>
              <a:xfrm>
                <a:off x="4823181" y="2758079"/>
                <a:ext cx="429348" cy="374772"/>
              </a:xfrm>
              <a:custGeom>
                <a:avLst/>
                <a:gdLst/>
                <a:ahLst/>
                <a:cxnLst/>
                <a:rect l="l" t="t" r="r" b="b"/>
                <a:pathLst>
                  <a:path w="21532" h="18795" extrusionOk="0">
                    <a:moveTo>
                      <a:pt x="1" y="0"/>
                    </a:moveTo>
                    <a:cubicBezTo>
                      <a:pt x="1" y="96"/>
                      <a:pt x="25" y="216"/>
                      <a:pt x="49" y="312"/>
                    </a:cubicBezTo>
                    <a:cubicBezTo>
                      <a:pt x="97" y="528"/>
                      <a:pt x="169" y="816"/>
                      <a:pt x="265" y="1224"/>
                    </a:cubicBezTo>
                    <a:cubicBezTo>
                      <a:pt x="577" y="2329"/>
                      <a:pt x="985" y="3385"/>
                      <a:pt x="1465" y="4417"/>
                    </a:cubicBezTo>
                    <a:cubicBezTo>
                      <a:pt x="2209" y="5977"/>
                      <a:pt x="3193" y="7369"/>
                      <a:pt x="4393" y="8569"/>
                    </a:cubicBezTo>
                    <a:cubicBezTo>
                      <a:pt x="5737" y="9937"/>
                      <a:pt x="7226" y="11425"/>
                      <a:pt x="8834" y="12938"/>
                    </a:cubicBezTo>
                    <a:cubicBezTo>
                      <a:pt x="11066" y="15098"/>
                      <a:pt x="13178" y="17090"/>
                      <a:pt x="14954" y="18746"/>
                    </a:cubicBezTo>
                    <a:lnTo>
                      <a:pt x="15002" y="18794"/>
                    </a:lnTo>
                    <a:lnTo>
                      <a:pt x="15050" y="18770"/>
                    </a:lnTo>
                    <a:lnTo>
                      <a:pt x="19851" y="16154"/>
                    </a:lnTo>
                    <a:lnTo>
                      <a:pt x="21195" y="15434"/>
                    </a:lnTo>
                    <a:lnTo>
                      <a:pt x="21531" y="15218"/>
                    </a:lnTo>
                    <a:lnTo>
                      <a:pt x="21171" y="15386"/>
                    </a:lnTo>
                    <a:lnTo>
                      <a:pt x="19827" y="16082"/>
                    </a:lnTo>
                    <a:lnTo>
                      <a:pt x="15040" y="18594"/>
                    </a:lnTo>
                    <a:lnTo>
                      <a:pt x="15040" y="18594"/>
                    </a:lnTo>
                    <a:lnTo>
                      <a:pt x="8978" y="12794"/>
                    </a:lnTo>
                    <a:cubicBezTo>
                      <a:pt x="7394" y="11233"/>
                      <a:pt x="5881" y="9793"/>
                      <a:pt x="4537" y="8449"/>
                    </a:cubicBezTo>
                    <a:cubicBezTo>
                      <a:pt x="3337" y="7273"/>
                      <a:pt x="2353" y="5881"/>
                      <a:pt x="1633" y="4369"/>
                    </a:cubicBezTo>
                    <a:cubicBezTo>
                      <a:pt x="1129" y="3337"/>
                      <a:pt x="697" y="2281"/>
                      <a:pt x="361" y="1200"/>
                    </a:cubicBezTo>
                    <a:cubicBezTo>
                      <a:pt x="241" y="816"/>
                      <a:pt x="145" y="504"/>
                      <a:pt x="97" y="312"/>
                    </a:cubicBezTo>
                    <a:cubicBezTo>
                      <a:pt x="73" y="192"/>
                      <a:pt x="25" y="96"/>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758;p45">
              <a:extLst>
                <a:ext uri="{FF2B5EF4-FFF2-40B4-BE49-F238E27FC236}">
                  <a16:creationId xmlns:a16="http://schemas.microsoft.com/office/drawing/2014/main" id="{DC6DDC69-5CAC-A4BE-AAF5-9CE36D553A18}"/>
                </a:ext>
              </a:extLst>
            </p:cNvPr>
            <p:cNvGrpSpPr/>
            <p:nvPr/>
          </p:nvGrpSpPr>
          <p:grpSpPr>
            <a:xfrm>
              <a:off x="3649191" y="2580121"/>
              <a:ext cx="1138108" cy="1387791"/>
              <a:chOff x="579350" y="2638340"/>
              <a:chExt cx="1158734" cy="1412941"/>
            </a:xfrm>
          </p:grpSpPr>
          <p:sp>
            <p:nvSpPr>
              <p:cNvPr id="7" name="Google Shape;1759;p45">
                <a:extLst>
                  <a:ext uri="{FF2B5EF4-FFF2-40B4-BE49-F238E27FC236}">
                    <a16:creationId xmlns:a16="http://schemas.microsoft.com/office/drawing/2014/main" id="{331E9C63-29B6-41B9-6864-B7B6112F4E2B}"/>
                  </a:ext>
                </a:extLst>
              </p:cNvPr>
              <p:cNvSpPr/>
              <p:nvPr/>
            </p:nvSpPr>
            <p:spPr>
              <a:xfrm>
                <a:off x="1221637" y="3369735"/>
                <a:ext cx="212521" cy="208692"/>
              </a:xfrm>
              <a:custGeom>
                <a:avLst/>
                <a:gdLst/>
                <a:ahLst/>
                <a:cxnLst/>
                <a:rect l="l" t="t" r="r" b="b"/>
                <a:pathLst>
                  <a:path w="10658" h="10466" extrusionOk="0">
                    <a:moveTo>
                      <a:pt x="1" y="0"/>
                    </a:moveTo>
                    <a:lnTo>
                      <a:pt x="1" y="10466"/>
                    </a:lnTo>
                    <a:lnTo>
                      <a:pt x="10658" y="10297"/>
                    </a:lnTo>
                    <a:lnTo>
                      <a:pt x="10658" y="1105"/>
                    </a:lnTo>
                    <a:lnTo>
                      <a:pt x="8042" y="1105"/>
                    </a:lnTo>
                    <a:lnTo>
                      <a:pt x="8042"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760;p45">
                <a:extLst>
                  <a:ext uri="{FF2B5EF4-FFF2-40B4-BE49-F238E27FC236}">
                    <a16:creationId xmlns:a16="http://schemas.microsoft.com/office/drawing/2014/main" id="{920C98D1-8160-CA02-AED8-2DAFBA1430C8}"/>
                  </a:ext>
                </a:extLst>
              </p:cNvPr>
              <p:cNvSpPr/>
              <p:nvPr/>
            </p:nvSpPr>
            <p:spPr>
              <a:xfrm>
                <a:off x="665012" y="3836368"/>
                <a:ext cx="732297" cy="4327"/>
              </a:xfrm>
              <a:custGeom>
                <a:avLst/>
                <a:gdLst/>
                <a:ahLst/>
                <a:cxnLst/>
                <a:rect l="l" t="t" r="r" b="b"/>
                <a:pathLst>
                  <a:path w="36725" h="217" extrusionOk="0">
                    <a:moveTo>
                      <a:pt x="18363" y="1"/>
                    </a:moveTo>
                    <a:cubicBezTo>
                      <a:pt x="8234" y="1"/>
                      <a:pt x="1" y="49"/>
                      <a:pt x="1" y="121"/>
                    </a:cubicBezTo>
                    <a:cubicBezTo>
                      <a:pt x="1" y="169"/>
                      <a:pt x="8234" y="217"/>
                      <a:pt x="18363" y="217"/>
                    </a:cubicBezTo>
                    <a:cubicBezTo>
                      <a:pt x="28492" y="217"/>
                      <a:pt x="36725" y="169"/>
                      <a:pt x="36725" y="121"/>
                    </a:cubicBezTo>
                    <a:cubicBezTo>
                      <a:pt x="36725" y="49"/>
                      <a:pt x="28516" y="1"/>
                      <a:pt x="18363"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761;p45">
                <a:extLst>
                  <a:ext uri="{FF2B5EF4-FFF2-40B4-BE49-F238E27FC236}">
                    <a16:creationId xmlns:a16="http://schemas.microsoft.com/office/drawing/2014/main" id="{7151ED39-9ADD-A6A8-6E04-CBFDC894B127}"/>
                  </a:ext>
                </a:extLst>
              </p:cNvPr>
              <p:cNvSpPr/>
              <p:nvPr/>
            </p:nvSpPr>
            <p:spPr>
              <a:xfrm>
                <a:off x="665012" y="3866039"/>
                <a:ext cx="685398" cy="3848"/>
              </a:xfrm>
              <a:custGeom>
                <a:avLst/>
                <a:gdLst/>
                <a:ahLst/>
                <a:cxnLst/>
                <a:rect l="l" t="t" r="r" b="b"/>
                <a:pathLst>
                  <a:path w="34373" h="193" extrusionOk="0">
                    <a:moveTo>
                      <a:pt x="17211" y="1"/>
                    </a:moveTo>
                    <a:cubicBezTo>
                      <a:pt x="7706" y="1"/>
                      <a:pt x="1" y="49"/>
                      <a:pt x="1" y="97"/>
                    </a:cubicBezTo>
                    <a:cubicBezTo>
                      <a:pt x="1" y="145"/>
                      <a:pt x="7706" y="193"/>
                      <a:pt x="17187" y="193"/>
                    </a:cubicBezTo>
                    <a:cubicBezTo>
                      <a:pt x="26668" y="193"/>
                      <a:pt x="34373" y="145"/>
                      <a:pt x="34373" y="97"/>
                    </a:cubicBezTo>
                    <a:cubicBezTo>
                      <a:pt x="34373" y="49"/>
                      <a:pt x="26716" y="1"/>
                      <a:pt x="17211"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762;p45">
                <a:extLst>
                  <a:ext uri="{FF2B5EF4-FFF2-40B4-BE49-F238E27FC236}">
                    <a16:creationId xmlns:a16="http://schemas.microsoft.com/office/drawing/2014/main" id="{5D9F4962-F353-5BEF-662A-C6D7066ACAB1}"/>
                  </a:ext>
                </a:extLst>
              </p:cNvPr>
              <p:cNvSpPr/>
              <p:nvPr/>
            </p:nvSpPr>
            <p:spPr>
              <a:xfrm>
                <a:off x="699488" y="3928749"/>
                <a:ext cx="697820" cy="4327"/>
              </a:xfrm>
              <a:custGeom>
                <a:avLst/>
                <a:gdLst/>
                <a:ahLst/>
                <a:cxnLst/>
                <a:rect l="l" t="t" r="r" b="b"/>
                <a:pathLst>
                  <a:path w="34996" h="217" extrusionOk="0">
                    <a:moveTo>
                      <a:pt x="17498" y="0"/>
                    </a:moveTo>
                    <a:cubicBezTo>
                      <a:pt x="7849" y="0"/>
                      <a:pt x="0" y="48"/>
                      <a:pt x="0" y="120"/>
                    </a:cubicBezTo>
                    <a:cubicBezTo>
                      <a:pt x="0" y="168"/>
                      <a:pt x="7849" y="216"/>
                      <a:pt x="17498" y="216"/>
                    </a:cubicBezTo>
                    <a:cubicBezTo>
                      <a:pt x="27171" y="216"/>
                      <a:pt x="34996" y="168"/>
                      <a:pt x="34996" y="120"/>
                    </a:cubicBezTo>
                    <a:cubicBezTo>
                      <a:pt x="34996" y="48"/>
                      <a:pt x="27171" y="0"/>
                      <a:pt x="17498"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763;p45">
                <a:extLst>
                  <a:ext uri="{FF2B5EF4-FFF2-40B4-BE49-F238E27FC236}">
                    <a16:creationId xmlns:a16="http://schemas.microsoft.com/office/drawing/2014/main" id="{72BA951D-E55B-AC90-267D-C27A58BA5F83}"/>
                  </a:ext>
                </a:extLst>
              </p:cNvPr>
              <p:cNvSpPr/>
              <p:nvPr/>
            </p:nvSpPr>
            <p:spPr>
              <a:xfrm>
                <a:off x="699488" y="3991919"/>
                <a:ext cx="703084" cy="3848"/>
              </a:xfrm>
              <a:custGeom>
                <a:avLst/>
                <a:gdLst/>
                <a:ahLst/>
                <a:cxnLst/>
                <a:rect l="l" t="t" r="r" b="b"/>
                <a:pathLst>
                  <a:path w="35260" h="193" extrusionOk="0">
                    <a:moveTo>
                      <a:pt x="17642" y="1"/>
                    </a:moveTo>
                    <a:cubicBezTo>
                      <a:pt x="7897" y="1"/>
                      <a:pt x="0" y="49"/>
                      <a:pt x="0" y="97"/>
                    </a:cubicBezTo>
                    <a:cubicBezTo>
                      <a:pt x="0" y="145"/>
                      <a:pt x="7897" y="193"/>
                      <a:pt x="17642" y="193"/>
                    </a:cubicBezTo>
                    <a:cubicBezTo>
                      <a:pt x="27363" y="193"/>
                      <a:pt x="35260" y="145"/>
                      <a:pt x="35260" y="97"/>
                    </a:cubicBezTo>
                    <a:cubicBezTo>
                      <a:pt x="35260" y="49"/>
                      <a:pt x="27363" y="1"/>
                      <a:pt x="17642"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764;p45">
                <a:extLst>
                  <a:ext uri="{FF2B5EF4-FFF2-40B4-BE49-F238E27FC236}">
                    <a16:creationId xmlns:a16="http://schemas.microsoft.com/office/drawing/2014/main" id="{D31D7C96-E322-E07A-F114-C749B3363E47}"/>
                  </a:ext>
                </a:extLst>
              </p:cNvPr>
              <p:cNvSpPr/>
              <p:nvPr/>
            </p:nvSpPr>
            <p:spPr>
              <a:xfrm>
                <a:off x="746387" y="2728408"/>
                <a:ext cx="355630" cy="355610"/>
              </a:xfrm>
              <a:custGeom>
                <a:avLst/>
                <a:gdLst/>
                <a:ahLst/>
                <a:cxnLst/>
                <a:rect l="l" t="t" r="r" b="b"/>
                <a:pathLst>
                  <a:path w="17835" h="17834" extrusionOk="0">
                    <a:moveTo>
                      <a:pt x="8905" y="0"/>
                    </a:moveTo>
                    <a:cubicBezTo>
                      <a:pt x="3985" y="0"/>
                      <a:pt x="0" y="3985"/>
                      <a:pt x="0" y="8905"/>
                    </a:cubicBezTo>
                    <a:cubicBezTo>
                      <a:pt x="0" y="13850"/>
                      <a:pt x="3985" y="17834"/>
                      <a:pt x="8905" y="17834"/>
                    </a:cubicBezTo>
                    <a:cubicBezTo>
                      <a:pt x="13850" y="17834"/>
                      <a:pt x="17834" y="13850"/>
                      <a:pt x="17834" y="8905"/>
                    </a:cubicBezTo>
                    <a:cubicBezTo>
                      <a:pt x="17834" y="3985"/>
                      <a:pt x="13850" y="0"/>
                      <a:pt x="89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765;p45">
                <a:extLst>
                  <a:ext uri="{FF2B5EF4-FFF2-40B4-BE49-F238E27FC236}">
                    <a16:creationId xmlns:a16="http://schemas.microsoft.com/office/drawing/2014/main" id="{319950DB-6BA5-3E25-8C0C-A354B18F550B}"/>
                  </a:ext>
                </a:extLst>
              </p:cNvPr>
              <p:cNvSpPr/>
              <p:nvPr/>
            </p:nvSpPr>
            <p:spPr>
              <a:xfrm>
                <a:off x="735380" y="2726853"/>
                <a:ext cx="367115" cy="359239"/>
              </a:xfrm>
              <a:custGeom>
                <a:avLst/>
                <a:gdLst/>
                <a:ahLst/>
                <a:cxnLst/>
                <a:rect l="l" t="t" r="r" b="b"/>
                <a:pathLst>
                  <a:path w="18411" h="18016" extrusionOk="0">
                    <a:moveTo>
                      <a:pt x="9476" y="1"/>
                    </a:moveTo>
                    <a:cubicBezTo>
                      <a:pt x="8460" y="1"/>
                      <a:pt x="7432" y="174"/>
                      <a:pt x="6433" y="534"/>
                    </a:cubicBezTo>
                    <a:cubicBezTo>
                      <a:pt x="6025" y="702"/>
                      <a:pt x="5641" y="870"/>
                      <a:pt x="5257" y="1062"/>
                    </a:cubicBezTo>
                    <a:cubicBezTo>
                      <a:pt x="4873" y="1278"/>
                      <a:pt x="4489" y="1518"/>
                      <a:pt x="4153" y="1758"/>
                    </a:cubicBezTo>
                    <a:cubicBezTo>
                      <a:pt x="3793" y="2022"/>
                      <a:pt x="3433" y="2334"/>
                      <a:pt x="3121" y="2646"/>
                    </a:cubicBezTo>
                    <a:cubicBezTo>
                      <a:pt x="2809" y="2958"/>
                      <a:pt x="2497" y="3318"/>
                      <a:pt x="2233" y="3679"/>
                    </a:cubicBezTo>
                    <a:cubicBezTo>
                      <a:pt x="504" y="6031"/>
                      <a:pt x="0" y="9079"/>
                      <a:pt x="936" y="11863"/>
                    </a:cubicBezTo>
                    <a:cubicBezTo>
                      <a:pt x="1224" y="12751"/>
                      <a:pt x="1680" y="13592"/>
                      <a:pt x="2233" y="14360"/>
                    </a:cubicBezTo>
                    <a:cubicBezTo>
                      <a:pt x="2497" y="14720"/>
                      <a:pt x="2809" y="15080"/>
                      <a:pt x="3121" y="15392"/>
                    </a:cubicBezTo>
                    <a:cubicBezTo>
                      <a:pt x="3433" y="15704"/>
                      <a:pt x="3793" y="15992"/>
                      <a:pt x="4153" y="16256"/>
                    </a:cubicBezTo>
                    <a:cubicBezTo>
                      <a:pt x="4489" y="16520"/>
                      <a:pt x="4873" y="16760"/>
                      <a:pt x="5257" y="16976"/>
                    </a:cubicBezTo>
                    <a:cubicBezTo>
                      <a:pt x="5641" y="17168"/>
                      <a:pt x="6025" y="17336"/>
                      <a:pt x="6433" y="17480"/>
                    </a:cubicBezTo>
                    <a:cubicBezTo>
                      <a:pt x="7417" y="17839"/>
                      <a:pt x="8452" y="18015"/>
                      <a:pt x="9491" y="18015"/>
                    </a:cubicBezTo>
                    <a:cubicBezTo>
                      <a:pt x="10049" y="18015"/>
                      <a:pt x="10608" y="17965"/>
                      <a:pt x="11161" y="17864"/>
                    </a:cubicBezTo>
                    <a:cubicBezTo>
                      <a:pt x="13706" y="17384"/>
                      <a:pt x="15914" y="15824"/>
                      <a:pt x="17210" y="13592"/>
                    </a:cubicBezTo>
                    <a:cubicBezTo>
                      <a:pt x="17666" y="12847"/>
                      <a:pt x="17978" y="12055"/>
                      <a:pt x="18194" y="11191"/>
                    </a:cubicBezTo>
                    <a:cubicBezTo>
                      <a:pt x="18266" y="10903"/>
                      <a:pt x="18314" y="10591"/>
                      <a:pt x="18362" y="10279"/>
                    </a:cubicBezTo>
                    <a:cubicBezTo>
                      <a:pt x="18386" y="10159"/>
                      <a:pt x="18386" y="10015"/>
                      <a:pt x="18410" y="9895"/>
                    </a:cubicBezTo>
                    <a:lnTo>
                      <a:pt x="18410" y="9151"/>
                    </a:lnTo>
                    <a:cubicBezTo>
                      <a:pt x="18386" y="9295"/>
                      <a:pt x="18362" y="9439"/>
                      <a:pt x="18386" y="9583"/>
                    </a:cubicBezTo>
                    <a:cubicBezTo>
                      <a:pt x="18362" y="9679"/>
                      <a:pt x="18362" y="9799"/>
                      <a:pt x="18362" y="9895"/>
                    </a:cubicBezTo>
                    <a:cubicBezTo>
                      <a:pt x="18338" y="10015"/>
                      <a:pt x="18290" y="10135"/>
                      <a:pt x="18290" y="10255"/>
                    </a:cubicBezTo>
                    <a:cubicBezTo>
                      <a:pt x="18242" y="10567"/>
                      <a:pt x="18194" y="10879"/>
                      <a:pt x="18098" y="11191"/>
                    </a:cubicBezTo>
                    <a:cubicBezTo>
                      <a:pt x="17906" y="12007"/>
                      <a:pt x="17570" y="12799"/>
                      <a:pt x="17114" y="13544"/>
                    </a:cubicBezTo>
                    <a:cubicBezTo>
                      <a:pt x="15794" y="15728"/>
                      <a:pt x="13610" y="17240"/>
                      <a:pt x="11113" y="17696"/>
                    </a:cubicBezTo>
                    <a:cubicBezTo>
                      <a:pt x="10588" y="17793"/>
                      <a:pt x="10058" y="17841"/>
                      <a:pt x="9530" y="17841"/>
                    </a:cubicBezTo>
                    <a:cubicBezTo>
                      <a:pt x="8487" y="17841"/>
                      <a:pt x="7452" y="17654"/>
                      <a:pt x="6481" y="17288"/>
                    </a:cubicBezTo>
                    <a:cubicBezTo>
                      <a:pt x="6073" y="17144"/>
                      <a:pt x="5689" y="16976"/>
                      <a:pt x="5329" y="16784"/>
                    </a:cubicBezTo>
                    <a:cubicBezTo>
                      <a:pt x="4945" y="16568"/>
                      <a:pt x="4585" y="16328"/>
                      <a:pt x="4225" y="16088"/>
                    </a:cubicBezTo>
                    <a:cubicBezTo>
                      <a:pt x="3889" y="15824"/>
                      <a:pt x="3553" y="15536"/>
                      <a:pt x="3241" y="15224"/>
                    </a:cubicBezTo>
                    <a:cubicBezTo>
                      <a:pt x="2929" y="14912"/>
                      <a:pt x="2641" y="14552"/>
                      <a:pt x="2377" y="14192"/>
                    </a:cubicBezTo>
                    <a:cubicBezTo>
                      <a:pt x="1824" y="13472"/>
                      <a:pt x="1392" y="12631"/>
                      <a:pt x="1104" y="11767"/>
                    </a:cubicBezTo>
                    <a:cubicBezTo>
                      <a:pt x="504" y="9967"/>
                      <a:pt x="504" y="8023"/>
                      <a:pt x="1104" y="6199"/>
                    </a:cubicBezTo>
                    <a:cubicBezTo>
                      <a:pt x="1392" y="5335"/>
                      <a:pt x="1824" y="4519"/>
                      <a:pt x="2377" y="3775"/>
                    </a:cubicBezTo>
                    <a:cubicBezTo>
                      <a:pt x="2641" y="3414"/>
                      <a:pt x="2929" y="3078"/>
                      <a:pt x="3241" y="2742"/>
                    </a:cubicBezTo>
                    <a:cubicBezTo>
                      <a:pt x="3553" y="2454"/>
                      <a:pt x="3889" y="2166"/>
                      <a:pt x="4249" y="1902"/>
                    </a:cubicBezTo>
                    <a:cubicBezTo>
                      <a:pt x="4585" y="1638"/>
                      <a:pt x="4945" y="1422"/>
                      <a:pt x="5329" y="1206"/>
                    </a:cubicBezTo>
                    <a:cubicBezTo>
                      <a:pt x="5713" y="1014"/>
                      <a:pt x="6097" y="846"/>
                      <a:pt x="6481" y="702"/>
                    </a:cubicBezTo>
                    <a:cubicBezTo>
                      <a:pt x="7478" y="336"/>
                      <a:pt x="8505" y="160"/>
                      <a:pt x="9519" y="160"/>
                    </a:cubicBezTo>
                    <a:cubicBezTo>
                      <a:pt x="12556" y="160"/>
                      <a:pt x="15470" y="1735"/>
                      <a:pt x="17090" y="4471"/>
                    </a:cubicBezTo>
                    <a:cubicBezTo>
                      <a:pt x="17546" y="5191"/>
                      <a:pt x="17882" y="5983"/>
                      <a:pt x="18098" y="6823"/>
                    </a:cubicBezTo>
                    <a:cubicBezTo>
                      <a:pt x="18170" y="7111"/>
                      <a:pt x="18242" y="7423"/>
                      <a:pt x="18290" y="7735"/>
                    </a:cubicBezTo>
                    <a:cubicBezTo>
                      <a:pt x="18314" y="7855"/>
                      <a:pt x="18338" y="7975"/>
                      <a:pt x="18338" y="8119"/>
                    </a:cubicBezTo>
                    <a:cubicBezTo>
                      <a:pt x="18362" y="8215"/>
                      <a:pt x="18362" y="8311"/>
                      <a:pt x="18362" y="8431"/>
                    </a:cubicBezTo>
                    <a:cubicBezTo>
                      <a:pt x="18386" y="8551"/>
                      <a:pt x="18386" y="8695"/>
                      <a:pt x="18386" y="8839"/>
                    </a:cubicBezTo>
                    <a:cubicBezTo>
                      <a:pt x="18386" y="8887"/>
                      <a:pt x="18386" y="8935"/>
                      <a:pt x="18386" y="8983"/>
                    </a:cubicBezTo>
                    <a:cubicBezTo>
                      <a:pt x="18410" y="8959"/>
                      <a:pt x="18410" y="8911"/>
                      <a:pt x="18410" y="8863"/>
                    </a:cubicBezTo>
                    <a:lnTo>
                      <a:pt x="18410" y="8143"/>
                    </a:lnTo>
                    <a:cubicBezTo>
                      <a:pt x="18410" y="8023"/>
                      <a:pt x="18362" y="7903"/>
                      <a:pt x="18362" y="7759"/>
                    </a:cubicBezTo>
                    <a:cubicBezTo>
                      <a:pt x="18338" y="7447"/>
                      <a:pt x="18290" y="7135"/>
                      <a:pt x="18194" y="6823"/>
                    </a:cubicBezTo>
                    <a:cubicBezTo>
                      <a:pt x="18002" y="5983"/>
                      <a:pt x="17666" y="5167"/>
                      <a:pt x="17234" y="4423"/>
                    </a:cubicBezTo>
                    <a:cubicBezTo>
                      <a:pt x="15570" y="1619"/>
                      <a:pt x="12583" y="1"/>
                      <a:pt x="94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766;p45">
                <a:extLst>
                  <a:ext uri="{FF2B5EF4-FFF2-40B4-BE49-F238E27FC236}">
                    <a16:creationId xmlns:a16="http://schemas.microsoft.com/office/drawing/2014/main" id="{B5A719B9-0BA7-550B-B407-CDDE413F436B}"/>
                  </a:ext>
                </a:extLst>
              </p:cNvPr>
              <p:cNvSpPr/>
              <p:nvPr/>
            </p:nvSpPr>
            <p:spPr>
              <a:xfrm>
                <a:off x="1101997" y="2997856"/>
                <a:ext cx="51704" cy="51704"/>
              </a:xfrm>
              <a:custGeom>
                <a:avLst/>
                <a:gdLst/>
                <a:ahLst/>
                <a:cxnLst/>
                <a:rect l="l" t="t" r="r" b="b"/>
                <a:pathLst>
                  <a:path w="2593" h="2593" extrusionOk="0">
                    <a:moveTo>
                      <a:pt x="1296" y="1"/>
                    </a:moveTo>
                    <a:cubicBezTo>
                      <a:pt x="576" y="1"/>
                      <a:pt x="0" y="577"/>
                      <a:pt x="0" y="1297"/>
                    </a:cubicBezTo>
                    <a:cubicBezTo>
                      <a:pt x="0" y="2017"/>
                      <a:pt x="576" y="2593"/>
                      <a:pt x="1296" y="2593"/>
                    </a:cubicBezTo>
                    <a:cubicBezTo>
                      <a:pt x="2016" y="2593"/>
                      <a:pt x="2592" y="2017"/>
                      <a:pt x="2592" y="1297"/>
                    </a:cubicBezTo>
                    <a:cubicBezTo>
                      <a:pt x="2592" y="577"/>
                      <a:pt x="2016" y="1"/>
                      <a:pt x="12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767;p45">
                <a:extLst>
                  <a:ext uri="{FF2B5EF4-FFF2-40B4-BE49-F238E27FC236}">
                    <a16:creationId xmlns:a16="http://schemas.microsoft.com/office/drawing/2014/main" id="{5D31C937-A77E-CA0A-A168-4D36AE056025}"/>
                  </a:ext>
                </a:extLst>
              </p:cNvPr>
              <p:cNvSpPr/>
              <p:nvPr/>
            </p:nvSpPr>
            <p:spPr>
              <a:xfrm>
                <a:off x="1093862" y="2996201"/>
                <a:ext cx="60797" cy="55274"/>
              </a:xfrm>
              <a:custGeom>
                <a:avLst/>
                <a:gdLst/>
                <a:ahLst/>
                <a:cxnLst/>
                <a:rect l="l" t="t" r="r" b="b"/>
                <a:pathLst>
                  <a:path w="3049" h="2772" extrusionOk="0">
                    <a:moveTo>
                      <a:pt x="1696" y="1"/>
                    </a:moveTo>
                    <a:cubicBezTo>
                      <a:pt x="1544" y="1"/>
                      <a:pt x="1392" y="28"/>
                      <a:pt x="1248" y="84"/>
                    </a:cubicBezTo>
                    <a:cubicBezTo>
                      <a:pt x="0" y="516"/>
                      <a:pt x="0" y="2268"/>
                      <a:pt x="1248" y="2700"/>
                    </a:cubicBezTo>
                    <a:cubicBezTo>
                      <a:pt x="1392" y="2748"/>
                      <a:pt x="1544" y="2772"/>
                      <a:pt x="1696" y="2772"/>
                    </a:cubicBezTo>
                    <a:cubicBezTo>
                      <a:pt x="2000" y="2772"/>
                      <a:pt x="2304" y="2676"/>
                      <a:pt x="2544" y="2484"/>
                    </a:cubicBezTo>
                    <a:cubicBezTo>
                      <a:pt x="2784" y="2292"/>
                      <a:pt x="2952" y="2004"/>
                      <a:pt x="3000" y="1716"/>
                    </a:cubicBezTo>
                    <a:cubicBezTo>
                      <a:pt x="3048" y="1596"/>
                      <a:pt x="3048" y="1500"/>
                      <a:pt x="3000" y="1380"/>
                    </a:cubicBezTo>
                    <a:cubicBezTo>
                      <a:pt x="2976" y="1476"/>
                      <a:pt x="2952" y="1596"/>
                      <a:pt x="2928" y="1692"/>
                    </a:cubicBezTo>
                    <a:cubicBezTo>
                      <a:pt x="2856" y="1956"/>
                      <a:pt x="2688" y="2196"/>
                      <a:pt x="2448" y="2364"/>
                    </a:cubicBezTo>
                    <a:cubicBezTo>
                      <a:pt x="2238" y="2514"/>
                      <a:pt x="1991" y="2589"/>
                      <a:pt x="1741" y="2589"/>
                    </a:cubicBezTo>
                    <a:cubicBezTo>
                      <a:pt x="1591" y="2589"/>
                      <a:pt x="1440" y="2562"/>
                      <a:pt x="1296" y="2508"/>
                    </a:cubicBezTo>
                    <a:cubicBezTo>
                      <a:pt x="240" y="2124"/>
                      <a:pt x="240" y="636"/>
                      <a:pt x="1296" y="252"/>
                    </a:cubicBezTo>
                    <a:cubicBezTo>
                      <a:pt x="1429" y="202"/>
                      <a:pt x="1568" y="178"/>
                      <a:pt x="1707" y="178"/>
                    </a:cubicBezTo>
                    <a:cubicBezTo>
                      <a:pt x="1968" y="178"/>
                      <a:pt x="2229" y="263"/>
                      <a:pt x="2448" y="420"/>
                    </a:cubicBezTo>
                    <a:cubicBezTo>
                      <a:pt x="2688" y="588"/>
                      <a:pt x="2856" y="804"/>
                      <a:pt x="2928" y="1068"/>
                    </a:cubicBezTo>
                    <a:cubicBezTo>
                      <a:pt x="2952" y="1188"/>
                      <a:pt x="2976" y="1284"/>
                      <a:pt x="3000" y="1380"/>
                    </a:cubicBezTo>
                    <a:cubicBezTo>
                      <a:pt x="3048" y="1284"/>
                      <a:pt x="3048" y="1164"/>
                      <a:pt x="3000" y="1068"/>
                    </a:cubicBezTo>
                    <a:cubicBezTo>
                      <a:pt x="2952" y="756"/>
                      <a:pt x="2784" y="492"/>
                      <a:pt x="2544" y="300"/>
                    </a:cubicBezTo>
                    <a:cubicBezTo>
                      <a:pt x="2304" y="108"/>
                      <a:pt x="2000" y="1"/>
                      <a:pt x="16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768;p45">
                <a:extLst>
                  <a:ext uri="{FF2B5EF4-FFF2-40B4-BE49-F238E27FC236}">
                    <a16:creationId xmlns:a16="http://schemas.microsoft.com/office/drawing/2014/main" id="{24603824-4FE1-2E5B-8F1A-676584FE2C02}"/>
                  </a:ext>
                </a:extLst>
              </p:cNvPr>
              <p:cNvSpPr/>
              <p:nvPr/>
            </p:nvSpPr>
            <p:spPr>
              <a:xfrm>
                <a:off x="978509" y="2887668"/>
                <a:ext cx="42612" cy="36510"/>
              </a:xfrm>
              <a:custGeom>
                <a:avLst/>
                <a:gdLst/>
                <a:ahLst/>
                <a:cxnLst/>
                <a:rect l="l" t="t" r="r" b="b"/>
                <a:pathLst>
                  <a:path w="2137" h="1831" extrusionOk="0">
                    <a:moveTo>
                      <a:pt x="921" y="0"/>
                    </a:moveTo>
                    <a:cubicBezTo>
                      <a:pt x="451" y="0"/>
                      <a:pt x="1" y="366"/>
                      <a:pt x="1" y="918"/>
                    </a:cubicBezTo>
                    <a:cubicBezTo>
                      <a:pt x="1" y="1422"/>
                      <a:pt x="409" y="1830"/>
                      <a:pt x="913" y="1830"/>
                    </a:cubicBezTo>
                    <a:cubicBezTo>
                      <a:pt x="1729" y="1830"/>
                      <a:pt x="2137" y="846"/>
                      <a:pt x="1561" y="270"/>
                    </a:cubicBezTo>
                    <a:cubicBezTo>
                      <a:pt x="1374" y="84"/>
                      <a:pt x="1146" y="0"/>
                      <a:pt x="9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69;p45">
                <a:extLst>
                  <a:ext uri="{FF2B5EF4-FFF2-40B4-BE49-F238E27FC236}">
                    <a16:creationId xmlns:a16="http://schemas.microsoft.com/office/drawing/2014/main" id="{DFD73EF9-7E00-1DFC-A3A5-F8E2C7CBA55F}"/>
                  </a:ext>
                </a:extLst>
              </p:cNvPr>
              <p:cNvSpPr/>
              <p:nvPr/>
            </p:nvSpPr>
            <p:spPr>
              <a:xfrm>
                <a:off x="906246" y="2888127"/>
                <a:ext cx="42133" cy="36052"/>
              </a:xfrm>
              <a:custGeom>
                <a:avLst/>
                <a:gdLst/>
                <a:ahLst/>
                <a:cxnLst/>
                <a:rect l="l" t="t" r="r" b="b"/>
                <a:pathLst>
                  <a:path w="2113" h="1808" extrusionOk="0">
                    <a:moveTo>
                      <a:pt x="899" y="1"/>
                    </a:moveTo>
                    <a:cubicBezTo>
                      <a:pt x="438" y="1"/>
                      <a:pt x="0" y="360"/>
                      <a:pt x="0" y="895"/>
                    </a:cubicBezTo>
                    <a:cubicBezTo>
                      <a:pt x="0" y="1399"/>
                      <a:pt x="408" y="1807"/>
                      <a:pt x="888" y="1807"/>
                    </a:cubicBezTo>
                    <a:cubicBezTo>
                      <a:pt x="1704" y="1807"/>
                      <a:pt x="2112" y="823"/>
                      <a:pt x="1536" y="271"/>
                    </a:cubicBezTo>
                    <a:cubicBezTo>
                      <a:pt x="1349" y="84"/>
                      <a:pt x="1122" y="1"/>
                      <a:pt x="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770;p45">
                <a:extLst>
                  <a:ext uri="{FF2B5EF4-FFF2-40B4-BE49-F238E27FC236}">
                    <a16:creationId xmlns:a16="http://schemas.microsoft.com/office/drawing/2014/main" id="{52C3F205-1C49-DF99-46DB-786AB8957C15}"/>
                  </a:ext>
                </a:extLst>
              </p:cNvPr>
              <p:cNvSpPr/>
              <p:nvPr/>
            </p:nvSpPr>
            <p:spPr>
              <a:xfrm>
                <a:off x="826247" y="2888047"/>
                <a:ext cx="46500" cy="36351"/>
              </a:xfrm>
              <a:custGeom>
                <a:avLst/>
                <a:gdLst/>
                <a:ahLst/>
                <a:cxnLst/>
                <a:rect l="l" t="t" r="r" b="b"/>
                <a:pathLst>
                  <a:path w="2332" h="1823" extrusionOk="0">
                    <a:moveTo>
                      <a:pt x="1143" y="0"/>
                    </a:moveTo>
                    <a:cubicBezTo>
                      <a:pt x="475" y="0"/>
                      <a:pt x="0" y="735"/>
                      <a:pt x="364" y="1355"/>
                    </a:cubicBezTo>
                    <a:cubicBezTo>
                      <a:pt x="539" y="1658"/>
                      <a:pt x="841" y="1823"/>
                      <a:pt x="1150" y="1823"/>
                    </a:cubicBezTo>
                    <a:cubicBezTo>
                      <a:pt x="1307" y="1823"/>
                      <a:pt x="1466" y="1780"/>
                      <a:pt x="1612" y="1691"/>
                    </a:cubicBezTo>
                    <a:cubicBezTo>
                      <a:pt x="2332" y="1283"/>
                      <a:pt x="2188" y="227"/>
                      <a:pt x="1396" y="35"/>
                    </a:cubicBezTo>
                    <a:cubicBezTo>
                      <a:pt x="1310" y="11"/>
                      <a:pt x="1225" y="0"/>
                      <a:pt x="1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771;p45">
                <a:extLst>
                  <a:ext uri="{FF2B5EF4-FFF2-40B4-BE49-F238E27FC236}">
                    <a16:creationId xmlns:a16="http://schemas.microsoft.com/office/drawing/2014/main" id="{B4EE5716-EAA0-C515-0FF3-1B44A3D89D9B}"/>
                  </a:ext>
                </a:extLst>
              </p:cNvPr>
              <p:cNvSpPr/>
              <p:nvPr/>
            </p:nvSpPr>
            <p:spPr>
              <a:xfrm>
                <a:off x="1470050" y="2638340"/>
                <a:ext cx="217306" cy="234574"/>
              </a:xfrm>
              <a:custGeom>
                <a:avLst/>
                <a:gdLst/>
                <a:ahLst/>
                <a:cxnLst/>
                <a:rect l="l" t="t" r="r" b="b"/>
                <a:pathLst>
                  <a:path w="10898" h="11764" extrusionOk="0">
                    <a:moveTo>
                      <a:pt x="5886" y="0"/>
                    </a:moveTo>
                    <a:cubicBezTo>
                      <a:pt x="4467" y="0"/>
                      <a:pt x="3073" y="512"/>
                      <a:pt x="1992" y="1469"/>
                    </a:cubicBezTo>
                    <a:cubicBezTo>
                      <a:pt x="936" y="2357"/>
                      <a:pt x="240" y="3557"/>
                      <a:pt x="0" y="4925"/>
                    </a:cubicBezTo>
                    <a:lnTo>
                      <a:pt x="3865" y="10686"/>
                    </a:lnTo>
                    <a:cubicBezTo>
                      <a:pt x="4878" y="11400"/>
                      <a:pt x="6067" y="11763"/>
                      <a:pt x="7257" y="11763"/>
                    </a:cubicBezTo>
                    <a:cubicBezTo>
                      <a:pt x="8265" y="11763"/>
                      <a:pt x="9274" y="11502"/>
                      <a:pt x="10177" y="10974"/>
                    </a:cubicBezTo>
                    <a:lnTo>
                      <a:pt x="8065" y="10590"/>
                    </a:lnTo>
                    <a:lnTo>
                      <a:pt x="8065" y="10590"/>
                    </a:lnTo>
                    <a:cubicBezTo>
                      <a:pt x="8095" y="10590"/>
                      <a:pt x="8125" y="10591"/>
                      <a:pt x="8155" y="10591"/>
                    </a:cubicBezTo>
                    <a:cubicBezTo>
                      <a:pt x="9201" y="10591"/>
                      <a:pt x="10174" y="10184"/>
                      <a:pt x="10897" y="9414"/>
                    </a:cubicBezTo>
                    <a:cubicBezTo>
                      <a:pt x="9673" y="9414"/>
                      <a:pt x="8473" y="9078"/>
                      <a:pt x="7441" y="8430"/>
                    </a:cubicBezTo>
                    <a:cubicBezTo>
                      <a:pt x="9361" y="8238"/>
                      <a:pt x="10897" y="6341"/>
                      <a:pt x="10825" y="4397"/>
                    </a:cubicBezTo>
                    <a:cubicBezTo>
                      <a:pt x="10753" y="2477"/>
                      <a:pt x="9265" y="725"/>
                      <a:pt x="7393" y="197"/>
                    </a:cubicBezTo>
                    <a:cubicBezTo>
                      <a:pt x="6896" y="65"/>
                      <a:pt x="6390" y="0"/>
                      <a:pt x="58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772;p45">
                <a:extLst>
                  <a:ext uri="{FF2B5EF4-FFF2-40B4-BE49-F238E27FC236}">
                    <a16:creationId xmlns:a16="http://schemas.microsoft.com/office/drawing/2014/main" id="{FCCDCF1D-2020-49B2-B285-D8257A550483}"/>
                  </a:ext>
                </a:extLst>
              </p:cNvPr>
              <p:cNvSpPr/>
              <p:nvPr/>
            </p:nvSpPr>
            <p:spPr>
              <a:xfrm>
                <a:off x="1461017" y="2712277"/>
                <a:ext cx="70308" cy="57966"/>
              </a:xfrm>
              <a:custGeom>
                <a:avLst/>
                <a:gdLst/>
                <a:ahLst/>
                <a:cxnLst/>
                <a:rect l="l" t="t" r="r" b="b"/>
                <a:pathLst>
                  <a:path w="3526" h="2907" extrusionOk="0">
                    <a:moveTo>
                      <a:pt x="943" y="1"/>
                    </a:moveTo>
                    <a:cubicBezTo>
                      <a:pt x="859" y="1"/>
                      <a:pt x="776" y="6"/>
                      <a:pt x="693" y="17"/>
                    </a:cubicBezTo>
                    <a:cubicBezTo>
                      <a:pt x="429" y="41"/>
                      <a:pt x="189" y="209"/>
                      <a:pt x="93" y="449"/>
                    </a:cubicBezTo>
                    <a:cubicBezTo>
                      <a:pt x="0" y="681"/>
                      <a:pt x="176" y="1002"/>
                      <a:pt x="426" y="1002"/>
                    </a:cubicBezTo>
                    <a:cubicBezTo>
                      <a:pt x="435" y="1002"/>
                      <a:pt x="444" y="1002"/>
                      <a:pt x="453" y="1001"/>
                    </a:cubicBezTo>
                    <a:lnTo>
                      <a:pt x="501" y="1049"/>
                    </a:lnTo>
                    <a:cubicBezTo>
                      <a:pt x="1077" y="1577"/>
                      <a:pt x="1677" y="2081"/>
                      <a:pt x="2277" y="2561"/>
                    </a:cubicBezTo>
                    <a:cubicBezTo>
                      <a:pt x="2421" y="2705"/>
                      <a:pt x="2589" y="2801"/>
                      <a:pt x="2781" y="2873"/>
                    </a:cubicBezTo>
                    <a:cubicBezTo>
                      <a:pt x="2841" y="2896"/>
                      <a:pt x="2903" y="2906"/>
                      <a:pt x="2964" y="2906"/>
                    </a:cubicBezTo>
                    <a:cubicBezTo>
                      <a:pt x="3100" y="2906"/>
                      <a:pt x="3234" y="2853"/>
                      <a:pt x="3333" y="2753"/>
                    </a:cubicBezTo>
                    <a:cubicBezTo>
                      <a:pt x="3525" y="2513"/>
                      <a:pt x="3381" y="2129"/>
                      <a:pt x="3213" y="1865"/>
                    </a:cubicBezTo>
                    <a:cubicBezTo>
                      <a:pt x="2949" y="1361"/>
                      <a:pt x="2613" y="905"/>
                      <a:pt x="2229" y="521"/>
                    </a:cubicBezTo>
                    <a:cubicBezTo>
                      <a:pt x="1882" y="174"/>
                      <a:pt x="1414" y="1"/>
                      <a:pt x="9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773;p45">
                <a:extLst>
                  <a:ext uri="{FF2B5EF4-FFF2-40B4-BE49-F238E27FC236}">
                    <a16:creationId xmlns:a16="http://schemas.microsoft.com/office/drawing/2014/main" id="{DC0DFC74-DB1A-BD70-67B0-933131FB265F}"/>
                  </a:ext>
                </a:extLst>
              </p:cNvPr>
              <p:cNvSpPr/>
              <p:nvPr/>
            </p:nvSpPr>
            <p:spPr>
              <a:xfrm>
                <a:off x="1221159" y="2712037"/>
                <a:ext cx="377644" cy="334254"/>
              </a:xfrm>
              <a:custGeom>
                <a:avLst/>
                <a:gdLst/>
                <a:ahLst/>
                <a:cxnLst/>
                <a:rect l="l" t="t" r="r" b="b"/>
                <a:pathLst>
                  <a:path w="18939" h="16763" extrusionOk="0">
                    <a:moveTo>
                      <a:pt x="8457" y="1"/>
                    </a:moveTo>
                    <a:cubicBezTo>
                      <a:pt x="6944" y="1"/>
                      <a:pt x="6238" y="338"/>
                      <a:pt x="5065" y="653"/>
                    </a:cubicBezTo>
                    <a:cubicBezTo>
                      <a:pt x="3817" y="965"/>
                      <a:pt x="2713" y="1685"/>
                      <a:pt x="1945" y="2717"/>
                    </a:cubicBezTo>
                    <a:cubicBezTo>
                      <a:pt x="1009" y="3941"/>
                      <a:pt x="409" y="5382"/>
                      <a:pt x="169" y="6894"/>
                    </a:cubicBezTo>
                    <a:cubicBezTo>
                      <a:pt x="1" y="8358"/>
                      <a:pt x="73" y="9822"/>
                      <a:pt x="409" y="11262"/>
                    </a:cubicBezTo>
                    <a:cubicBezTo>
                      <a:pt x="913" y="13086"/>
                      <a:pt x="1681" y="14815"/>
                      <a:pt x="2761" y="16399"/>
                    </a:cubicBezTo>
                    <a:lnTo>
                      <a:pt x="5401" y="16711"/>
                    </a:lnTo>
                    <a:cubicBezTo>
                      <a:pt x="6199" y="16737"/>
                      <a:pt x="7000" y="16763"/>
                      <a:pt x="7799" y="16763"/>
                    </a:cubicBezTo>
                    <a:cubicBezTo>
                      <a:pt x="9213" y="16763"/>
                      <a:pt x="10622" y="16681"/>
                      <a:pt x="12002" y="16375"/>
                    </a:cubicBezTo>
                    <a:cubicBezTo>
                      <a:pt x="14138" y="15871"/>
                      <a:pt x="16227" y="14695"/>
                      <a:pt x="17379" y="12822"/>
                    </a:cubicBezTo>
                    <a:cubicBezTo>
                      <a:pt x="18939" y="10206"/>
                      <a:pt x="18291" y="6150"/>
                      <a:pt x="16347" y="3773"/>
                    </a:cubicBezTo>
                    <a:cubicBezTo>
                      <a:pt x="14522" y="1445"/>
                      <a:pt x="11738" y="53"/>
                      <a:pt x="8762" y="5"/>
                    </a:cubicBezTo>
                    <a:cubicBezTo>
                      <a:pt x="8657" y="2"/>
                      <a:pt x="8555" y="1"/>
                      <a:pt x="8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774;p45">
                <a:extLst>
                  <a:ext uri="{FF2B5EF4-FFF2-40B4-BE49-F238E27FC236}">
                    <a16:creationId xmlns:a16="http://schemas.microsoft.com/office/drawing/2014/main" id="{D19B9611-C554-0B38-4F8E-6E3207CED813}"/>
                  </a:ext>
                </a:extLst>
              </p:cNvPr>
              <p:cNvSpPr/>
              <p:nvPr/>
            </p:nvSpPr>
            <p:spPr>
              <a:xfrm>
                <a:off x="1235994" y="2744679"/>
                <a:ext cx="268053" cy="451342"/>
              </a:xfrm>
              <a:custGeom>
                <a:avLst/>
                <a:gdLst/>
                <a:ahLst/>
                <a:cxnLst/>
                <a:rect l="l" t="t" r="r" b="b"/>
                <a:pathLst>
                  <a:path w="13443" h="22635" extrusionOk="0">
                    <a:moveTo>
                      <a:pt x="6722" y="0"/>
                    </a:moveTo>
                    <a:lnTo>
                      <a:pt x="5329" y="168"/>
                    </a:lnTo>
                    <a:cubicBezTo>
                      <a:pt x="2209" y="168"/>
                      <a:pt x="49" y="3625"/>
                      <a:pt x="25" y="6169"/>
                    </a:cubicBezTo>
                    <a:cubicBezTo>
                      <a:pt x="1" y="8953"/>
                      <a:pt x="97" y="12409"/>
                      <a:pt x="553" y="14474"/>
                    </a:cubicBezTo>
                    <a:cubicBezTo>
                      <a:pt x="1441" y="18650"/>
                      <a:pt x="4993" y="19010"/>
                      <a:pt x="4993" y="19010"/>
                    </a:cubicBezTo>
                    <a:cubicBezTo>
                      <a:pt x="4993" y="19010"/>
                      <a:pt x="4921" y="21218"/>
                      <a:pt x="4897" y="22635"/>
                    </a:cubicBezTo>
                    <a:lnTo>
                      <a:pt x="13058" y="22034"/>
                    </a:lnTo>
                    <a:lnTo>
                      <a:pt x="13442" y="3553"/>
                    </a:lnTo>
                    <a:cubicBezTo>
                      <a:pt x="13418" y="2785"/>
                      <a:pt x="12818" y="2160"/>
                      <a:pt x="12050" y="2112"/>
                    </a:cubicBezTo>
                    <a:lnTo>
                      <a:pt x="6722" y="0"/>
                    </a:lnTo>
                    <a:close/>
                  </a:path>
                </a:pathLst>
              </a:custGeom>
              <a:solidFill>
                <a:srgbClr val="AE7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775;p45">
                <a:extLst>
                  <a:ext uri="{FF2B5EF4-FFF2-40B4-BE49-F238E27FC236}">
                    <a16:creationId xmlns:a16="http://schemas.microsoft.com/office/drawing/2014/main" id="{D12ACB61-F9CD-6BF6-8825-6AB1BEFF0592}"/>
                  </a:ext>
                </a:extLst>
              </p:cNvPr>
              <p:cNvSpPr/>
              <p:nvPr/>
            </p:nvSpPr>
            <p:spPr>
              <a:xfrm>
                <a:off x="1333162" y="2998773"/>
                <a:ext cx="39262" cy="34995"/>
              </a:xfrm>
              <a:custGeom>
                <a:avLst/>
                <a:gdLst/>
                <a:ahLst/>
                <a:cxnLst/>
                <a:rect l="l" t="t" r="r" b="b"/>
                <a:pathLst>
                  <a:path w="1969" h="1755" extrusionOk="0">
                    <a:moveTo>
                      <a:pt x="1031" y="1"/>
                    </a:moveTo>
                    <a:cubicBezTo>
                      <a:pt x="855" y="1"/>
                      <a:pt x="680" y="49"/>
                      <a:pt x="528" y="147"/>
                    </a:cubicBezTo>
                    <a:cubicBezTo>
                      <a:pt x="168" y="435"/>
                      <a:pt x="0" y="867"/>
                      <a:pt x="72" y="1299"/>
                    </a:cubicBezTo>
                    <a:cubicBezTo>
                      <a:pt x="264" y="1563"/>
                      <a:pt x="552" y="1731"/>
                      <a:pt x="865" y="1755"/>
                    </a:cubicBezTo>
                    <a:lnTo>
                      <a:pt x="1009" y="1755"/>
                    </a:lnTo>
                    <a:cubicBezTo>
                      <a:pt x="1273" y="1755"/>
                      <a:pt x="1513" y="1659"/>
                      <a:pt x="1681" y="1491"/>
                    </a:cubicBezTo>
                    <a:cubicBezTo>
                      <a:pt x="1873" y="1299"/>
                      <a:pt x="1969" y="1035"/>
                      <a:pt x="1945" y="771"/>
                    </a:cubicBezTo>
                    <a:cubicBezTo>
                      <a:pt x="1897" y="555"/>
                      <a:pt x="1801" y="363"/>
                      <a:pt x="1633" y="219"/>
                    </a:cubicBezTo>
                    <a:cubicBezTo>
                      <a:pt x="1461" y="73"/>
                      <a:pt x="1246" y="1"/>
                      <a:pt x="1031" y="1"/>
                    </a:cubicBezTo>
                    <a:close/>
                  </a:path>
                </a:pathLst>
              </a:custGeom>
              <a:solidFill>
                <a:srgbClr val="0E2124">
                  <a:alpha val="10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776;p45">
                <a:extLst>
                  <a:ext uri="{FF2B5EF4-FFF2-40B4-BE49-F238E27FC236}">
                    <a16:creationId xmlns:a16="http://schemas.microsoft.com/office/drawing/2014/main" id="{E696D9B9-F504-851B-7999-AF5D19C9D844}"/>
                  </a:ext>
                </a:extLst>
              </p:cNvPr>
              <p:cNvSpPr/>
              <p:nvPr/>
            </p:nvSpPr>
            <p:spPr>
              <a:xfrm>
                <a:off x="1264728" y="2927986"/>
                <a:ext cx="22034" cy="21077"/>
              </a:xfrm>
              <a:custGeom>
                <a:avLst/>
                <a:gdLst/>
                <a:ahLst/>
                <a:cxnLst/>
                <a:rect l="l" t="t" r="r" b="b"/>
                <a:pathLst>
                  <a:path w="1105" h="1057" extrusionOk="0">
                    <a:moveTo>
                      <a:pt x="576" y="0"/>
                    </a:moveTo>
                    <a:cubicBezTo>
                      <a:pt x="288" y="0"/>
                      <a:pt x="24" y="216"/>
                      <a:pt x="24" y="504"/>
                    </a:cubicBezTo>
                    <a:lnTo>
                      <a:pt x="0" y="528"/>
                    </a:lnTo>
                    <a:cubicBezTo>
                      <a:pt x="24" y="816"/>
                      <a:pt x="264" y="1056"/>
                      <a:pt x="576" y="1056"/>
                    </a:cubicBezTo>
                    <a:cubicBezTo>
                      <a:pt x="840" y="1056"/>
                      <a:pt x="1080" y="816"/>
                      <a:pt x="1104" y="552"/>
                    </a:cubicBezTo>
                    <a:cubicBezTo>
                      <a:pt x="1104" y="240"/>
                      <a:pt x="864" y="0"/>
                      <a:pt x="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77;p45">
                <a:extLst>
                  <a:ext uri="{FF2B5EF4-FFF2-40B4-BE49-F238E27FC236}">
                    <a16:creationId xmlns:a16="http://schemas.microsoft.com/office/drawing/2014/main" id="{764D68FD-9998-84C8-8358-2936CC003F05}"/>
                  </a:ext>
                </a:extLst>
              </p:cNvPr>
              <p:cNvSpPr/>
              <p:nvPr/>
            </p:nvSpPr>
            <p:spPr>
              <a:xfrm>
                <a:off x="1255156" y="2882922"/>
                <a:ext cx="44047" cy="12742"/>
              </a:xfrm>
              <a:custGeom>
                <a:avLst/>
                <a:gdLst/>
                <a:ahLst/>
                <a:cxnLst/>
                <a:rect l="l" t="t" r="r" b="b"/>
                <a:pathLst>
                  <a:path w="2209" h="639" extrusionOk="0">
                    <a:moveTo>
                      <a:pt x="1129" y="0"/>
                    </a:moveTo>
                    <a:cubicBezTo>
                      <a:pt x="1097" y="0"/>
                      <a:pt x="1064" y="1"/>
                      <a:pt x="1032" y="4"/>
                    </a:cubicBezTo>
                    <a:cubicBezTo>
                      <a:pt x="744" y="28"/>
                      <a:pt x="456" y="148"/>
                      <a:pt x="216" y="340"/>
                    </a:cubicBezTo>
                    <a:cubicBezTo>
                      <a:pt x="48" y="484"/>
                      <a:pt x="0" y="604"/>
                      <a:pt x="24" y="628"/>
                    </a:cubicBezTo>
                    <a:cubicBezTo>
                      <a:pt x="31" y="635"/>
                      <a:pt x="42" y="639"/>
                      <a:pt x="56" y="639"/>
                    </a:cubicBezTo>
                    <a:cubicBezTo>
                      <a:pt x="177" y="639"/>
                      <a:pt x="542" y="383"/>
                      <a:pt x="1080" y="340"/>
                    </a:cubicBezTo>
                    <a:cubicBezTo>
                      <a:pt x="1105" y="339"/>
                      <a:pt x="1130" y="338"/>
                      <a:pt x="1155" y="338"/>
                    </a:cubicBezTo>
                    <a:cubicBezTo>
                      <a:pt x="1625" y="338"/>
                      <a:pt x="1989" y="520"/>
                      <a:pt x="2119" y="520"/>
                    </a:cubicBezTo>
                    <a:cubicBezTo>
                      <a:pt x="2138" y="520"/>
                      <a:pt x="2152" y="517"/>
                      <a:pt x="2160" y="508"/>
                    </a:cubicBezTo>
                    <a:cubicBezTo>
                      <a:pt x="2208" y="436"/>
                      <a:pt x="2112" y="364"/>
                      <a:pt x="1920" y="220"/>
                    </a:cubicBezTo>
                    <a:cubicBezTo>
                      <a:pt x="1683" y="91"/>
                      <a:pt x="1408" y="0"/>
                      <a:pt x="11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78;p45">
                <a:extLst>
                  <a:ext uri="{FF2B5EF4-FFF2-40B4-BE49-F238E27FC236}">
                    <a16:creationId xmlns:a16="http://schemas.microsoft.com/office/drawing/2014/main" id="{851ED8CA-A6B5-313A-B038-27F744EDBB1C}"/>
                  </a:ext>
                </a:extLst>
              </p:cNvPr>
              <p:cNvSpPr/>
              <p:nvPr/>
            </p:nvSpPr>
            <p:spPr>
              <a:xfrm>
                <a:off x="1299663" y="2889682"/>
                <a:ext cx="31605" cy="97846"/>
              </a:xfrm>
              <a:custGeom>
                <a:avLst/>
                <a:gdLst/>
                <a:ahLst/>
                <a:cxnLst/>
                <a:rect l="l" t="t" r="r" b="b"/>
                <a:pathLst>
                  <a:path w="1585" h="4907" extrusionOk="0">
                    <a:moveTo>
                      <a:pt x="1534" y="1"/>
                    </a:moveTo>
                    <a:cubicBezTo>
                      <a:pt x="1456" y="1"/>
                      <a:pt x="980" y="1312"/>
                      <a:pt x="456" y="2929"/>
                    </a:cubicBezTo>
                    <a:lnTo>
                      <a:pt x="96" y="4081"/>
                    </a:lnTo>
                    <a:cubicBezTo>
                      <a:pt x="24" y="4273"/>
                      <a:pt x="0" y="4489"/>
                      <a:pt x="72" y="4681"/>
                    </a:cubicBezTo>
                    <a:cubicBezTo>
                      <a:pt x="120" y="4777"/>
                      <a:pt x="216" y="4849"/>
                      <a:pt x="312" y="4873"/>
                    </a:cubicBezTo>
                    <a:cubicBezTo>
                      <a:pt x="408" y="4897"/>
                      <a:pt x="480" y="4897"/>
                      <a:pt x="576" y="4897"/>
                    </a:cubicBezTo>
                    <a:cubicBezTo>
                      <a:pt x="660" y="4904"/>
                      <a:pt x="744" y="4907"/>
                      <a:pt x="828" y="4907"/>
                    </a:cubicBezTo>
                    <a:cubicBezTo>
                      <a:pt x="1057" y="4907"/>
                      <a:pt x="1290" y="4885"/>
                      <a:pt x="1536" y="4849"/>
                    </a:cubicBezTo>
                    <a:cubicBezTo>
                      <a:pt x="1224" y="4777"/>
                      <a:pt x="888" y="4729"/>
                      <a:pt x="576" y="4729"/>
                    </a:cubicBezTo>
                    <a:cubicBezTo>
                      <a:pt x="432" y="4729"/>
                      <a:pt x="288" y="4705"/>
                      <a:pt x="264" y="4609"/>
                    </a:cubicBezTo>
                    <a:cubicBezTo>
                      <a:pt x="240" y="4441"/>
                      <a:pt x="264" y="4297"/>
                      <a:pt x="336" y="4153"/>
                    </a:cubicBezTo>
                    <a:cubicBezTo>
                      <a:pt x="456" y="3793"/>
                      <a:pt x="576" y="3409"/>
                      <a:pt x="696" y="3001"/>
                    </a:cubicBezTo>
                    <a:cubicBezTo>
                      <a:pt x="1224" y="1369"/>
                      <a:pt x="1584" y="25"/>
                      <a:pt x="1536" y="1"/>
                    </a:cubicBezTo>
                    <a:cubicBezTo>
                      <a:pt x="1536" y="1"/>
                      <a:pt x="1535" y="1"/>
                      <a:pt x="1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79;p45">
                <a:extLst>
                  <a:ext uri="{FF2B5EF4-FFF2-40B4-BE49-F238E27FC236}">
                    <a16:creationId xmlns:a16="http://schemas.microsoft.com/office/drawing/2014/main" id="{05A41853-3799-C1D6-FE5A-4C419DB2B185}"/>
                  </a:ext>
                </a:extLst>
              </p:cNvPr>
              <p:cNvSpPr/>
              <p:nvPr/>
            </p:nvSpPr>
            <p:spPr>
              <a:xfrm>
                <a:off x="1335076" y="3087825"/>
                <a:ext cx="111066" cy="56650"/>
              </a:xfrm>
              <a:custGeom>
                <a:avLst/>
                <a:gdLst/>
                <a:ahLst/>
                <a:cxnLst/>
                <a:rect l="l" t="t" r="r" b="b"/>
                <a:pathLst>
                  <a:path w="5570" h="2841" extrusionOk="0">
                    <a:moveTo>
                      <a:pt x="5569" y="1"/>
                    </a:moveTo>
                    <a:cubicBezTo>
                      <a:pt x="3937" y="1105"/>
                      <a:pt x="2017" y="1705"/>
                      <a:pt x="24" y="1801"/>
                    </a:cubicBezTo>
                    <a:lnTo>
                      <a:pt x="0" y="2833"/>
                    </a:lnTo>
                    <a:cubicBezTo>
                      <a:pt x="116" y="2838"/>
                      <a:pt x="230" y="2840"/>
                      <a:pt x="341" y="2840"/>
                    </a:cubicBezTo>
                    <a:cubicBezTo>
                      <a:pt x="4320" y="2840"/>
                      <a:pt x="5569" y="1"/>
                      <a:pt x="5569" y="1"/>
                    </a:cubicBezTo>
                    <a:close/>
                  </a:path>
                </a:pathLst>
              </a:custGeom>
              <a:solidFill>
                <a:srgbClr val="0E2124">
                  <a:alpha val="10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80;p45">
                <a:extLst>
                  <a:ext uri="{FF2B5EF4-FFF2-40B4-BE49-F238E27FC236}">
                    <a16:creationId xmlns:a16="http://schemas.microsoft.com/office/drawing/2014/main" id="{C34EF434-86D9-92B4-41FE-5F4CFF82FC5F}"/>
                  </a:ext>
                </a:extLst>
              </p:cNvPr>
              <p:cNvSpPr/>
              <p:nvPr/>
            </p:nvSpPr>
            <p:spPr>
              <a:xfrm>
                <a:off x="1329333" y="2992592"/>
                <a:ext cx="37826" cy="34955"/>
              </a:xfrm>
              <a:custGeom>
                <a:avLst/>
                <a:gdLst/>
                <a:ahLst/>
                <a:cxnLst/>
                <a:rect l="l" t="t" r="r" b="b"/>
                <a:pathLst>
                  <a:path w="1897" h="1753" extrusionOk="0">
                    <a:moveTo>
                      <a:pt x="1777" y="1"/>
                    </a:moveTo>
                    <a:cubicBezTo>
                      <a:pt x="1681" y="1"/>
                      <a:pt x="1705" y="625"/>
                      <a:pt x="1201" y="1105"/>
                    </a:cubicBezTo>
                    <a:cubicBezTo>
                      <a:pt x="672" y="1585"/>
                      <a:pt x="0" y="1561"/>
                      <a:pt x="0" y="1633"/>
                    </a:cubicBezTo>
                    <a:cubicBezTo>
                      <a:pt x="0" y="1729"/>
                      <a:pt x="144" y="1753"/>
                      <a:pt x="432" y="1753"/>
                    </a:cubicBezTo>
                    <a:cubicBezTo>
                      <a:pt x="792" y="1729"/>
                      <a:pt x="1153" y="1585"/>
                      <a:pt x="1441" y="1345"/>
                    </a:cubicBezTo>
                    <a:cubicBezTo>
                      <a:pt x="1705" y="1105"/>
                      <a:pt x="1849" y="769"/>
                      <a:pt x="1873" y="409"/>
                    </a:cubicBezTo>
                    <a:cubicBezTo>
                      <a:pt x="1897" y="145"/>
                      <a:pt x="1825" y="1"/>
                      <a:pt x="1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81;p45">
                <a:extLst>
                  <a:ext uri="{FF2B5EF4-FFF2-40B4-BE49-F238E27FC236}">
                    <a16:creationId xmlns:a16="http://schemas.microsoft.com/office/drawing/2014/main" id="{F9A46EBE-55B3-1E4A-7580-C5292A683289}"/>
                  </a:ext>
                </a:extLst>
              </p:cNvPr>
              <p:cNvSpPr/>
              <p:nvPr/>
            </p:nvSpPr>
            <p:spPr>
              <a:xfrm>
                <a:off x="1258506" y="2844339"/>
                <a:ext cx="45005" cy="12562"/>
              </a:xfrm>
              <a:custGeom>
                <a:avLst/>
                <a:gdLst/>
                <a:ahLst/>
                <a:cxnLst/>
                <a:rect l="l" t="t" r="r" b="b"/>
                <a:pathLst>
                  <a:path w="2257" h="630" extrusionOk="0">
                    <a:moveTo>
                      <a:pt x="1152" y="1"/>
                    </a:moveTo>
                    <a:cubicBezTo>
                      <a:pt x="852" y="1"/>
                      <a:pt x="552" y="79"/>
                      <a:pt x="288" y="235"/>
                    </a:cubicBezTo>
                    <a:cubicBezTo>
                      <a:pt x="72" y="331"/>
                      <a:pt x="0" y="475"/>
                      <a:pt x="72" y="547"/>
                    </a:cubicBezTo>
                    <a:cubicBezTo>
                      <a:pt x="114" y="588"/>
                      <a:pt x="192" y="601"/>
                      <a:pt x="299" y="601"/>
                    </a:cubicBezTo>
                    <a:cubicBezTo>
                      <a:pt x="472" y="601"/>
                      <a:pt x="720" y="568"/>
                      <a:pt x="1004" y="568"/>
                    </a:cubicBezTo>
                    <a:cubicBezTo>
                      <a:pt x="1052" y="568"/>
                      <a:pt x="1102" y="569"/>
                      <a:pt x="1152" y="571"/>
                    </a:cubicBezTo>
                    <a:cubicBezTo>
                      <a:pt x="1471" y="586"/>
                      <a:pt x="1770" y="630"/>
                      <a:pt x="1971" y="630"/>
                    </a:cubicBezTo>
                    <a:cubicBezTo>
                      <a:pt x="2089" y="630"/>
                      <a:pt x="2173" y="615"/>
                      <a:pt x="2208" y="571"/>
                    </a:cubicBezTo>
                    <a:cubicBezTo>
                      <a:pt x="2256" y="499"/>
                      <a:pt x="2208" y="379"/>
                      <a:pt x="2016" y="235"/>
                    </a:cubicBezTo>
                    <a:cubicBezTo>
                      <a:pt x="1752" y="79"/>
                      <a:pt x="1452" y="1"/>
                      <a:pt x="1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82;p45">
                <a:extLst>
                  <a:ext uri="{FF2B5EF4-FFF2-40B4-BE49-F238E27FC236}">
                    <a16:creationId xmlns:a16="http://schemas.microsoft.com/office/drawing/2014/main" id="{0E568A28-9301-FDB0-80FC-A8BCEB26F112}"/>
                  </a:ext>
                </a:extLst>
              </p:cNvPr>
              <p:cNvSpPr/>
              <p:nvPr/>
            </p:nvSpPr>
            <p:spPr>
              <a:xfrm>
                <a:off x="1369532" y="2926032"/>
                <a:ext cx="22034" cy="20678"/>
              </a:xfrm>
              <a:custGeom>
                <a:avLst/>
                <a:gdLst/>
                <a:ahLst/>
                <a:cxnLst/>
                <a:rect l="l" t="t" r="r" b="b"/>
                <a:pathLst>
                  <a:path w="1105" h="1037" extrusionOk="0">
                    <a:moveTo>
                      <a:pt x="569" y="0"/>
                    </a:moveTo>
                    <a:cubicBezTo>
                      <a:pt x="556" y="0"/>
                      <a:pt x="542" y="1"/>
                      <a:pt x="529" y="2"/>
                    </a:cubicBezTo>
                    <a:cubicBezTo>
                      <a:pt x="217" y="26"/>
                      <a:pt x="1" y="266"/>
                      <a:pt x="1" y="578"/>
                    </a:cubicBezTo>
                    <a:cubicBezTo>
                      <a:pt x="23" y="829"/>
                      <a:pt x="262" y="1036"/>
                      <a:pt x="533" y="1036"/>
                    </a:cubicBezTo>
                    <a:cubicBezTo>
                      <a:pt x="547" y="1036"/>
                      <a:pt x="562" y="1035"/>
                      <a:pt x="577" y="1034"/>
                    </a:cubicBezTo>
                    <a:cubicBezTo>
                      <a:pt x="865" y="1010"/>
                      <a:pt x="1105" y="770"/>
                      <a:pt x="1081" y="482"/>
                    </a:cubicBezTo>
                    <a:cubicBezTo>
                      <a:pt x="1058" y="209"/>
                      <a:pt x="819" y="0"/>
                      <a:pt x="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83;p45">
                <a:extLst>
                  <a:ext uri="{FF2B5EF4-FFF2-40B4-BE49-F238E27FC236}">
                    <a16:creationId xmlns:a16="http://schemas.microsoft.com/office/drawing/2014/main" id="{038E8575-025B-0EC4-9C1B-751EECB71DA7}"/>
                  </a:ext>
                </a:extLst>
              </p:cNvPr>
              <p:cNvSpPr/>
              <p:nvPr/>
            </p:nvSpPr>
            <p:spPr>
              <a:xfrm>
                <a:off x="1368575" y="2880111"/>
                <a:ext cx="44526" cy="11745"/>
              </a:xfrm>
              <a:custGeom>
                <a:avLst/>
                <a:gdLst/>
                <a:ahLst/>
                <a:cxnLst/>
                <a:rect l="l" t="t" r="r" b="b"/>
                <a:pathLst>
                  <a:path w="2233" h="589" extrusionOk="0">
                    <a:moveTo>
                      <a:pt x="1129" y="1"/>
                    </a:moveTo>
                    <a:cubicBezTo>
                      <a:pt x="841" y="1"/>
                      <a:pt x="529" y="97"/>
                      <a:pt x="289" y="289"/>
                    </a:cubicBezTo>
                    <a:cubicBezTo>
                      <a:pt x="97" y="409"/>
                      <a:pt x="1" y="505"/>
                      <a:pt x="73" y="577"/>
                    </a:cubicBezTo>
                    <a:cubicBezTo>
                      <a:pt x="81" y="585"/>
                      <a:pt x="93" y="589"/>
                      <a:pt x="109" y="589"/>
                    </a:cubicBezTo>
                    <a:cubicBezTo>
                      <a:pt x="237" y="589"/>
                      <a:pt x="616" y="358"/>
                      <a:pt x="1129" y="337"/>
                    </a:cubicBezTo>
                    <a:cubicBezTo>
                      <a:pt x="1662" y="337"/>
                      <a:pt x="2044" y="565"/>
                      <a:pt x="2173" y="565"/>
                    </a:cubicBezTo>
                    <a:cubicBezTo>
                      <a:pt x="2189" y="565"/>
                      <a:pt x="2201" y="561"/>
                      <a:pt x="2209" y="553"/>
                    </a:cubicBezTo>
                    <a:cubicBezTo>
                      <a:pt x="2233" y="529"/>
                      <a:pt x="2161" y="409"/>
                      <a:pt x="1993" y="265"/>
                    </a:cubicBezTo>
                    <a:cubicBezTo>
                      <a:pt x="1729" y="97"/>
                      <a:pt x="1441" y="1"/>
                      <a:pt x="11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84;p45">
                <a:extLst>
                  <a:ext uri="{FF2B5EF4-FFF2-40B4-BE49-F238E27FC236}">
                    <a16:creationId xmlns:a16="http://schemas.microsoft.com/office/drawing/2014/main" id="{83C3CFBD-547A-5DD4-342D-AA0B0C8F8B81}"/>
                  </a:ext>
                </a:extLst>
              </p:cNvPr>
              <p:cNvSpPr/>
              <p:nvPr/>
            </p:nvSpPr>
            <p:spPr>
              <a:xfrm>
                <a:off x="1360440" y="2842305"/>
                <a:ext cx="45962" cy="12782"/>
              </a:xfrm>
              <a:custGeom>
                <a:avLst/>
                <a:gdLst/>
                <a:ahLst/>
                <a:cxnLst/>
                <a:rect l="l" t="t" r="r" b="b"/>
                <a:pathLst>
                  <a:path w="2305" h="641" extrusionOk="0">
                    <a:moveTo>
                      <a:pt x="1153" y="1"/>
                    </a:moveTo>
                    <a:cubicBezTo>
                      <a:pt x="841" y="1"/>
                      <a:pt x="529" y="73"/>
                      <a:pt x="265" y="217"/>
                    </a:cubicBezTo>
                    <a:cubicBezTo>
                      <a:pt x="73" y="361"/>
                      <a:pt x="1" y="481"/>
                      <a:pt x="49" y="553"/>
                    </a:cubicBezTo>
                    <a:cubicBezTo>
                      <a:pt x="94" y="607"/>
                      <a:pt x="186" y="624"/>
                      <a:pt x="311" y="624"/>
                    </a:cubicBezTo>
                    <a:cubicBezTo>
                      <a:pt x="521" y="624"/>
                      <a:pt x="823" y="577"/>
                      <a:pt x="1153" y="577"/>
                    </a:cubicBezTo>
                    <a:cubicBezTo>
                      <a:pt x="1521" y="577"/>
                      <a:pt x="1835" y="641"/>
                      <a:pt x="2040" y="641"/>
                    </a:cubicBezTo>
                    <a:cubicBezTo>
                      <a:pt x="2142" y="641"/>
                      <a:pt x="2217" y="625"/>
                      <a:pt x="2257" y="577"/>
                    </a:cubicBezTo>
                    <a:cubicBezTo>
                      <a:pt x="2305" y="529"/>
                      <a:pt x="2233" y="385"/>
                      <a:pt x="2041" y="241"/>
                    </a:cubicBezTo>
                    <a:cubicBezTo>
                      <a:pt x="1777" y="73"/>
                      <a:pt x="1465" y="1"/>
                      <a:pt x="11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785;p45">
                <a:extLst>
                  <a:ext uri="{FF2B5EF4-FFF2-40B4-BE49-F238E27FC236}">
                    <a16:creationId xmlns:a16="http://schemas.microsoft.com/office/drawing/2014/main" id="{DE4E9CBF-17F5-91CD-4FB2-E3230B308997}"/>
                  </a:ext>
                </a:extLst>
              </p:cNvPr>
              <p:cNvSpPr/>
              <p:nvPr/>
            </p:nvSpPr>
            <p:spPr>
              <a:xfrm>
                <a:off x="1490149" y="2932353"/>
                <a:ext cx="63230" cy="88095"/>
              </a:xfrm>
              <a:custGeom>
                <a:avLst/>
                <a:gdLst/>
                <a:ahLst/>
                <a:cxnLst/>
                <a:rect l="l" t="t" r="r" b="b"/>
                <a:pathLst>
                  <a:path w="3171" h="4418" extrusionOk="0">
                    <a:moveTo>
                      <a:pt x="1236" y="0"/>
                    </a:moveTo>
                    <a:cubicBezTo>
                      <a:pt x="1005" y="0"/>
                      <a:pt x="786" y="31"/>
                      <a:pt x="600" y="69"/>
                    </a:cubicBezTo>
                    <a:cubicBezTo>
                      <a:pt x="288" y="141"/>
                      <a:pt x="0" y="885"/>
                      <a:pt x="0" y="1221"/>
                    </a:cubicBezTo>
                    <a:cubicBezTo>
                      <a:pt x="72" y="2301"/>
                      <a:pt x="288" y="4270"/>
                      <a:pt x="288" y="4342"/>
                    </a:cubicBezTo>
                    <a:cubicBezTo>
                      <a:pt x="295" y="4368"/>
                      <a:pt x="516" y="4417"/>
                      <a:pt x="830" y="4417"/>
                    </a:cubicBezTo>
                    <a:cubicBezTo>
                      <a:pt x="1669" y="4417"/>
                      <a:pt x="3171" y="4066"/>
                      <a:pt x="3049" y="1989"/>
                    </a:cubicBezTo>
                    <a:cubicBezTo>
                      <a:pt x="2937" y="357"/>
                      <a:pt x="2023" y="0"/>
                      <a:pt x="1236" y="0"/>
                    </a:cubicBezTo>
                    <a:close/>
                  </a:path>
                </a:pathLst>
              </a:custGeom>
              <a:solidFill>
                <a:srgbClr val="AE7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86;p45">
                <a:extLst>
                  <a:ext uri="{FF2B5EF4-FFF2-40B4-BE49-F238E27FC236}">
                    <a16:creationId xmlns:a16="http://schemas.microsoft.com/office/drawing/2014/main" id="{49227677-4D03-F35D-17BF-515F73BDAFEF}"/>
                  </a:ext>
                </a:extLst>
              </p:cNvPr>
              <p:cNvSpPr/>
              <p:nvPr/>
            </p:nvSpPr>
            <p:spPr>
              <a:xfrm>
                <a:off x="1510249" y="2951436"/>
                <a:ext cx="24426" cy="50289"/>
              </a:xfrm>
              <a:custGeom>
                <a:avLst/>
                <a:gdLst/>
                <a:ahLst/>
                <a:cxnLst/>
                <a:rect l="l" t="t" r="r" b="b"/>
                <a:pathLst>
                  <a:path w="1225" h="2522" extrusionOk="0">
                    <a:moveTo>
                      <a:pt x="456" y="0"/>
                    </a:moveTo>
                    <a:cubicBezTo>
                      <a:pt x="360" y="0"/>
                      <a:pt x="264" y="24"/>
                      <a:pt x="192" y="96"/>
                    </a:cubicBezTo>
                    <a:cubicBezTo>
                      <a:pt x="120" y="144"/>
                      <a:pt x="96" y="216"/>
                      <a:pt x="72" y="288"/>
                    </a:cubicBezTo>
                    <a:cubicBezTo>
                      <a:pt x="72" y="408"/>
                      <a:pt x="120" y="456"/>
                      <a:pt x="144" y="456"/>
                    </a:cubicBezTo>
                    <a:cubicBezTo>
                      <a:pt x="168" y="432"/>
                      <a:pt x="120" y="384"/>
                      <a:pt x="168" y="312"/>
                    </a:cubicBezTo>
                    <a:cubicBezTo>
                      <a:pt x="210" y="208"/>
                      <a:pt x="307" y="140"/>
                      <a:pt x="410" y="140"/>
                    </a:cubicBezTo>
                    <a:cubicBezTo>
                      <a:pt x="425" y="140"/>
                      <a:pt x="441" y="141"/>
                      <a:pt x="456" y="144"/>
                    </a:cubicBezTo>
                    <a:cubicBezTo>
                      <a:pt x="624" y="192"/>
                      <a:pt x="768" y="336"/>
                      <a:pt x="840" y="504"/>
                    </a:cubicBezTo>
                    <a:cubicBezTo>
                      <a:pt x="960" y="720"/>
                      <a:pt x="1008" y="960"/>
                      <a:pt x="1032" y="1224"/>
                    </a:cubicBezTo>
                    <a:cubicBezTo>
                      <a:pt x="1080" y="1656"/>
                      <a:pt x="888" y="2089"/>
                      <a:pt x="528" y="2353"/>
                    </a:cubicBezTo>
                    <a:cubicBezTo>
                      <a:pt x="468" y="2377"/>
                      <a:pt x="402" y="2389"/>
                      <a:pt x="336" y="2389"/>
                    </a:cubicBezTo>
                    <a:cubicBezTo>
                      <a:pt x="270" y="2389"/>
                      <a:pt x="204" y="2377"/>
                      <a:pt x="144" y="2353"/>
                    </a:cubicBezTo>
                    <a:cubicBezTo>
                      <a:pt x="96" y="2353"/>
                      <a:pt x="48" y="2329"/>
                      <a:pt x="0" y="2305"/>
                    </a:cubicBezTo>
                    <a:lnTo>
                      <a:pt x="0" y="2305"/>
                    </a:lnTo>
                    <a:cubicBezTo>
                      <a:pt x="0" y="2305"/>
                      <a:pt x="24" y="2377"/>
                      <a:pt x="120" y="2449"/>
                    </a:cubicBezTo>
                    <a:cubicBezTo>
                      <a:pt x="198" y="2495"/>
                      <a:pt x="305" y="2522"/>
                      <a:pt x="411" y="2522"/>
                    </a:cubicBezTo>
                    <a:cubicBezTo>
                      <a:pt x="468" y="2522"/>
                      <a:pt x="525" y="2514"/>
                      <a:pt x="576" y="2497"/>
                    </a:cubicBezTo>
                    <a:cubicBezTo>
                      <a:pt x="984" y="2353"/>
                      <a:pt x="1224" y="1776"/>
                      <a:pt x="1224" y="1200"/>
                    </a:cubicBezTo>
                    <a:cubicBezTo>
                      <a:pt x="1224" y="936"/>
                      <a:pt x="1152" y="648"/>
                      <a:pt x="1008" y="408"/>
                    </a:cubicBezTo>
                    <a:cubicBezTo>
                      <a:pt x="912" y="192"/>
                      <a:pt x="696" y="48"/>
                      <a:pt x="4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787;p45">
                <a:extLst>
                  <a:ext uri="{FF2B5EF4-FFF2-40B4-BE49-F238E27FC236}">
                    <a16:creationId xmlns:a16="http://schemas.microsoft.com/office/drawing/2014/main" id="{11FA4527-7DB0-C931-1865-DE45BFEB2087}"/>
                  </a:ext>
                </a:extLst>
              </p:cNvPr>
              <p:cNvSpPr/>
              <p:nvPr/>
            </p:nvSpPr>
            <p:spPr>
              <a:xfrm>
                <a:off x="1311307" y="2736145"/>
                <a:ext cx="225282" cy="212919"/>
              </a:xfrm>
              <a:custGeom>
                <a:avLst/>
                <a:gdLst/>
                <a:ahLst/>
                <a:cxnLst/>
                <a:rect l="l" t="t" r="r" b="b"/>
                <a:pathLst>
                  <a:path w="11298" h="10678" extrusionOk="0">
                    <a:moveTo>
                      <a:pt x="3210" y="1"/>
                    </a:moveTo>
                    <a:cubicBezTo>
                      <a:pt x="2119" y="1"/>
                      <a:pt x="1032" y="194"/>
                      <a:pt x="18" y="572"/>
                    </a:cubicBezTo>
                    <a:lnTo>
                      <a:pt x="18" y="572"/>
                    </a:lnTo>
                    <a:cubicBezTo>
                      <a:pt x="7" y="559"/>
                      <a:pt x="2" y="552"/>
                      <a:pt x="1" y="552"/>
                    </a:cubicBezTo>
                    <a:lnTo>
                      <a:pt x="1" y="552"/>
                    </a:lnTo>
                    <a:cubicBezTo>
                      <a:pt x="1" y="552"/>
                      <a:pt x="6" y="559"/>
                      <a:pt x="16" y="572"/>
                    </a:cubicBezTo>
                    <a:cubicBezTo>
                      <a:pt x="17" y="572"/>
                      <a:pt x="17" y="572"/>
                      <a:pt x="18" y="572"/>
                    </a:cubicBezTo>
                    <a:lnTo>
                      <a:pt x="18" y="572"/>
                    </a:lnTo>
                    <a:cubicBezTo>
                      <a:pt x="364" y="981"/>
                      <a:pt x="5986" y="7830"/>
                      <a:pt x="8969" y="10677"/>
                    </a:cubicBezTo>
                    <a:lnTo>
                      <a:pt x="9689" y="9909"/>
                    </a:lnTo>
                    <a:cubicBezTo>
                      <a:pt x="9689" y="9909"/>
                      <a:pt x="11129" y="7173"/>
                      <a:pt x="11201" y="4413"/>
                    </a:cubicBezTo>
                    <a:cubicBezTo>
                      <a:pt x="11297" y="1652"/>
                      <a:pt x="6833" y="476"/>
                      <a:pt x="4505" y="92"/>
                    </a:cubicBezTo>
                    <a:cubicBezTo>
                      <a:pt x="4076" y="31"/>
                      <a:pt x="3643" y="1"/>
                      <a:pt x="32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788;p45">
                <a:extLst>
                  <a:ext uri="{FF2B5EF4-FFF2-40B4-BE49-F238E27FC236}">
                    <a16:creationId xmlns:a16="http://schemas.microsoft.com/office/drawing/2014/main" id="{E22A19C9-6B05-E1CF-4967-5D1D1212FD3F}"/>
                  </a:ext>
                </a:extLst>
              </p:cNvPr>
              <p:cNvSpPr/>
              <p:nvPr/>
            </p:nvSpPr>
            <p:spPr>
              <a:xfrm>
                <a:off x="1324069" y="2746115"/>
                <a:ext cx="247455" cy="184285"/>
              </a:xfrm>
              <a:custGeom>
                <a:avLst/>
                <a:gdLst/>
                <a:ahLst/>
                <a:cxnLst/>
                <a:rect l="l" t="t" r="r" b="b"/>
                <a:pathLst>
                  <a:path w="12410" h="9242" extrusionOk="0">
                    <a:moveTo>
                      <a:pt x="0" y="0"/>
                    </a:moveTo>
                    <a:cubicBezTo>
                      <a:pt x="24" y="48"/>
                      <a:pt x="48" y="96"/>
                      <a:pt x="72" y="144"/>
                    </a:cubicBezTo>
                    <a:lnTo>
                      <a:pt x="288" y="576"/>
                    </a:lnTo>
                    <a:cubicBezTo>
                      <a:pt x="576" y="1080"/>
                      <a:pt x="912" y="1560"/>
                      <a:pt x="1273" y="1992"/>
                    </a:cubicBezTo>
                    <a:cubicBezTo>
                      <a:pt x="2473" y="3505"/>
                      <a:pt x="4009" y="4705"/>
                      <a:pt x="5761" y="5497"/>
                    </a:cubicBezTo>
                    <a:cubicBezTo>
                      <a:pt x="6721" y="5929"/>
                      <a:pt x="7729" y="6241"/>
                      <a:pt x="8761" y="6433"/>
                    </a:cubicBezTo>
                    <a:cubicBezTo>
                      <a:pt x="9601" y="6577"/>
                      <a:pt x="10417" y="6889"/>
                      <a:pt x="11138" y="7321"/>
                    </a:cubicBezTo>
                    <a:cubicBezTo>
                      <a:pt x="11618" y="7633"/>
                      <a:pt x="12002" y="8089"/>
                      <a:pt x="12218" y="8617"/>
                    </a:cubicBezTo>
                    <a:cubicBezTo>
                      <a:pt x="12290" y="8809"/>
                      <a:pt x="12362" y="9025"/>
                      <a:pt x="12386" y="9241"/>
                    </a:cubicBezTo>
                    <a:cubicBezTo>
                      <a:pt x="12410" y="9025"/>
                      <a:pt x="12362" y="8809"/>
                      <a:pt x="12290" y="8617"/>
                    </a:cubicBezTo>
                    <a:cubicBezTo>
                      <a:pt x="12074" y="8065"/>
                      <a:pt x="11690" y="7585"/>
                      <a:pt x="11210" y="7273"/>
                    </a:cubicBezTo>
                    <a:cubicBezTo>
                      <a:pt x="10465" y="6793"/>
                      <a:pt x="9649" y="6481"/>
                      <a:pt x="8809" y="6313"/>
                    </a:cubicBezTo>
                    <a:cubicBezTo>
                      <a:pt x="7777" y="6121"/>
                      <a:pt x="6769" y="5809"/>
                      <a:pt x="5833" y="5377"/>
                    </a:cubicBezTo>
                    <a:cubicBezTo>
                      <a:pt x="4873" y="4945"/>
                      <a:pt x="3985" y="4393"/>
                      <a:pt x="3169" y="3745"/>
                    </a:cubicBezTo>
                    <a:cubicBezTo>
                      <a:pt x="2065" y="2833"/>
                      <a:pt x="1104" y="1752"/>
                      <a:pt x="336" y="552"/>
                    </a:cubicBezTo>
                    <a:lnTo>
                      <a:pt x="96" y="144"/>
                    </a:lnTo>
                    <a:cubicBezTo>
                      <a:pt x="48" y="48"/>
                      <a:pt x="24"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789;p45">
                <a:extLst>
                  <a:ext uri="{FF2B5EF4-FFF2-40B4-BE49-F238E27FC236}">
                    <a16:creationId xmlns:a16="http://schemas.microsoft.com/office/drawing/2014/main" id="{221AEEB5-320E-ADC4-FD9E-F0931E4B04DF}"/>
                  </a:ext>
                </a:extLst>
              </p:cNvPr>
              <p:cNvSpPr/>
              <p:nvPr/>
            </p:nvSpPr>
            <p:spPr>
              <a:xfrm>
                <a:off x="917253" y="3724386"/>
                <a:ext cx="809345" cy="326418"/>
              </a:xfrm>
              <a:custGeom>
                <a:avLst/>
                <a:gdLst/>
                <a:ahLst/>
                <a:cxnLst/>
                <a:rect l="l" t="t" r="r" b="b"/>
                <a:pathLst>
                  <a:path w="40589" h="16370" extrusionOk="0">
                    <a:moveTo>
                      <a:pt x="34852" y="0"/>
                    </a:moveTo>
                    <a:lnTo>
                      <a:pt x="18218" y="528"/>
                    </a:lnTo>
                    <a:cubicBezTo>
                      <a:pt x="17570" y="720"/>
                      <a:pt x="13994" y="3169"/>
                      <a:pt x="13346" y="3313"/>
                    </a:cubicBezTo>
                    <a:cubicBezTo>
                      <a:pt x="9561" y="4220"/>
                      <a:pt x="7722" y="4597"/>
                      <a:pt x="5154" y="4597"/>
                    </a:cubicBezTo>
                    <a:cubicBezTo>
                      <a:pt x="3781" y="4597"/>
                      <a:pt x="2200" y="4489"/>
                      <a:pt x="0" y="4297"/>
                    </a:cubicBezTo>
                    <a:lnTo>
                      <a:pt x="0" y="4297"/>
                    </a:lnTo>
                    <a:lnTo>
                      <a:pt x="25539" y="16202"/>
                    </a:lnTo>
                    <a:lnTo>
                      <a:pt x="35788" y="16370"/>
                    </a:lnTo>
                    <a:cubicBezTo>
                      <a:pt x="40588" y="14474"/>
                      <a:pt x="37972" y="6049"/>
                      <a:pt x="37972" y="6049"/>
                    </a:cubicBezTo>
                    <a:cubicBezTo>
                      <a:pt x="37084" y="3145"/>
                      <a:pt x="35668" y="408"/>
                      <a:pt x="34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790;p45">
                <a:extLst>
                  <a:ext uri="{FF2B5EF4-FFF2-40B4-BE49-F238E27FC236}">
                    <a16:creationId xmlns:a16="http://schemas.microsoft.com/office/drawing/2014/main" id="{6785FEEE-F31E-FB48-FD21-5E2B845A88C0}"/>
                  </a:ext>
                </a:extLst>
              </p:cNvPr>
              <p:cNvSpPr/>
              <p:nvPr/>
            </p:nvSpPr>
            <p:spPr>
              <a:xfrm>
                <a:off x="1566719" y="3790905"/>
                <a:ext cx="58883" cy="168493"/>
              </a:xfrm>
              <a:custGeom>
                <a:avLst/>
                <a:gdLst/>
                <a:ahLst/>
                <a:cxnLst/>
                <a:rect l="l" t="t" r="r" b="b"/>
                <a:pathLst>
                  <a:path w="2953" h="8450" extrusionOk="0">
                    <a:moveTo>
                      <a:pt x="1" y="1"/>
                    </a:moveTo>
                    <a:lnTo>
                      <a:pt x="1" y="1"/>
                    </a:lnTo>
                    <a:cubicBezTo>
                      <a:pt x="457" y="1057"/>
                      <a:pt x="553" y="2233"/>
                      <a:pt x="289" y="3361"/>
                    </a:cubicBezTo>
                    <a:lnTo>
                      <a:pt x="385" y="3289"/>
                    </a:lnTo>
                    <a:cubicBezTo>
                      <a:pt x="673" y="4993"/>
                      <a:pt x="769" y="6721"/>
                      <a:pt x="673" y="8449"/>
                    </a:cubicBezTo>
                    <a:cubicBezTo>
                      <a:pt x="1729" y="7273"/>
                      <a:pt x="2209" y="5689"/>
                      <a:pt x="1945" y="4153"/>
                    </a:cubicBezTo>
                    <a:cubicBezTo>
                      <a:pt x="1801" y="3313"/>
                      <a:pt x="1441" y="2401"/>
                      <a:pt x="1873" y="1657"/>
                    </a:cubicBezTo>
                    <a:cubicBezTo>
                      <a:pt x="2185" y="1177"/>
                      <a:pt x="2953" y="625"/>
                      <a:pt x="2833" y="73"/>
                    </a:cubicBezTo>
                    <a:cubicBezTo>
                      <a:pt x="2833" y="73"/>
                      <a:pt x="2161" y="73"/>
                      <a:pt x="1537" y="49"/>
                    </a:cubicBezTo>
                    <a:lnTo>
                      <a:pt x="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791;p45">
                <a:extLst>
                  <a:ext uri="{FF2B5EF4-FFF2-40B4-BE49-F238E27FC236}">
                    <a16:creationId xmlns:a16="http://schemas.microsoft.com/office/drawing/2014/main" id="{F183F9C1-AE8E-86B9-0E02-E77A1F76C8D2}"/>
                  </a:ext>
                </a:extLst>
              </p:cNvPr>
              <p:cNvSpPr/>
              <p:nvPr/>
            </p:nvSpPr>
            <p:spPr>
              <a:xfrm>
                <a:off x="1292484" y="3144314"/>
                <a:ext cx="236449" cy="123010"/>
              </a:xfrm>
              <a:custGeom>
                <a:avLst/>
                <a:gdLst/>
                <a:ahLst/>
                <a:cxnLst/>
                <a:rect l="l" t="t" r="r" b="b"/>
                <a:pathLst>
                  <a:path w="11858" h="6169" extrusionOk="0">
                    <a:moveTo>
                      <a:pt x="10345" y="0"/>
                    </a:moveTo>
                    <a:lnTo>
                      <a:pt x="2088" y="888"/>
                    </a:lnTo>
                    <a:lnTo>
                      <a:pt x="0" y="3865"/>
                    </a:lnTo>
                    <a:lnTo>
                      <a:pt x="792" y="5401"/>
                    </a:lnTo>
                    <a:lnTo>
                      <a:pt x="3361" y="6169"/>
                    </a:lnTo>
                    <a:lnTo>
                      <a:pt x="5953" y="4825"/>
                    </a:lnTo>
                    <a:lnTo>
                      <a:pt x="11857" y="1368"/>
                    </a:lnTo>
                    <a:lnTo>
                      <a:pt x="10345" y="0"/>
                    </a:lnTo>
                    <a:close/>
                  </a:path>
                </a:pathLst>
              </a:custGeom>
              <a:solidFill>
                <a:srgbClr val="AE7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792;p45">
                <a:extLst>
                  <a:ext uri="{FF2B5EF4-FFF2-40B4-BE49-F238E27FC236}">
                    <a16:creationId xmlns:a16="http://schemas.microsoft.com/office/drawing/2014/main" id="{ABDD1E54-D9E2-73E0-EDBD-68D17FB49272}"/>
                  </a:ext>
                </a:extLst>
              </p:cNvPr>
              <p:cNvSpPr/>
              <p:nvPr/>
            </p:nvSpPr>
            <p:spPr>
              <a:xfrm>
                <a:off x="1112526" y="3144793"/>
                <a:ext cx="625558" cy="657880"/>
              </a:xfrm>
              <a:custGeom>
                <a:avLst/>
                <a:gdLst/>
                <a:ahLst/>
                <a:cxnLst/>
                <a:rect l="l" t="t" r="r" b="b"/>
                <a:pathLst>
                  <a:path w="31372" h="32993" extrusionOk="0">
                    <a:moveTo>
                      <a:pt x="19706" y="0"/>
                    </a:moveTo>
                    <a:cubicBezTo>
                      <a:pt x="19706" y="0"/>
                      <a:pt x="17488" y="3418"/>
                      <a:pt x="13909" y="3418"/>
                    </a:cubicBezTo>
                    <a:cubicBezTo>
                      <a:pt x="13803" y="3418"/>
                      <a:pt x="13695" y="3415"/>
                      <a:pt x="13586" y="3409"/>
                    </a:cubicBezTo>
                    <a:cubicBezTo>
                      <a:pt x="10633" y="3265"/>
                      <a:pt x="11113" y="864"/>
                      <a:pt x="11113" y="864"/>
                    </a:cubicBezTo>
                    <a:lnTo>
                      <a:pt x="11113" y="864"/>
                    </a:lnTo>
                    <a:lnTo>
                      <a:pt x="6361" y="1968"/>
                    </a:lnTo>
                    <a:cubicBezTo>
                      <a:pt x="5089" y="2641"/>
                      <a:pt x="4009" y="3649"/>
                      <a:pt x="3241" y="4849"/>
                    </a:cubicBezTo>
                    <a:cubicBezTo>
                      <a:pt x="2593" y="5929"/>
                      <a:pt x="0" y="10897"/>
                      <a:pt x="0" y="10897"/>
                    </a:cubicBezTo>
                    <a:cubicBezTo>
                      <a:pt x="792" y="12794"/>
                      <a:pt x="3145" y="13586"/>
                      <a:pt x="3145" y="13586"/>
                    </a:cubicBezTo>
                    <a:cubicBezTo>
                      <a:pt x="3145" y="13586"/>
                      <a:pt x="3097" y="14378"/>
                      <a:pt x="3169" y="15410"/>
                    </a:cubicBezTo>
                    <a:cubicBezTo>
                      <a:pt x="3265" y="16970"/>
                      <a:pt x="3625" y="18530"/>
                      <a:pt x="4225" y="19970"/>
                    </a:cubicBezTo>
                    <a:lnTo>
                      <a:pt x="5713" y="23595"/>
                    </a:lnTo>
                    <a:cubicBezTo>
                      <a:pt x="6241" y="26283"/>
                      <a:pt x="5497" y="30603"/>
                      <a:pt x="5497" y="30603"/>
                    </a:cubicBezTo>
                    <a:cubicBezTo>
                      <a:pt x="5388" y="30592"/>
                      <a:pt x="5286" y="30587"/>
                      <a:pt x="5189" y="30587"/>
                    </a:cubicBezTo>
                    <a:cubicBezTo>
                      <a:pt x="3401" y="30587"/>
                      <a:pt x="3553" y="32380"/>
                      <a:pt x="3553" y="32380"/>
                    </a:cubicBezTo>
                    <a:cubicBezTo>
                      <a:pt x="4307" y="32811"/>
                      <a:pt x="5211" y="32992"/>
                      <a:pt x="6196" y="32992"/>
                    </a:cubicBezTo>
                    <a:cubicBezTo>
                      <a:pt x="11290" y="32992"/>
                      <a:pt x="18554" y="28155"/>
                      <a:pt x="18554" y="28155"/>
                    </a:cubicBezTo>
                    <a:lnTo>
                      <a:pt x="22419" y="25011"/>
                    </a:lnTo>
                    <a:lnTo>
                      <a:pt x="22299" y="15290"/>
                    </a:lnTo>
                    <a:lnTo>
                      <a:pt x="31372" y="14618"/>
                    </a:lnTo>
                    <a:lnTo>
                      <a:pt x="30219" y="7321"/>
                    </a:lnTo>
                    <a:cubicBezTo>
                      <a:pt x="29739" y="2857"/>
                      <a:pt x="26379" y="1440"/>
                      <a:pt x="25179" y="936"/>
                    </a:cubicBezTo>
                    <a:cubicBezTo>
                      <a:pt x="24003" y="456"/>
                      <a:pt x="19706" y="0"/>
                      <a:pt x="197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793;p45">
                <a:extLst>
                  <a:ext uri="{FF2B5EF4-FFF2-40B4-BE49-F238E27FC236}">
                    <a16:creationId xmlns:a16="http://schemas.microsoft.com/office/drawing/2014/main" id="{22D38CC3-6AC0-5774-1858-489D2B96102A}"/>
                  </a:ext>
                </a:extLst>
              </p:cNvPr>
              <p:cNvSpPr/>
              <p:nvPr/>
            </p:nvSpPr>
            <p:spPr>
              <a:xfrm>
                <a:off x="1263771" y="3438647"/>
                <a:ext cx="445599" cy="311543"/>
              </a:xfrm>
              <a:custGeom>
                <a:avLst/>
                <a:gdLst/>
                <a:ahLst/>
                <a:cxnLst/>
                <a:rect l="l" t="t" r="r" b="b"/>
                <a:pathLst>
                  <a:path w="22347" h="15624" extrusionOk="0">
                    <a:moveTo>
                      <a:pt x="22346" y="1"/>
                    </a:moveTo>
                    <a:lnTo>
                      <a:pt x="14714" y="553"/>
                    </a:lnTo>
                    <a:lnTo>
                      <a:pt x="14162" y="8618"/>
                    </a:lnTo>
                    <a:lnTo>
                      <a:pt x="0" y="7874"/>
                    </a:lnTo>
                    <a:lnTo>
                      <a:pt x="0" y="7874"/>
                    </a:lnTo>
                    <a:lnTo>
                      <a:pt x="5089" y="12890"/>
                    </a:lnTo>
                    <a:cubicBezTo>
                      <a:pt x="5089" y="12890"/>
                      <a:pt x="15057" y="15624"/>
                      <a:pt x="18165" y="15624"/>
                    </a:cubicBezTo>
                    <a:cubicBezTo>
                      <a:pt x="18588" y="15624"/>
                      <a:pt x="18884" y="15573"/>
                      <a:pt x="19010" y="15458"/>
                    </a:cubicBezTo>
                    <a:cubicBezTo>
                      <a:pt x="20042" y="14498"/>
                      <a:pt x="21074" y="11306"/>
                      <a:pt x="21746" y="6649"/>
                    </a:cubicBezTo>
                    <a:cubicBezTo>
                      <a:pt x="22082" y="4393"/>
                      <a:pt x="22346" y="1"/>
                      <a:pt x="22346" y="1"/>
                    </a:cubicBezTo>
                    <a:close/>
                  </a:path>
                </a:pathLst>
              </a:custGeom>
              <a:solidFill>
                <a:srgbClr val="AE7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94;p45">
                <a:extLst>
                  <a:ext uri="{FF2B5EF4-FFF2-40B4-BE49-F238E27FC236}">
                    <a16:creationId xmlns:a16="http://schemas.microsoft.com/office/drawing/2014/main" id="{AC88A112-262C-89EF-648F-12DFA48C063F}"/>
                  </a:ext>
                </a:extLst>
              </p:cNvPr>
              <p:cNvSpPr/>
              <p:nvPr/>
            </p:nvSpPr>
            <p:spPr>
              <a:xfrm>
                <a:off x="579350" y="3728035"/>
                <a:ext cx="857201" cy="321333"/>
              </a:xfrm>
              <a:custGeom>
                <a:avLst/>
                <a:gdLst/>
                <a:ahLst/>
                <a:cxnLst/>
                <a:rect l="l" t="t" r="r" b="b"/>
                <a:pathLst>
                  <a:path w="42989" h="16115" extrusionOk="0">
                    <a:moveTo>
                      <a:pt x="7852" y="1"/>
                    </a:moveTo>
                    <a:cubicBezTo>
                      <a:pt x="4581" y="1"/>
                      <a:pt x="2415" y="1397"/>
                      <a:pt x="1561" y="2866"/>
                    </a:cubicBezTo>
                    <a:cubicBezTo>
                      <a:pt x="0" y="5578"/>
                      <a:pt x="3745" y="10834"/>
                      <a:pt x="5161" y="12035"/>
                    </a:cubicBezTo>
                    <a:cubicBezTo>
                      <a:pt x="9433" y="15635"/>
                      <a:pt x="16730" y="16115"/>
                      <a:pt x="16730" y="16115"/>
                    </a:cubicBezTo>
                    <a:lnTo>
                      <a:pt x="42989" y="16067"/>
                    </a:lnTo>
                    <a:lnTo>
                      <a:pt x="35332" y="5650"/>
                    </a:lnTo>
                    <a:lnTo>
                      <a:pt x="26499" y="5242"/>
                    </a:lnTo>
                    <a:cubicBezTo>
                      <a:pt x="26499" y="5242"/>
                      <a:pt x="15746" y="1881"/>
                      <a:pt x="12362" y="777"/>
                    </a:cubicBezTo>
                    <a:cubicBezTo>
                      <a:pt x="10686" y="230"/>
                      <a:pt x="9178" y="1"/>
                      <a:pt x="78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795;p45">
                <a:extLst>
                  <a:ext uri="{FF2B5EF4-FFF2-40B4-BE49-F238E27FC236}">
                    <a16:creationId xmlns:a16="http://schemas.microsoft.com/office/drawing/2014/main" id="{2A84F2A4-7B67-9681-1119-C7E8D8466F26}"/>
                  </a:ext>
                </a:extLst>
              </p:cNvPr>
              <p:cNvSpPr/>
              <p:nvPr/>
            </p:nvSpPr>
            <p:spPr>
              <a:xfrm>
                <a:off x="753566" y="3874992"/>
                <a:ext cx="395829" cy="173418"/>
              </a:xfrm>
              <a:custGeom>
                <a:avLst/>
                <a:gdLst/>
                <a:ahLst/>
                <a:cxnLst/>
                <a:rect l="l" t="t" r="r" b="b"/>
                <a:pathLst>
                  <a:path w="19851" h="8697" extrusionOk="0">
                    <a:moveTo>
                      <a:pt x="2744" y="0"/>
                    </a:moveTo>
                    <a:cubicBezTo>
                      <a:pt x="2524" y="0"/>
                      <a:pt x="2305" y="11"/>
                      <a:pt x="2089" y="32"/>
                    </a:cubicBezTo>
                    <a:cubicBezTo>
                      <a:pt x="1513" y="56"/>
                      <a:pt x="936" y="320"/>
                      <a:pt x="528" y="752"/>
                    </a:cubicBezTo>
                    <a:cubicBezTo>
                      <a:pt x="0" y="1448"/>
                      <a:pt x="288" y="2432"/>
                      <a:pt x="576" y="3248"/>
                    </a:cubicBezTo>
                    <a:cubicBezTo>
                      <a:pt x="864" y="4208"/>
                      <a:pt x="1321" y="5145"/>
                      <a:pt x="1921" y="5937"/>
                    </a:cubicBezTo>
                    <a:cubicBezTo>
                      <a:pt x="2761" y="6801"/>
                      <a:pt x="3817" y="7425"/>
                      <a:pt x="4969" y="7713"/>
                    </a:cubicBezTo>
                    <a:cubicBezTo>
                      <a:pt x="7225" y="8361"/>
                      <a:pt x="9529" y="8673"/>
                      <a:pt x="11858" y="8697"/>
                    </a:cubicBezTo>
                    <a:lnTo>
                      <a:pt x="19850" y="8265"/>
                    </a:lnTo>
                    <a:lnTo>
                      <a:pt x="19370" y="2744"/>
                    </a:lnTo>
                    <a:cubicBezTo>
                      <a:pt x="18351" y="2867"/>
                      <a:pt x="17331" y="2927"/>
                      <a:pt x="16314" y="2927"/>
                    </a:cubicBezTo>
                    <a:cubicBezTo>
                      <a:pt x="12947" y="2927"/>
                      <a:pt x="9615" y="2264"/>
                      <a:pt x="6481" y="992"/>
                    </a:cubicBezTo>
                    <a:cubicBezTo>
                      <a:pt x="5761" y="680"/>
                      <a:pt x="5065" y="416"/>
                      <a:pt x="4321" y="200"/>
                    </a:cubicBezTo>
                    <a:cubicBezTo>
                      <a:pt x="3811" y="64"/>
                      <a:pt x="3276" y="0"/>
                      <a:pt x="27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796;p45">
                <a:extLst>
                  <a:ext uri="{FF2B5EF4-FFF2-40B4-BE49-F238E27FC236}">
                    <a16:creationId xmlns:a16="http://schemas.microsoft.com/office/drawing/2014/main" id="{E2F0410D-B1E6-178B-4D9F-EB77003753DA}"/>
                  </a:ext>
                </a:extLst>
              </p:cNvPr>
              <p:cNvSpPr/>
              <p:nvPr/>
            </p:nvSpPr>
            <p:spPr>
              <a:xfrm>
                <a:off x="798072" y="3878980"/>
                <a:ext cx="47876" cy="107696"/>
              </a:xfrm>
              <a:custGeom>
                <a:avLst/>
                <a:gdLst/>
                <a:ahLst/>
                <a:cxnLst/>
                <a:rect l="l" t="t" r="r" b="b"/>
                <a:pathLst>
                  <a:path w="2401" h="5401" extrusionOk="0">
                    <a:moveTo>
                      <a:pt x="1729" y="0"/>
                    </a:moveTo>
                    <a:cubicBezTo>
                      <a:pt x="1681" y="24"/>
                      <a:pt x="1849" y="312"/>
                      <a:pt x="1945" y="888"/>
                    </a:cubicBezTo>
                    <a:cubicBezTo>
                      <a:pt x="2233" y="2328"/>
                      <a:pt x="1753" y="3792"/>
                      <a:pt x="697" y="4825"/>
                    </a:cubicBezTo>
                    <a:cubicBezTo>
                      <a:pt x="289" y="5209"/>
                      <a:pt x="1" y="5377"/>
                      <a:pt x="1" y="5401"/>
                    </a:cubicBezTo>
                    <a:cubicBezTo>
                      <a:pt x="73" y="5377"/>
                      <a:pt x="145" y="5353"/>
                      <a:pt x="217" y="5305"/>
                    </a:cubicBezTo>
                    <a:cubicBezTo>
                      <a:pt x="409" y="5185"/>
                      <a:pt x="601" y="5041"/>
                      <a:pt x="769" y="4897"/>
                    </a:cubicBezTo>
                    <a:cubicBezTo>
                      <a:pt x="1921" y="3888"/>
                      <a:pt x="2401" y="2328"/>
                      <a:pt x="2041" y="864"/>
                    </a:cubicBezTo>
                    <a:cubicBezTo>
                      <a:pt x="1993" y="624"/>
                      <a:pt x="1921" y="432"/>
                      <a:pt x="1849" y="216"/>
                    </a:cubicBezTo>
                    <a:cubicBezTo>
                      <a:pt x="1825" y="144"/>
                      <a:pt x="1777" y="72"/>
                      <a:pt x="17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797;p45">
                <a:extLst>
                  <a:ext uri="{FF2B5EF4-FFF2-40B4-BE49-F238E27FC236}">
                    <a16:creationId xmlns:a16="http://schemas.microsoft.com/office/drawing/2014/main" id="{81F733A1-EAC9-D127-0515-246D335D7EA3}"/>
                  </a:ext>
                </a:extLst>
              </p:cNvPr>
              <p:cNvSpPr/>
              <p:nvPr/>
            </p:nvSpPr>
            <p:spPr>
              <a:xfrm>
                <a:off x="1093383" y="3700777"/>
                <a:ext cx="573395" cy="349548"/>
              </a:xfrm>
              <a:custGeom>
                <a:avLst/>
                <a:gdLst/>
                <a:ahLst/>
                <a:cxnLst/>
                <a:rect l="l" t="t" r="r" b="b"/>
                <a:pathLst>
                  <a:path w="28756" h="17530" extrusionOk="0">
                    <a:moveTo>
                      <a:pt x="21398" y="1"/>
                    </a:moveTo>
                    <a:cubicBezTo>
                      <a:pt x="18609" y="1"/>
                      <a:pt x="16412" y="1663"/>
                      <a:pt x="14834" y="2336"/>
                    </a:cubicBezTo>
                    <a:cubicBezTo>
                      <a:pt x="12866" y="3152"/>
                      <a:pt x="2040" y="9081"/>
                      <a:pt x="2040" y="9081"/>
                    </a:cubicBezTo>
                    <a:cubicBezTo>
                      <a:pt x="2040" y="9081"/>
                      <a:pt x="0" y="12729"/>
                      <a:pt x="576" y="14314"/>
                    </a:cubicBezTo>
                    <a:cubicBezTo>
                      <a:pt x="1152" y="15922"/>
                      <a:pt x="3769" y="17530"/>
                      <a:pt x="3769" y="17530"/>
                    </a:cubicBezTo>
                    <a:lnTo>
                      <a:pt x="15866" y="17530"/>
                    </a:lnTo>
                    <a:cubicBezTo>
                      <a:pt x="18986" y="17530"/>
                      <a:pt x="24795" y="17410"/>
                      <a:pt x="24795" y="17410"/>
                    </a:cubicBezTo>
                    <a:cubicBezTo>
                      <a:pt x="25563" y="16138"/>
                      <a:pt x="26259" y="14818"/>
                      <a:pt x="26859" y="13474"/>
                    </a:cubicBezTo>
                    <a:lnTo>
                      <a:pt x="26979" y="12945"/>
                    </a:lnTo>
                    <a:cubicBezTo>
                      <a:pt x="27003" y="12513"/>
                      <a:pt x="28755" y="7713"/>
                      <a:pt x="28131" y="5961"/>
                    </a:cubicBezTo>
                    <a:cubicBezTo>
                      <a:pt x="27507" y="4185"/>
                      <a:pt x="27411" y="1592"/>
                      <a:pt x="23571" y="344"/>
                    </a:cubicBezTo>
                    <a:cubicBezTo>
                      <a:pt x="22810" y="102"/>
                      <a:pt x="22086" y="1"/>
                      <a:pt x="21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798;p45">
                <a:extLst>
                  <a:ext uri="{FF2B5EF4-FFF2-40B4-BE49-F238E27FC236}">
                    <a16:creationId xmlns:a16="http://schemas.microsoft.com/office/drawing/2014/main" id="{5E361F2B-DE5F-7541-C513-6EA5136F0F98}"/>
                  </a:ext>
                </a:extLst>
              </p:cNvPr>
              <p:cNvSpPr/>
              <p:nvPr/>
            </p:nvSpPr>
            <p:spPr>
              <a:xfrm>
                <a:off x="1101519" y="3699501"/>
                <a:ext cx="557124" cy="349867"/>
              </a:xfrm>
              <a:custGeom>
                <a:avLst/>
                <a:gdLst/>
                <a:ahLst/>
                <a:cxnLst/>
                <a:rect l="l" t="t" r="r" b="b"/>
                <a:pathLst>
                  <a:path w="27940" h="17546" extrusionOk="0">
                    <a:moveTo>
                      <a:pt x="21098" y="0"/>
                    </a:moveTo>
                    <a:cubicBezTo>
                      <a:pt x="20546" y="0"/>
                      <a:pt x="20018" y="48"/>
                      <a:pt x="19466" y="144"/>
                    </a:cubicBezTo>
                    <a:cubicBezTo>
                      <a:pt x="18386" y="384"/>
                      <a:pt x="17330" y="792"/>
                      <a:pt x="16346" y="1320"/>
                    </a:cubicBezTo>
                    <a:cubicBezTo>
                      <a:pt x="15650" y="1680"/>
                      <a:pt x="14978" y="2064"/>
                      <a:pt x="14258" y="2376"/>
                    </a:cubicBezTo>
                    <a:cubicBezTo>
                      <a:pt x="13538" y="2688"/>
                      <a:pt x="12866" y="3048"/>
                      <a:pt x="12193" y="3408"/>
                    </a:cubicBezTo>
                    <a:cubicBezTo>
                      <a:pt x="10849" y="4081"/>
                      <a:pt x="9553" y="4777"/>
                      <a:pt x="8305" y="5449"/>
                    </a:cubicBezTo>
                    <a:cubicBezTo>
                      <a:pt x="5833" y="6769"/>
                      <a:pt x="3553" y="8017"/>
                      <a:pt x="1584" y="9097"/>
                    </a:cubicBezTo>
                    <a:cubicBezTo>
                      <a:pt x="888" y="10345"/>
                      <a:pt x="408" y="11665"/>
                      <a:pt x="120" y="13057"/>
                    </a:cubicBezTo>
                    <a:cubicBezTo>
                      <a:pt x="0" y="13610"/>
                      <a:pt x="48" y="14210"/>
                      <a:pt x="288" y="14762"/>
                    </a:cubicBezTo>
                    <a:cubicBezTo>
                      <a:pt x="528" y="15170"/>
                      <a:pt x="840" y="15578"/>
                      <a:pt x="1200" y="15914"/>
                    </a:cubicBezTo>
                    <a:cubicBezTo>
                      <a:pt x="1680" y="16394"/>
                      <a:pt x="2232" y="16802"/>
                      <a:pt x="2784" y="17186"/>
                    </a:cubicBezTo>
                    <a:cubicBezTo>
                      <a:pt x="3001" y="17306"/>
                      <a:pt x="3145" y="17402"/>
                      <a:pt x="3241" y="17450"/>
                    </a:cubicBezTo>
                    <a:lnTo>
                      <a:pt x="3409" y="17546"/>
                    </a:lnTo>
                    <a:lnTo>
                      <a:pt x="3265" y="17450"/>
                    </a:lnTo>
                    <a:lnTo>
                      <a:pt x="2809" y="17138"/>
                    </a:lnTo>
                    <a:cubicBezTo>
                      <a:pt x="2256" y="16754"/>
                      <a:pt x="1728" y="16322"/>
                      <a:pt x="1248" y="15866"/>
                    </a:cubicBezTo>
                    <a:cubicBezTo>
                      <a:pt x="912" y="15530"/>
                      <a:pt x="624" y="15146"/>
                      <a:pt x="384" y="14714"/>
                    </a:cubicBezTo>
                    <a:cubicBezTo>
                      <a:pt x="144" y="14186"/>
                      <a:pt x="96" y="13610"/>
                      <a:pt x="240" y="13057"/>
                    </a:cubicBezTo>
                    <a:cubicBezTo>
                      <a:pt x="528" y="11689"/>
                      <a:pt x="1032" y="10393"/>
                      <a:pt x="1704" y="9169"/>
                    </a:cubicBezTo>
                    <a:cubicBezTo>
                      <a:pt x="3673" y="8089"/>
                      <a:pt x="5953" y="6865"/>
                      <a:pt x="8425" y="5545"/>
                    </a:cubicBezTo>
                    <a:cubicBezTo>
                      <a:pt x="9673" y="4873"/>
                      <a:pt x="10969" y="4201"/>
                      <a:pt x="12314" y="3504"/>
                    </a:cubicBezTo>
                    <a:cubicBezTo>
                      <a:pt x="12986" y="3168"/>
                      <a:pt x="13634" y="2784"/>
                      <a:pt x="14354" y="2496"/>
                    </a:cubicBezTo>
                    <a:cubicBezTo>
                      <a:pt x="15074" y="2184"/>
                      <a:pt x="15770" y="1776"/>
                      <a:pt x="16466" y="1416"/>
                    </a:cubicBezTo>
                    <a:cubicBezTo>
                      <a:pt x="17426" y="888"/>
                      <a:pt x="18482" y="504"/>
                      <a:pt x="19562" y="264"/>
                    </a:cubicBezTo>
                    <a:cubicBezTo>
                      <a:pt x="20066" y="168"/>
                      <a:pt x="20618" y="120"/>
                      <a:pt x="21146" y="120"/>
                    </a:cubicBezTo>
                    <a:cubicBezTo>
                      <a:pt x="22683" y="168"/>
                      <a:pt x="24171" y="696"/>
                      <a:pt x="25419" y="1632"/>
                    </a:cubicBezTo>
                    <a:cubicBezTo>
                      <a:pt x="25779" y="1944"/>
                      <a:pt x="26115" y="2304"/>
                      <a:pt x="26379" y="2688"/>
                    </a:cubicBezTo>
                    <a:cubicBezTo>
                      <a:pt x="26643" y="3072"/>
                      <a:pt x="26859" y="3504"/>
                      <a:pt x="27027" y="3937"/>
                    </a:cubicBezTo>
                    <a:cubicBezTo>
                      <a:pt x="27171" y="4369"/>
                      <a:pt x="27291" y="4801"/>
                      <a:pt x="27435" y="5233"/>
                    </a:cubicBezTo>
                    <a:cubicBezTo>
                      <a:pt x="27579" y="5641"/>
                      <a:pt x="27675" y="6073"/>
                      <a:pt x="27771" y="6481"/>
                    </a:cubicBezTo>
                    <a:cubicBezTo>
                      <a:pt x="27819" y="7297"/>
                      <a:pt x="27771" y="8137"/>
                      <a:pt x="27579" y="8929"/>
                    </a:cubicBezTo>
                    <a:cubicBezTo>
                      <a:pt x="27435" y="9697"/>
                      <a:pt x="27243" y="10417"/>
                      <a:pt x="27051" y="11089"/>
                    </a:cubicBezTo>
                    <a:cubicBezTo>
                      <a:pt x="26955" y="11401"/>
                      <a:pt x="26883" y="11737"/>
                      <a:pt x="26787" y="12049"/>
                    </a:cubicBezTo>
                    <a:cubicBezTo>
                      <a:pt x="26691" y="12361"/>
                      <a:pt x="26619" y="12697"/>
                      <a:pt x="26547" y="13009"/>
                    </a:cubicBezTo>
                    <a:lnTo>
                      <a:pt x="26451" y="13490"/>
                    </a:lnTo>
                    <a:cubicBezTo>
                      <a:pt x="26139" y="14546"/>
                      <a:pt x="25683" y="15554"/>
                      <a:pt x="25107" y="16490"/>
                    </a:cubicBezTo>
                    <a:cubicBezTo>
                      <a:pt x="24963" y="16730"/>
                      <a:pt x="24795" y="16970"/>
                      <a:pt x="24603" y="17210"/>
                    </a:cubicBezTo>
                    <a:lnTo>
                      <a:pt x="24459" y="17378"/>
                    </a:lnTo>
                    <a:cubicBezTo>
                      <a:pt x="24411" y="17426"/>
                      <a:pt x="24411" y="17450"/>
                      <a:pt x="24411" y="17450"/>
                    </a:cubicBezTo>
                    <a:cubicBezTo>
                      <a:pt x="24699" y="17162"/>
                      <a:pt x="24939" y="16850"/>
                      <a:pt x="25155" y="16514"/>
                    </a:cubicBezTo>
                    <a:cubicBezTo>
                      <a:pt x="25731" y="15578"/>
                      <a:pt x="26187" y="14570"/>
                      <a:pt x="26499" y="13538"/>
                    </a:cubicBezTo>
                    <a:cubicBezTo>
                      <a:pt x="26547" y="13370"/>
                      <a:pt x="26571" y="13201"/>
                      <a:pt x="26619" y="13009"/>
                    </a:cubicBezTo>
                    <a:cubicBezTo>
                      <a:pt x="26667" y="12697"/>
                      <a:pt x="26763" y="12409"/>
                      <a:pt x="26859" y="12121"/>
                    </a:cubicBezTo>
                    <a:cubicBezTo>
                      <a:pt x="26931" y="11809"/>
                      <a:pt x="27027" y="11473"/>
                      <a:pt x="27123" y="11137"/>
                    </a:cubicBezTo>
                    <a:cubicBezTo>
                      <a:pt x="27315" y="10465"/>
                      <a:pt x="27507" y="9745"/>
                      <a:pt x="27675" y="8977"/>
                    </a:cubicBezTo>
                    <a:cubicBezTo>
                      <a:pt x="27867" y="8185"/>
                      <a:pt x="27939" y="7345"/>
                      <a:pt x="27867" y="6505"/>
                    </a:cubicBezTo>
                    <a:cubicBezTo>
                      <a:pt x="27795" y="6073"/>
                      <a:pt x="27675" y="5641"/>
                      <a:pt x="27531" y="5233"/>
                    </a:cubicBezTo>
                    <a:cubicBezTo>
                      <a:pt x="27411" y="4777"/>
                      <a:pt x="27291" y="4345"/>
                      <a:pt x="27123" y="3913"/>
                    </a:cubicBezTo>
                    <a:cubicBezTo>
                      <a:pt x="26955" y="3456"/>
                      <a:pt x="26739" y="3048"/>
                      <a:pt x="26475" y="2640"/>
                    </a:cubicBezTo>
                    <a:cubicBezTo>
                      <a:pt x="26187" y="2232"/>
                      <a:pt x="25851" y="1872"/>
                      <a:pt x="25467" y="1536"/>
                    </a:cubicBezTo>
                    <a:cubicBezTo>
                      <a:pt x="24651" y="912"/>
                      <a:pt x="23715" y="480"/>
                      <a:pt x="22707" y="216"/>
                    </a:cubicBezTo>
                    <a:cubicBezTo>
                      <a:pt x="22179" y="96"/>
                      <a:pt x="21650" y="24"/>
                      <a:pt x="210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799;p45">
                <a:extLst>
                  <a:ext uri="{FF2B5EF4-FFF2-40B4-BE49-F238E27FC236}">
                    <a16:creationId xmlns:a16="http://schemas.microsoft.com/office/drawing/2014/main" id="{C5AACB8B-4261-219A-FB74-0C7A0F2CA7F2}"/>
                  </a:ext>
                </a:extLst>
              </p:cNvPr>
              <p:cNvSpPr/>
              <p:nvPr/>
            </p:nvSpPr>
            <p:spPr>
              <a:xfrm>
                <a:off x="1402074" y="3960334"/>
                <a:ext cx="231184" cy="90946"/>
              </a:xfrm>
              <a:custGeom>
                <a:avLst/>
                <a:gdLst/>
                <a:ahLst/>
                <a:cxnLst/>
                <a:rect l="l" t="t" r="r" b="b"/>
                <a:pathLst>
                  <a:path w="11594" h="4561" extrusionOk="0">
                    <a:moveTo>
                      <a:pt x="7994" y="0"/>
                    </a:moveTo>
                    <a:cubicBezTo>
                      <a:pt x="5833" y="4153"/>
                      <a:pt x="1" y="4561"/>
                      <a:pt x="1" y="4561"/>
                    </a:cubicBezTo>
                    <a:lnTo>
                      <a:pt x="9794" y="4537"/>
                    </a:lnTo>
                    <a:cubicBezTo>
                      <a:pt x="9794" y="4537"/>
                      <a:pt x="10970" y="3961"/>
                      <a:pt x="11282" y="2185"/>
                    </a:cubicBezTo>
                    <a:cubicBezTo>
                      <a:pt x="11594" y="433"/>
                      <a:pt x="7994" y="0"/>
                      <a:pt x="79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800;p45">
                <a:extLst>
                  <a:ext uri="{FF2B5EF4-FFF2-40B4-BE49-F238E27FC236}">
                    <a16:creationId xmlns:a16="http://schemas.microsoft.com/office/drawing/2014/main" id="{138DE13D-8E24-67D6-D66A-5D0284DF7F68}"/>
                  </a:ext>
                </a:extLst>
              </p:cNvPr>
              <p:cNvSpPr/>
              <p:nvPr/>
            </p:nvSpPr>
            <p:spPr>
              <a:xfrm>
                <a:off x="1634216" y="3867474"/>
                <a:ext cx="31126" cy="173757"/>
              </a:xfrm>
              <a:custGeom>
                <a:avLst/>
                <a:gdLst/>
                <a:ahLst/>
                <a:cxnLst/>
                <a:rect l="l" t="t" r="r" b="b"/>
                <a:pathLst>
                  <a:path w="1561" h="8714" extrusionOk="0">
                    <a:moveTo>
                      <a:pt x="1032" y="1"/>
                    </a:moveTo>
                    <a:cubicBezTo>
                      <a:pt x="1008" y="1"/>
                      <a:pt x="1128" y="505"/>
                      <a:pt x="1248" y="1297"/>
                    </a:cubicBezTo>
                    <a:cubicBezTo>
                      <a:pt x="1512" y="3385"/>
                      <a:pt x="1272" y="5522"/>
                      <a:pt x="528" y="7490"/>
                    </a:cubicBezTo>
                    <a:cubicBezTo>
                      <a:pt x="240" y="8258"/>
                      <a:pt x="0" y="8714"/>
                      <a:pt x="48" y="8714"/>
                    </a:cubicBezTo>
                    <a:cubicBezTo>
                      <a:pt x="120" y="8618"/>
                      <a:pt x="168" y="8522"/>
                      <a:pt x="240" y="8402"/>
                    </a:cubicBezTo>
                    <a:cubicBezTo>
                      <a:pt x="384" y="8114"/>
                      <a:pt x="504" y="7826"/>
                      <a:pt x="624" y="7538"/>
                    </a:cubicBezTo>
                    <a:cubicBezTo>
                      <a:pt x="1032" y="6554"/>
                      <a:pt x="1296" y="5522"/>
                      <a:pt x="1440" y="4465"/>
                    </a:cubicBezTo>
                    <a:cubicBezTo>
                      <a:pt x="1560" y="3385"/>
                      <a:pt x="1536" y="2329"/>
                      <a:pt x="1344" y="1273"/>
                    </a:cubicBezTo>
                    <a:cubicBezTo>
                      <a:pt x="1296" y="961"/>
                      <a:pt x="1248" y="649"/>
                      <a:pt x="1152" y="337"/>
                    </a:cubicBezTo>
                    <a:cubicBezTo>
                      <a:pt x="1128" y="217"/>
                      <a:pt x="1080" y="97"/>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801;p45">
                <a:extLst>
                  <a:ext uri="{FF2B5EF4-FFF2-40B4-BE49-F238E27FC236}">
                    <a16:creationId xmlns:a16="http://schemas.microsoft.com/office/drawing/2014/main" id="{C8566065-E1F5-7D6C-FCB2-ECF9E9333FF0}"/>
                  </a:ext>
                </a:extLst>
              </p:cNvPr>
              <p:cNvSpPr/>
              <p:nvPr/>
            </p:nvSpPr>
            <p:spPr>
              <a:xfrm>
                <a:off x="1407339" y="3929687"/>
                <a:ext cx="189071" cy="118723"/>
              </a:xfrm>
              <a:custGeom>
                <a:avLst/>
                <a:gdLst/>
                <a:ahLst/>
                <a:cxnLst/>
                <a:rect l="l" t="t" r="r" b="b"/>
                <a:pathLst>
                  <a:path w="9482" h="5954" extrusionOk="0">
                    <a:moveTo>
                      <a:pt x="9002" y="0"/>
                    </a:moveTo>
                    <a:cubicBezTo>
                      <a:pt x="8791" y="0"/>
                      <a:pt x="8542" y="299"/>
                      <a:pt x="8450" y="553"/>
                    </a:cubicBezTo>
                    <a:cubicBezTo>
                      <a:pt x="7202" y="3410"/>
                      <a:pt x="3121" y="5642"/>
                      <a:pt x="1" y="5954"/>
                    </a:cubicBezTo>
                    <a:cubicBezTo>
                      <a:pt x="1513" y="5930"/>
                      <a:pt x="3025" y="5810"/>
                      <a:pt x="4513" y="5570"/>
                    </a:cubicBezTo>
                    <a:cubicBezTo>
                      <a:pt x="5785" y="5378"/>
                      <a:pt x="6986" y="4826"/>
                      <a:pt x="7970" y="3986"/>
                    </a:cubicBezTo>
                    <a:cubicBezTo>
                      <a:pt x="8954" y="3146"/>
                      <a:pt x="9482" y="1874"/>
                      <a:pt x="9386" y="577"/>
                    </a:cubicBezTo>
                    <a:cubicBezTo>
                      <a:pt x="9362" y="337"/>
                      <a:pt x="9266" y="49"/>
                      <a:pt x="9026" y="1"/>
                    </a:cubicBezTo>
                    <a:cubicBezTo>
                      <a:pt x="9018" y="0"/>
                      <a:pt x="9010" y="0"/>
                      <a:pt x="9002" y="0"/>
                    </a:cubicBezTo>
                    <a:close/>
                  </a:path>
                </a:pathLst>
              </a:custGeom>
              <a:solidFill>
                <a:srgbClr val="0E2124">
                  <a:alpha val="10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802;p45">
                <a:extLst>
                  <a:ext uri="{FF2B5EF4-FFF2-40B4-BE49-F238E27FC236}">
                    <a16:creationId xmlns:a16="http://schemas.microsoft.com/office/drawing/2014/main" id="{4857F166-6F08-88AD-F865-C856C5893BE2}"/>
                  </a:ext>
                </a:extLst>
              </p:cNvPr>
              <p:cNvSpPr/>
              <p:nvPr/>
            </p:nvSpPr>
            <p:spPr>
              <a:xfrm>
                <a:off x="1171867" y="3252947"/>
                <a:ext cx="50747" cy="178064"/>
              </a:xfrm>
              <a:custGeom>
                <a:avLst/>
                <a:gdLst/>
                <a:ahLst/>
                <a:cxnLst/>
                <a:rect l="l" t="t" r="r" b="b"/>
                <a:pathLst>
                  <a:path w="2545" h="8930" extrusionOk="0">
                    <a:moveTo>
                      <a:pt x="2521" y="1"/>
                    </a:moveTo>
                    <a:cubicBezTo>
                      <a:pt x="2425" y="97"/>
                      <a:pt x="2377" y="193"/>
                      <a:pt x="2329" y="313"/>
                    </a:cubicBezTo>
                    <a:cubicBezTo>
                      <a:pt x="2185" y="505"/>
                      <a:pt x="2041" y="817"/>
                      <a:pt x="1849" y="1177"/>
                    </a:cubicBezTo>
                    <a:cubicBezTo>
                      <a:pt x="865" y="3169"/>
                      <a:pt x="265" y="5329"/>
                      <a:pt x="73" y="7538"/>
                    </a:cubicBezTo>
                    <a:cubicBezTo>
                      <a:pt x="25" y="7874"/>
                      <a:pt x="25" y="8210"/>
                      <a:pt x="25" y="8546"/>
                    </a:cubicBezTo>
                    <a:cubicBezTo>
                      <a:pt x="1" y="8666"/>
                      <a:pt x="1" y="8810"/>
                      <a:pt x="25" y="8930"/>
                    </a:cubicBezTo>
                    <a:cubicBezTo>
                      <a:pt x="49" y="8930"/>
                      <a:pt x="73" y="8402"/>
                      <a:pt x="169" y="7562"/>
                    </a:cubicBezTo>
                    <a:cubicBezTo>
                      <a:pt x="433" y="5377"/>
                      <a:pt x="1033" y="3241"/>
                      <a:pt x="1945" y="1249"/>
                    </a:cubicBezTo>
                    <a:cubicBezTo>
                      <a:pt x="2281" y="481"/>
                      <a:pt x="2545" y="1"/>
                      <a:pt x="2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803;p45">
                <a:extLst>
                  <a:ext uri="{FF2B5EF4-FFF2-40B4-BE49-F238E27FC236}">
                    <a16:creationId xmlns:a16="http://schemas.microsoft.com/office/drawing/2014/main" id="{FDBDD50D-9AD1-C59C-A96B-84E1CEBE2BF8}"/>
                  </a:ext>
                </a:extLst>
              </p:cNvPr>
              <p:cNvSpPr/>
              <p:nvPr/>
            </p:nvSpPr>
            <p:spPr>
              <a:xfrm>
                <a:off x="1532741" y="3171592"/>
                <a:ext cx="205342" cy="279997"/>
              </a:xfrm>
              <a:custGeom>
                <a:avLst/>
                <a:gdLst/>
                <a:ahLst/>
                <a:cxnLst/>
                <a:rect l="l" t="t" r="r" b="b"/>
                <a:pathLst>
                  <a:path w="10298" h="14042" extrusionOk="0">
                    <a:moveTo>
                      <a:pt x="3865" y="0"/>
                    </a:moveTo>
                    <a:cubicBezTo>
                      <a:pt x="3793" y="0"/>
                      <a:pt x="3697" y="24"/>
                      <a:pt x="3625" y="72"/>
                    </a:cubicBezTo>
                    <a:cubicBezTo>
                      <a:pt x="3385" y="120"/>
                      <a:pt x="3145" y="216"/>
                      <a:pt x="2929" y="336"/>
                    </a:cubicBezTo>
                    <a:cubicBezTo>
                      <a:pt x="2113" y="768"/>
                      <a:pt x="1441" y="1417"/>
                      <a:pt x="985" y="2209"/>
                    </a:cubicBezTo>
                    <a:cubicBezTo>
                      <a:pt x="313" y="3385"/>
                      <a:pt x="0" y="4753"/>
                      <a:pt x="96" y="6121"/>
                    </a:cubicBezTo>
                    <a:cubicBezTo>
                      <a:pt x="120" y="7633"/>
                      <a:pt x="192" y="9313"/>
                      <a:pt x="289" y="11042"/>
                    </a:cubicBezTo>
                    <a:cubicBezTo>
                      <a:pt x="361" y="12050"/>
                      <a:pt x="433" y="13034"/>
                      <a:pt x="481" y="13946"/>
                    </a:cubicBezTo>
                    <a:lnTo>
                      <a:pt x="481" y="14042"/>
                    </a:lnTo>
                    <a:lnTo>
                      <a:pt x="577" y="14042"/>
                    </a:lnTo>
                    <a:lnTo>
                      <a:pt x="7537" y="13514"/>
                    </a:lnTo>
                    <a:lnTo>
                      <a:pt x="9577" y="13346"/>
                    </a:lnTo>
                    <a:lnTo>
                      <a:pt x="10106" y="13298"/>
                    </a:lnTo>
                    <a:cubicBezTo>
                      <a:pt x="10178" y="13298"/>
                      <a:pt x="10250" y="13274"/>
                      <a:pt x="10298" y="13274"/>
                    </a:cubicBezTo>
                    <a:lnTo>
                      <a:pt x="10106" y="13250"/>
                    </a:lnTo>
                    <a:lnTo>
                      <a:pt x="9577" y="13274"/>
                    </a:lnTo>
                    <a:lnTo>
                      <a:pt x="7537" y="13394"/>
                    </a:lnTo>
                    <a:lnTo>
                      <a:pt x="666" y="13868"/>
                    </a:lnTo>
                    <a:lnTo>
                      <a:pt x="666" y="13868"/>
                    </a:lnTo>
                    <a:cubicBezTo>
                      <a:pt x="598" y="12978"/>
                      <a:pt x="550" y="12021"/>
                      <a:pt x="481" y="11042"/>
                    </a:cubicBezTo>
                    <a:cubicBezTo>
                      <a:pt x="385" y="9289"/>
                      <a:pt x="289" y="7633"/>
                      <a:pt x="265" y="6121"/>
                    </a:cubicBezTo>
                    <a:cubicBezTo>
                      <a:pt x="168" y="4777"/>
                      <a:pt x="457" y="3457"/>
                      <a:pt x="1105" y="2281"/>
                    </a:cubicBezTo>
                    <a:cubicBezTo>
                      <a:pt x="1537" y="1489"/>
                      <a:pt x="2185" y="841"/>
                      <a:pt x="2977" y="408"/>
                    </a:cubicBezTo>
                    <a:cubicBezTo>
                      <a:pt x="3265" y="240"/>
                      <a:pt x="3553" y="120"/>
                      <a:pt x="38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804;p45">
                <a:extLst>
                  <a:ext uri="{FF2B5EF4-FFF2-40B4-BE49-F238E27FC236}">
                    <a16:creationId xmlns:a16="http://schemas.microsoft.com/office/drawing/2014/main" id="{EDF4B298-9807-AB09-3FF3-39E361BCA168}"/>
                  </a:ext>
                </a:extLst>
              </p:cNvPr>
              <p:cNvSpPr/>
              <p:nvPr/>
            </p:nvSpPr>
            <p:spPr>
              <a:xfrm>
                <a:off x="1320241" y="3421419"/>
                <a:ext cx="77547" cy="133080"/>
              </a:xfrm>
              <a:custGeom>
                <a:avLst/>
                <a:gdLst/>
                <a:ahLst/>
                <a:cxnLst/>
                <a:rect l="l" t="t" r="r" b="b"/>
                <a:pathLst>
                  <a:path w="3889" h="6674" extrusionOk="0">
                    <a:moveTo>
                      <a:pt x="96" y="1"/>
                    </a:moveTo>
                    <a:cubicBezTo>
                      <a:pt x="48" y="97"/>
                      <a:pt x="24" y="193"/>
                      <a:pt x="24" y="313"/>
                    </a:cubicBezTo>
                    <a:cubicBezTo>
                      <a:pt x="0" y="433"/>
                      <a:pt x="0" y="553"/>
                      <a:pt x="0" y="697"/>
                    </a:cubicBezTo>
                    <a:lnTo>
                      <a:pt x="0" y="1201"/>
                    </a:lnTo>
                    <a:cubicBezTo>
                      <a:pt x="24" y="1633"/>
                      <a:pt x="96" y="2065"/>
                      <a:pt x="216" y="2497"/>
                    </a:cubicBezTo>
                    <a:cubicBezTo>
                      <a:pt x="360" y="3001"/>
                      <a:pt x="576" y="3505"/>
                      <a:pt x="840" y="3985"/>
                    </a:cubicBezTo>
                    <a:cubicBezTo>
                      <a:pt x="1104" y="4441"/>
                      <a:pt x="1441" y="4873"/>
                      <a:pt x="1801" y="5281"/>
                    </a:cubicBezTo>
                    <a:cubicBezTo>
                      <a:pt x="2113" y="5593"/>
                      <a:pt x="2449" y="5881"/>
                      <a:pt x="2809" y="6121"/>
                    </a:cubicBezTo>
                    <a:cubicBezTo>
                      <a:pt x="2953" y="6217"/>
                      <a:pt x="3097" y="6313"/>
                      <a:pt x="3241" y="6385"/>
                    </a:cubicBezTo>
                    <a:cubicBezTo>
                      <a:pt x="3337" y="6457"/>
                      <a:pt x="3457" y="6505"/>
                      <a:pt x="3577" y="6553"/>
                    </a:cubicBezTo>
                    <a:cubicBezTo>
                      <a:pt x="3673" y="6601"/>
                      <a:pt x="3769" y="6649"/>
                      <a:pt x="3889" y="6673"/>
                    </a:cubicBezTo>
                    <a:cubicBezTo>
                      <a:pt x="3889" y="6649"/>
                      <a:pt x="3481" y="6457"/>
                      <a:pt x="2881" y="6025"/>
                    </a:cubicBezTo>
                    <a:cubicBezTo>
                      <a:pt x="2545" y="5761"/>
                      <a:pt x="2233" y="5473"/>
                      <a:pt x="1945" y="5161"/>
                    </a:cubicBezTo>
                    <a:cubicBezTo>
                      <a:pt x="1585" y="4777"/>
                      <a:pt x="1272" y="4345"/>
                      <a:pt x="1008" y="3889"/>
                    </a:cubicBezTo>
                    <a:cubicBezTo>
                      <a:pt x="744" y="3433"/>
                      <a:pt x="552" y="2953"/>
                      <a:pt x="384" y="2449"/>
                    </a:cubicBezTo>
                    <a:cubicBezTo>
                      <a:pt x="264" y="2041"/>
                      <a:pt x="192" y="1633"/>
                      <a:pt x="144" y="1201"/>
                    </a:cubicBezTo>
                    <a:cubicBezTo>
                      <a:pt x="72" y="457"/>
                      <a:pt x="120"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805;p45">
                <a:extLst>
                  <a:ext uri="{FF2B5EF4-FFF2-40B4-BE49-F238E27FC236}">
                    <a16:creationId xmlns:a16="http://schemas.microsoft.com/office/drawing/2014/main" id="{EE8B7C00-FB39-7416-D0FA-0E30990C6CC3}"/>
                  </a:ext>
                </a:extLst>
              </p:cNvPr>
              <p:cNvSpPr/>
              <p:nvPr/>
            </p:nvSpPr>
            <p:spPr>
              <a:xfrm>
                <a:off x="1542791" y="3609532"/>
                <a:ext cx="63668" cy="41156"/>
              </a:xfrm>
              <a:custGeom>
                <a:avLst/>
                <a:gdLst/>
                <a:ahLst/>
                <a:cxnLst/>
                <a:rect l="l" t="t" r="r" b="b"/>
                <a:pathLst>
                  <a:path w="3193" h="2064" extrusionOk="0">
                    <a:moveTo>
                      <a:pt x="103" y="1"/>
                    </a:moveTo>
                    <a:cubicBezTo>
                      <a:pt x="37" y="1"/>
                      <a:pt x="1" y="9"/>
                      <a:pt x="1" y="24"/>
                    </a:cubicBezTo>
                    <a:cubicBezTo>
                      <a:pt x="601" y="216"/>
                      <a:pt x="1201" y="480"/>
                      <a:pt x="1753" y="792"/>
                    </a:cubicBezTo>
                    <a:cubicBezTo>
                      <a:pt x="2161" y="1008"/>
                      <a:pt x="2497" y="1296"/>
                      <a:pt x="2809" y="1608"/>
                    </a:cubicBezTo>
                    <a:cubicBezTo>
                      <a:pt x="3049" y="1872"/>
                      <a:pt x="3145" y="2064"/>
                      <a:pt x="3169" y="2064"/>
                    </a:cubicBezTo>
                    <a:cubicBezTo>
                      <a:pt x="3193" y="2064"/>
                      <a:pt x="3145" y="1824"/>
                      <a:pt x="2929" y="1536"/>
                    </a:cubicBezTo>
                    <a:cubicBezTo>
                      <a:pt x="2641" y="1152"/>
                      <a:pt x="2281" y="840"/>
                      <a:pt x="1873" y="600"/>
                    </a:cubicBezTo>
                    <a:cubicBezTo>
                      <a:pt x="1105" y="139"/>
                      <a:pt x="367" y="1"/>
                      <a:pt x="1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806;p45">
                <a:extLst>
                  <a:ext uri="{FF2B5EF4-FFF2-40B4-BE49-F238E27FC236}">
                    <a16:creationId xmlns:a16="http://schemas.microsoft.com/office/drawing/2014/main" id="{4AC19003-7FB0-9BCC-38A4-1A61EF616C62}"/>
                  </a:ext>
                </a:extLst>
              </p:cNvPr>
              <p:cNvSpPr/>
              <p:nvPr/>
            </p:nvSpPr>
            <p:spPr>
              <a:xfrm>
                <a:off x="870813" y="3778941"/>
                <a:ext cx="271403" cy="98145"/>
              </a:xfrm>
              <a:custGeom>
                <a:avLst/>
                <a:gdLst/>
                <a:ahLst/>
                <a:cxnLst/>
                <a:rect l="l" t="t" r="r" b="b"/>
                <a:pathLst>
                  <a:path w="13611" h="4922" extrusionOk="0">
                    <a:moveTo>
                      <a:pt x="1" y="1"/>
                    </a:moveTo>
                    <a:cubicBezTo>
                      <a:pt x="193" y="73"/>
                      <a:pt x="361" y="145"/>
                      <a:pt x="553" y="193"/>
                    </a:cubicBezTo>
                    <a:lnTo>
                      <a:pt x="2041" y="649"/>
                    </a:lnTo>
                    <a:cubicBezTo>
                      <a:pt x="3289" y="1009"/>
                      <a:pt x="5018" y="1561"/>
                      <a:pt x="6890" y="2233"/>
                    </a:cubicBezTo>
                    <a:cubicBezTo>
                      <a:pt x="8762" y="2905"/>
                      <a:pt x="10442" y="3601"/>
                      <a:pt x="11642" y="4105"/>
                    </a:cubicBezTo>
                    <a:lnTo>
                      <a:pt x="13082" y="4705"/>
                    </a:lnTo>
                    <a:cubicBezTo>
                      <a:pt x="13250" y="4801"/>
                      <a:pt x="13418" y="4873"/>
                      <a:pt x="13610" y="4921"/>
                    </a:cubicBezTo>
                    <a:cubicBezTo>
                      <a:pt x="13466" y="4801"/>
                      <a:pt x="13298" y="4729"/>
                      <a:pt x="13106" y="4633"/>
                    </a:cubicBezTo>
                    <a:cubicBezTo>
                      <a:pt x="12794" y="4465"/>
                      <a:pt x="12314" y="4249"/>
                      <a:pt x="11714" y="3985"/>
                    </a:cubicBezTo>
                    <a:cubicBezTo>
                      <a:pt x="10514" y="3433"/>
                      <a:pt x="8858" y="2713"/>
                      <a:pt x="6962" y="2041"/>
                    </a:cubicBezTo>
                    <a:cubicBezTo>
                      <a:pt x="5090" y="1369"/>
                      <a:pt x="3337" y="841"/>
                      <a:pt x="2089" y="505"/>
                    </a:cubicBezTo>
                    <a:cubicBezTo>
                      <a:pt x="1441" y="313"/>
                      <a:pt x="937" y="169"/>
                      <a:pt x="577" y="97"/>
                    </a:cubicBezTo>
                    <a:cubicBezTo>
                      <a:pt x="385" y="49"/>
                      <a:pt x="193"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807;p45">
                <a:extLst>
                  <a:ext uri="{FF2B5EF4-FFF2-40B4-BE49-F238E27FC236}">
                    <a16:creationId xmlns:a16="http://schemas.microsoft.com/office/drawing/2014/main" id="{9C268126-DE42-02C5-283B-116D4A810D14}"/>
                  </a:ext>
                </a:extLst>
              </p:cNvPr>
              <p:cNvSpPr/>
              <p:nvPr/>
            </p:nvSpPr>
            <p:spPr>
              <a:xfrm>
                <a:off x="1092426" y="3822490"/>
                <a:ext cx="63668" cy="52203"/>
              </a:xfrm>
              <a:custGeom>
                <a:avLst/>
                <a:gdLst/>
                <a:ahLst/>
                <a:cxnLst/>
                <a:rect l="l" t="t" r="r" b="b"/>
                <a:pathLst>
                  <a:path w="3193" h="2618" extrusionOk="0">
                    <a:moveTo>
                      <a:pt x="24" y="1"/>
                    </a:moveTo>
                    <a:lnTo>
                      <a:pt x="24" y="1"/>
                    </a:lnTo>
                    <a:cubicBezTo>
                      <a:pt x="0" y="49"/>
                      <a:pt x="768" y="529"/>
                      <a:pt x="1656" y="1249"/>
                    </a:cubicBezTo>
                    <a:cubicBezTo>
                      <a:pt x="2505" y="1956"/>
                      <a:pt x="3123" y="2618"/>
                      <a:pt x="3189" y="2618"/>
                    </a:cubicBezTo>
                    <a:cubicBezTo>
                      <a:pt x="3191" y="2618"/>
                      <a:pt x="3192" y="2617"/>
                      <a:pt x="3192" y="2617"/>
                    </a:cubicBezTo>
                    <a:cubicBezTo>
                      <a:pt x="2808" y="2017"/>
                      <a:pt x="2352" y="1513"/>
                      <a:pt x="1776" y="1081"/>
                    </a:cubicBezTo>
                    <a:cubicBezTo>
                      <a:pt x="1272" y="625"/>
                      <a:pt x="672" y="241"/>
                      <a:pt x="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808;p45">
                <a:extLst>
                  <a:ext uri="{FF2B5EF4-FFF2-40B4-BE49-F238E27FC236}">
                    <a16:creationId xmlns:a16="http://schemas.microsoft.com/office/drawing/2014/main" id="{F952815C-05AF-9ABA-8BEB-99ED19426A7E}"/>
                  </a:ext>
                </a:extLst>
              </p:cNvPr>
              <p:cNvSpPr/>
              <p:nvPr/>
            </p:nvSpPr>
            <p:spPr>
              <a:xfrm>
                <a:off x="803336" y="3292208"/>
                <a:ext cx="510225" cy="288133"/>
              </a:xfrm>
              <a:custGeom>
                <a:avLst/>
                <a:gdLst/>
                <a:ahLst/>
                <a:cxnLst/>
                <a:rect l="l" t="t" r="r" b="b"/>
                <a:pathLst>
                  <a:path w="25588" h="14450" extrusionOk="0">
                    <a:moveTo>
                      <a:pt x="97" y="0"/>
                    </a:moveTo>
                    <a:cubicBezTo>
                      <a:pt x="49" y="0"/>
                      <a:pt x="1" y="48"/>
                      <a:pt x="1" y="96"/>
                    </a:cubicBezTo>
                    <a:cubicBezTo>
                      <a:pt x="1" y="120"/>
                      <a:pt x="1" y="144"/>
                      <a:pt x="25" y="168"/>
                    </a:cubicBezTo>
                    <a:lnTo>
                      <a:pt x="10970" y="12289"/>
                    </a:lnTo>
                    <a:lnTo>
                      <a:pt x="11018" y="12313"/>
                    </a:lnTo>
                    <a:lnTo>
                      <a:pt x="15266" y="13633"/>
                    </a:lnTo>
                    <a:cubicBezTo>
                      <a:pt x="15290" y="13633"/>
                      <a:pt x="15290" y="13657"/>
                      <a:pt x="15314" y="13657"/>
                    </a:cubicBezTo>
                    <a:cubicBezTo>
                      <a:pt x="15412" y="13775"/>
                      <a:pt x="16035" y="14449"/>
                      <a:pt x="16704" y="14449"/>
                    </a:cubicBezTo>
                    <a:cubicBezTo>
                      <a:pt x="16856" y="14449"/>
                      <a:pt x="17011" y="14414"/>
                      <a:pt x="17162" y="14330"/>
                    </a:cubicBezTo>
                    <a:lnTo>
                      <a:pt x="17186" y="14330"/>
                    </a:lnTo>
                    <a:lnTo>
                      <a:pt x="25299" y="12721"/>
                    </a:lnTo>
                    <a:cubicBezTo>
                      <a:pt x="25467" y="12697"/>
                      <a:pt x="25587" y="12505"/>
                      <a:pt x="25563" y="12337"/>
                    </a:cubicBezTo>
                    <a:cubicBezTo>
                      <a:pt x="25539" y="12265"/>
                      <a:pt x="25515" y="12193"/>
                      <a:pt x="25467" y="12145"/>
                    </a:cubicBezTo>
                    <a:lnTo>
                      <a:pt x="15482" y="2784"/>
                    </a:lnTo>
                    <a:cubicBezTo>
                      <a:pt x="15482" y="2760"/>
                      <a:pt x="15458" y="2760"/>
                      <a:pt x="15434" y="2760"/>
                    </a:cubicBezTo>
                    <a:lnTo>
                      <a:pt x="7345" y="2544"/>
                    </a:lnTo>
                    <a:lnTo>
                      <a:pt x="7441" y="2136"/>
                    </a:lnTo>
                    <a:cubicBezTo>
                      <a:pt x="7561" y="1752"/>
                      <a:pt x="7369" y="1512"/>
                      <a:pt x="6985" y="1440"/>
                    </a:cubicBezTo>
                    <a:lnTo>
                      <a:pt x="9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809;p45">
                <a:extLst>
                  <a:ext uri="{FF2B5EF4-FFF2-40B4-BE49-F238E27FC236}">
                    <a16:creationId xmlns:a16="http://schemas.microsoft.com/office/drawing/2014/main" id="{E9F37C68-46E3-60CC-7C87-7E285A4A7A54}"/>
                  </a:ext>
                </a:extLst>
              </p:cNvPr>
              <p:cNvSpPr/>
              <p:nvPr/>
            </p:nvSpPr>
            <p:spPr>
              <a:xfrm>
                <a:off x="810036" y="3253425"/>
                <a:ext cx="514053" cy="280975"/>
              </a:xfrm>
              <a:custGeom>
                <a:avLst/>
                <a:gdLst/>
                <a:ahLst/>
                <a:cxnLst/>
                <a:rect l="l" t="t" r="r" b="b"/>
                <a:pathLst>
                  <a:path w="25780" h="14091" extrusionOk="0">
                    <a:moveTo>
                      <a:pt x="1945" y="1"/>
                    </a:moveTo>
                    <a:lnTo>
                      <a:pt x="1153" y="961"/>
                    </a:lnTo>
                    <a:lnTo>
                      <a:pt x="2449" y="1681"/>
                    </a:lnTo>
                    <a:lnTo>
                      <a:pt x="505" y="1393"/>
                    </a:lnTo>
                    <a:lnTo>
                      <a:pt x="1" y="1969"/>
                    </a:lnTo>
                    <a:lnTo>
                      <a:pt x="6913" y="3793"/>
                    </a:lnTo>
                    <a:cubicBezTo>
                      <a:pt x="6913" y="3793"/>
                      <a:pt x="7321" y="3985"/>
                      <a:pt x="7009" y="4513"/>
                    </a:cubicBezTo>
                    <a:lnTo>
                      <a:pt x="14858" y="4681"/>
                    </a:lnTo>
                    <a:cubicBezTo>
                      <a:pt x="15050" y="4681"/>
                      <a:pt x="15218" y="4753"/>
                      <a:pt x="15338" y="4873"/>
                    </a:cubicBezTo>
                    <a:lnTo>
                      <a:pt x="25131" y="14090"/>
                    </a:lnTo>
                    <a:lnTo>
                      <a:pt x="25731" y="12914"/>
                    </a:lnTo>
                    <a:cubicBezTo>
                      <a:pt x="25779" y="12770"/>
                      <a:pt x="25755" y="12602"/>
                      <a:pt x="25659" y="12482"/>
                    </a:cubicBezTo>
                    <a:lnTo>
                      <a:pt x="15866" y="2785"/>
                    </a:lnTo>
                    <a:cubicBezTo>
                      <a:pt x="15770" y="2665"/>
                      <a:pt x="15626" y="2593"/>
                      <a:pt x="15458" y="2593"/>
                    </a:cubicBezTo>
                    <a:cubicBezTo>
                      <a:pt x="14918" y="2534"/>
                      <a:pt x="13584" y="2401"/>
                      <a:pt x="12177" y="2401"/>
                    </a:cubicBezTo>
                    <a:cubicBezTo>
                      <a:pt x="10710" y="2401"/>
                      <a:pt x="9162" y="2546"/>
                      <a:pt x="8354" y="3073"/>
                    </a:cubicBezTo>
                    <a:cubicBezTo>
                      <a:pt x="7729" y="2377"/>
                      <a:pt x="7033" y="1777"/>
                      <a:pt x="6265" y="1273"/>
                    </a:cubicBezTo>
                    <a:cubicBezTo>
                      <a:pt x="4993" y="529"/>
                      <a:pt x="1945" y="1"/>
                      <a:pt x="19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810;p45">
                <a:extLst>
                  <a:ext uri="{FF2B5EF4-FFF2-40B4-BE49-F238E27FC236}">
                    <a16:creationId xmlns:a16="http://schemas.microsoft.com/office/drawing/2014/main" id="{67B69477-2012-7DF5-6BB7-A3E08CC48FA0}"/>
                  </a:ext>
                </a:extLst>
              </p:cNvPr>
              <p:cNvSpPr/>
              <p:nvPr/>
            </p:nvSpPr>
            <p:spPr>
              <a:xfrm>
                <a:off x="949795" y="3342935"/>
                <a:ext cx="210128" cy="232141"/>
              </a:xfrm>
              <a:custGeom>
                <a:avLst/>
                <a:gdLst/>
                <a:ahLst/>
                <a:cxnLst/>
                <a:rect l="l" t="t" r="r" b="b"/>
                <a:pathLst>
                  <a:path w="10538" h="11642" extrusionOk="0">
                    <a:moveTo>
                      <a:pt x="0" y="0"/>
                    </a:moveTo>
                    <a:lnTo>
                      <a:pt x="0" y="0"/>
                    </a:lnTo>
                    <a:cubicBezTo>
                      <a:pt x="24" y="48"/>
                      <a:pt x="48" y="96"/>
                      <a:pt x="96" y="120"/>
                    </a:cubicBezTo>
                    <a:lnTo>
                      <a:pt x="360" y="480"/>
                    </a:lnTo>
                    <a:cubicBezTo>
                      <a:pt x="624" y="792"/>
                      <a:pt x="985" y="1248"/>
                      <a:pt x="1441" y="1776"/>
                    </a:cubicBezTo>
                    <a:cubicBezTo>
                      <a:pt x="2353" y="2881"/>
                      <a:pt x="3625" y="4369"/>
                      <a:pt x="5065" y="6001"/>
                    </a:cubicBezTo>
                    <a:cubicBezTo>
                      <a:pt x="6505" y="7633"/>
                      <a:pt x="7849" y="9073"/>
                      <a:pt x="8857" y="10081"/>
                    </a:cubicBezTo>
                    <a:cubicBezTo>
                      <a:pt x="9361" y="10585"/>
                      <a:pt x="9769" y="10993"/>
                      <a:pt x="10081" y="11257"/>
                    </a:cubicBezTo>
                    <a:lnTo>
                      <a:pt x="10418" y="11545"/>
                    </a:lnTo>
                    <a:cubicBezTo>
                      <a:pt x="10466" y="11593"/>
                      <a:pt x="10490" y="11617"/>
                      <a:pt x="10538" y="11641"/>
                    </a:cubicBezTo>
                    <a:lnTo>
                      <a:pt x="10442" y="11545"/>
                    </a:lnTo>
                    <a:cubicBezTo>
                      <a:pt x="10345" y="11449"/>
                      <a:pt x="10249" y="11353"/>
                      <a:pt x="10105" y="11209"/>
                    </a:cubicBezTo>
                    <a:cubicBezTo>
                      <a:pt x="9817" y="10945"/>
                      <a:pt x="9409" y="10537"/>
                      <a:pt x="8905" y="10009"/>
                    </a:cubicBezTo>
                    <a:cubicBezTo>
                      <a:pt x="7921" y="9001"/>
                      <a:pt x="6601" y="7537"/>
                      <a:pt x="5161" y="5905"/>
                    </a:cubicBezTo>
                    <a:cubicBezTo>
                      <a:pt x="3721" y="4297"/>
                      <a:pt x="2425" y="2809"/>
                      <a:pt x="1489" y="1728"/>
                    </a:cubicBezTo>
                    <a:lnTo>
                      <a:pt x="384" y="456"/>
                    </a:lnTo>
                    <a:lnTo>
                      <a:pt x="96" y="96"/>
                    </a:lnTo>
                    <a:cubicBezTo>
                      <a:pt x="72" y="72"/>
                      <a:pt x="24" y="24"/>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811;p45">
                <a:extLst>
                  <a:ext uri="{FF2B5EF4-FFF2-40B4-BE49-F238E27FC236}">
                    <a16:creationId xmlns:a16="http://schemas.microsoft.com/office/drawing/2014/main" id="{AC4DD926-C88E-A56D-76CE-0DBC3A86A473}"/>
                  </a:ext>
                </a:extLst>
              </p:cNvPr>
              <p:cNvSpPr/>
              <p:nvPr/>
            </p:nvSpPr>
            <p:spPr>
              <a:xfrm>
                <a:off x="949795" y="3313743"/>
                <a:ext cx="28255" cy="29232"/>
              </a:xfrm>
              <a:custGeom>
                <a:avLst/>
                <a:gdLst/>
                <a:ahLst/>
                <a:cxnLst/>
                <a:rect l="l" t="t" r="r" b="b"/>
                <a:pathLst>
                  <a:path w="1417" h="1466" extrusionOk="0">
                    <a:moveTo>
                      <a:pt x="1417" y="0"/>
                    </a:moveTo>
                    <a:lnTo>
                      <a:pt x="1417" y="0"/>
                    </a:lnTo>
                    <a:cubicBezTo>
                      <a:pt x="1105" y="96"/>
                      <a:pt x="816" y="264"/>
                      <a:pt x="600" y="504"/>
                    </a:cubicBezTo>
                    <a:cubicBezTo>
                      <a:pt x="336" y="768"/>
                      <a:pt x="120" y="1104"/>
                      <a:pt x="0" y="1464"/>
                    </a:cubicBezTo>
                    <a:cubicBezTo>
                      <a:pt x="1" y="1465"/>
                      <a:pt x="2" y="1465"/>
                      <a:pt x="2" y="1465"/>
                    </a:cubicBezTo>
                    <a:cubicBezTo>
                      <a:pt x="38" y="1465"/>
                      <a:pt x="344" y="952"/>
                      <a:pt x="696" y="600"/>
                    </a:cubicBezTo>
                    <a:cubicBezTo>
                      <a:pt x="1081" y="240"/>
                      <a:pt x="1417" y="24"/>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812;p45">
                <a:extLst>
                  <a:ext uri="{FF2B5EF4-FFF2-40B4-BE49-F238E27FC236}">
                    <a16:creationId xmlns:a16="http://schemas.microsoft.com/office/drawing/2014/main" id="{FBC894F0-0592-4969-C253-0C7453EE8811}"/>
                  </a:ext>
                </a:extLst>
              </p:cNvPr>
              <p:cNvSpPr/>
              <p:nvPr/>
            </p:nvSpPr>
            <p:spPr>
              <a:xfrm>
                <a:off x="858849" y="3286944"/>
                <a:ext cx="102930" cy="36869"/>
              </a:xfrm>
              <a:custGeom>
                <a:avLst/>
                <a:gdLst/>
                <a:ahLst/>
                <a:cxnLst/>
                <a:rect l="l" t="t" r="r" b="b"/>
                <a:pathLst>
                  <a:path w="5162" h="1849" extrusionOk="0">
                    <a:moveTo>
                      <a:pt x="1" y="0"/>
                    </a:moveTo>
                    <a:cubicBezTo>
                      <a:pt x="241" y="96"/>
                      <a:pt x="529" y="168"/>
                      <a:pt x="793" y="192"/>
                    </a:cubicBezTo>
                    <a:cubicBezTo>
                      <a:pt x="1417" y="336"/>
                      <a:pt x="2041" y="504"/>
                      <a:pt x="2665" y="720"/>
                    </a:cubicBezTo>
                    <a:cubicBezTo>
                      <a:pt x="3265" y="912"/>
                      <a:pt x="3865" y="1176"/>
                      <a:pt x="4441" y="1464"/>
                    </a:cubicBezTo>
                    <a:cubicBezTo>
                      <a:pt x="4681" y="1608"/>
                      <a:pt x="4921" y="1752"/>
                      <a:pt x="5161" y="1848"/>
                    </a:cubicBezTo>
                    <a:cubicBezTo>
                      <a:pt x="5161" y="1824"/>
                      <a:pt x="5113" y="1800"/>
                      <a:pt x="4993" y="1704"/>
                    </a:cubicBezTo>
                    <a:cubicBezTo>
                      <a:pt x="4825" y="1584"/>
                      <a:pt x="4657" y="1488"/>
                      <a:pt x="4489" y="1392"/>
                    </a:cubicBezTo>
                    <a:cubicBezTo>
                      <a:pt x="3937" y="1056"/>
                      <a:pt x="3337" y="792"/>
                      <a:pt x="2713" y="576"/>
                    </a:cubicBezTo>
                    <a:cubicBezTo>
                      <a:pt x="2089" y="384"/>
                      <a:pt x="1441" y="216"/>
                      <a:pt x="817" y="96"/>
                    </a:cubicBezTo>
                    <a:cubicBezTo>
                      <a:pt x="529" y="48"/>
                      <a:pt x="265"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813;p45">
                <a:extLst>
                  <a:ext uri="{FF2B5EF4-FFF2-40B4-BE49-F238E27FC236}">
                    <a16:creationId xmlns:a16="http://schemas.microsoft.com/office/drawing/2014/main" id="{DF821A0A-0C45-E863-EEB2-19848EDF7B58}"/>
                  </a:ext>
                </a:extLst>
              </p:cNvPr>
              <p:cNvSpPr/>
              <p:nvPr/>
            </p:nvSpPr>
            <p:spPr>
              <a:xfrm>
                <a:off x="971330" y="3326186"/>
                <a:ext cx="208213" cy="61276"/>
              </a:xfrm>
              <a:custGeom>
                <a:avLst/>
                <a:gdLst/>
                <a:ahLst/>
                <a:cxnLst/>
                <a:rect l="l" t="t" r="r" b="b"/>
                <a:pathLst>
                  <a:path w="10442" h="3073" extrusionOk="0">
                    <a:moveTo>
                      <a:pt x="5593" y="0"/>
                    </a:moveTo>
                    <a:cubicBezTo>
                      <a:pt x="3913" y="0"/>
                      <a:pt x="2401" y="0"/>
                      <a:pt x="1297" y="24"/>
                    </a:cubicBezTo>
                    <a:lnTo>
                      <a:pt x="1" y="48"/>
                    </a:lnTo>
                    <a:lnTo>
                      <a:pt x="7105" y="48"/>
                    </a:lnTo>
                    <a:lnTo>
                      <a:pt x="7129" y="72"/>
                    </a:lnTo>
                    <a:lnTo>
                      <a:pt x="7201" y="120"/>
                    </a:lnTo>
                    <a:lnTo>
                      <a:pt x="7297" y="216"/>
                    </a:lnTo>
                    <a:lnTo>
                      <a:pt x="7705" y="576"/>
                    </a:lnTo>
                    <a:lnTo>
                      <a:pt x="9121" y="1872"/>
                    </a:lnTo>
                    <a:lnTo>
                      <a:pt x="10075" y="2707"/>
                    </a:lnTo>
                    <a:lnTo>
                      <a:pt x="10075" y="2707"/>
                    </a:lnTo>
                    <a:lnTo>
                      <a:pt x="9193" y="1848"/>
                    </a:lnTo>
                    <a:lnTo>
                      <a:pt x="7777" y="552"/>
                    </a:lnTo>
                    <a:lnTo>
                      <a:pt x="7393" y="192"/>
                    </a:lnTo>
                    <a:cubicBezTo>
                      <a:pt x="7321" y="120"/>
                      <a:pt x="7249" y="48"/>
                      <a:pt x="7177" y="0"/>
                    </a:cubicBezTo>
                    <a:close/>
                    <a:moveTo>
                      <a:pt x="10075" y="2707"/>
                    </a:moveTo>
                    <a:lnTo>
                      <a:pt x="10106" y="2736"/>
                    </a:lnTo>
                    <a:lnTo>
                      <a:pt x="10370" y="3001"/>
                    </a:lnTo>
                    <a:cubicBezTo>
                      <a:pt x="10394" y="3025"/>
                      <a:pt x="10418" y="3049"/>
                      <a:pt x="10442" y="3073"/>
                    </a:cubicBezTo>
                    <a:cubicBezTo>
                      <a:pt x="10442" y="3073"/>
                      <a:pt x="10418" y="3049"/>
                      <a:pt x="10346" y="2953"/>
                    </a:cubicBezTo>
                    <a:lnTo>
                      <a:pt x="10082" y="2712"/>
                    </a:lnTo>
                    <a:lnTo>
                      <a:pt x="10075" y="270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814;p45">
                <a:extLst>
                  <a:ext uri="{FF2B5EF4-FFF2-40B4-BE49-F238E27FC236}">
                    <a16:creationId xmlns:a16="http://schemas.microsoft.com/office/drawing/2014/main" id="{8950E0E6-C00D-AB91-692C-FD24FDFE6375}"/>
                  </a:ext>
                </a:extLst>
              </p:cNvPr>
              <p:cNvSpPr/>
              <p:nvPr/>
            </p:nvSpPr>
            <p:spPr>
              <a:xfrm>
                <a:off x="923953" y="3322836"/>
                <a:ext cx="220177" cy="246977"/>
              </a:xfrm>
              <a:custGeom>
                <a:avLst/>
                <a:gdLst/>
                <a:ahLst/>
                <a:cxnLst/>
                <a:rect l="l" t="t" r="r" b="b"/>
                <a:pathLst>
                  <a:path w="11042" h="12386" extrusionOk="0">
                    <a:moveTo>
                      <a:pt x="0" y="0"/>
                    </a:moveTo>
                    <a:lnTo>
                      <a:pt x="0" y="0"/>
                    </a:lnTo>
                    <a:cubicBezTo>
                      <a:pt x="264" y="144"/>
                      <a:pt x="480" y="384"/>
                      <a:pt x="600" y="672"/>
                    </a:cubicBezTo>
                    <a:cubicBezTo>
                      <a:pt x="672" y="936"/>
                      <a:pt x="720" y="1176"/>
                      <a:pt x="768" y="1440"/>
                    </a:cubicBezTo>
                    <a:cubicBezTo>
                      <a:pt x="960" y="2016"/>
                      <a:pt x="1296" y="2520"/>
                      <a:pt x="1752" y="2904"/>
                    </a:cubicBezTo>
                    <a:lnTo>
                      <a:pt x="9673" y="11185"/>
                    </a:lnTo>
                    <a:cubicBezTo>
                      <a:pt x="10081" y="11641"/>
                      <a:pt x="10537" y="12049"/>
                      <a:pt x="11041" y="12385"/>
                    </a:cubicBezTo>
                    <a:lnTo>
                      <a:pt x="1296" y="1008"/>
                    </a:lnTo>
                    <a:cubicBezTo>
                      <a:pt x="1608" y="336"/>
                      <a:pt x="1152" y="288"/>
                      <a:pt x="1152" y="288"/>
                    </a:cubicBezTo>
                    <a:lnTo>
                      <a:pt x="0" y="0"/>
                    </a:lnTo>
                    <a:close/>
                  </a:path>
                </a:pathLst>
              </a:custGeom>
              <a:solidFill>
                <a:srgbClr val="0E2124">
                  <a:alpha val="10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815;p45">
                <a:extLst>
                  <a:ext uri="{FF2B5EF4-FFF2-40B4-BE49-F238E27FC236}">
                    <a16:creationId xmlns:a16="http://schemas.microsoft.com/office/drawing/2014/main" id="{C33559A0-9273-F6A0-1E51-68879CF088DE}"/>
                  </a:ext>
                </a:extLst>
              </p:cNvPr>
              <p:cNvSpPr/>
              <p:nvPr/>
            </p:nvSpPr>
            <p:spPr>
              <a:xfrm>
                <a:off x="918210" y="3435257"/>
                <a:ext cx="314454" cy="262829"/>
              </a:xfrm>
              <a:custGeom>
                <a:avLst/>
                <a:gdLst/>
                <a:ahLst/>
                <a:cxnLst/>
                <a:rect l="l" t="t" r="r" b="b"/>
                <a:pathLst>
                  <a:path w="15770" h="13181" extrusionOk="0">
                    <a:moveTo>
                      <a:pt x="460" y="1"/>
                    </a:moveTo>
                    <a:cubicBezTo>
                      <a:pt x="216" y="1"/>
                      <a:pt x="23" y="186"/>
                      <a:pt x="0" y="435"/>
                    </a:cubicBezTo>
                    <a:cubicBezTo>
                      <a:pt x="0" y="531"/>
                      <a:pt x="24" y="651"/>
                      <a:pt x="96" y="723"/>
                    </a:cubicBezTo>
                    <a:cubicBezTo>
                      <a:pt x="1032" y="2043"/>
                      <a:pt x="3073" y="4899"/>
                      <a:pt x="3625" y="5691"/>
                    </a:cubicBezTo>
                    <a:cubicBezTo>
                      <a:pt x="3961" y="6171"/>
                      <a:pt x="7441" y="8740"/>
                      <a:pt x="8041" y="9268"/>
                    </a:cubicBezTo>
                    <a:cubicBezTo>
                      <a:pt x="8641" y="9772"/>
                      <a:pt x="15074" y="12940"/>
                      <a:pt x="15578" y="13180"/>
                    </a:cubicBezTo>
                    <a:cubicBezTo>
                      <a:pt x="15770" y="11308"/>
                      <a:pt x="15650" y="9412"/>
                      <a:pt x="15266" y="7564"/>
                    </a:cubicBezTo>
                    <a:cubicBezTo>
                      <a:pt x="15266" y="7564"/>
                      <a:pt x="10009" y="7132"/>
                      <a:pt x="9913" y="6795"/>
                    </a:cubicBezTo>
                    <a:lnTo>
                      <a:pt x="6073" y="3771"/>
                    </a:lnTo>
                    <a:cubicBezTo>
                      <a:pt x="5641" y="3339"/>
                      <a:pt x="4249" y="1707"/>
                      <a:pt x="3865" y="1419"/>
                    </a:cubicBezTo>
                    <a:cubicBezTo>
                      <a:pt x="3673" y="1299"/>
                      <a:pt x="3481" y="1203"/>
                      <a:pt x="3265" y="1131"/>
                    </a:cubicBezTo>
                    <a:cubicBezTo>
                      <a:pt x="3223" y="1117"/>
                      <a:pt x="3180" y="1110"/>
                      <a:pt x="3137" y="1110"/>
                    </a:cubicBezTo>
                    <a:cubicBezTo>
                      <a:pt x="2962" y="1110"/>
                      <a:pt x="2795" y="1226"/>
                      <a:pt x="2737" y="1419"/>
                    </a:cubicBezTo>
                    <a:cubicBezTo>
                      <a:pt x="2689" y="1539"/>
                      <a:pt x="2713" y="1659"/>
                      <a:pt x="2785" y="1755"/>
                    </a:cubicBezTo>
                    <a:lnTo>
                      <a:pt x="3673" y="3267"/>
                    </a:lnTo>
                    <a:cubicBezTo>
                      <a:pt x="3673" y="3267"/>
                      <a:pt x="1440" y="363"/>
                      <a:pt x="936" y="123"/>
                    </a:cubicBezTo>
                    <a:cubicBezTo>
                      <a:pt x="816" y="51"/>
                      <a:pt x="648" y="3"/>
                      <a:pt x="504" y="3"/>
                    </a:cubicBezTo>
                    <a:cubicBezTo>
                      <a:pt x="489" y="1"/>
                      <a:pt x="475" y="1"/>
                      <a:pt x="460" y="1"/>
                    </a:cubicBezTo>
                    <a:close/>
                  </a:path>
                </a:pathLst>
              </a:custGeom>
              <a:solidFill>
                <a:srgbClr val="AE7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816;p45">
                <a:extLst>
                  <a:ext uri="{FF2B5EF4-FFF2-40B4-BE49-F238E27FC236}">
                    <a16:creationId xmlns:a16="http://schemas.microsoft.com/office/drawing/2014/main" id="{47173744-22DE-07D1-5A65-FA8C5A930F33}"/>
                  </a:ext>
                </a:extLst>
              </p:cNvPr>
              <p:cNvSpPr/>
              <p:nvPr/>
            </p:nvSpPr>
            <p:spPr>
              <a:xfrm>
                <a:off x="989994" y="3498008"/>
                <a:ext cx="35433" cy="43569"/>
              </a:xfrm>
              <a:custGeom>
                <a:avLst/>
                <a:gdLst/>
                <a:ahLst/>
                <a:cxnLst/>
                <a:rect l="l" t="t" r="r" b="b"/>
                <a:pathLst>
                  <a:path w="1777" h="2185" extrusionOk="0">
                    <a:moveTo>
                      <a:pt x="1" y="0"/>
                    </a:moveTo>
                    <a:lnTo>
                      <a:pt x="1" y="0"/>
                    </a:lnTo>
                    <a:cubicBezTo>
                      <a:pt x="49" y="120"/>
                      <a:pt x="121" y="240"/>
                      <a:pt x="193" y="360"/>
                    </a:cubicBezTo>
                    <a:cubicBezTo>
                      <a:pt x="337" y="576"/>
                      <a:pt x="529" y="888"/>
                      <a:pt x="769" y="1224"/>
                    </a:cubicBezTo>
                    <a:lnTo>
                      <a:pt x="793" y="1272"/>
                    </a:lnTo>
                    <a:lnTo>
                      <a:pt x="793" y="1248"/>
                    </a:lnTo>
                    <a:cubicBezTo>
                      <a:pt x="841" y="1584"/>
                      <a:pt x="1057" y="1872"/>
                      <a:pt x="1369" y="2040"/>
                    </a:cubicBezTo>
                    <a:cubicBezTo>
                      <a:pt x="1489" y="2112"/>
                      <a:pt x="1633" y="2160"/>
                      <a:pt x="1777" y="2184"/>
                    </a:cubicBezTo>
                    <a:cubicBezTo>
                      <a:pt x="1777" y="2160"/>
                      <a:pt x="1633" y="2112"/>
                      <a:pt x="1417" y="1992"/>
                    </a:cubicBezTo>
                    <a:cubicBezTo>
                      <a:pt x="1129" y="1824"/>
                      <a:pt x="937" y="1560"/>
                      <a:pt x="889" y="1224"/>
                    </a:cubicBezTo>
                    <a:lnTo>
                      <a:pt x="865" y="1176"/>
                    </a:lnTo>
                    <a:cubicBezTo>
                      <a:pt x="625" y="840"/>
                      <a:pt x="433" y="552"/>
                      <a:pt x="265" y="336"/>
                    </a:cubicBezTo>
                    <a:cubicBezTo>
                      <a:pt x="193" y="216"/>
                      <a:pt x="97" y="9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817;p45">
                <a:extLst>
                  <a:ext uri="{FF2B5EF4-FFF2-40B4-BE49-F238E27FC236}">
                    <a16:creationId xmlns:a16="http://schemas.microsoft.com/office/drawing/2014/main" id="{80CD45F5-5A62-36C9-D0BF-2C168034BC34}"/>
                  </a:ext>
                </a:extLst>
              </p:cNvPr>
              <p:cNvSpPr/>
              <p:nvPr/>
            </p:nvSpPr>
            <p:spPr>
              <a:xfrm>
                <a:off x="1078069" y="3495396"/>
                <a:ext cx="158902" cy="150029"/>
              </a:xfrm>
              <a:custGeom>
                <a:avLst/>
                <a:gdLst/>
                <a:ahLst/>
                <a:cxnLst/>
                <a:rect l="l" t="t" r="r" b="b"/>
                <a:pathLst>
                  <a:path w="7969" h="7524" extrusionOk="0">
                    <a:moveTo>
                      <a:pt x="331" y="0"/>
                    </a:moveTo>
                    <a:cubicBezTo>
                      <a:pt x="185" y="0"/>
                      <a:pt x="41" y="108"/>
                      <a:pt x="0" y="251"/>
                    </a:cubicBezTo>
                    <a:cubicBezTo>
                      <a:pt x="0" y="275"/>
                      <a:pt x="0" y="299"/>
                      <a:pt x="0" y="323"/>
                    </a:cubicBezTo>
                    <a:cubicBezTo>
                      <a:pt x="0" y="323"/>
                      <a:pt x="5065" y="5364"/>
                      <a:pt x="5689" y="5868"/>
                    </a:cubicBezTo>
                    <a:cubicBezTo>
                      <a:pt x="6313" y="6372"/>
                      <a:pt x="7969" y="7524"/>
                      <a:pt x="7969" y="7524"/>
                    </a:cubicBezTo>
                    <a:lnTo>
                      <a:pt x="3168" y="1643"/>
                    </a:lnTo>
                    <a:lnTo>
                      <a:pt x="1584" y="611"/>
                    </a:lnTo>
                    <a:cubicBezTo>
                      <a:pt x="1200" y="371"/>
                      <a:pt x="816" y="179"/>
                      <a:pt x="408" y="11"/>
                    </a:cubicBezTo>
                    <a:cubicBezTo>
                      <a:pt x="383" y="4"/>
                      <a:pt x="357" y="0"/>
                      <a:pt x="331" y="0"/>
                    </a:cubicBezTo>
                    <a:close/>
                  </a:path>
                </a:pathLst>
              </a:custGeom>
              <a:solidFill>
                <a:srgbClr val="AE7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818;p45">
                <a:extLst>
                  <a:ext uri="{FF2B5EF4-FFF2-40B4-BE49-F238E27FC236}">
                    <a16:creationId xmlns:a16="http://schemas.microsoft.com/office/drawing/2014/main" id="{C381AC74-EC76-10D8-578D-76A2BF3EEC07}"/>
                  </a:ext>
                </a:extLst>
              </p:cNvPr>
              <p:cNvSpPr/>
              <p:nvPr/>
            </p:nvSpPr>
            <p:spPr>
              <a:xfrm>
                <a:off x="1056993" y="3430930"/>
                <a:ext cx="348451" cy="265720"/>
              </a:xfrm>
              <a:custGeom>
                <a:avLst/>
                <a:gdLst/>
                <a:ahLst/>
                <a:cxnLst/>
                <a:rect l="l" t="t" r="r" b="b"/>
                <a:pathLst>
                  <a:path w="17475" h="13326" extrusionOk="0">
                    <a:moveTo>
                      <a:pt x="2652" y="1"/>
                    </a:moveTo>
                    <a:cubicBezTo>
                      <a:pt x="2518" y="1"/>
                      <a:pt x="2377" y="114"/>
                      <a:pt x="2377" y="268"/>
                    </a:cubicBezTo>
                    <a:cubicBezTo>
                      <a:pt x="2353" y="340"/>
                      <a:pt x="2377" y="412"/>
                      <a:pt x="2425" y="460"/>
                    </a:cubicBezTo>
                    <a:lnTo>
                      <a:pt x="4345" y="3268"/>
                    </a:lnTo>
                    <a:cubicBezTo>
                      <a:pt x="4345" y="3268"/>
                      <a:pt x="1537" y="460"/>
                      <a:pt x="1057" y="244"/>
                    </a:cubicBezTo>
                    <a:cubicBezTo>
                      <a:pt x="817" y="124"/>
                      <a:pt x="577" y="76"/>
                      <a:pt x="313" y="52"/>
                    </a:cubicBezTo>
                    <a:cubicBezTo>
                      <a:pt x="121" y="52"/>
                      <a:pt x="1" y="268"/>
                      <a:pt x="121" y="412"/>
                    </a:cubicBezTo>
                    <a:cubicBezTo>
                      <a:pt x="721" y="1276"/>
                      <a:pt x="2281" y="3508"/>
                      <a:pt x="2617" y="3868"/>
                    </a:cubicBezTo>
                    <a:cubicBezTo>
                      <a:pt x="3049" y="4276"/>
                      <a:pt x="8690" y="10517"/>
                      <a:pt x="9290" y="11021"/>
                    </a:cubicBezTo>
                    <a:cubicBezTo>
                      <a:pt x="9890" y="11549"/>
                      <a:pt x="14907" y="13085"/>
                      <a:pt x="15435" y="13325"/>
                    </a:cubicBezTo>
                    <a:lnTo>
                      <a:pt x="17475" y="8645"/>
                    </a:lnTo>
                    <a:cubicBezTo>
                      <a:pt x="17475" y="8645"/>
                      <a:pt x="12026" y="8333"/>
                      <a:pt x="11930" y="7997"/>
                    </a:cubicBezTo>
                    <a:cubicBezTo>
                      <a:pt x="11738" y="7180"/>
                      <a:pt x="11594" y="6340"/>
                      <a:pt x="11522" y="5500"/>
                    </a:cubicBezTo>
                    <a:cubicBezTo>
                      <a:pt x="11570" y="4372"/>
                      <a:pt x="11714" y="3244"/>
                      <a:pt x="11906" y="2140"/>
                    </a:cubicBezTo>
                    <a:cubicBezTo>
                      <a:pt x="11978" y="1828"/>
                      <a:pt x="11762" y="1516"/>
                      <a:pt x="11450" y="1444"/>
                    </a:cubicBezTo>
                    <a:cubicBezTo>
                      <a:pt x="11432" y="1442"/>
                      <a:pt x="11413" y="1441"/>
                      <a:pt x="11395" y="1441"/>
                    </a:cubicBezTo>
                    <a:cubicBezTo>
                      <a:pt x="11198" y="1441"/>
                      <a:pt x="11010" y="1556"/>
                      <a:pt x="10922" y="1732"/>
                    </a:cubicBezTo>
                    <a:cubicBezTo>
                      <a:pt x="10562" y="2428"/>
                      <a:pt x="10226" y="4348"/>
                      <a:pt x="9794" y="4444"/>
                    </a:cubicBezTo>
                    <a:cubicBezTo>
                      <a:pt x="9690" y="4473"/>
                      <a:pt x="9516" y="4488"/>
                      <a:pt x="9305" y="4488"/>
                    </a:cubicBezTo>
                    <a:cubicBezTo>
                      <a:pt x="8644" y="4488"/>
                      <a:pt x="7626" y="4340"/>
                      <a:pt x="7298" y="4012"/>
                    </a:cubicBezTo>
                    <a:cubicBezTo>
                      <a:pt x="6866" y="3580"/>
                      <a:pt x="3985" y="676"/>
                      <a:pt x="3625" y="412"/>
                    </a:cubicBezTo>
                    <a:cubicBezTo>
                      <a:pt x="3337" y="220"/>
                      <a:pt x="3025" y="76"/>
                      <a:pt x="2689" y="4"/>
                    </a:cubicBezTo>
                    <a:cubicBezTo>
                      <a:pt x="2677" y="2"/>
                      <a:pt x="2664" y="1"/>
                      <a:pt x="2652" y="1"/>
                    </a:cubicBezTo>
                    <a:close/>
                  </a:path>
                </a:pathLst>
              </a:custGeom>
              <a:solidFill>
                <a:srgbClr val="AE7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819;p45">
                <a:extLst>
                  <a:ext uri="{FF2B5EF4-FFF2-40B4-BE49-F238E27FC236}">
                    <a16:creationId xmlns:a16="http://schemas.microsoft.com/office/drawing/2014/main" id="{E22F2DFE-ED48-4D90-816F-80CE1A2C7599}"/>
                  </a:ext>
                </a:extLst>
              </p:cNvPr>
              <p:cNvSpPr/>
              <p:nvPr/>
            </p:nvSpPr>
            <p:spPr>
              <a:xfrm>
                <a:off x="1143153" y="3495615"/>
                <a:ext cx="40219" cy="46440"/>
              </a:xfrm>
              <a:custGeom>
                <a:avLst/>
                <a:gdLst/>
                <a:ahLst/>
                <a:cxnLst/>
                <a:rect l="l" t="t" r="r" b="b"/>
                <a:pathLst>
                  <a:path w="2017" h="2329" extrusionOk="0">
                    <a:moveTo>
                      <a:pt x="24" y="0"/>
                    </a:moveTo>
                    <a:lnTo>
                      <a:pt x="24" y="0"/>
                    </a:lnTo>
                    <a:cubicBezTo>
                      <a:pt x="0" y="48"/>
                      <a:pt x="504" y="504"/>
                      <a:pt x="1081" y="1152"/>
                    </a:cubicBezTo>
                    <a:cubicBezTo>
                      <a:pt x="1153" y="1224"/>
                      <a:pt x="1201" y="1296"/>
                      <a:pt x="1249" y="1368"/>
                    </a:cubicBezTo>
                    <a:cubicBezTo>
                      <a:pt x="1297" y="1464"/>
                      <a:pt x="1369" y="1536"/>
                      <a:pt x="1417" y="1632"/>
                    </a:cubicBezTo>
                    <a:cubicBezTo>
                      <a:pt x="1441" y="1704"/>
                      <a:pt x="1465" y="1776"/>
                      <a:pt x="1513" y="1872"/>
                    </a:cubicBezTo>
                    <a:cubicBezTo>
                      <a:pt x="1537" y="1944"/>
                      <a:pt x="1585" y="2016"/>
                      <a:pt x="1633" y="2064"/>
                    </a:cubicBezTo>
                    <a:cubicBezTo>
                      <a:pt x="1729" y="2184"/>
                      <a:pt x="1849" y="2280"/>
                      <a:pt x="2017" y="2328"/>
                    </a:cubicBezTo>
                    <a:cubicBezTo>
                      <a:pt x="1825" y="2184"/>
                      <a:pt x="1681" y="2016"/>
                      <a:pt x="1609" y="1824"/>
                    </a:cubicBezTo>
                    <a:cubicBezTo>
                      <a:pt x="1585" y="1752"/>
                      <a:pt x="1561" y="1656"/>
                      <a:pt x="1513" y="1560"/>
                    </a:cubicBezTo>
                    <a:cubicBezTo>
                      <a:pt x="1465" y="1464"/>
                      <a:pt x="1417" y="1392"/>
                      <a:pt x="1369" y="1320"/>
                    </a:cubicBezTo>
                    <a:cubicBezTo>
                      <a:pt x="1321" y="1224"/>
                      <a:pt x="1249" y="1128"/>
                      <a:pt x="1177" y="1056"/>
                    </a:cubicBezTo>
                    <a:cubicBezTo>
                      <a:pt x="937" y="792"/>
                      <a:pt x="672" y="528"/>
                      <a:pt x="408" y="288"/>
                    </a:cubicBezTo>
                    <a:cubicBezTo>
                      <a:pt x="288" y="168"/>
                      <a:pt x="168" y="72"/>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820;p45">
                <a:extLst>
                  <a:ext uri="{FF2B5EF4-FFF2-40B4-BE49-F238E27FC236}">
                    <a16:creationId xmlns:a16="http://schemas.microsoft.com/office/drawing/2014/main" id="{E00E3824-3508-31B0-DF09-24DEEFE83A51}"/>
                  </a:ext>
                </a:extLst>
              </p:cNvPr>
              <p:cNvSpPr/>
              <p:nvPr/>
            </p:nvSpPr>
            <p:spPr>
              <a:xfrm>
                <a:off x="1135975" y="3558306"/>
                <a:ext cx="106260" cy="92382"/>
              </a:xfrm>
              <a:custGeom>
                <a:avLst/>
                <a:gdLst/>
                <a:ahLst/>
                <a:cxnLst/>
                <a:rect l="l" t="t" r="r" b="b"/>
                <a:pathLst>
                  <a:path w="5329" h="4633" extrusionOk="0">
                    <a:moveTo>
                      <a:pt x="0" y="0"/>
                    </a:moveTo>
                    <a:cubicBezTo>
                      <a:pt x="48" y="72"/>
                      <a:pt x="120" y="120"/>
                      <a:pt x="192" y="168"/>
                    </a:cubicBezTo>
                    <a:lnTo>
                      <a:pt x="192" y="168"/>
                    </a:lnTo>
                    <a:cubicBezTo>
                      <a:pt x="128" y="105"/>
                      <a:pt x="64" y="43"/>
                      <a:pt x="0" y="0"/>
                    </a:cubicBezTo>
                    <a:close/>
                    <a:moveTo>
                      <a:pt x="192" y="168"/>
                    </a:moveTo>
                    <a:lnTo>
                      <a:pt x="192" y="168"/>
                    </a:lnTo>
                    <a:cubicBezTo>
                      <a:pt x="200" y="176"/>
                      <a:pt x="208" y="184"/>
                      <a:pt x="216" y="192"/>
                    </a:cubicBezTo>
                    <a:lnTo>
                      <a:pt x="240" y="214"/>
                    </a:lnTo>
                    <a:lnTo>
                      <a:pt x="240" y="214"/>
                    </a:lnTo>
                    <a:lnTo>
                      <a:pt x="192" y="168"/>
                    </a:lnTo>
                    <a:cubicBezTo>
                      <a:pt x="192" y="168"/>
                      <a:pt x="192" y="168"/>
                      <a:pt x="192" y="168"/>
                    </a:cubicBezTo>
                    <a:close/>
                    <a:moveTo>
                      <a:pt x="240" y="214"/>
                    </a:moveTo>
                    <a:lnTo>
                      <a:pt x="744" y="696"/>
                    </a:lnTo>
                    <a:cubicBezTo>
                      <a:pt x="1201" y="1153"/>
                      <a:pt x="1849" y="1753"/>
                      <a:pt x="2569" y="2401"/>
                    </a:cubicBezTo>
                    <a:cubicBezTo>
                      <a:pt x="3289" y="3049"/>
                      <a:pt x="3985" y="3601"/>
                      <a:pt x="4489" y="4009"/>
                    </a:cubicBezTo>
                    <a:lnTo>
                      <a:pt x="5113" y="4465"/>
                    </a:lnTo>
                    <a:cubicBezTo>
                      <a:pt x="5185" y="4537"/>
                      <a:pt x="5257" y="4585"/>
                      <a:pt x="5329" y="4633"/>
                    </a:cubicBezTo>
                    <a:cubicBezTo>
                      <a:pt x="5281" y="4561"/>
                      <a:pt x="5209" y="4513"/>
                      <a:pt x="5137" y="4441"/>
                    </a:cubicBezTo>
                    <a:lnTo>
                      <a:pt x="4537" y="3961"/>
                    </a:lnTo>
                    <a:cubicBezTo>
                      <a:pt x="4033" y="3577"/>
                      <a:pt x="3361" y="3025"/>
                      <a:pt x="2617" y="2377"/>
                    </a:cubicBezTo>
                    <a:cubicBezTo>
                      <a:pt x="1897" y="1729"/>
                      <a:pt x="1249" y="1129"/>
                      <a:pt x="768" y="696"/>
                    </a:cubicBezTo>
                    <a:lnTo>
                      <a:pt x="240" y="2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821;p45">
                <a:extLst>
                  <a:ext uri="{FF2B5EF4-FFF2-40B4-BE49-F238E27FC236}">
                    <a16:creationId xmlns:a16="http://schemas.microsoft.com/office/drawing/2014/main" id="{1876F7D7-82FA-16F0-6BC7-6D0E2782E9A3}"/>
                  </a:ext>
                </a:extLst>
              </p:cNvPr>
              <p:cNvSpPr/>
              <p:nvPr/>
            </p:nvSpPr>
            <p:spPr>
              <a:xfrm>
                <a:off x="1107740" y="3506143"/>
                <a:ext cx="48833" cy="53978"/>
              </a:xfrm>
              <a:custGeom>
                <a:avLst/>
                <a:gdLst/>
                <a:ahLst/>
                <a:cxnLst/>
                <a:rect l="l" t="t" r="r" b="b"/>
                <a:pathLst>
                  <a:path w="2449" h="2707" extrusionOk="0">
                    <a:moveTo>
                      <a:pt x="0" y="0"/>
                    </a:moveTo>
                    <a:lnTo>
                      <a:pt x="0" y="0"/>
                    </a:lnTo>
                    <a:cubicBezTo>
                      <a:pt x="120" y="144"/>
                      <a:pt x="240" y="288"/>
                      <a:pt x="360" y="408"/>
                    </a:cubicBezTo>
                    <a:cubicBezTo>
                      <a:pt x="600" y="672"/>
                      <a:pt x="936" y="984"/>
                      <a:pt x="1272" y="1368"/>
                    </a:cubicBezTo>
                    <a:cubicBezTo>
                      <a:pt x="1416" y="1560"/>
                      <a:pt x="1536" y="1776"/>
                      <a:pt x="1608" y="1992"/>
                    </a:cubicBezTo>
                    <a:cubicBezTo>
                      <a:pt x="1680" y="2184"/>
                      <a:pt x="1776" y="2376"/>
                      <a:pt x="1920" y="2520"/>
                    </a:cubicBezTo>
                    <a:cubicBezTo>
                      <a:pt x="2016" y="2616"/>
                      <a:pt x="2160" y="2664"/>
                      <a:pt x="2280" y="2688"/>
                    </a:cubicBezTo>
                    <a:cubicBezTo>
                      <a:pt x="2304" y="2700"/>
                      <a:pt x="2334" y="2706"/>
                      <a:pt x="2364" y="2706"/>
                    </a:cubicBezTo>
                    <a:cubicBezTo>
                      <a:pt x="2394" y="2706"/>
                      <a:pt x="2424" y="2700"/>
                      <a:pt x="2448" y="2688"/>
                    </a:cubicBezTo>
                    <a:cubicBezTo>
                      <a:pt x="2256" y="2688"/>
                      <a:pt x="2088" y="2616"/>
                      <a:pt x="1968" y="2472"/>
                    </a:cubicBezTo>
                    <a:cubicBezTo>
                      <a:pt x="1824" y="2328"/>
                      <a:pt x="1728" y="2160"/>
                      <a:pt x="1680" y="1992"/>
                    </a:cubicBezTo>
                    <a:cubicBezTo>
                      <a:pt x="1584" y="1752"/>
                      <a:pt x="1488" y="1536"/>
                      <a:pt x="1320" y="1344"/>
                    </a:cubicBezTo>
                    <a:cubicBezTo>
                      <a:pt x="984" y="936"/>
                      <a:pt x="648" y="624"/>
                      <a:pt x="408" y="384"/>
                    </a:cubicBezTo>
                    <a:cubicBezTo>
                      <a:pt x="288" y="240"/>
                      <a:pt x="144" y="12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71" name="Google Shape;277;p5">
            <a:extLst>
              <a:ext uri="{FF2B5EF4-FFF2-40B4-BE49-F238E27FC236}">
                <a16:creationId xmlns:a16="http://schemas.microsoft.com/office/drawing/2014/main" id="{99E60949-E23D-7447-2E3F-FB1FAE46AB9D}"/>
              </a:ext>
            </a:extLst>
          </p:cNvPr>
          <p:cNvPicPr preferRelativeResize="0"/>
          <p:nvPr/>
        </p:nvPicPr>
        <p:blipFill rotWithShape="1">
          <a:blip r:embed="rId2">
            <a:alphaModFix/>
          </a:blip>
          <a:srcRect/>
          <a:stretch/>
        </p:blipFill>
        <p:spPr>
          <a:xfrm>
            <a:off x="441652" y="9294846"/>
            <a:ext cx="3370464" cy="688908"/>
          </a:xfrm>
          <a:prstGeom prst="rect">
            <a:avLst/>
          </a:prstGeom>
          <a:noFill/>
          <a:ln>
            <a:noFill/>
          </a:ln>
        </p:spPr>
      </p:pic>
    </p:spTree>
    <p:extLst>
      <p:ext uri="{BB962C8B-B14F-4D97-AF65-F5344CB8AC3E}">
        <p14:creationId xmlns:p14="http://schemas.microsoft.com/office/powerpoint/2010/main" val="387166234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wipe(left)">
                                      <p:cBhvr>
                                        <p:cTn id="7" dur="500"/>
                                        <p:tgtEl>
                                          <p:spTgt spid="1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1"/>
                                        </p:tgtEl>
                                        <p:attrNameLst>
                                          <p:attrName>style.visibility</p:attrName>
                                        </p:attrNameLst>
                                      </p:cBhvr>
                                      <p:to>
                                        <p:strVal val="visible"/>
                                      </p:to>
                                    </p:set>
                                    <p:animEffect transition="in" filter="barn(inVertical)">
                                      <p:cBhvr>
                                        <p:cTn id="12" dur="500"/>
                                        <p:tgtEl>
                                          <p:spTgt spid="14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animBg="1"/>
      <p:bldP spid="141"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87168D-B28F-C82E-202A-CCCD6F5EA084}"/>
              </a:ext>
            </a:extLst>
          </p:cNvPr>
          <p:cNvSpPr/>
          <p:nvPr/>
        </p:nvSpPr>
        <p:spPr>
          <a:xfrm>
            <a:off x="478193" y="328128"/>
            <a:ext cx="17493343" cy="1181100"/>
          </a:xfrm>
          <a:prstGeom prst="rect">
            <a:avLst/>
          </a:prstGeom>
          <a:solidFill>
            <a:schemeClr val="accent5">
              <a:lumMod val="20000"/>
              <a:lumOff val="80000"/>
            </a:schemeClr>
          </a:solidFill>
          <a:ln w="38100">
            <a:solidFill>
              <a:schemeClr val="accent5">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Về nghĩa, giữa các vế câu này có thể có những quan hệ như sau:</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3" name="Table 2">
            <a:extLst>
              <a:ext uri="{FF2B5EF4-FFF2-40B4-BE49-F238E27FC236}">
                <a16:creationId xmlns:a16="http://schemas.microsoft.com/office/drawing/2014/main" id="{41D5D38C-53DF-7C63-03CB-0178CF783341}"/>
              </a:ext>
            </a:extLst>
          </p:cNvPr>
          <p:cNvGraphicFramePr>
            <a:graphicFrameLocks noGrp="1"/>
          </p:cNvGraphicFramePr>
          <p:nvPr>
            <p:extLst>
              <p:ext uri="{D42A27DB-BD31-4B8C-83A1-F6EECF244321}">
                <p14:modId xmlns:p14="http://schemas.microsoft.com/office/powerpoint/2010/main" val="2046170170"/>
              </p:ext>
            </p:extLst>
          </p:nvPr>
        </p:nvGraphicFramePr>
        <p:xfrm>
          <a:off x="478194" y="1852127"/>
          <a:ext cx="17493343" cy="8244373"/>
        </p:xfrm>
        <a:graphic>
          <a:graphicData uri="http://schemas.openxmlformats.org/drawingml/2006/table">
            <a:tbl>
              <a:tblPr firstRow="1" bandRow="1">
                <a:tableStyleId>{5C22544A-7EE6-4342-B048-85BDC9FD1C3A}</a:tableStyleId>
              </a:tblPr>
              <a:tblGrid>
                <a:gridCol w="4724400">
                  <a:extLst>
                    <a:ext uri="{9D8B030D-6E8A-4147-A177-3AD203B41FA5}">
                      <a16:colId xmlns:a16="http://schemas.microsoft.com/office/drawing/2014/main" val="2896329822"/>
                    </a:ext>
                  </a:extLst>
                </a:gridCol>
                <a:gridCol w="12768943">
                  <a:extLst>
                    <a:ext uri="{9D8B030D-6E8A-4147-A177-3AD203B41FA5}">
                      <a16:colId xmlns:a16="http://schemas.microsoft.com/office/drawing/2014/main" val="2561211282"/>
                    </a:ext>
                  </a:extLst>
                </a:gridCol>
              </a:tblGrid>
              <a:tr h="859859">
                <a:tc>
                  <a:txBody>
                    <a:bodyPr/>
                    <a:lstStyle/>
                    <a:p>
                      <a:pPr algn="ctr">
                        <a:lnSpc>
                          <a:spcPct val="150000"/>
                        </a:lnSpc>
                      </a:pPr>
                      <a:r>
                        <a:rPr lang="en-US" sz="4000" dirty="0">
                          <a:solidFill>
                            <a:schemeClr val="tx1"/>
                          </a:solidFill>
                          <a:latin typeface="Arial" panose="020B0604020202020204" pitchFamily="34" charset="0"/>
                          <a:cs typeface="Arial" panose="020B0604020202020204" pitchFamily="34" charset="0"/>
                        </a:rPr>
                        <a:t>Quan </a:t>
                      </a:r>
                      <a:r>
                        <a:rPr lang="en-US" sz="4000" dirty="0" err="1">
                          <a:solidFill>
                            <a:schemeClr val="tx1"/>
                          </a:solidFill>
                          <a:latin typeface="Arial" panose="020B0604020202020204" pitchFamily="34" charset="0"/>
                          <a:cs typeface="Arial" panose="020B0604020202020204" pitchFamily="34" charset="0"/>
                        </a:rPr>
                        <a:t>hệ</a:t>
                      </a:r>
                      <a:endParaRPr lang="en-US" sz="4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lnSpc>
                          <a:spcPct val="150000"/>
                        </a:lnSpc>
                      </a:pPr>
                      <a:r>
                        <a:rPr lang="en-US" sz="4000" dirty="0" err="1">
                          <a:solidFill>
                            <a:schemeClr val="tx1"/>
                          </a:solidFill>
                          <a:latin typeface="Arial" panose="020B0604020202020204" pitchFamily="34" charset="0"/>
                          <a:cs typeface="Arial" panose="020B0604020202020204" pitchFamily="34" charset="0"/>
                        </a:rPr>
                        <a:t>Ví</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dụ</a:t>
                      </a:r>
                      <a:endParaRPr lang="en-US" sz="4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630383286"/>
                  </a:ext>
                </a:extLst>
              </a:tr>
              <a:tr h="1863884">
                <a:tc>
                  <a:txBody>
                    <a:bodyPr/>
                    <a:lstStyle/>
                    <a:p>
                      <a:pPr algn="ctr">
                        <a:lnSpc>
                          <a:spcPct val="150000"/>
                        </a:lnSpc>
                      </a:pPr>
                      <a:r>
                        <a:rPr lang="vi-VN" sz="4000" kern="1200" dirty="0">
                          <a:solidFill>
                            <a:schemeClr val="dk1"/>
                          </a:solidFill>
                          <a:effectLst/>
                          <a:latin typeface="Arial" panose="020B0604020202020204" pitchFamily="34" charset="0"/>
                          <a:ea typeface="+mn-ea"/>
                          <a:cs typeface="Arial" panose="020B0604020202020204" pitchFamily="34" charset="0"/>
                        </a:rPr>
                        <a:t>Nguyên nhân – kết quả</a:t>
                      </a:r>
                      <a:endParaRPr lang="en-US" sz="4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nSpc>
                          <a:spcPct val="150000"/>
                        </a:lnSpc>
                      </a:pPr>
                      <a:endParaRPr lang="en-US" sz="4000"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309381064"/>
                  </a:ext>
                </a:extLst>
              </a:tr>
              <a:tr h="1533374">
                <a:tc>
                  <a:txBody>
                    <a:bodyPr/>
                    <a:lstStyle/>
                    <a:p>
                      <a:pPr algn="ctr">
                        <a:lnSpc>
                          <a:spcPct val="150000"/>
                        </a:lnSpc>
                      </a:pPr>
                      <a:r>
                        <a:rPr lang="vi-VN" sz="4000" kern="1200" dirty="0">
                          <a:solidFill>
                            <a:schemeClr val="dk1"/>
                          </a:solidFill>
                          <a:effectLst/>
                          <a:latin typeface="Arial" panose="020B0604020202020204" pitchFamily="34" charset="0"/>
                          <a:ea typeface="+mn-ea"/>
                          <a:cs typeface="Arial" panose="020B0604020202020204" pitchFamily="34" charset="0"/>
                        </a:rPr>
                        <a:t>Điều kiện/ giả thiết – kết quả</a:t>
                      </a:r>
                      <a:endParaRPr lang="en-US" sz="4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nSpc>
                          <a:spcPct val="150000"/>
                        </a:lnSpc>
                      </a:pPr>
                      <a:endParaRPr lang="en-US" sz="4000"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787868964"/>
                  </a:ext>
                </a:extLst>
              </a:tr>
              <a:tr h="1740448">
                <a:tc>
                  <a:txBody>
                    <a:bodyPr/>
                    <a:lstStyle/>
                    <a:p>
                      <a:pPr algn="ctr">
                        <a:lnSpc>
                          <a:spcPct val="150000"/>
                        </a:lnSpc>
                      </a:pPr>
                      <a:r>
                        <a:rPr lang="vi-VN" sz="4000" kern="1200" dirty="0">
                          <a:solidFill>
                            <a:schemeClr val="dk1"/>
                          </a:solidFill>
                          <a:effectLst/>
                          <a:latin typeface="Arial" panose="020B0604020202020204" pitchFamily="34" charset="0"/>
                          <a:ea typeface="+mn-ea"/>
                          <a:cs typeface="Arial" panose="020B0604020202020204" pitchFamily="34" charset="0"/>
                        </a:rPr>
                        <a:t>Nhượng bộ - tương phản</a:t>
                      </a:r>
                      <a:endParaRPr lang="en-US" sz="4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nSpc>
                          <a:spcPct val="150000"/>
                        </a:lnSpc>
                      </a:pPr>
                      <a:endParaRPr lang="en-US" sz="4000"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918808400"/>
                  </a:ext>
                </a:extLst>
              </a:tr>
              <a:tr h="1873067">
                <a:tc>
                  <a:txBody>
                    <a:bodyPr/>
                    <a:lstStyle/>
                    <a:p>
                      <a:pPr algn="ctr">
                        <a:lnSpc>
                          <a:spcPct val="150000"/>
                        </a:lnSpc>
                      </a:pPr>
                      <a:r>
                        <a:rPr lang="vi-VN" sz="4000" kern="1200" dirty="0">
                          <a:solidFill>
                            <a:schemeClr val="dk1"/>
                          </a:solidFill>
                          <a:effectLst/>
                          <a:latin typeface="Arial" panose="020B0604020202020204" pitchFamily="34" charset="0"/>
                          <a:ea typeface="+mn-ea"/>
                          <a:cs typeface="Arial" panose="020B0604020202020204" pitchFamily="34" charset="0"/>
                        </a:rPr>
                        <a:t>Mục đích – sự kiện</a:t>
                      </a:r>
                      <a:endParaRPr lang="en-US" sz="4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nSpc>
                          <a:spcPct val="150000"/>
                        </a:lnSpc>
                      </a:pPr>
                      <a:endParaRPr lang="en-US" sz="4000"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986860070"/>
                  </a:ext>
                </a:extLst>
              </a:tr>
            </a:tbl>
          </a:graphicData>
        </a:graphic>
      </p:graphicFrame>
      <p:sp>
        <p:nvSpPr>
          <p:cNvPr id="4" name="TextBox 3">
            <a:extLst>
              <a:ext uri="{FF2B5EF4-FFF2-40B4-BE49-F238E27FC236}">
                <a16:creationId xmlns:a16="http://schemas.microsoft.com/office/drawing/2014/main" id="{FA159620-7775-8E0A-7384-053D5C2B4C63}"/>
              </a:ext>
            </a:extLst>
          </p:cNvPr>
          <p:cNvSpPr txBox="1"/>
          <p:nvPr/>
        </p:nvSpPr>
        <p:spPr>
          <a:xfrm>
            <a:off x="5322337" y="2686866"/>
            <a:ext cx="12420600" cy="1824923"/>
          </a:xfrm>
          <a:prstGeom prst="rect">
            <a:avLst/>
          </a:prstGeom>
          <a:noFill/>
        </p:spPr>
        <p:txBody>
          <a:bodyPr wrap="square">
            <a:spAutoFit/>
          </a:bodyPr>
          <a:lstStyle/>
          <a:p>
            <a:pPr>
              <a:lnSpc>
                <a:spcPct val="150000"/>
              </a:lnSpc>
            </a:pPr>
            <a:r>
              <a:rPr lang="en-US" sz="4000" i="1" dirty="0">
                <a:latin typeface="Arial" panose="020B0604020202020204" pitchFamily="34" charset="0"/>
                <a:cs typeface="Arial" panose="020B0604020202020204" pitchFamily="34" charset="0"/>
              </a:rPr>
              <a:t>“</a:t>
            </a:r>
            <a:r>
              <a:rPr lang="en-US" sz="4000" i="1" dirty="0" err="1">
                <a:latin typeface="Arial" panose="020B0604020202020204" pitchFamily="34" charset="0"/>
                <a:cs typeface="Arial" panose="020B0604020202020204" pitchFamily="34" charset="0"/>
              </a:rPr>
              <a:t>Bởi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tôi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ăn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uống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điều</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độ</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và</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làm</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việc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có</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chừng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mực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nên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tôi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chóng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lớn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lắm</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Tô</a:t>
            </a:r>
            <a:r>
              <a:rPr lang="en-US" sz="4000" i="1" dirty="0">
                <a:latin typeface="Arial" panose="020B0604020202020204" pitchFamily="34" charset="0"/>
                <a:cs typeface="Arial" panose="020B0604020202020204" pitchFamily="34" charset="0"/>
              </a:rPr>
              <a:t> Hoài).</a:t>
            </a:r>
          </a:p>
        </p:txBody>
      </p:sp>
      <p:sp>
        <p:nvSpPr>
          <p:cNvPr id="5" name="TextBox 4">
            <a:extLst>
              <a:ext uri="{FF2B5EF4-FFF2-40B4-BE49-F238E27FC236}">
                <a16:creationId xmlns:a16="http://schemas.microsoft.com/office/drawing/2014/main" id="{C4B8592E-F098-03E5-31C3-D0F6095F1A50}"/>
              </a:ext>
            </a:extLst>
          </p:cNvPr>
          <p:cNvSpPr txBox="1"/>
          <p:nvPr/>
        </p:nvSpPr>
        <p:spPr>
          <a:xfrm>
            <a:off x="5322337" y="4895731"/>
            <a:ext cx="12268200" cy="901593"/>
          </a:xfrm>
          <a:prstGeom prst="rect">
            <a:avLst/>
          </a:prstGeom>
          <a:noFill/>
        </p:spPr>
        <p:txBody>
          <a:bodyPr wrap="square">
            <a:spAutoFit/>
          </a:bodyPr>
          <a:lstStyle/>
          <a:p>
            <a:pPr>
              <a:lnSpc>
                <a:spcPct val="150000"/>
              </a:lnSpc>
            </a:pPr>
            <a:r>
              <a:rPr lang="vi-VN" sz="4000" i="1" kern="1200" dirty="0">
                <a:solidFill>
                  <a:schemeClr val="dk1"/>
                </a:solidFill>
                <a:effectLst/>
                <a:latin typeface="Arial" panose="020B0604020202020204" pitchFamily="34" charset="0"/>
                <a:ea typeface="+mn-ea"/>
                <a:cs typeface="Arial" panose="020B0604020202020204" pitchFamily="34" charset="0"/>
              </a:rPr>
              <a:t>“Nếu anh cho phép thì ta cứ - đọc.” (Nam Cao).</a:t>
            </a:r>
            <a:endParaRPr lang="en-US" sz="4000" i="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8E27EA4-5134-DA01-BFA8-6B723029ADC6}"/>
              </a:ext>
            </a:extLst>
          </p:cNvPr>
          <p:cNvSpPr txBox="1"/>
          <p:nvPr/>
        </p:nvSpPr>
        <p:spPr>
          <a:xfrm>
            <a:off x="5295900" y="6292263"/>
            <a:ext cx="12268200" cy="1824923"/>
          </a:xfrm>
          <a:prstGeom prst="rect">
            <a:avLst/>
          </a:prstGeom>
          <a:noFill/>
        </p:spPr>
        <p:txBody>
          <a:bodyPr wrap="square">
            <a:spAutoFit/>
          </a:bodyPr>
          <a:lstStyle/>
          <a:p>
            <a:pPr>
              <a:lnSpc>
                <a:spcPct val="150000"/>
              </a:lnSpc>
            </a:pPr>
            <a:r>
              <a:rPr lang="vi-VN" sz="4000" i="1" kern="1200" dirty="0">
                <a:solidFill>
                  <a:schemeClr val="dk1"/>
                </a:solidFill>
                <a:effectLst/>
                <a:latin typeface="Arial" panose="020B0604020202020204" pitchFamily="34" charset="0"/>
                <a:ea typeface="+mn-ea"/>
                <a:cs typeface="Arial" panose="020B0604020202020204" pitchFamily="34" charset="0"/>
              </a:rPr>
              <a:t>“Dù cuộc sống có nhiều vất vả, Lê cũng có một cái gia đình.” (Nguyễn Minh Châu)</a:t>
            </a:r>
            <a:endParaRPr lang="en-US" sz="4000" i="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CB119EB-75CA-4556-A2E2-05031B9EA07C}"/>
              </a:ext>
            </a:extLst>
          </p:cNvPr>
          <p:cNvSpPr txBox="1"/>
          <p:nvPr/>
        </p:nvSpPr>
        <p:spPr>
          <a:xfrm>
            <a:off x="5295900" y="8156062"/>
            <a:ext cx="12268200" cy="1824923"/>
          </a:xfrm>
          <a:prstGeom prst="rect">
            <a:avLst/>
          </a:prstGeom>
          <a:noFill/>
        </p:spPr>
        <p:txBody>
          <a:bodyPr wrap="square">
            <a:spAutoFit/>
          </a:bodyPr>
          <a:lstStyle/>
          <a:p>
            <a:pPr>
              <a:lnSpc>
                <a:spcPct val="150000"/>
              </a:lnSpc>
            </a:pPr>
            <a:r>
              <a:rPr lang="vi-VN" sz="4000" i="1" kern="1200" dirty="0">
                <a:solidFill>
                  <a:schemeClr val="dk1"/>
                </a:solidFill>
                <a:effectLst/>
                <a:latin typeface="Arial" panose="020B0604020202020204" pitchFamily="34" charset="0"/>
                <a:ea typeface="+mn-ea"/>
                <a:cs typeface="Arial" panose="020B0604020202020204" pitchFamily="34" charset="0"/>
              </a:rPr>
              <a:t>“Để trường lớp luôn sạch đẹp, chúng ta cần có ý thức giữ gìn vệ sinh chung”</a:t>
            </a:r>
            <a:endParaRPr lang="en-US" sz="4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846456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randombar(horizontal)">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11FC82B5-65AA-3406-7B5A-851A29156F25}"/>
              </a:ext>
            </a:extLst>
          </p:cNvPr>
          <p:cNvSpPr/>
          <p:nvPr/>
        </p:nvSpPr>
        <p:spPr>
          <a:xfrm>
            <a:off x="0" y="716652"/>
            <a:ext cx="8839200" cy="1295400"/>
          </a:xfrm>
          <a:prstGeom prst="homePlat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Dựa</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vào</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phương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tiện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nối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các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vế</a:t>
            </a:r>
            <a:endParaRPr lang="en-US" sz="40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422C863-C8C4-06E7-BB31-D79A41C7DAB5}"/>
              </a:ext>
            </a:extLst>
          </p:cNvPr>
          <p:cNvSpPr txBox="1"/>
          <p:nvPr/>
        </p:nvSpPr>
        <p:spPr>
          <a:xfrm>
            <a:off x="5334000" y="2519857"/>
            <a:ext cx="7620000" cy="707886"/>
          </a:xfrm>
          <a:prstGeom prst="rect">
            <a:avLst/>
          </a:prstGeom>
          <a:noFill/>
        </p:spPr>
        <p:txBody>
          <a:bodyPr wrap="square" rtlCol="0">
            <a:spAutoFit/>
          </a:bodyPr>
          <a:lstStyle/>
          <a:p>
            <a:r>
              <a:rPr lang="en-US" sz="4000" b="1" dirty="0">
                <a:solidFill>
                  <a:srgbClr val="C00000"/>
                </a:solidFill>
                <a:latin typeface="Arial" panose="020B0604020202020204" pitchFamily="34" charset="0"/>
                <a:cs typeface="Arial" panose="020B0604020202020204" pitchFamily="34" charset="0"/>
              </a:rPr>
              <a:t>c. </a:t>
            </a:r>
            <a:r>
              <a:rPr lang="en-US" sz="4000" b="1" dirty="0" err="1">
                <a:solidFill>
                  <a:srgbClr val="C00000"/>
                </a:solidFill>
                <a:latin typeface="Arial" panose="020B0604020202020204" pitchFamily="34" charset="0"/>
                <a:cs typeface="Arial" panose="020B0604020202020204" pitchFamily="34" charset="0"/>
              </a:rPr>
              <a:t>Câu</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ghép</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có</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từ</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ngữ</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liên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kết</a:t>
            </a:r>
            <a:endParaRPr lang="en-US" sz="4000" b="1" dirty="0">
              <a:solidFill>
                <a:srgbClr val="C00000"/>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AF96E514-C8AC-E00D-E7DE-DA6FC9AF9CDE}"/>
              </a:ext>
            </a:extLst>
          </p:cNvPr>
          <p:cNvSpPr/>
          <p:nvPr/>
        </p:nvSpPr>
        <p:spPr>
          <a:xfrm>
            <a:off x="990600" y="3727728"/>
            <a:ext cx="8915400" cy="240637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dirty="0" err="1">
                <a:solidFill>
                  <a:srgbClr val="000000"/>
                </a:solidFill>
                <a:latin typeface="Arial" panose="020B0604020202020204" pitchFamily="34" charset="0"/>
                <a:cs typeface="Arial" panose="020B0604020202020204" pitchFamily="34" charset="0"/>
              </a:rPr>
              <a:t>Các</a:t>
            </a:r>
            <a:r>
              <a:rPr lang="en-US" sz="4000" b="1" dirty="0">
                <a:solidFill>
                  <a:srgbClr val="000000"/>
                </a:solidFill>
                <a:latin typeface="Arial" panose="020B0604020202020204" pitchFamily="34" charset="0"/>
                <a:cs typeface="Arial" panose="020B0604020202020204" pitchFamily="34" charset="0"/>
              </a:rPr>
              <a:t> </a:t>
            </a:r>
            <a:r>
              <a:rPr lang="en-US" sz="4000" b="1" dirty="0" err="1">
                <a:solidFill>
                  <a:srgbClr val="000000"/>
                </a:solidFill>
                <a:latin typeface="Arial" panose="020B0604020202020204" pitchFamily="34" charset="0"/>
                <a:cs typeface="Arial" panose="020B0604020202020204" pitchFamily="34" charset="0"/>
              </a:rPr>
              <a:t>kết</a:t>
            </a:r>
            <a:r>
              <a:rPr lang="en-US" sz="4000" b="1" dirty="0">
                <a:solidFill>
                  <a:srgbClr val="000000"/>
                </a:solidFill>
                <a:latin typeface="Arial" panose="020B0604020202020204" pitchFamily="34" charset="0"/>
                <a:cs typeface="Arial" panose="020B0604020202020204" pitchFamily="34" charset="0"/>
              </a:rPr>
              <a:t> </a:t>
            </a:r>
            <a:r>
              <a:rPr lang="en-US" sz="4000" b="1" dirty="0" err="1">
                <a:solidFill>
                  <a:srgbClr val="000000"/>
                </a:solidFill>
                <a:latin typeface="Arial" panose="020B0604020202020204" pitchFamily="34" charset="0"/>
                <a:cs typeface="Arial" panose="020B0604020202020204" pitchFamily="34" charset="0"/>
              </a:rPr>
              <a:t>từ</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và</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rồi</a:t>
            </a:r>
            <a:r>
              <a:rPr lang="en-US" sz="4000" dirty="0">
                <a:solidFill>
                  <a:srgbClr val="000000"/>
                </a:solidFill>
                <a:latin typeface="Arial" panose="020B0604020202020204" pitchFamily="34" charset="0"/>
                <a:cs typeface="Arial" panose="020B0604020202020204" pitchFamily="34" charset="0"/>
              </a:rPr>
              <a:t>, hay, </a:t>
            </a:r>
            <a:r>
              <a:rPr lang="en-US" sz="4000" dirty="0" err="1">
                <a:solidFill>
                  <a:srgbClr val="000000"/>
                </a:solidFill>
                <a:latin typeface="Arial" panose="020B0604020202020204" pitchFamily="34" charset="0"/>
                <a:cs typeface="Arial" panose="020B0604020202020204" pitchFamily="34" charset="0"/>
              </a:rPr>
              <a:t>còn</a:t>
            </a:r>
            <a:endParaRPr lang="en-US" sz="4000" dirty="0">
              <a:solidFill>
                <a:srgbClr val="000000"/>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6A4C3A41-F95D-9695-AED6-547D018B6B7D}"/>
              </a:ext>
            </a:extLst>
          </p:cNvPr>
          <p:cNvSpPr/>
          <p:nvPr/>
        </p:nvSpPr>
        <p:spPr>
          <a:xfrm>
            <a:off x="999931" y="6591300"/>
            <a:ext cx="8915400" cy="2747088"/>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dirty="0" err="1">
                <a:solidFill>
                  <a:srgbClr val="000000"/>
                </a:solidFill>
                <a:latin typeface="Arial" panose="020B0604020202020204" pitchFamily="34" charset="0"/>
                <a:cs typeface="Arial" panose="020B0604020202020204" pitchFamily="34" charset="0"/>
              </a:rPr>
              <a:t>Các</a:t>
            </a:r>
            <a:r>
              <a:rPr lang="en-US" sz="4000" b="1" dirty="0">
                <a:solidFill>
                  <a:srgbClr val="000000"/>
                </a:solidFill>
                <a:latin typeface="Arial" panose="020B0604020202020204" pitchFamily="34" charset="0"/>
                <a:cs typeface="Arial" panose="020B0604020202020204" pitchFamily="34" charset="0"/>
              </a:rPr>
              <a:t> </a:t>
            </a:r>
            <a:r>
              <a:rPr lang="en-US" sz="4000" b="1" dirty="0" err="1">
                <a:solidFill>
                  <a:srgbClr val="000000"/>
                </a:solidFill>
                <a:latin typeface="Arial" panose="020B0604020202020204" pitchFamily="34" charset="0"/>
                <a:cs typeface="Arial" panose="020B0604020202020204" pitchFamily="34" charset="0"/>
              </a:rPr>
              <a:t>cặp</a:t>
            </a:r>
            <a:r>
              <a:rPr lang="en-US" sz="4000" b="1" dirty="0">
                <a:solidFill>
                  <a:srgbClr val="000000"/>
                </a:solidFill>
                <a:latin typeface="Arial" panose="020B0604020202020204" pitchFamily="34" charset="0"/>
                <a:cs typeface="Arial" panose="020B0604020202020204" pitchFamily="34" charset="0"/>
              </a:rPr>
              <a:t> </a:t>
            </a:r>
            <a:r>
              <a:rPr lang="en-US" sz="4000" b="1" dirty="0" err="1">
                <a:solidFill>
                  <a:srgbClr val="000000"/>
                </a:solidFill>
                <a:latin typeface="Arial" panose="020B0604020202020204" pitchFamily="34" charset="0"/>
                <a:cs typeface="Arial" panose="020B0604020202020204" pitchFamily="34" charset="0"/>
              </a:rPr>
              <a:t>kết</a:t>
            </a:r>
            <a:r>
              <a:rPr lang="en-US" sz="4000" b="1" dirty="0">
                <a:solidFill>
                  <a:srgbClr val="000000"/>
                </a:solidFill>
                <a:latin typeface="Arial" panose="020B0604020202020204" pitchFamily="34" charset="0"/>
                <a:cs typeface="Arial" panose="020B0604020202020204" pitchFamily="34" charset="0"/>
              </a:rPr>
              <a:t> </a:t>
            </a:r>
            <a:r>
              <a:rPr lang="en-US" sz="4000" b="1" dirty="0" err="1">
                <a:solidFill>
                  <a:srgbClr val="000000"/>
                </a:solidFill>
                <a:latin typeface="Arial" panose="020B0604020202020204" pitchFamily="34" charset="0"/>
                <a:cs typeface="Arial" panose="020B0604020202020204" pitchFamily="34" charset="0"/>
              </a:rPr>
              <a:t>từ</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vì</a:t>
            </a:r>
            <a:r>
              <a:rPr lang="en-US" sz="4000" dirty="0">
                <a:solidFill>
                  <a:srgbClr val="000000"/>
                </a:solidFill>
                <a:latin typeface="Arial" panose="020B0604020202020204" pitchFamily="34" charset="0"/>
                <a:cs typeface="Arial" panose="020B0604020202020204" pitchFamily="34" charset="0"/>
              </a:rPr>
              <a:t>…</a:t>
            </a:r>
            <a:r>
              <a:rPr lang="en-US" sz="4000" dirty="0" err="1">
                <a:solidFill>
                  <a:srgbClr val="000000"/>
                </a:solidFill>
                <a:latin typeface="Arial" panose="020B0604020202020204" pitchFamily="34" charset="0"/>
                <a:cs typeface="Arial" panose="020B0604020202020204" pitchFamily="34" charset="0"/>
              </a:rPr>
              <a:t>nên</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nếu</a:t>
            </a:r>
            <a:r>
              <a:rPr lang="en-US" sz="4000" dirty="0">
                <a:solidFill>
                  <a:srgbClr val="000000"/>
                </a:solidFill>
                <a:latin typeface="Arial" panose="020B0604020202020204" pitchFamily="34" charset="0"/>
                <a:cs typeface="Arial" panose="020B0604020202020204" pitchFamily="34" charset="0"/>
              </a:rPr>
              <a:t>…</a:t>
            </a:r>
            <a:r>
              <a:rPr lang="en-US" sz="4000" dirty="0" err="1">
                <a:solidFill>
                  <a:srgbClr val="000000"/>
                </a:solidFill>
                <a:latin typeface="Arial" panose="020B0604020202020204" pitchFamily="34" charset="0"/>
                <a:cs typeface="Arial" panose="020B0604020202020204" pitchFamily="34" charset="0"/>
              </a:rPr>
              <a:t>thì</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tuy</a:t>
            </a:r>
            <a:r>
              <a:rPr lang="en-US" sz="4000" dirty="0">
                <a:solidFill>
                  <a:srgbClr val="000000"/>
                </a:solidFill>
                <a:latin typeface="Arial" panose="020B0604020202020204" pitchFamily="34" charset="0"/>
                <a:cs typeface="Arial" panose="020B0604020202020204" pitchFamily="34" charset="0"/>
              </a:rPr>
              <a:t>…</a:t>
            </a:r>
            <a:r>
              <a:rPr lang="en-US" sz="4000" dirty="0" err="1">
                <a:solidFill>
                  <a:srgbClr val="000000"/>
                </a:solidFill>
                <a:latin typeface="Arial" panose="020B0604020202020204" pitchFamily="34" charset="0"/>
                <a:cs typeface="Arial" panose="020B0604020202020204" pitchFamily="34" charset="0"/>
              </a:rPr>
              <a:t>nhưng</a:t>
            </a:r>
            <a:r>
              <a:rPr lang="en-US" sz="4000" dirty="0">
                <a:solidFill>
                  <a:srgbClr val="000000"/>
                </a:solidFill>
                <a:latin typeface="Arial" panose="020B0604020202020204" pitchFamily="34" charset="0"/>
                <a:cs typeface="Arial" panose="020B0604020202020204" pitchFamily="34" charset="0"/>
              </a:rPr>
              <a:t>,…)</a:t>
            </a:r>
          </a:p>
        </p:txBody>
      </p:sp>
      <p:sp>
        <p:nvSpPr>
          <p:cNvPr id="10" name="Rectangle: Rounded Corners 9">
            <a:extLst>
              <a:ext uri="{FF2B5EF4-FFF2-40B4-BE49-F238E27FC236}">
                <a16:creationId xmlns:a16="http://schemas.microsoft.com/office/drawing/2014/main" id="{73A55135-D385-F98E-0CAF-CDF2CDDC76D0}"/>
              </a:ext>
            </a:extLst>
          </p:cNvPr>
          <p:cNvSpPr/>
          <p:nvPr/>
        </p:nvSpPr>
        <p:spPr>
          <a:xfrm>
            <a:off x="10515600" y="3735548"/>
            <a:ext cx="7239000" cy="5598952"/>
          </a:xfrm>
          <a:prstGeom prst="roundRect">
            <a:avLst>
              <a:gd name="adj" fmla="val 6194"/>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dirty="0">
                <a:solidFill>
                  <a:schemeClr val="tx1"/>
                </a:solidFill>
                <a:latin typeface="Arial" panose="020B0604020202020204" pitchFamily="34" charset="0"/>
                <a:cs typeface="Arial" panose="020B0604020202020204" pitchFamily="34" charset="0"/>
              </a:rPr>
              <a:t>Từ ngữ liên kết còn có thể là các cặp từ ngữ hô ứng</a:t>
            </a:r>
            <a:r>
              <a:rPr lang="en-US" sz="4000" dirty="0">
                <a:solidFill>
                  <a:schemeClr val="tx1"/>
                </a:solidFill>
                <a:latin typeface="Arial" panose="020B0604020202020204" pitchFamily="34" charset="0"/>
                <a:cs typeface="Arial" panose="020B0604020202020204" pitchFamily="34" charset="0"/>
              </a:rPr>
              <a:t>:</a:t>
            </a:r>
            <a:r>
              <a:rPr lang="vi-VN" sz="4000" dirty="0">
                <a:solidFill>
                  <a:schemeClr val="tx1"/>
                </a:solidFill>
                <a:latin typeface="Arial" panose="020B0604020202020204" pitchFamily="34" charset="0"/>
                <a:cs typeface="Arial" panose="020B0604020202020204" pitchFamily="34" charset="0"/>
              </a:rPr>
              <a:t> </a:t>
            </a:r>
            <a:r>
              <a:rPr lang="vi-VN" sz="4000" i="1" dirty="0">
                <a:solidFill>
                  <a:schemeClr val="tx1"/>
                </a:solidFill>
                <a:latin typeface="Arial" panose="020B0604020202020204" pitchFamily="34" charset="0"/>
                <a:cs typeface="Arial" panose="020B0604020202020204" pitchFamily="34" charset="0"/>
              </a:rPr>
              <a:t>càng ... càng, vừa... Vừa, mới ... đã, bao nhiêu ... bấy nhiêu, nào ... ấy,...</a:t>
            </a:r>
            <a:endParaRPr lang="en-US" sz="4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072903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par>
                          <p:cTn id="22" fill="hold">
                            <p:stCondLst>
                              <p:cond delay="1000"/>
                            </p:stCondLst>
                            <p:childTnLst>
                              <p:par>
                                <p:cTn id="23" presetID="16" presetClass="entr" presetSubtype="21"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C8676D2-8C3D-23D4-2324-A8981694C019}"/>
              </a:ext>
            </a:extLst>
          </p:cNvPr>
          <p:cNvSpPr/>
          <p:nvPr/>
        </p:nvSpPr>
        <p:spPr>
          <a:xfrm>
            <a:off x="0" y="716652"/>
            <a:ext cx="8839200" cy="1295400"/>
          </a:xfrm>
          <a:prstGeom prst="homePlat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Dựa</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vào</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phương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tiện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nối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các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vế</a:t>
            </a:r>
            <a:endParaRPr lang="en-US" sz="40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6D1D6D0-A209-BAC7-FDCF-3A2DEA48366C}"/>
              </a:ext>
            </a:extLst>
          </p:cNvPr>
          <p:cNvSpPr txBox="1"/>
          <p:nvPr/>
        </p:nvSpPr>
        <p:spPr>
          <a:xfrm>
            <a:off x="3581400" y="2400300"/>
            <a:ext cx="11125200" cy="707886"/>
          </a:xfrm>
          <a:prstGeom prst="rect">
            <a:avLst/>
          </a:prstGeom>
          <a:noFill/>
        </p:spPr>
        <p:txBody>
          <a:bodyPr wrap="square" rtlCol="0">
            <a:spAutoFit/>
          </a:bodyPr>
          <a:lstStyle/>
          <a:p>
            <a:pPr algn="ctr"/>
            <a:r>
              <a:rPr lang="en-US" sz="4000" b="1" dirty="0">
                <a:solidFill>
                  <a:srgbClr val="C00000"/>
                </a:solidFill>
                <a:latin typeface="Arial" panose="020B0604020202020204" pitchFamily="34" charset="0"/>
                <a:cs typeface="Arial" panose="020B0604020202020204" pitchFamily="34" charset="0"/>
              </a:rPr>
              <a:t>d. </a:t>
            </a:r>
            <a:r>
              <a:rPr lang="en-US" sz="4000" b="1" dirty="0" err="1">
                <a:solidFill>
                  <a:srgbClr val="C00000"/>
                </a:solidFill>
                <a:latin typeface="Arial" panose="020B0604020202020204" pitchFamily="34" charset="0"/>
                <a:cs typeface="Arial" panose="020B0604020202020204" pitchFamily="34" charset="0"/>
              </a:rPr>
              <a:t>Câu</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ghép</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không</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có</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từ</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ngữ</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liên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kết</a:t>
            </a:r>
            <a:endParaRPr lang="en-US" sz="4000" b="1" dirty="0">
              <a:solidFill>
                <a:srgbClr val="C0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23613DE-19E7-F67D-0D9B-9F257BA5E8C4}"/>
              </a:ext>
            </a:extLst>
          </p:cNvPr>
          <p:cNvPicPr>
            <a:picLocks noChangeAspect="1"/>
          </p:cNvPicPr>
          <p:nvPr/>
        </p:nvPicPr>
        <p:blipFill>
          <a:blip r:embed="rId2">
            <a:extLst>
              <a:ext uri="{28A0092B-C50C-407E-A947-70E740481C1C}">
                <a14:useLocalDpi xmlns:a14="http://schemas.microsoft.com/office/drawing/2010/main" val="0"/>
              </a:ext>
            </a:extLst>
          </a:blip>
          <a:srcRect l="76670" b="50000"/>
          <a:stretch/>
        </p:blipFill>
        <p:spPr>
          <a:xfrm>
            <a:off x="1676400" y="4229100"/>
            <a:ext cx="5127649" cy="6181531"/>
          </a:xfrm>
          <a:prstGeom prst="rect">
            <a:avLst/>
          </a:prstGeom>
        </p:spPr>
      </p:pic>
      <p:sp>
        <p:nvSpPr>
          <p:cNvPr id="6" name="Speech Bubble: Rectangle with Corners Rounded 5">
            <a:extLst>
              <a:ext uri="{FF2B5EF4-FFF2-40B4-BE49-F238E27FC236}">
                <a16:creationId xmlns:a16="http://schemas.microsoft.com/office/drawing/2014/main" id="{AB020C04-56A5-A079-9028-ED4C94B4D337}"/>
              </a:ext>
            </a:extLst>
          </p:cNvPr>
          <p:cNvSpPr/>
          <p:nvPr/>
        </p:nvSpPr>
        <p:spPr>
          <a:xfrm>
            <a:off x="7467600" y="3924300"/>
            <a:ext cx="9296400" cy="2743200"/>
          </a:xfrm>
          <a:prstGeom prst="wedgeRoundRectCallout">
            <a:avLst>
              <a:gd name="adj1" fmla="val -59423"/>
              <a:gd name="adj2" fmla="val 67942"/>
              <a:gd name="adj3" fmla="val 1666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Ví dụ</a:t>
            </a:r>
            <a:r>
              <a:rPr lang="vi-VN" sz="40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Cô giáo giảng bài, học sinh chăm chú lắng nghe.</a:t>
            </a:r>
            <a:endParaRPr lang="en-US" sz="4000" dirty="0">
              <a:solidFill>
                <a:schemeClr val="tx1"/>
              </a:solidFill>
              <a:latin typeface="Arial" panose="020B0604020202020204" pitchFamily="34" charset="0"/>
              <a:cs typeface="Arial" panose="020B0604020202020204" pitchFamily="34" charset="0"/>
            </a:endParaRPr>
          </a:p>
        </p:txBody>
      </p:sp>
      <p:pic>
        <p:nvPicPr>
          <p:cNvPr id="4" name="Google Shape;277;p5">
            <a:extLst>
              <a:ext uri="{FF2B5EF4-FFF2-40B4-BE49-F238E27FC236}">
                <a16:creationId xmlns:a16="http://schemas.microsoft.com/office/drawing/2014/main" id="{722C7B0A-4EF5-C628-194E-76271472311C}"/>
              </a:ext>
            </a:extLst>
          </p:cNvPr>
          <p:cNvPicPr preferRelativeResize="0"/>
          <p:nvPr/>
        </p:nvPicPr>
        <p:blipFill rotWithShape="1">
          <a:blip r:embed="rId3">
            <a:alphaModFix/>
          </a:blip>
          <a:srcRect/>
          <a:stretch/>
        </p:blipFill>
        <p:spPr>
          <a:xfrm>
            <a:off x="14705045" y="9334500"/>
            <a:ext cx="3370464" cy="688908"/>
          </a:xfrm>
          <a:prstGeom prst="rect">
            <a:avLst/>
          </a:prstGeom>
          <a:noFill/>
          <a:ln>
            <a:noFill/>
          </a:ln>
        </p:spPr>
      </p:pic>
    </p:spTree>
    <p:extLst>
      <p:ext uri="{BB962C8B-B14F-4D97-AF65-F5344CB8AC3E}">
        <p14:creationId xmlns:p14="http://schemas.microsoft.com/office/powerpoint/2010/main" val="153932706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AB4F51E-D40F-4821-4770-C474BD141430}"/>
              </a:ext>
            </a:extLst>
          </p:cNvPr>
          <p:cNvGrpSpPr/>
          <p:nvPr/>
        </p:nvGrpSpPr>
        <p:grpSpPr>
          <a:xfrm>
            <a:off x="0" y="647700"/>
            <a:ext cx="9296400" cy="1524000"/>
            <a:chOff x="0" y="647700"/>
            <a:chExt cx="9296400" cy="1524000"/>
          </a:xfrm>
        </p:grpSpPr>
        <p:sp>
          <p:nvSpPr>
            <p:cNvPr id="3" name="Rectangle 2">
              <a:extLst>
                <a:ext uri="{FF2B5EF4-FFF2-40B4-BE49-F238E27FC236}">
                  <a16:creationId xmlns:a16="http://schemas.microsoft.com/office/drawing/2014/main" id="{124C57A4-2657-A44F-4853-5C39D09DC691}"/>
                </a:ext>
              </a:extLst>
            </p:cNvPr>
            <p:cNvSpPr/>
            <p:nvPr/>
          </p:nvSpPr>
          <p:spPr>
            <a:xfrm>
              <a:off x="152400" y="800100"/>
              <a:ext cx="9144000" cy="1371600"/>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bg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D73D1F92-7BF4-EA29-C444-F9F0FC0D711E}"/>
                </a:ext>
              </a:extLst>
            </p:cNvPr>
            <p:cNvSpPr/>
            <p:nvPr/>
          </p:nvSpPr>
          <p:spPr>
            <a:xfrm>
              <a:off x="0" y="647700"/>
              <a:ext cx="9144000" cy="1371600"/>
            </a:xfrm>
            <a:prstGeom prst="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bg1"/>
                  </a:solidFill>
                  <a:latin typeface="Arial" panose="020B0604020202020204" pitchFamily="34" charset="0"/>
                  <a:cs typeface="Arial" panose="020B0604020202020204" pitchFamily="34" charset="0"/>
                </a:rPr>
                <a:t>Lưu</a:t>
              </a:r>
              <a:r>
                <a:rPr lang="en-US" sz="4000" dirty="0">
                  <a:solidFill>
                    <a:schemeClr val="bg1"/>
                  </a:solidFill>
                  <a:latin typeface="Arial" panose="020B0604020202020204" pitchFamily="34" charset="0"/>
                  <a:cs typeface="Arial" panose="020B0604020202020204" pitchFamily="34" charset="0"/>
                </a:rPr>
                <a:t> ý </a:t>
              </a:r>
              <a:r>
                <a:rPr lang="en-US" sz="4000" dirty="0" err="1">
                  <a:solidFill>
                    <a:schemeClr val="bg1"/>
                  </a:solidFill>
                  <a:latin typeface="Arial" panose="020B0604020202020204" pitchFamily="34" charset="0"/>
                  <a:cs typeface="Arial" panose="020B0604020202020204" pitchFamily="34" charset="0"/>
                </a:rPr>
                <a:t>cách</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lựa</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chọn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câu</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ghép</a:t>
              </a:r>
              <a:endParaRPr lang="en-US" sz="4000" dirty="0">
                <a:solidFill>
                  <a:schemeClr val="bg1"/>
                </a:solidFill>
                <a:latin typeface="Arial" panose="020B0604020202020204" pitchFamily="34" charset="0"/>
                <a:cs typeface="Arial" panose="020B0604020202020204" pitchFamily="34" charset="0"/>
              </a:endParaRPr>
            </a:p>
          </p:txBody>
        </p:sp>
      </p:grpSp>
      <p:sp>
        <p:nvSpPr>
          <p:cNvPr id="5" name="Rectangle: Rounded Corners 4">
            <a:extLst>
              <a:ext uri="{FF2B5EF4-FFF2-40B4-BE49-F238E27FC236}">
                <a16:creationId xmlns:a16="http://schemas.microsoft.com/office/drawing/2014/main" id="{5AC1473B-5340-15E2-DDB5-9F2F98507C7C}"/>
              </a:ext>
            </a:extLst>
          </p:cNvPr>
          <p:cNvSpPr/>
          <p:nvPr/>
        </p:nvSpPr>
        <p:spPr>
          <a:xfrm>
            <a:off x="647700" y="2476499"/>
            <a:ext cx="8153400" cy="19812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tx1"/>
                </a:solidFill>
                <a:latin typeface="Arial" panose="020B0604020202020204" pitchFamily="34" charset="0"/>
                <a:cs typeface="Arial" panose="020B0604020202020204" pitchFamily="34" charset="0"/>
              </a:rPr>
              <a:t>Tuỳ</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vào</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quan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hệ</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giữa</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các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vế</a:t>
            </a:r>
            <a:endParaRPr lang="en-US" sz="4000" dirty="0">
              <a:solidFill>
                <a:schemeClr val="tx1"/>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3DB1DDBB-94D6-813D-D83D-4DEA85CC3D54}"/>
              </a:ext>
            </a:extLst>
          </p:cNvPr>
          <p:cNvSpPr/>
          <p:nvPr/>
        </p:nvSpPr>
        <p:spPr>
          <a:xfrm>
            <a:off x="9486900" y="2476499"/>
            <a:ext cx="8153400" cy="19812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kern="0" dirty="0">
                <a:solidFill>
                  <a:schemeClr val="tx1"/>
                </a:solidFill>
                <a:latin typeface="Arial" panose="020B0604020202020204" pitchFamily="34" charset="0"/>
                <a:ea typeface="Times New Roman" panose="02020603050405020304" pitchFamily="18" charset="0"/>
                <a:cs typeface="Arial" panose="020B0604020202020204" pitchFamily="34" charset="0"/>
              </a:rPr>
              <a:t>T</a:t>
            </a:r>
            <a:r>
              <a:rPr lang="vi-VN" sz="40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uỳ vào mối liên hệ ý nghĩa giữa các vế</a:t>
            </a:r>
            <a:endParaRPr lang="en-US" sz="4000" dirty="0">
              <a:solidFill>
                <a:schemeClr val="tx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004B390-306C-BCE3-F80C-FCCFE63947B5}"/>
              </a:ext>
            </a:extLst>
          </p:cNvPr>
          <p:cNvSpPr txBox="1"/>
          <p:nvPr/>
        </p:nvSpPr>
        <p:spPr>
          <a:xfrm>
            <a:off x="3200400" y="4449146"/>
            <a:ext cx="3733800" cy="1824923"/>
          </a:xfrm>
          <a:prstGeom prst="rect">
            <a:avLst/>
          </a:prstGeom>
          <a:noFill/>
        </p:spPr>
        <p:txBody>
          <a:bodyPr wrap="square">
            <a:spAutoFit/>
          </a:bodyPr>
          <a:lstStyle/>
          <a:p>
            <a:pPr marL="571500" indent="-571500">
              <a:lnSpc>
                <a:spcPct val="150000"/>
              </a:lnSpc>
              <a:buFont typeface="Arial" panose="020B0604020202020204" pitchFamily="34" charset="0"/>
              <a:buChar char="•"/>
            </a:pPr>
            <a:r>
              <a:rPr lang="en-US" sz="4000" i="1" dirty="0" err="1">
                <a:latin typeface="Arial" panose="020B0604020202020204" pitchFamily="34" charset="0"/>
                <a:cs typeface="Arial" panose="020B0604020202020204" pitchFamily="34" charset="0"/>
              </a:rPr>
              <a:t>Đẳng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lập</a:t>
            </a:r>
            <a:endParaRPr lang="en-US" sz="4000" i="1" dirty="0">
              <a:latin typeface="Arial" panose="020B0604020202020204" pitchFamily="34" charset="0"/>
              <a:cs typeface="Arial" panose="020B0604020202020204" pitchFamily="34" charset="0"/>
            </a:endParaRPr>
          </a:p>
          <a:p>
            <a:pPr marL="571500" indent="-571500">
              <a:lnSpc>
                <a:spcPct val="150000"/>
              </a:lnSpc>
              <a:buFont typeface="Arial" panose="020B0604020202020204" pitchFamily="34" charset="0"/>
              <a:buChar char="•"/>
            </a:pPr>
            <a:r>
              <a:rPr lang="en-US" sz="4000" i="1" dirty="0" err="1">
                <a:latin typeface="Arial" panose="020B0604020202020204" pitchFamily="34" charset="0"/>
                <a:cs typeface="Arial" panose="020B0604020202020204" pitchFamily="34" charset="0"/>
              </a:rPr>
              <a:t>Chính</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phụ</a:t>
            </a:r>
            <a:endParaRPr lang="en-US" sz="4000" i="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13A638B-C4BB-CD1E-861A-6FCAC11E31E6}"/>
              </a:ext>
            </a:extLst>
          </p:cNvPr>
          <p:cNvSpPr txBox="1"/>
          <p:nvPr/>
        </p:nvSpPr>
        <p:spPr>
          <a:xfrm>
            <a:off x="10420350" y="4449146"/>
            <a:ext cx="6286500" cy="2748253"/>
          </a:xfrm>
          <a:prstGeom prst="rect">
            <a:avLst/>
          </a:prstGeom>
          <a:noFill/>
        </p:spPr>
        <p:txBody>
          <a:bodyPr wrap="square">
            <a:spAutoFit/>
          </a:bodyPr>
          <a:lstStyle/>
          <a:p>
            <a:pPr marL="571500" indent="-571500">
              <a:lnSpc>
                <a:spcPct val="150000"/>
              </a:lnSpc>
              <a:buFont typeface="Arial" panose="020B0604020202020204" pitchFamily="34" charset="0"/>
              <a:buChar char="•"/>
            </a:pPr>
            <a:r>
              <a:rPr lang="en-US" sz="4000" i="1" kern="0" dirty="0">
                <a:effectLst/>
                <a:latin typeface="Arial" panose="020B0604020202020204" pitchFamily="34" charset="0"/>
                <a:ea typeface="Times New Roman" panose="02020603050405020304" pitchFamily="18" charset="0"/>
                <a:cs typeface="Arial" panose="020B0604020202020204" pitchFamily="34" charset="0"/>
              </a:rPr>
              <a:t>L</a:t>
            </a:r>
            <a:r>
              <a:rPr lang="vi-VN" sz="4000" i="1" kern="0" dirty="0">
                <a:effectLst/>
                <a:latin typeface="Arial" panose="020B0604020202020204" pitchFamily="34" charset="0"/>
                <a:ea typeface="Times New Roman" panose="02020603050405020304" pitchFamily="18" charset="0"/>
                <a:cs typeface="Arial" panose="020B0604020202020204" pitchFamily="34" charset="0"/>
              </a:rPr>
              <a:t>iệt kê, lựa chọn</a:t>
            </a:r>
            <a:endParaRPr lang="en-US" sz="4000" i="1" kern="0" dirty="0">
              <a:effectLst/>
              <a:latin typeface="Arial" panose="020B0604020202020204" pitchFamily="34" charset="0"/>
              <a:ea typeface="Times New Roman" panose="02020603050405020304" pitchFamily="18" charset="0"/>
              <a:cs typeface="Arial" panose="020B0604020202020204" pitchFamily="34" charset="0"/>
            </a:endParaRPr>
          </a:p>
          <a:p>
            <a:pPr marL="571500" indent="-571500">
              <a:lnSpc>
                <a:spcPct val="150000"/>
              </a:lnSpc>
              <a:buFont typeface="Arial" panose="020B0604020202020204" pitchFamily="34" charset="0"/>
              <a:buChar char="•"/>
            </a:pPr>
            <a:r>
              <a:rPr lang="en-US" sz="4000" i="1" kern="0" dirty="0">
                <a:latin typeface="Arial" panose="020B0604020202020204" pitchFamily="34" charset="0"/>
                <a:ea typeface="Times New Roman" panose="02020603050405020304" pitchFamily="18" charset="0"/>
                <a:cs typeface="Arial" panose="020B0604020202020204" pitchFamily="34" charset="0"/>
              </a:rPr>
              <a:t>N</a:t>
            </a:r>
            <a:r>
              <a:rPr lang="vi-VN" sz="4000" i="1" kern="0" dirty="0">
                <a:effectLst/>
                <a:latin typeface="Arial" panose="020B0604020202020204" pitchFamily="34" charset="0"/>
                <a:ea typeface="Times New Roman" panose="02020603050405020304" pitchFamily="18" charset="0"/>
                <a:cs typeface="Arial" panose="020B0604020202020204" pitchFamily="34" charset="0"/>
              </a:rPr>
              <a:t>guyên nhân – kết quả</a:t>
            </a:r>
            <a:endParaRPr lang="en-US" sz="4000" i="1" kern="0" dirty="0">
              <a:effectLst/>
              <a:latin typeface="Arial" panose="020B0604020202020204" pitchFamily="34" charset="0"/>
              <a:ea typeface="Times New Roman" panose="02020603050405020304" pitchFamily="18" charset="0"/>
              <a:cs typeface="Arial" panose="020B0604020202020204" pitchFamily="34" charset="0"/>
            </a:endParaRPr>
          </a:p>
          <a:p>
            <a:pPr marL="571500" indent="-571500">
              <a:lnSpc>
                <a:spcPct val="150000"/>
              </a:lnSpc>
              <a:buFont typeface="Arial" panose="020B0604020202020204" pitchFamily="34" charset="0"/>
              <a:buChar char="•"/>
            </a:pPr>
            <a:r>
              <a:rPr lang="en-US" sz="4000" i="1" kern="0" dirty="0">
                <a:latin typeface="Arial" panose="020B0604020202020204" pitchFamily="34" charset="0"/>
                <a:ea typeface="Times New Roman" panose="02020603050405020304" pitchFamily="18" charset="0"/>
                <a:cs typeface="Arial" panose="020B0604020202020204" pitchFamily="34" charset="0"/>
              </a:rPr>
              <a:t>M</a:t>
            </a:r>
            <a:r>
              <a:rPr lang="vi-VN" sz="4000" i="1" kern="0" dirty="0">
                <a:effectLst/>
                <a:latin typeface="Arial" panose="020B0604020202020204" pitchFamily="34" charset="0"/>
                <a:ea typeface="Times New Roman" panose="02020603050405020304" pitchFamily="18" charset="0"/>
                <a:cs typeface="Arial" panose="020B0604020202020204" pitchFamily="34" charset="0"/>
              </a:rPr>
              <a:t>ục đích – sự kiện,...</a:t>
            </a:r>
            <a:endParaRPr lang="en-US" sz="4000" i="1" dirty="0">
              <a:latin typeface="Arial" panose="020B0604020202020204" pitchFamily="34" charset="0"/>
              <a:cs typeface="Arial" panose="020B0604020202020204" pitchFamily="34" charset="0"/>
            </a:endParaRPr>
          </a:p>
        </p:txBody>
      </p:sp>
      <p:sp>
        <p:nvSpPr>
          <p:cNvPr id="10" name="Arrow: Chevron 9">
            <a:extLst>
              <a:ext uri="{FF2B5EF4-FFF2-40B4-BE49-F238E27FC236}">
                <a16:creationId xmlns:a16="http://schemas.microsoft.com/office/drawing/2014/main" id="{BC4CADAD-1B9C-2F06-BDC9-3FAFB4F4D217}"/>
              </a:ext>
            </a:extLst>
          </p:cNvPr>
          <p:cNvSpPr/>
          <p:nvPr/>
        </p:nvSpPr>
        <p:spPr>
          <a:xfrm rot="5400000">
            <a:off x="4457700" y="7150357"/>
            <a:ext cx="533400" cy="914400"/>
          </a:xfrm>
          <a:prstGeom prst="chevron">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Chevron 10">
            <a:extLst>
              <a:ext uri="{FF2B5EF4-FFF2-40B4-BE49-F238E27FC236}">
                <a16:creationId xmlns:a16="http://schemas.microsoft.com/office/drawing/2014/main" id="{ED1A8862-FCB4-41F2-2A17-B876C4E406E7}"/>
              </a:ext>
            </a:extLst>
          </p:cNvPr>
          <p:cNvSpPr/>
          <p:nvPr/>
        </p:nvSpPr>
        <p:spPr>
          <a:xfrm rot="5400000">
            <a:off x="13318673" y="7150357"/>
            <a:ext cx="533400" cy="914400"/>
          </a:xfrm>
          <a:prstGeom prst="chevron">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Rounded Corners 11">
            <a:extLst>
              <a:ext uri="{FF2B5EF4-FFF2-40B4-BE49-F238E27FC236}">
                <a16:creationId xmlns:a16="http://schemas.microsoft.com/office/drawing/2014/main" id="{0EA6AEF7-3118-A8E5-C239-7FF8FAB6DEEA}"/>
              </a:ext>
            </a:extLst>
          </p:cNvPr>
          <p:cNvSpPr/>
          <p:nvPr/>
        </p:nvSpPr>
        <p:spPr>
          <a:xfrm>
            <a:off x="800100" y="7861438"/>
            <a:ext cx="16992600" cy="1981199"/>
          </a:xfrm>
          <a:prstGeom prst="roundRect">
            <a:avLst/>
          </a:prstGeom>
          <a:solidFill>
            <a:schemeClr val="bg1"/>
          </a:solidFill>
          <a:ln>
            <a:solidFill>
              <a:srgbClr val="92D050"/>
            </a:solidFill>
          </a:ln>
          <a:effectLst>
            <a:glow rad="1016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chemeClr val="tx1"/>
                </a:solidFill>
                <a:latin typeface="Arial" panose="020B0604020202020204" pitchFamily="34" charset="0"/>
                <a:cs typeface="Arial" panose="020B0604020202020204" pitchFamily="34" charset="0"/>
              </a:rPr>
              <a:t>L</a:t>
            </a:r>
            <a:r>
              <a:rPr lang="vi-VN" sz="4000" dirty="0">
                <a:solidFill>
                  <a:schemeClr val="tx1"/>
                </a:solidFill>
                <a:latin typeface="Arial" panose="020B0604020202020204" pitchFamily="34" charset="0"/>
                <a:cs typeface="Arial" panose="020B0604020202020204" pitchFamily="34" charset="0"/>
              </a:rPr>
              <a:t>ựa chọn kiểu câu ghép nào</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và</a:t>
            </a:r>
            <a:r>
              <a:rPr lang="vi-VN" sz="4000" dirty="0">
                <a:solidFill>
                  <a:schemeClr val="tx1"/>
                </a:solidFill>
                <a:latin typeface="Arial" panose="020B0604020202020204" pitchFamily="34" charset="0"/>
                <a:cs typeface="Arial" panose="020B0604020202020204" pitchFamily="34" charset="0"/>
              </a:rPr>
              <a:t> lựa chọn phương tiện nối các vế câu cho phù hợp.</a:t>
            </a:r>
            <a:endParaRPr lang="en-US" sz="4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82027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up)">
                                      <p:cBhvr>
                                        <p:cTn id="34" dur="500"/>
                                        <p:tgtEl>
                                          <p:spTgt spid="10"/>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up)">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P spid="9" grpId="0"/>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5829300" y="0"/>
            <a:ext cx="6629400" cy="218276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137138" tIns="68550" rIns="137138" bIns="68550" anchor="ctr" anchorCtr="0">
              <a:noAutofit/>
            </a:bodyPr>
            <a:lstStyle/>
            <a:p>
              <a:pPr algn="ctr" defTabSz="1371600">
                <a:buClr>
                  <a:srgbClr val="FFFFFF"/>
                </a:buClr>
                <a:buSzPts val="4000"/>
              </a:pPr>
              <a:endParaRPr sz="6000" kern="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137138" tIns="68550" rIns="137138" bIns="68550" anchor="ctr" anchorCtr="0">
              <a:noAutofit/>
            </a:bodyPr>
            <a:lstStyle/>
            <a:p>
              <a:pPr algn="ctr" defTabSz="1371600">
                <a:buClr>
                  <a:srgbClr val="FFFFFF"/>
                </a:buClr>
                <a:buSzPts val="4000"/>
              </a:pPr>
              <a:endParaRPr sz="6000" kern="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137138" tIns="68550" rIns="137138" bIns="68550" anchor="ctr" anchorCtr="0">
              <a:noAutofit/>
            </a:bodyPr>
            <a:lstStyle/>
            <a:p>
              <a:pPr algn="ctr" defTabSz="1371600">
                <a:buClr>
                  <a:srgbClr val="FFFFFF"/>
                </a:buClr>
                <a:buSzPts val="4400"/>
              </a:pPr>
              <a:r>
                <a:rPr lang="en-US" sz="6600" b="1" kern="0">
                  <a:solidFill>
                    <a:srgbClr val="FFFFFF"/>
                  </a:solidFill>
                  <a:latin typeface="Arial"/>
                  <a:ea typeface="Arial"/>
                  <a:cs typeface="Arial"/>
                  <a:sym typeface="Arial"/>
                </a:rPr>
                <a:t>kenhgiaovien</a:t>
              </a:r>
              <a:endParaRPr sz="2100" kern="0">
                <a:solidFill>
                  <a:srgbClr val="000000"/>
                </a:solidFill>
                <a:latin typeface="Arial"/>
                <a:cs typeface="Arial"/>
                <a:sym typeface="Arial"/>
              </a:endParaRPr>
            </a:p>
          </p:txBody>
        </p:sp>
      </p:grpSp>
      <p:grpSp>
        <p:nvGrpSpPr>
          <p:cNvPr id="164" name="Google Shape;164;p1"/>
          <p:cNvGrpSpPr/>
          <p:nvPr/>
        </p:nvGrpSpPr>
        <p:grpSpPr>
          <a:xfrm>
            <a:off x="1173767" y="7234940"/>
            <a:ext cx="9573359" cy="1486050"/>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137138" tIns="68550" rIns="137138" bIns="68550" anchor="ctr" anchorCtr="0">
              <a:noAutofit/>
            </a:bodyPr>
            <a:lstStyle/>
            <a:p>
              <a:pPr algn="ctr" defTabSz="1371600">
                <a:buClr>
                  <a:srgbClr val="000000"/>
                </a:buClr>
                <a:buSzPts val="2400"/>
              </a:pPr>
              <a:r>
                <a:rPr lang="en-US" sz="3600" u="sng" kern="0">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https://kenhgiaovien.com/</a:t>
              </a:r>
              <a:r>
                <a:rPr lang="en-US" sz="3600" kern="0">
                  <a:solidFill>
                    <a:srgbClr val="000000"/>
                  </a:solidFill>
                  <a:latin typeface="Arial"/>
                  <a:ea typeface="Arial"/>
                  <a:cs typeface="Arial"/>
                  <a:sym typeface="Arial"/>
                </a:rPr>
                <a:t> </a:t>
              </a:r>
              <a:endParaRPr sz="2100" kern="0">
                <a:solidFill>
                  <a:srgbClr val="000000"/>
                </a:solidFill>
                <a:latin typeface="Arial"/>
                <a:cs typeface="Arial"/>
                <a:sym typeface="Arial"/>
              </a:endParaRPr>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1225235" y="2694920"/>
            <a:ext cx="12269540" cy="4293422"/>
          </a:xfrm>
          <a:prstGeom prst="rect">
            <a:avLst/>
          </a:prstGeom>
          <a:noFill/>
          <a:ln>
            <a:noFill/>
          </a:ln>
        </p:spPr>
        <p:txBody>
          <a:bodyPr spcFirstLastPara="1" wrap="square" lIns="137138" tIns="68550" rIns="137138" bIns="68550" anchor="t" anchorCtr="0">
            <a:spAutoFit/>
          </a:bodyPr>
          <a:lstStyle/>
          <a:p>
            <a:pPr marL="685835" indent="-685835" algn="just" defTabSz="1371600">
              <a:lnSpc>
                <a:spcPct val="150000"/>
              </a:lnSpc>
              <a:buClr>
                <a:srgbClr val="000000"/>
              </a:buClr>
              <a:buSzPts val="2400"/>
              <a:buFont typeface="Arial"/>
              <a:buChar char="•"/>
            </a:pPr>
            <a:r>
              <a:rPr lang="en-US" sz="3600" kern="0">
                <a:solidFill>
                  <a:srgbClr val="000000"/>
                </a:solidFill>
                <a:latin typeface="Arial"/>
                <a:ea typeface="Arial"/>
                <a:cs typeface="Arial"/>
                <a:sym typeface="Arial"/>
              </a:rPr>
              <a:t>Bài giảng và giáo án này chỉ có duy nhất trên </a:t>
            </a:r>
            <a:r>
              <a:rPr lang="en-US" sz="3600" b="1" kern="0">
                <a:solidFill>
                  <a:srgbClr val="000000"/>
                </a:solidFill>
                <a:latin typeface="Arial"/>
                <a:ea typeface="Arial"/>
                <a:cs typeface="Arial"/>
                <a:sym typeface="Arial"/>
              </a:rPr>
              <a:t>kenhgiaovien.com </a:t>
            </a:r>
            <a:endParaRPr sz="3600" b="1" kern="0">
              <a:solidFill>
                <a:srgbClr val="000000"/>
              </a:solidFill>
              <a:latin typeface="Arial"/>
              <a:ea typeface="Arial"/>
              <a:cs typeface="Arial"/>
              <a:sym typeface="Arial"/>
            </a:endParaRPr>
          </a:p>
          <a:p>
            <a:pPr marL="685835" indent="-685835" algn="just" defTabSz="1371600">
              <a:lnSpc>
                <a:spcPct val="150000"/>
              </a:lnSpc>
              <a:buClr>
                <a:srgbClr val="000000"/>
              </a:buClr>
              <a:buSzPts val="2400"/>
              <a:buFont typeface="Arial"/>
              <a:buChar char="•"/>
            </a:pPr>
            <a:r>
              <a:rPr lang="en-US" sz="3600" kern="0">
                <a:solidFill>
                  <a:srgbClr val="000000"/>
                </a:solidFill>
                <a:latin typeface="Arial"/>
                <a:ea typeface="Arial"/>
                <a:cs typeface="Arial"/>
                <a:sym typeface="Arial"/>
              </a:rPr>
              <a:t>Bất cứ nơi nào đăng bán lại đều là đánh cắp bản quyền và hưởng lợi bất chính trên công sức của giáo viên. </a:t>
            </a:r>
            <a:endParaRPr sz="2100" kern="0">
              <a:solidFill>
                <a:srgbClr val="000000"/>
              </a:solidFill>
              <a:latin typeface="Arial"/>
              <a:cs typeface="Arial"/>
              <a:sym typeface="Arial"/>
            </a:endParaRPr>
          </a:p>
          <a:p>
            <a:pPr marL="685835" indent="-685835" algn="just" defTabSz="1371600">
              <a:lnSpc>
                <a:spcPct val="150000"/>
              </a:lnSpc>
              <a:buClr>
                <a:srgbClr val="000000"/>
              </a:buClr>
              <a:buSzPts val="2400"/>
              <a:buFont typeface="Arial"/>
              <a:buChar char="•"/>
            </a:pPr>
            <a:r>
              <a:rPr lang="en-US" sz="3600" kern="0">
                <a:solidFill>
                  <a:srgbClr val="000000"/>
                </a:solidFill>
                <a:latin typeface="Arial"/>
                <a:ea typeface="Arial"/>
                <a:cs typeface="Arial"/>
                <a:sym typeface="Arial"/>
              </a:rPr>
              <a:t>Vui lòng không tiếp tay cho hành vi xấu.</a:t>
            </a:r>
            <a:endParaRPr sz="2100" kern="0">
              <a:solidFill>
                <a:srgbClr val="000000"/>
              </a:solidFill>
              <a:latin typeface="Arial"/>
              <a:cs typeface="Arial"/>
              <a:sym typeface="Arial"/>
            </a:endParaRPr>
          </a:p>
        </p:txBody>
      </p:sp>
      <p:sp>
        <p:nvSpPr>
          <p:cNvPr id="169" name="Google Shape;169;p1"/>
          <p:cNvSpPr txBox="1"/>
          <p:nvPr/>
        </p:nvSpPr>
        <p:spPr>
          <a:xfrm>
            <a:off x="2706570" y="8566590"/>
            <a:ext cx="6507753" cy="1154102"/>
          </a:xfrm>
          <a:prstGeom prst="rect">
            <a:avLst/>
          </a:prstGeom>
          <a:noFill/>
          <a:ln>
            <a:noFill/>
          </a:ln>
        </p:spPr>
        <p:txBody>
          <a:bodyPr spcFirstLastPara="1" wrap="square" lIns="137138" tIns="68550" rIns="137138" bIns="68550" anchor="t" anchorCtr="0">
            <a:spAutoFit/>
          </a:bodyPr>
          <a:lstStyle/>
          <a:p>
            <a:pPr algn="ctr" defTabSz="1371600">
              <a:buClr>
                <a:srgbClr val="000000"/>
              </a:buClr>
              <a:buSzPts val="4000"/>
            </a:pPr>
            <a:r>
              <a:rPr lang="en-US" sz="6000" kern="0">
                <a:solidFill>
                  <a:srgbClr val="000000"/>
                </a:solidFill>
                <a:latin typeface="Aharoni"/>
                <a:ea typeface="Aharoni"/>
                <a:cs typeface="Aharoni"/>
                <a:sym typeface="Aharoni"/>
              </a:rPr>
              <a:t>Zalo: </a:t>
            </a:r>
            <a:r>
              <a:rPr lang="en-US" sz="6600" b="1" kern="0">
                <a:solidFill>
                  <a:srgbClr val="4EA72E"/>
                </a:solidFill>
                <a:latin typeface="Aharoni"/>
                <a:ea typeface="Aharoni"/>
                <a:cs typeface="Aharoni"/>
                <a:sym typeface="Aharoni"/>
              </a:rPr>
              <a:t>0386 168 725</a:t>
            </a:r>
            <a:endParaRPr sz="6000" b="1" kern="0">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13081820" y="3209384"/>
            <a:ext cx="4511981" cy="7077617"/>
          </a:xfrm>
          <a:prstGeom prst="rect">
            <a:avLst/>
          </a:prstGeom>
          <a:noFill/>
          <a:ln>
            <a:noFill/>
          </a:ln>
        </p:spPr>
      </p:pic>
    </p:spTree>
  </p:cSld>
  <p:clrMapOvr>
    <a:masterClrMapping/>
  </p:clrMapOvr>
  <p:transition spd="med">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11"/>
        <p:cNvGrpSpPr/>
        <p:nvPr/>
      </p:nvGrpSpPr>
      <p:grpSpPr>
        <a:xfrm>
          <a:off x="0" y="0"/>
          <a:ext cx="0" cy="0"/>
          <a:chOff x="0" y="0"/>
          <a:chExt cx="0" cy="0"/>
        </a:xfrm>
      </p:grpSpPr>
      <p:sp>
        <p:nvSpPr>
          <p:cNvPr id="8" name="TextBox 7">
            <a:extLst>
              <a:ext uri="{FF2B5EF4-FFF2-40B4-BE49-F238E27FC236}">
                <a16:creationId xmlns:a16="http://schemas.microsoft.com/office/drawing/2014/main" id="{FA6A115C-1AED-EABA-1988-3C0865B15C43}"/>
              </a:ext>
            </a:extLst>
          </p:cNvPr>
          <p:cNvSpPr txBox="1"/>
          <p:nvPr/>
        </p:nvSpPr>
        <p:spPr>
          <a:xfrm>
            <a:off x="584875" y="698030"/>
            <a:ext cx="17118250" cy="1225272"/>
          </a:xfrm>
          <a:prstGeom prst="rect">
            <a:avLst/>
          </a:prstGeom>
          <a:noFill/>
        </p:spPr>
        <p:txBody>
          <a:bodyPr wrap="square">
            <a:spAutoFit/>
          </a:bodyPr>
          <a:lstStyle/>
          <a:p>
            <a:pPr algn="ctr">
              <a:lnSpc>
                <a:spcPct val="150000"/>
              </a:lnSpc>
              <a:spcAft>
                <a:spcPts val="2000"/>
              </a:spcAft>
            </a:pPr>
            <a:r>
              <a:rPr lang="en-US" sz="5600" b="1" dirty="0">
                <a:solidFill>
                  <a:schemeClr val="tx2">
                    <a:lumMod val="25000"/>
                  </a:schemeClr>
                </a:solidFill>
                <a:latin typeface="Arial" panose="020B0604020202020204" pitchFamily="34" charset="0"/>
                <a:ea typeface="Calibri" panose="020F0502020204030204" pitchFamily="34" charset="0"/>
                <a:cs typeface="Arial" panose="020B0604020202020204" pitchFamily="34" charset="0"/>
              </a:rPr>
              <a:t>LUYỆN TẬP</a:t>
            </a:r>
          </a:p>
        </p:txBody>
      </p:sp>
      <p:sp>
        <p:nvSpPr>
          <p:cNvPr id="9" name="TextBox 8">
            <a:extLst>
              <a:ext uri="{FF2B5EF4-FFF2-40B4-BE49-F238E27FC236}">
                <a16:creationId xmlns:a16="http://schemas.microsoft.com/office/drawing/2014/main" id="{2082AB54-2215-B2EB-41D4-0546784BF194}"/>
              </a:ext>
            </a:extLst>
          </p:cNvPr>
          <p:cNvSpPr txBox="1"/>
          <p:nvPr/>
        </p:nvSpPr>
        <p:spPr>
          <a:xfrm>
            <a:off x="9448800" y="2119691"/>
            <a:ext cx="7797800" cy="1843582"/>
          </a:xfrm>
          <a:prstGeom prst="rect">
            <a:avLst/>
          </a:prstGeom>
          <a:noFill/>
        </p:spPr>
        <p:txBody>
          <a:bodyPr wrap="square" rtlCol="0">
            <a:spAutoFit/>
          </a:bodyPr>
          <a:lstStyle/>
          <a:p>
            <a:pPr algn="ctr">
              <a:lnSpc>
                <a:spcPct val="150000"/>
              </a:lnSpc>
            </a:pPr>
            <a:r>
              <a:rPr lang="en-US" sz="4000" b="1" dirty="0" err="1">
                <a:solidFill>
                  <a:srgbClr val="C00000"/>
                </a:solidFill>
                <a:latin typeface="Arial" panose="020B0604020202020204" pitchFamily="34" charset="0"/>
                <a:cs typeface="Arial" panose="020B0604020202020204" pitchFamily="34" charset="0"/>
              </a:rPr>
              <a:t>Nhiệm</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vụ</a:t>
            </a:r>
            <a:r>
              <a:rPr lang="en-US" sz="4000" b="1" dirty="0">
                <a:solidFill>
                  <a:srgbClr val="C00000"/>
                </a:solidFill>
                <a:latin typeface="Arial" panose="020B0604020202020204" pitchFamily="34" charset="0"/>
                <a:cs typeface="Arial" panose="020B0604020202020204" pitchFamily="34" charset="0"/>
              </a:rPr>
              <a:t> 1:</a:t>
            </a:r>
          </a:p>
          <a:p>
            <a:pPr algn="ctr">
              <a:lnSpc>
                <a:spcPct val="150000"/>
              </a:lnSpc>
            </a:pPr>
            <a:r>
              <a:rPr lang="en-US" sz="4000" dirty="0" err="1">
                <a:latin typeface="Arial" panose="020B0604020202020204" pitchFamily="34" charset="0"/>
                <a:cs typeface="Arial" panose="020B0604020202020204" pitchFamily="34" charset="0"/>
              </a:rPr>
              <a:t>Trả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trắc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endParaRPr lang="en-US" sz="40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BCAE752-C442-7B28-BDCC-2F248D60D3B9}"/>
              </a:ext>
            </a:extLst>
          </p:cNvPr>
          <p:cNvPicPr>
            <a:picLocks noChangeAspect="1"/>
          </p:cNvPicPr>
          <p:nvPr/>
        </p:nvPicPr>
        <p:blipFill rotWithShape="1">
          <a:blip r:embed="rId3"/>
          <a:srcRect r="73306" b="59283"/>
          <a:stretch/>
        </p:blipFill>
        <p:spPr>
          <a:xfrm>
            <a:off x="893916" y="3274140"/>
            <a:ext cx="7185064" cy="6164828"/>
          </a:xfrm>
          <a:prstGeom prst="rect">
            <a:avLst/>
          </a:prstGeom>
        </p:spPr>
      </p:pic>
      <p:pic>
        <p:nvPicPr>
          <p:cNvPr id="7" name="Picture 6">
            <a:extLst>
              <a:ext uri="{FF2B5EF4-FFF2-40B4-BE49-F238E27FC236}">
                <a16:creationId xmlns:a16="http://schemas.microsoft.com/office/drawing/2014/main" id="{739BF61C-934A-1D8D-F2CB-7302E8DEC138}"/>
              </a:ext>
            </a:extLst>
          </p:cNvPr>
          <p:cNvPicPr>
            <a:picLocks noChangeAspect="1"/>
          </p:cNvPicPr>
          <p:nvPr/>
        </p:nvPicPr>
        <p:blipFill rotWithShape="1">
          <a:blip r:embed="rId4"/>
          <a:srcRect l="73306" b="62294"/>
          <a:stretch/>
        </p:blipFill>
        <p:spPr>
          <a:xfrm>
            <a:off x="10061541" y="4141001"/>
            <a:ext cx="6991910" cy="5555506"/>
          </a:xfrm>
          <a:prstGeom prst="rect">
            <a:avLst/>
          </a:prstGeom>
        </p:spPr>
      </p:pic>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320EF9-0018-0DE1-6041-165077652144}"/>
              </a:ext>
            </a:extLst>
          </p:cNvPr>
          <p:cNvSpPr txBox="1"/>
          <p:nvPr/>
        </p:nvSpPr>
        <p:spPr>
          <a:xfrm>
            <a:off x="4864437" y="419100"/>
            <a:ext cx="8559125" cy="1184876"/>
          </a:xfrm>
          <a:prstGeom prst="rect">
            <a:avLst/>
          </a:prstGeom>
          <a:noFill/>
        </p:spPr>
        <p:txBody>
          <a:bodyPr wrap="square">
            <a:spAutoFit/>
          </a:bodyPr>
          <a:lstStyle/>
          <a:p>
            <a:pPr algn="ctr">
              <a:lnSpc>
                <a:spcPct val="150000"/>
              </a:lnSpc>
              <a:spcAft>
                <a:spcPts val="1000"/>
              </a:spcAft>
            </a:pPr>
            <a:r>
              <a:rPr lang="en-US" sz="5400" b="1" dirty="0">
                <a:solidFill>
                  <a:schemeClr val="tx2">
                    <a:lumMod val="25000"/>
                  </a:schemeClr>
                </a:solidFill>
                <a:effectLst/>
                <a:latin typeface="Arial" panose="020B0604020202020204" pitchFamily="34" charset="0"/>
                <a:ea typeface="Calibri" panose="020F0502020204030204" pitchFamily="34" charset="0"/>
                <a:cs typeface="Arial" panose="020B0604020202020204" pitchFamily="34" charset="0"/>
              </a:rPr>
              <a:t>KHỞI ĐỘNG</a:t>
            </a:r>
          </a:p>
        </p:txBody>
      </p:sp>
      <p:sp>
        <p:nvSpPr>
          <p:cNvPr id="3" name="Rectangle: Rounded Corners 2">
            <a:extLst>
              <a:ext uri="{FF2B5EF4-FFF2-40B4-BE49-F238E27FC236}">
                <a16:creationId xmlns:a16="http://schemas.microsoft.com/office/drawing/2014/main" id="{F1FD6CE4-0CAA-9364-290E-E5E06F346523}"/>
              </a:ext>
            </a:extLst>
          </p:cNvPr>
          <p:cNvSpPr/>
          <p:nvPr/>
        </p:nvSpPr>
        <p:spPr>
          <a:xfrm>
            <a:off x="5624570" y="1790700"/>
            <a:ext cx="7038857" cy="982513"/>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Arial" panose="020B0604020202020204" pitchFamily="34" charset="0"/>
                <a:cs typeface="Arial" panose="020B0604020202020204" pitchFamily="34" charset="0"/>
              </a:rPr>
              <a:t>HOẠT ĐỘNG CẶP ĐÔI</a:t>
            </a:r>
          </a:p>
        </p:txBody>
      </p:sp>
      <p:sp>
        <p:nvSpPr>
          <p:cNvPr id="4" name="TextBox 3">
            <a:extLst>
              <a:ext uri="{FF2B5EF4-FFF2-40B4-BE49-F238E27FC236}">
                <a16:creationId xmlns:a16="http://schemas.microsoft.com/office/drawing/2014/main" id="{A6F36591-89AF-4A27-8C32-57F9112BAC96}"/>
              </a:ext>
            </a:extLst>
          </p:cNvPr>
          <p:cNvSpPr txBox="1"/>
          <p:nvPr/>
        </p:nvSpPr>
        <p:spPr>
          <a:xfrm>
            <a:off x="1174919" y="3091488"/>
            <a:ext cx="15938157" cy="707886"/>
          </a:xfrm>
          <a:prstGeom prst="rect">
            <a:avLst/>
          </a:prstGeom>
          <a:noFill/>
        </p:spPr>
        <p:txBody>
          <a:bodyPr wrap="square">
            <a:spAutoFit/>
          </a:bodyPr>
          <a:lstStyle/>
          <a:p>
            <a:pPr algn="ctr"/>
            <a:r>
              <a:rPr lang="en-US" sz="4000" b="1" dirty="0">
                <a:solidFill>
                  <a:srgbClr val="C00000"/>
                </a:solidFill>
                <a:latin typeface="Arial" panose="020B0604020202020204" pitchFamily="34" charset="0"/>
                <a:cs typeface="Arial" panose="020B0604020202020204" pitchFamily="34" charset="0"/>
              </a:rPr>
              <a:t>Em </a:t>
            </a:r>
            <a:r>
              <a:rPr lang="en-US" sz="4000" b="1" dirty="0" err="1">
                <a:solidFill>
                  <a:srgbClr val="C00000"/>
                </a:solidFill>
                <a:latin typeface="Arial" panose="020B0604020202020204" pitchFamily="34" charset="0"/>
                <a:cs typeface="Arial" panose="020B0604020202020204" pitchFamily="34" charset="0"/>
              </a:rPr>
              <a:t>hãy</a:t>
            </a:r>
            <a:r>
              <a:rPr lang="en-US" sz="4000" b="1" dirty="0">
                <a:solidFill>
                  <a:srgbClr val="C00000"/>
                </a:solidFill>
                <a:latin typeface="Arial" panose="020B0604020202020204" pitchFamily="34" charset="0"/>
                <a:cs typeface="Arial" panose="020B0604020202020204" pitchFamily="34" charset="0"/>
              </a:rPr>
              <a:t> so </a:t>
            </a:r>
            <a:r>
              <a:rPr lang="en-US" sz="4000" b="1" dirty="0" err="1">
                <a:solidFill>
                  <a:srgbClr val="C00000"/>
                </a:solidFill>
                <a:latin typeface="Arial" panose="020B0604020202020204" pitchFamily="34" charset="0"/>
                <a:cs typeface="Arial" panose="020B0604020202020204" pitchFamily="34" charset="0"/>
              </a:rPr>
              <a:t>sánh</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hai</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câu</a:t>
            </a:r>
            <a:r>
              <a:rPr lang="en-US" sz="4000" b="1" dirty="0">
                <a:solidFill>
                  <a:srgbClr val="C00000"/>
                </a:solidFill>
                <a:latin typeface="Arial" panose="020B0604020202020204" pitchFamily="34" charset="0"/>
                <a:cs typeface="Arial" panose="020B0604020202020204" pitchFamily="34" charset="0"/>
              </a:rPr>
              <a:t> in </a:t>
            </a:r>
            <a:r>
              <a:rPr lang="en-US" sz="4000" b="1" dirty="0" err="1">
                <a:solidFill>
                  <a:srgbClr val="C00000"/>
                </a:solidFill>
                <a:latin typeface="Arial" panose="020B0604020202020204" pitchFamily="34" charset="0"/>
                <a:cs typeface="Arial" panose="020B0604020202020204" pitchFamily="34" charset="0"/>
              </a:rPr>
              <a:t>đậm</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trong</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đoạn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ngữ</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liệu</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sau</a:t>
            </a:r>
            <a:r>
              <a:rPr lang="en-US" sz="4000" b="1" dirty="0">
                <a:solidFill>
                  <a:srgbClr val="C00000"/>
                </a:solidFill>
                <a:latin typeface="Arial" panose="020B0604020202020204" pitchFamily="34" charset="0"/>
                <a:cs typeface="Arial" panose="020B0604020202020204" pitchFamily="34" charset="0"/>
              </a:rPr>
              <a:t>:</a:t>
            </a:r>
          </a:p>
        </p:txBody>
      </p:sp>
      <p:graphicFrame>
        <p:nvGraphicFramePr>
          <p:cNvPr id="5" name="Table 4">
            <a:extLst>
              <a:ext uri="{FF2B5EF4-FFF2-40B4-BE49-F238E27FC236}">
                <a16:creationId xmlns:a16="http://schemas.microsoft.com/office/drawing/2014/main" id="{BBE2C757-F3FE-9C86-C7F9-06686F8CCE20}"/>
              </a:ext>
            </a:extLst>
          </p:cNvPr>
          <p:cNvGraphicFramePr>
            <a:graphicFrameLocks noGrp="1"/>
          </p:cNvGraphicFramePr>
          <p:nvPr>
            <p:extLst>
              <p:ext uri="{D42A27DB-BD31-4B8C-83A1-F6EECF244321}">
                <p14:modId xmlns:p14="http://schemas.microsoft.com/office/powerpoint/2010/main" val="833454795"/>
              </p:ext>
            </p:extLst>
          </p:nvPr>
        </p:nvGraphicFramePr>
        <p:xfrm>
          <a:off x="1624171" y="4382168"/>
          <a:ext cx="15039658" cy="4912048"/>
        </p:xfrm>
        <a:graphic>
          <a:graphicData uri="http://schemas.openxmlformats.org/drawingml/2006/table">
            <a:tbl>
              <a:tblPr firstRow="1" firstCol="1" bandRow="1">
                <a:tableStyleId>{5C22544A-7EE6-4342-B048-85BDC9FD1C3A}</a:tableStyleId>
              </a:tblPr>
              <a:tblGrid>
                <a:gridCol w="4809620">
                  <a:extLst>
                    <a:ext uri="{9D8B030D-6E8A-4147-A177-3AD203B41FA5}">
                      <a16:colId xmlns:a16="http://schemas.microsoft.com/office/drawing/2014/main" val="3956694004"/>
                    </a:ext>
                  </a:extLst>
                </a:gridCol>
                <a:gridCol w="4809620">
                  <a:extLst>
                    <a:ext uri="{9D8B030D-6E8A-4147-A177-3AD203B41FA5}">
                      <a16:colId xmlns:a16="http://schemas.microsoft.com/office/drawing/2014/main" val="3529890182"/>
                    </a:ext>
                  </a:extLst>
                </a:gridCol>
                <a:gridCol w="5420418">
                  <a:extLst>
                    <a:ext uri="{9D8B030D-6E8A-4147-A177-3AD203B41FA5}">
                      <a16:colId xmlns:a16="http://schemas.microsoft.com/office/drawing/2014/main" val="3956936911"/>
                    </a:ext>
                  </a:extLst>
                </a:gridCol>
              </a:tblGrid>
              <a:tr h="1228012">
                <a:tc>
                  <a:txBody>
                    <a:bodyPr/>
                    <a:lstStyle/>
                    <a:p>
                      <a:pPr algn="ctr">
                        <a:lnSpc>
                          <a:spcPct val="100000"/>
                        </a:lnSpc>
                      </a:pPr>
                      <a:r>
                        <a:rPr lang="vi-VN" sz="4000" dirty="0">
                          <a:solidFill>
                            <a:schemeClr val="tx1"/>
                          </a:solidFill>
                          <a:effectLst/>
                          <a:latin typeface="Arial" panose="020B0604020202020204" pitchFamily="34" charset="0"/>
                          <a:cs typeface="Arial" panose="020B0604020202020204" pitchFamily="34" charset="0"/>
                        </a:rPr>
                        <a:t>Đặc điểm</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lnSpc>
                          <a:spcPct val="100000"/>
                        </a:lnSpc>
                      </a:pPr>
                      <a:r>
                        <a:rPr lang="vi-VN" sz="4000" dirty="0">
                          <a:solidFill>
                            <a:schemeClr val="tx1"/>
                          </a:solidFill>
                          <a:effectLst/>
                          <a:latin typeface="Arial" panose="020B0604020202020204" pitchFamily="34" charset="0"/>
                          <a:cs typeface="Arial" panose="020B0604020202020204" pitchFamily="34" charset="0"/>
                        </a:rPr>
                        <a:t>Câu đơn</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lnSpc>
                          <a:spcPct val="100000"/>
                        </a:lnSpc>
                      </a:pPr>
                      <a:r>
                        <a:rPr lang="vi-VN" sz="4000" dirty="0">
                          <a:solidFill>
                            <a:schemeClr val="tx1"/>
                          </a:solidFill>
                          <a:effectLst/>
                          <a:latin typeface="Arial" panose="020B0604020202020204" pitchFamily="34" charset="0"/>
                          <a:cs typeface="Arial" panose="020B0604020202020204" pitchFamily="34" charset="0"/>
                        </a:rPr>
                        <a:t>Câu ghép</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758131905"/>
                  </a:ext>
                </a:extLst>
              </a:tr>
              <a:tr h="1228012">
                <a:tc>
                  <a:txBody>
                    <a:bodyPr/>
                    <a:lstStyle/>
                    <a:p>
                      <a:pPr algn="ctr">
                        <a:lnSpc>
                          <a:spcPct val="150000"/>
                        </a:lnSpc>
                      </a:pPr>
                      <a:r>
                        <a:rPr lang="vi-VN" sz="4000" dirty="0">
                          <a:solidFill>
                            <a:schemeClr val="tx1"/>
                          </a:solidFill>
                          <a:effectLst/>
                          <a:latin typeface="Arial" panose="020B0604020202020204" pitchFamily="34" charset="0"/>
                          <a:cs typeface="Arial" panose="020B0604020202020204" pitchFamily="34" charset="0"/>
                        </a:rPr>
                        <a:t>Khái niệm</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pPr>
                      <a:r>
                        <a:rPr lang="vi-VN" sz="4000" dirty="0">
                          <a:solidFill>
                            <a:schemeClr val="tx1"/>
                          </a:solidFill>
                          <a:effectLst/>
                          <a:latin typeface="Arial" panose="020B0604020202020204" pitchFamily="34" charset="0"/>
                          <a:cs typeface="Arial" panose="020B0604020202020204" pitchFamily="34" charset="0"/>
                        </a:rPr>
                        <a:t> </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pPr>
                      <a:r>
                        <a:rPr lang="vi-VN" sz="4000">
                          <a:solidFill>
                            <a:schemeClr val="tx1"/>
                          </a:solidFill>
                          <a:effectLst/>
                          <a:latin typeface="Arial" panose="020B0604020202020204" pitchFamily="34" charset="0"/>
                          <a:cs typeface="Arial" panose="020B0604020202020204" pitchFamily="34" charset="0"/>
                        </a:rPr>
                        <a:t> </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184906898"/>
                  </a:ext>
                </a:extLst>
              </a:tr>
              <a:tr h="1228012">
                <a:tc>
                  <a:txBody>
                    <a:bodyPr/>
                    <a:lstStyle/>
                    <a:p>
                      <a:pPr algn="ctr">
                        <a:lnSpc>
                          <a:spcPct val="150000"/>
                        </a:lnSpc>
                      </a:pPr>
                      <a:r>
                        <a:rPr lang="vi-VN" sz="4000">
                          <a:solidFill>
                            <a:schemeClr val="tx1"/>
                          </a:solidFill>
                          <a:effectLst/>
                          <a:latin typeface="Arial" panose="020B0604020202020204" pitchFamily="34" charset="0"/>
                          <a:cs typeface="Arial" panose="020B0604020202020204" pitchFamily="34" charset="0"/>
                        </a:rPr>
                        <a:t>Vai trò</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pPr>
                      <a:r>
                        <a:rPr lang="vi-VN" sz="4000">
                          <a:solidFill>
                            <a:schemeClr val="tx1"/>
                          </a:solidFill>
                          <a:effectLst/>
                          <a:latin typeface="Arial" panose="020B0604020202020204" pitchFamily="34" charset="0"/>
                          <a:cs typeface="Arial" panose="020B0604020202020204" pitchFamily="34" charset="0"/>
                        </a:rPr>
                        <a:t> </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pPr>
                      <a:r>
                        <a:rPr lang="vi-VN" sz="4000">
                          <a:solidFill>
                            <a:schemeClr val="tx1"/>
                          </a:solidFill>
                          <a:effectLst/>
                          <a:latin typeface="Arial" panose="020B0604020202020204" pitchFamily="34" charset="0"/>
                          <a:cs typeface="Arial" panose="020B0604020202020204" pitchFamily="34" charset="0"/>
                        </a:rPr>
                        <a:t> </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813846847"/>
                  </a:ext>
                </a:extLst>
              </a:tr>
              <a:tr h="1228012">
                <a:tc>
                  <a:txBody>
                    <a:bodyPr/>
                    <a:lstStyle/>
                    <a:p>
                      <a:pPr algn="ctr">
                        <a:lnSpc>
                          <a:spcPct val="150000"/>
                        </a:lnSpc>
                      </a:pPr>
                      <a:r>
                        <a:rPr lang="vi-VN" sz="4000">
                          <a:solidFill>
                            <a:schemeClr val="tx1"/>
                          </a:solidFill>
                          <a:effectLst/>
                          <a:latin typeface="Arial" panose="020B0604020202020204" pitchFamily="34" charset="0"/>
                          <a:cs typeface="Arial" panose="020B0604020202020204" pitchFamily="34" charset="0"/>
                        </a:rPr>
                        <a:t>Ví dụ</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pPr>
                      <a:r>
                        <a:rPr lang="vi-VN" sz="4000" dirty="0">
                          <a:solidFill>
                            <a:schemeClr val="tx1"/>
                          </a:solidFill>
                          <a:effectLst/>
                          <a:latin typeface="Arial" panose="020B0604020202020204" pitchFamily="34" charset="0"/>
                          <a:cs typeface="Arial" panose="020B0604020202020204" pitchFamily="34" charset="0"/>
                        </a:rPr>
                        <a:t> </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pPr>
                      <a:r>
                        <a:rPr lang="vi-VN" sz="4000" dirty="0">
                          <a:solidFill>
                            <a:schemeClr val="tx1"/>
                          </a:solidFill>
                          <a:effectLst/>
                          <a:latin typeface="Arial" panose="020B0604020202020204" pitchFamily="34" charset="0"/>
                          <a:cs typeface="Arial" panose="020B0604020202020204" pitchFamily="34" charset="0"/>
                        </a:rPr>
                        <a:t> </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637001848"/>
                  </a:ext>
                </a:extLst>
              </a:tr>
            </a:tbl>
          </a:graphicData>
        </a:graphic>
      </p:graphicFrame>
    </p:spTree>
    <p:extLst>
      <p:ext uri="{BB962C8B-B14F-4D97-AF65-F5344CB8AC3E}">
        <p14:creationId xmlns:p14="http://schemas.microsoft.com/office/powerpoint/2010/main" val="210900044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578069" y="723418"/>
            <a:ext cx="17131862" cy="2224840"/>
          </a:xfrm>
          <a:prstGeom prst="round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noProof="1">
                <a:solidFill>
                  <a:schemeClr val="tx1"/>
                </a:solidFill>
                <a:latin typeface="Arial" panose="020B0604020202020204" pitchFamily="34" charset="0"/>
                <a:cs typeface="Arial" panose="020B0604020202020204" pitchFamily="34" charset="0"/>
              </a:rPr>
              <a:t>Câu 1: </a:t>
            </a:r>
            <a:r>
              <a:rPr lang="vi-VN" sz="4000" dirty="0">
                <a:solidFill>
                  <a:schemeClr val="tx1"/>
                </a:solidFill>
                <a:latin typeface="Arial" panose="020B0604020202020204" pitchFamily="34" charset="0"/>
                <a:cs typeface="Arial" panose="020B0604020202020204" pitchFamily="34" charset="0"/>
              </a:rPr>
              <a:t>Trong các câu sau, câu nào là câu ghép?</a:t>
            </a:r>
            <a:endParaRPr lang="en-US" sz="4000" dirty="0">
              <a:solidFill>
                <a:schemeClr val="tx1"/>
              </a:solidFill>
              <a:latin typeface="Arial" panose="020B0604020202020204" pitchFamily="34" charset="0"/>
              <a:cs typeface="Arial" panose="020B0604020202020204" pitchFamily="34" charset="0"/>
            </a:endParaRPr>
          </a:p>
        </p:txBody>
      </p:sp>
      <p:sp>
        <p:nvSpPr>
          <p:cNvPr id="3" name="Đáp án đúng">
            <a:extLst>
              <a:ext uri="{FF2B5EF4-FFF2-40B4-BE49-F238E27FC236}">
                <a16:creationId xmlns:a16="http://schemas.microsoft.com/office/drawing/2014/main" id="{8B66CBE4-2DB9-BCF7-D1C4-281B894BFE17}"/>
              </a:ext>
            </a:extLst>
          </p:cNvPr>
          <p:cNvSpPr/>
          <p:nvPr/>
        </p:nvSpPr>
        <p:spPr>
          <a:xfrm>
            <a:off x="720050" y="7485414"/>
            <a:ext cx="7672200" cy="2611085"/>
          </a:xfrm>
          <a:prstGeom prst="round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noProof="1">
                <a:solidFill>
                  <a:schemeClr val="tx1"/>
                </a:solidFill>
                <a:latin typeface="Arial" panose="020B0604020202020204" pitchFamily="34" charset="0"/>
                <a:cs typeface="Arial" panose="020B0604020202020204" pitchFamily="34" charset="0"/>
              </a:rPr>
              <a:t>C. Cây dừa gắn bó với người dân Bình Định chặt chẽ như cây tre đối với người dân miền Bắc.</a:t>
            </a:r>
          </a:p>
        </p:txBody>
      </p:sp>
      <p:sp>
        <p:nvSpPr>
          <p:cNvPr id="4" name="Đáp án sai 1">
            <a:extLst>
              <a:ext uri="{FF2B5EF4-FFF2-40B4-BE49-F238E27FC236}">
                <a16:creationId xmlns:a16="http://schemas.microsoft.com/office/drawing/2014/main" id="{3FCD9830-5FD1-BD44-878B-228BD96CE996}"/>
              </a:ext>
            </a:extLst>
          </p:cNvPr>
          <p:cNvSpPr/>
          <p:nvPr/>
        </p:nvSpPr>
        <p:spPr>
          <a:xfrm>
            <a:off x="720050" y="3162300"/>
            <a:ext cx="7672200" cy="3947877"/>
          </a:xfrm>
          <a:prstGeom prst="roundRect">
            <a:avLst>
              <a:gd name="adj" fmla="val 8631"/>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noProof="1">
                <a:solidFill>
                  <a:schemeClr val="tx1"/>
                </a:solidFill>
                <a:latin typeface="Arial" panose="020B0604020202020204" pitchFamily="34" charset="0"/>
                <a:cs typeface="Arial" panose="020B0604020202020204" pitchFamily="34" charset="0"/>
              </a:rPr>
              <a:t>A. Người lớn hút thuốc trước mặt trẻ em, lấy điếu thuốc làm một cử chỉ cho biểu tượng quý trọng chính là đẩy con em vào con đường phạm pháp.</a:t>
            </a:r>
          </a:p>
        </p:txBody>
      </p:sp>
      <p:sp>
        <p:nvSpPr>
          <p:cNvPr id="5" name="Đáp án sai 2">
            <a:extLst>
              <a:ext uri="{FF2B5EF4-FFF2-40B4-BE49-F238E27FC236}">
                <a16:creationId xmlns:a16="http://schemas.microsoft.com/office/drawing/2014/main" id="{6A919885-0285-0403-1E09-FA94D8BC080B}"/>
              </a:ext>
            </a:extLst>
          </p:cNvPr>
          <p:cNvSpPr/>
          <p:nvPr/>
        </p:nvSpPr>
        <p:spPr>
          <a:xfrm>
            <a:off x="9144000" y="3103949"/>
            <a:ext cx="8240252" cy="3947877"/>
          </a:xfrm>
          <a:prstGeom prst="roundRect">
            <a:avLst>
              <a:gd name="adj" fmla="val 6741"/>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noProof="1">
                <a:solidFill>
                  <a:schemeClr val="tx1"/>
                </a:solidFill>
                <a:latin typeface="Arial" panose="020B0604020202020204" pitchFamily="34" charset="0"/>
                <a:cs typeface="Arial" panose="020B0604020202020204" pitchFamily="34" charset="0"/>
              </a:rPr>
              <a:t>B. Quân Triều đình đã đốt rừng để giết chết người thủ lĩnh nghĩa quân đó, cuộc khởi nghĩa bị dập tắt</a:t>
            </a:r>
            <a:endParaRPr lang="en-US" sz="3600" dirty="0">
              <a:solidFill>
                <a:schemeClr val="tx1"/>
              </a:solidFill>
              <a:latin typeface="Arial" panose="020B0604020202020204" pitchFamily="34" charset="0"/>
              <a:cs typeface="Arial" panose="020B0604020202020204" pitchFamily="34" charset="0"/>
            </a:endParaRPr>
          </a:p>
        </p:txBody>
      </p:sp>
      <p:sp>
        <p:nvSpPr>
          <p:cNvPr id="6" name="Đáp án sai 3">
            <a:extLst>
              <a:ext uri="{FF2B5EF4-FFF2-40B4-BE49-F238E27FC236}">
                <a16:creationId xmlns:a16="http://schemas.microsoft.com/office/drawing/2014/main" id="{2E7D83A4-3758-8699-4DD0-010A80780539}"/>
              </a:ext>
            </a:extLst>
          </p:cNvPr>
          <p:cNvSpPr/>
          <p:nvPr/>
        </p:nvSpPr>
        <p:spPr>
          <a:xfrm>
            <a:off x="9144000" y="7418552"/>
            <a:ext cx="8240252" cy="2722804"/>
          </a:xfrm>
          <a:prstGeom prst="round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noProof="1">
                <a:solidFill>
                  <a:schemeClr val="tx1"/>
                </a:solidFill>
                <a:latin typeface="Arial" panose="020B0604020202020204" pitchFamily="34" charset="0"/>
                <a:cs typeface="Arial" panose="020B0604020202020204" pitchFamily="34" charset="0"/>
              </a:rPr>
              <a:t>D. </a:t>
            </a:r>
            <a:r>
              <a:rPr lang="vi-VN" sz="3600" noProof="1">
                <a:solidFill>
                  <a:schemeClr val="tx1"/>
                </a:solidFill>
                <a:latin typeface="Arial" panose="020B0604020202020204" pitchFamily="34" charset="0"/>
                <a:cs typeface="Arial" panose="020B0604020202020204" pitchFamily="34" charset="0"/>
              </a:rPr>
              <a:t>Những vườn hoa, cây cảnh, những vườn chè, vườn cây ăn quả của Huế xanh mướt như những viên ngọc.</a:t>
            </a:r>
          </a:p>
        </p:txBody>
      </p:sp>
      <p:pic>
        <p:nvPicPr>
          <p:cNvPr id="7"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937667" y="-1187842"/>
            <a:ext cx="974726" cy="974726"/>
          </a:xfrm>
          <a:prstGeom prst="rect">
            <a:avLst/>
          </a:prstGeom>
        </p:spPr>
      </p:pic>
      <p:pic>
        <p:nvPicPr>
          <p:cNvPr id="8"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221113" y="8962164"/>
            <a:ext cx="1354766" cy="1179192"/>
          </a:xfrm>
          <a:prstGeom prst="rect">
            <a:avLst/>
          </a:prstGeom>
        </p:spPr>
      </p:pic>
      <p:pic>
        <p:nvPicPr>
          <p:cNvPr id="9" name="Picture 8">
            <a:extLst>
              <a:ext uri="{FF2B5EF4-FFF2-40B4-BE49-F238E27FC236}">
                <a16:creationId xmlns:a16="http://schemas.microsoft.com/office/drawing/2014/main" id="{4B31FD67-694B-8D1E-89C7-5C3C61578F68}"/>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489610" y="5907341"/>
            <a:ext cx="1350124" cy="1202836"/>
          </a:xfrm>
          <a:prstGeom prst="rect">
            <a:avLst/>
          </a:prstGeom>
        </p:spPr>
      </p:pic>
      <p:pic>
        <p:nvPicPr>
          <p:cNvPr id="10" name="Picture 9">
            <a:extLst>
              <a:ext uri="{FF2B5EF4-FFF2-40B4-BE49-F238E27FC236}">
                <a16:creationId xmlns:a16="http://schemas.microsoft.com/office/drawing/2014/main" id="{A47525BE-8DC6-1E4E-AED4-3C6DAB364AFC}"/>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141134" y="8962164"/>
            <a:ext cx="1350124" cy="1202836"/>
          </a:xfrm>
          <a:prstGeom prst="rect">
            <a:avLst/>
          </a:prstGeom>
        </p:spPr>
      </p:pic>
      <p:pic>
        <p:nvPicPr>
          <p:cNvPr id="11" name="Picture 10">
            <a:extLst>
              <a:ext uri="{FF2B5EF4-FFF2-40B4-BE49-F238E27FC236}">
                <a16:creationId xmlns:a16="http://schemas.microsoft.com/office/drawing/2014/main" id="{65C423E0-743C-7316-FEF3-4CE8613F3E05}"/>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225820" y="5704366"/>
            <a:ext cx="1350124" cy="12028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4591393" y="-1187842"/>
            <a:ext cx="974726" cy="974726"/>
          </a:xfrm>
          <a:prstGeom prst="rect">
            <a:avLst/>
          </a:prstGeom>
        </p:spPr>
      </p:pic>
    </p:spTree>
    <p:extLst>
      <p:ext uri="{BB962C8B-B14F-4D97-AF65-F5344CB8AC3E}">
        <p14:creationId xmlns:p14="http://schemas.microsoft.com/office/powerpoint/2010/main" val="125102509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500"/>
                                        <p:tgtEl>
                                          <p:spTgt spid="4"/>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738997" y="726445"/>
            <a:ext cx="16809998" cy="2907528"/>
          </a:xfrm>
          <a:prstGeom prst="round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dirty="0">
                <a:solidFill>
                  <a:schemeClr val="tx1"/>
                </a:solidFill>
                <a:latin typeface="Arial" panose="020B0604020202020204" pitchFamily="34" charset="0"/>
                <a:cs typeface="Arial" panose="020B0604020202020204" pitchFamily="34" charset="0"/>
              </a:rPr>
              <a:t>Câu</a:t>
            </a:r>
            <a:r>
              <a:rPr lang="en-US" sz="4000" b="1" dirty="0">
                <a:solidFill>
                  <a:schemeClr val="tx1"/>
                </a:solidFill>
                <a:latin typeface="Arial" panose="020B0604020202020204" pitchFamily="34" charset="0"/>
                <a:cs typeface="Arial" panose="020B0604020202020204" pitchFamily="34" charset="0"/>
              </a:rPr>
              <a:t> 2: </a:t>
            </a:r>
            <a:r>
              <a:rPr lang="vi-VN" sz="4000" dirty="0">
                <a:solidFill>
                  <a:schemeClr val="tx1"/>
                </a:solidFill>
                <a:latin typeface="Arial" panose="020B0604020202020204" pitchFamily="34" charset="0"/>
                <a:cs typeface="Arial" panose="020B0604020202020204" pitchFamily="34" charset="0"/>
              </a:rPr>
              <a:t>Khi xem xét và phân loại câu ghép, người ta chủ yếu dựa vào quan hệ về mặt nào giữa các vế câu?</a:t>
            </a:r>
            <a:endParaRPr lang="en-US" sz="3600" i="1"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p:sp>
        <p:nvSpPr>
          <p:cNvPr id="3" name="Đáp án đúng">
            <a:extLst>
              <a:ext uri="{FF2B5EF4-FFF2-40B4-BE49-F238E27FC236}">
                <a16:creationId xmlns:a16="http://schemas.microsoft.com/office/drawing/2014/main" id="{8B66CBE4-2DB9-BCF7-D1C4-281B894BFE17}"/>
              </a:ext>
            </a:extLst>
          </p:cNvPr>
          <p:cNvSpPr/>
          <p:nvPr/>
        </p:nvSpPr>
        <p:spPr>
          <a:xfrm>
            <a:off x="738997" y="4063226"/>
            <a:ext cx="8253582" cy="2589802"/>
          </a:xfrm>
          <a:prstGeom prst="roundRect">
            <a:avLst>
              <a:gd name="adj" fmla="val 1191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A. Quan hệ về mặt ngữ pháp giữa các vế câu.</a:t>
            </a:r>
            <a:endParaRPr lang="vi-VN" sz="4000" noProof="1">
              <a:solidFill>
                <a:schemeClr val="tx1"/>
              </a:solidFill>
              <a:latin typeface="Arial" panose="020B0604020202020204" pitchFamily="34" charset="0"/>
              <a:cs typeface="Arial" panose="020B0604020202020204" pitchFamily="34" charset="0"/>
            </a:endParaRPr>
          </a:p>
        </p:txBody>
      </p:sp>
      <p:sp>
        <p:nvSpPr>
          <p:cNvPr id="4" name="Đáp án sai 1">
            <a:extLst>
              <a:ext uri="{FF2B5EF4-FFF2-40B4-BE49-F238E27FC236}">
                <a16:creationId xmlns:a16="http://schemas.microsoft.com/office/drawing/2014/main" id="{3FCD9830-5FD1-BD44-878B-228BD96CE996}"/>
              </a:ext>
            </a:extLst>
          </p:cNvPr>
          <p:cNvSpPr/>
          <p:nvPr/>
        </p:nvSpPr>
        <p:spPr>
          <a:xfrm>
            <a:off x="9696015" y="7082281"/>
            <a:ext cx="7846760" cy="2565670"/>
          </a:xfrm>
          <a:prstGeom prst="roundRect">
            <a:avLst>
              <a:gd name="adj" fmla="val 12366"/>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a:solidFill>
                  <a:schemeClr val="tx1"/>
                </a:solidFill>
                <a:latin typeface="Arial" panose="020B0604020202020204" pitchFamily="34" charset="0"/>
                <a:cs typeface="Arial" panose="020B0604020202020204" pitchFamily="34" charset="0"/>
              </a:rPr>
              <a:t>D. Quan </a:t>
            </a:r>
            <a:r>
              <a:rPr lang="en-US" sz="4000" dirty="0" err="1">
                <a:solidFill>
                  <a:schemeClr val="tx1"/>
                </a:solidFill>
                <a:latin typeface="Arial" panose="020B0604020202020204" pitchFamily="34" charset="0"/>
                <a:cs typeface="Arial" panose="020B0604020202020204" pitchFamily="34" charset="0"/>
              </a:rPr>
              <a:t>hệ</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về</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mặt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ngữ</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âm</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giữa</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các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vế</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câu</a:t>
            </a:r>
            <a:r>
              <a:rPr lang="en-US" sz="4000" dirty="0">
                <a:solidFill>
                  <a:schemeClr val="tx1"/>
                </a:solidFill>
                <a:latin typeface="Arial" panose="020B0604020202020204" pitchFamily="34" charset="0"/>
                <a:cs typeface="Arial" panose="020B0604020202020204" pitchFamily="34" charset="0"/>
              </a:rPr>
              <a:t>.</a:t>
            </a:r>
          </a:p>
        </p:txBody>
      </p:sp>
      <p:sp>
        <p:nvSpPr>
          <p:cNvPr id="5" name="Đáp án sai 2">
            <a:extLst>
              <a:ext uri="{FF2B5EF4-FFF2-40B4-BE49-F238E27FC236}">
                <a16:creationId xmlns:a16="http://schemas.microsoft.com/office/drawing/2014/main" id="{6A919885-0285-0403-1E09-FA94D8BC080B}"/>
              </a:ext>
            </a:extLst>
          </p:cNvPr>
          <p:cNvSpPr/>
          <p:nvPr/>
        </p:nvSpPr>
        <p:spPr>
          <a:xfrm>
            <a:off x="752064" y="7082281"/>
            <a:ext cx="8253582" cy="2681582"/>
          </a:xfrm>
          <a:prstGeom prst="roundRect">
            <a:avLst>
              <a:gd name="adj" fmla="val 11623"/>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a:solidFill>
                  <a:schemeClr val="tx1"/>
                </a:solidFill>
                <a:latin typeface="Arial" panose="020B0604020202020204" pitchFamily="34" charset="0"/>
                <a:cs typeface="Arial" panose="020B0604020202020204" pitchFamily="34" charset="0"/>
              </a:rPr>
              <a:t>C. Quan </a:t>
            </a:r>
            <a:r>
              <a:rPr lang="en-US" sz="4000" dirty="0" err="1">
                <a:solidFill>
                  <a:schemeClr val="tx1"/>
                </a:solidFill>
                <a:latin typeface="Arial" panose="020B0604020202020204" pitchFamily="34" charset="0"/>
                <a:cs typeface="Arial" panose="020B0604020202020204" pitchFamily="34" charset="0"/>
              </a:rPr>
              <a:t>hệ</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về</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mặt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từ</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loại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giữa</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các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vế</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câu</a:t>
            </a:r>
            <a:r>
              <a:rPr lang="en-US" sz="4000" dirty="0">
                <a:solidFill>
                  <a:schemeClr val="tx1"/>
                </a:solidFill>
                <a:latin typeface="Arial" panose="020B0604020202020204" pitchFamily="34" charset="0"/>
                <a:cs typeface="Arial" panose="020B0604020202020204" pitchFamily="34" charset="0"/>
              </a:rPr>
              <a:t>.</a:t>
            </a:r>
          </a:p>
        </p:txBody>
      </p:sp>
      <p:sp>
        <p:nvSpPr>
          <p:cNvPr id="6" name="Đáp án sai 3">
            <a:extLst>
              <a:ext uri="{FF2B5EF4-FFF2-40B4-BE49-F238E27FC236}">
                <a16:creationId xmlns:a16="http://schemas.microsoft.com/office/drawing/2014/main" id="{2E7D83A4-3758-8699-4DD0-010A80780539}"/>
              </a:ext>
            </a:extLst>
          </p:cNvPr>
          <p:cNvSpPr/>
          <p:nvPr/>
        </p:nvSpPr>
        <p:spPr>
          <a:xfrm>
            <a:off x="9696015" y="4063226"/>
            <a:ext cx="7846760" cy="2589802"/>
          </a:xfrm>
          <a:prstGeom prst="round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B. Quan hệ về mặt ngữ nghĩa giữa các vế câu.</a:t>
            </a:r>
            <a:endParaRPr lang="en-US" sz="4000" dirty="0">
              <a:solidFill>
                <a:schemeClr val="tx1"/>
              </a:solidFill>
              <a:latin typeface="Arial" panose="020B0604020202020204" pitchFamily="34" charset="0"/>
              <a:cs typeface="Arial" panose="020B0604020202020204" pitchFamily="34" charset="0"/>
            </a:endParaRPr>
          </a:p>
        </p:txBody>
      </p:sp>
      <p:pic>
        <p:nvPicPr>
          <p:cNvPr id="7"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884726" y="-1192114"/>
            <a:ext cx="892308" cy="892308"/>
          </a:xfrm>
          <a:prstGeom prst="rect">
            <a:avLst/>
          </a:prstGeom>
        </p:spPr>
      </p:pic>
      <p:pic>
        <p:nvPicPr>
          <p:cNvPr id="8"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883324" y="5140376"/>
            <a:ext cx="1561832" cy="1359424"/>
          </a:xfrm>
          <a:prstGeom prst="rect">
            <a:avLst/>
          </a:prstGeom>
        </p:spPr>
      </p:pic>
      <p:pic>
        <p:nvPicPr>
          <p:cNvPr id="9" name="Picture 8">
            <a:extLst>
              <a:ext uri="{FF2B5EF4-FFF2-40B4-BE49-F238E27FC236}">
                <a16:creationId xmlns:a16="http://schemas.microsoft.com/office/drawing/2014/main" id="{4B31FD67-694B-8D1E-89C7-5C3C61578F68}"/>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888676" y="8377181"/>
            <a:ext cx="1556480" cy="1386682"/>
          </a:xfrm>
          <a:prstGeom prst="rect">
            <a:avLst/>
          </a:prstGeom>
        </p:spPr>
      </p:pic>
      <p:pic>
        <p:nvPicPr>
          <p:cNvPr id="10" name="Picture 10">
            <a:extLst>
              <a:ext uri="{FF2B5EF4-FFF2-40B4-BE49-F238E27FC236}">
                <a16:creationId xmlns:a16="http://schemas.microsoft.com/office/drawing/2014/main" id="{A47525BE-8DC6-1E4E-AED4-3C6DAB364AFC}"/>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279342" y="5419337"/>
            <a:ext cx="1556480" cy="1386682"/>
          </a:xfrm>
          <a:prstGeom prst="rect">
            <a:avLst/>
          </a:prstGeom>
        </p:spPr>
      </p:pic>
      <p:pic>
        <p:nvPicPr>
          <p:cNvPr id="11" name="Picture 10">
            <a:extLst>
              <a:ext uri="{FF2B5EF4-FFF2-40B4-BE49-F238E27FC236}">
                <a16:creationId xmlns:a16="http://schemas.microsoft.com/office/drawing/2014/main" id="{65C423E0-743C-7316-FEF3-4CE8613F3E05}"/>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279342" y="8486635"/>
            <a:ext cx="1556480" cy="1386682"/>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5538452" y="-1192114"/>
            <a:ext cx="892308" cy="892308"/>
          </a:xfrm>
          <a:prstGeom prst="rect">
            <a:avLst/>
          </a:prstGeom>
        </p:spPr>
      </p:pic>
    </p:spTree>
    <p:extLst>
      <p:ext uri="{BB962C8B-B14F-4D97-AF65-F5344CB8AC3E}">
        <p14:creationId xmlns:p14="http://schemas.microsoft.com/office/powerpoint/2010/main" val="266344559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Left)">
                                      <p:cBhvr>
                                        <p:cTn id="18" dur="500"/>
                                        <p:tgtEl>
                                          <p:spTgt spid="3"/>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717851" y="450351"/>
            <a:ext cx="16417558" cy="1830374"/>
          </a:xfrm>
          <a:prstGeom prst="round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b="1" dirty="0">
                <a:solidFill>
                  <a:srgbClr val="000000"/>
                </a:solidFill>
                <a:latin typeface="Arial" panose="020B0604020202020204" pitchFamily="34" charset="0"/>
                <a:cs typeface="Arial" panose="020B0604020202020204" pitchFamily="34" charset="0"/>
              </a:rPr>
              <a:t>Câu 3: </a:t>
            </a:r>
            <a:r>
              <a:rPr lang="vi-VN" sz="3600" dirty="0">
                <a:solidFill>
                  <a:srgbClr val="000000"/>
                </a:solidFill>
                <a:latin typeface="Arial" panose="020B0604020202020204" pitchFamily="34" charset="0"/>
                <a:cs typeface="Arial" panose="020B0604020202020204" pitchFamily="34" charset="0"/>
              </a:rPr>
              <a:t>Trong các câu sau, câu nào không phải là câu ghép?</a:t>
            </a:r>
            <a:endParaRPr lang="en-US" sz="3600" dirty="0">
              <a:solidFill>
                <a:schemeClr val="tx1"/>
              </a:solidFill>
              <a:latin typeface="Arial" panose="020B0604020202020204" pitchFamily="34" charset="0"/>
              <a:cs typeface="Arial" panose="020B0604020202020204" pitchFamily="34" charset="0"/>
            </a:endParaRPr>
          </a:p>
        </p:txBody>
      </p:sp>
      <p:sp>
        <p:nvSpPr>
          <p:cNvPr id="3" name="Đáp án đúng">
            <a:extLst>
              <a:ext uri="{FF2B5EF4-FFF2-40B4-BE49-F238E27FC236}">
                <a16:creationId xmlns:a16="http://schemas.microsoft.com/office/drawing/2014/main" id="{8B66CBE4-2DB9-BCF7-D1C4-281B894BFE17}"/>
              </a:ext>
            </a:extLst>
          </p:cNvPr>
          <p:cNvSpPr/>
          <p:nvPr/>
        </p:nvSpPr>
        <p:spPr>
          <a:xfrm>
            <a:off x="9392132" y="2843494"/>
            <a:ext cx="7822633" cy="3060474"/>
          </a:xfrm>
          <a:prstGeom prst="roundRect">
            <a:avLst>
              <a:gd name="adj" fmla="val 9748"/>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B. Dần hãy để cho chị đi với u, đừng giữ chị nữa.</a:t>
            </a:r>
            <a:endParaRPr lang="vi-VN" sz="4000" noProof="1">
              <a:solidFill>
                <a:schemeClr val="tx1"/>
              </a:solidFill>
              <a:latin typeface="Arial" panose="020B0604020202020204" pitchFamily="34" charset="0"/>
              <a:cs typeface="Arial" panose="020B0604020202020204" pitchFamily="34" charset="0"/>
            </a:endParaRPr>
          </a:p>
        </p:txBody>
      </p:sp>
      <p:sp>
        <p:nvSpPr>
          <p:cNvPr id="4" name="Đáp án sai 1">
            <a:extLst>
              <a:ext uri="{FF2B5EF4-FFF2-40B4-BE49-F238E27FC236}">
                <a16:creationId xmlns:a16="http://schemas.microsoft.com/office/drawing/2014/main" id="{3FCD9830-5FD1-BD44-878B-228BD96CE996}"/>
              </a:ext>
            </a:extLst>
          </p:cNvPr>
          <p:cNvSpPr/>
          <p:nvPr/>
        </p:nvSpPr>
        <p:spPr>
          <a:xfrm>
            <a:off x="717850" y="2843494"/>
            <a:ext cx="7933217" cy="3052026"/>
          </a:xfrm>
          <a:prstGeom prst="roundRect">
            <a:avLst>
              <a:gd name="adj" fmla="val 12366"/>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noProof="1">
                <a:solidFill>
                  <a:schemeClr val="tx1"/>
                </a:solidFill>
                <a:latin typeface="Arial" panose="020B0604020202020204" pitchFamily="34" charset="0"/>
                <a:cs typeface="Arial" panose="020B0604020202020204" pitchFamily="34" charset="0"/>
              </a:rPr>
              <a:t>A. Tôi chạy, nó cũng chạy.</a:t>
            </a:r>
            <a:endParaRPr lang="en-US" sz="4000" dirty="0">
              <a:solidFill>
                <a:schemeClr val="tx1"/>
              </a:solidFill>
              <a:latin typeface="Arial" panose="020B0604020202020204" pitchFamily="34" charset="0"/>
              <a:cs typeface="Arial" panose="020B0604020202020204" pitchFamily="34" charset="0"/>
            </a:endParaRPr>
          </a:p>
        </p:txBody>
      </p:sp>
      <p:sp>
        <p:nvSpPr>
          <p:cNvPr id="5" name="Đáp án sai 2">
            <a:extLst>
              <a:ext uri="{FF2B5EF4-FFF2-40B4-BE49-F238E27FC236}">
                <a16:creationId xmlns:a16="http://schemas.microsoft.com/office/drawing/2014/main" id="{6A919885-0285-0403-1E09-FA94D8BC080B}"/>
              </a:ext>
            </a:extLst>
          </p:cNvPr>
          <p:cNvSpPr/>
          <p:nvPr/>
        </p:nvSpPr>
        <p:spPr>
          <a:xfrm>
            <a:off x="717850" y="6266646"/>
            <a:ext cx="7933218" cy="3052026"/>
          </a:xfrm>
          <a:prstGeom prst="roundRect">
            <a:avLst>
              <a:gd name="adj" fmla="val 1361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a:solidFill>
                  <a:schemeClr val="tx1"/>
                </a:solidFill>
                <a:latin typeface="Arial" panose="020B0604020202020204" pitchFamily="34" charset="0"/>
                <a:cs typeface="Arial" panose="020B0604020202020204" pitchFamily="34" charset="0"/>
              </a:rPr>
              <a:t>C. </a:t>
            </a:r>
            <a:r>
              <a:rPr lang="en-US" sz="4000" dirty="0" err="1">
                <a:solidFill>
                  <a:schemeClr val="tx1"/>
                </a:solidFill>
                <a:latin typeface="Arial" panose="020B0604020202020204" pitchFamily="34" charset="0"/>
                <a:cs typeface="Arial" panose="020B0604020202020204" pitchFamily="34" charset="0"/>
              </a:rPr>
              <a:t>Lòng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tôi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càng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thắt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lại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khoé</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mắt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tôi</a:t>
            </a:r>
            <a:r>
              <a:rPr lang="en-US" sz="4000" dirty="0">
                <a:solidFill>
                  <a:schemeClr val="tx1"/>
                </a:solidFill>
                <a:latin typeface="Arial" panose="020B0604020202020204" pitchFamily="34" charset="0"/>
                <a:cs typeface="Arial" panose="020B0604020202020204" pitchFamily="34" charset="0"/>
              </a:rPr>
              <a:t> cay </a:t>
            </a:r>
            <a:r>
              <a:rPr lang="en-US" sz="4000" dirty="0" err="1">
                <a:solidFill>
                  <a:schemeClr val="tx1"/>
                </a:solidFill>
                <a:latin typeface="Arial" panose="020B0604020202020204" pitchFamily="34" charset="0"/>
                <a:cs typeface="Arial" panose="020B0604020202020204" pitchFamily="34" charset="0"/>
              </a:rPr>
              <a:t>cay</a:t>
            </a:r>
            <a:r>
              <a:rPr lang="en-US" sz="4000" dirty="0">
                <a:solidFill>
                  <a:schemeClr val="tx1"/>
                </a:solidFill>
                <a:latin typeface="Arial" panose="020B0604020202020204" pitchFamily="34" charset="0"/>
                <a:cs typeface="Arial" panose="020B0604020202020204" pitchFamily="34" charset="0"/>
              </a:rPr>
              <a:t>.</a:t>
            </a:r>
          </a:p>
        </p:txBody>
      </p:sp>
      <p:sp>
        <p:nvSpPr>
          <p:cNvPr id="6" name="Đáp án sai 3">
            <a:extLst>
              <a:ext uri="{FF2B5EF4-FFF2-40B4-BE49-F238E27FC236}">
                <a16:creationId xmlns:a16="http://schemas.microsoft.com/office/drawing/2014/main" id="{2E7D83A4-3758-8699-4DD0-010A80780539}"/>
              </a:ext>
            </a:extLst>
          </p:cNvPr>
          <p:cNvSpPr/>
          <p:nvPr/>
        </p:nvSpPr>
        <p:spPr>
          <a:xfrm>
            <a:off x="9361370" y="6152095"/>
            <a:ext cx="7822633" cy="3052026"/>
          </a:xfrm>
          <a:prstGeom prst="roundRect">
            <a:avLst>
              <a:gd name="adj" fmla="val 11247"/>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noProof="1">
                <a:solidFill>
                  <a:schemeClr val="tx1"/>
                </a:solidFill>
                <a:latin typeface="Arial" panose="020B0604020202020204" pitchFamily="34" charset="0"/>
                <a:cs typeface="Arial" panose="020B0604020202020204" pitchFamily="34" charset="0"/>
              </a:rPr>
              <a:t>D. Chị con có đi, u mới có tiền nộp sưu.</a:t>
            </a:r>
            <a:endParaRPr lang="en-US" sz="4000" dirty="0">
              <a:solidFill>
                <a:schemeClr val="tx1"/>
              </a:solidFill>
              <a:latin typeface="Arial" panose="020B0604020202020204" pitchFamily="34" charset="0"/>
              <a:cs typeface="Arial" panose="020B0604020202020204" pitchFamily="34" charset="0"/>
            </a:endParaRPr>
          </a:p>
        </p:txBody>
      </p:sp>
      <p:pic>
        <p:nvPicPr>
          <p:cNvPr id="7"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884726" y="-1192114"/>
            <a:ext cx="892308" cy="892308"/>
          </a:xfrm>
          <a:prstGeom prst="rect">
            <a:avLst/>
          </a:prstGeom>
        </p:spPr>
      </p:pic>
      <p:pic>
        <p:nvPicPr>
          <p:cNvPr id="8"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984606" y="4581089"/>
            <a:ext cx="1561832" cy="1359424"/>
          </a:xfrm>
          <a:prstGeom prst="rect">
            <a:avLst/>
          </a:prstGeom>
        </p:spPr>
      </p:pic>
      <p:pic>
        <p:nvPicPr>
          <p:cNvPr id="9" name="Picture 8">
            <a:extLst>
              <a:ext uri="{FF2B5EF4-FFF2-40B4-BE49-F238E27FC236}">
                <a16:creationId xmlns:a16="http://schemas.microsoft.com/office/drawing/2014/main" id="{4B31FD67-694B-8D1E-89C7-5C3C61578F68}"/>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466779" y="8064954"/>
            <a:ext cx="1556480" cy="1386682"/>
          </a:xfrm>
          <a:prstGeom prst="rect">
            <a:avLst/>
          </a:prstGeom>
        </p:spPr>
      </p:pic>
      <p:pic>
        <p:nvPicPr>
          <p:cNvPr id="10" name="Picture 10">
            <a:extLst>
              <a:ext uri="{FF2B5EF4-FFF2-40B4-BE49-F238E27FC236}">
                <a16:creationId xmlns:a16="http://schemas.microsoft.com/office/drawing/2014/main" id="{A47525BE-8DC6-1E4E-AED4-3C6DAB364AFC}"/>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018335" y="7821576"/>
            <a:ext cx="1556480" cy="1386682"/>
          </a:xfrm>
          <a:prstGeom prst="rect">
            <a:avLst/>
          </a:prstGeom>
        </p:spPr>
      </p:pic>
      <p:pic>
        <p:nvPicPr>
          <p:cNvPr id="11" name="Picture 10">
            <a:extLst>
              <a:ext uri="{FF2B5EF4-FFF2-40B4-BE49-F238E27FC236}">
                <a16:creationId xmlns:a16="http://schemas.microsoft.com/office/drawing/2014/main" id="{65C423E0-743C-7316-FEF3-4CE8613F3E05}"/>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370150" y="4450159"/>
            <a:ext cx="1556480" cy="1386682"/>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5538452" y="-1192114"/>
            <a:ext cx="892308" cy="892308"/>
          </a:xfrm>
          <a:prstGeom prst="rect">
            <a:avLst/>
          </a:prstGeom>
        </p:spPr>
      </p:pic>
    </p:spTree>
    <p:extLst>
      <p:ext uri="{BB962C8B-B14F-4D97-AF65-F5344CB8AC3E}">
        <p14:creationId xmlns:p14="http://schemas.microsoft.com/office/powerpoint/2010/main" val="168902037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Left)">
                                      <p:cBhvr>
                                        <p:cTn id="18" dur="500"/>
                                        <p:tgtEl>
                                          <p:spTgt spid="3"/>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495300" y="385294"/>
            <a:ext cx="17297400" cy="3833568"/>
          </a:xfrm>
          <a:prstGeom prst="roundRect">
            <a:avLst>
              <a:gd name="adj" fmla="val 6445"/>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lnSpc>
                <a:spcPct val="150000"/>
              </a:lnSpc>
              <a:buClr>
                <a:srgbClr val="000000"/>
              </a:buClr>
            </a:pPr>
            <a:r>
              <a:rPr lang="en-US" sz="4000" b="1" kern="0" dirty="0" err="1">
                <a:solidFill>
                  <a:srgbClr val="0E2124"/>
                </a:solidFill>
                <a:latin typeface="Arial" panose="020B0604020202020204" pitchFamily="34" charset="0"/>
                <a:cs typeface="Arial" panose="020B0604020202020204" pitchFamily="34" charset="0"/>
                <a:sym typeface="Arial"/>
              </a:rPr>
              <a:t>Câu</a:t>
            </a:r>
            <a:r>
              <a:rPr lang="en-US" sz="4000" b="1" kern="0" dirty="0">
                <a:solidFill>
                  <a:srgbClr val="0E2124"/>
                </a:solidFill>
                <a:latin typeface="Arial" panose="020B0604020202020204" pitchFamily="34" charset="0"/>
                <a:cs typeface="Arial" panose="020B0604020202020204" pitchFamily="34" charset="0"/>
                <a:sym typeface="Arial"/>
              </a:rPr>
              <a:t> 4</a:t>
            </a:r>
            <a:r>
              <a:rPr lang="en-US" sz="4000" kern="0" dirty="0">
                <a:solidFill>
                  <a:srgbClr val="0E2124"/>
                </a:solidFill>
                <a:latin typeface="Arial" panose="020B0604020202020204" pitchFamily="34" charset="0"/>
                <a:cs typeface="Arial" panose="020B0604020202020204" pitchFamily="34" charset="0"/>
                <a:sym typeface="Arial"/>
              </a:rPr>
              <a:t>: </a:t>
            </a:r>
            <a:r>
              <a:rPr lang="vi-VN" sz="4000" kern="0" dirty="0">
                <a:solidFill>
                  <a:srgbClr val="0E2124"/>
                </a:solidFill>
                <a:latin typeface="Arial" panose="020B0604020202020204" pitchFamily="34" charset="0"/>
                <a:cs typeface="Arial" panose="020B0604020202020204" pitchFamily="34" charset="0"/>
                <a:sym typeface="Arial"/>
              </a:rPr>
              <a:t>Ý nào nhận định đúng nhất về câu sau?</a:t>
            </a:r>
          </a:p>
          <a:p>
            <a:pPr algn="ctr" defTabSz="1828800">
              <a:lnSpc>
                <a:spcPct val="150000"/>
              </a:lnSpc>
              <a:buClr>
                <a:srgbClr val="000000"/>
              </a:buClr>
            </a:pPr>
            <a:r>
              <a:rPr lang="vi-VN" sz="4000" kern="0" dirty="0">
                <a:solidFill>
                  <a:srgbClr val="0E2124"/>
                </a:solidFill>
                <a:latin typeface="Arial" panose="020B0604020202020204" pitchFamily="34" charset="0"/>
                <a:cs typeface="Arial" panose="020B0604020202020204" pitchFamily="34" charset="0"/>
                <a:sym typeface="Arial"/>
              </a:rPr>
              <a:t>Giá những cổ tục đã đày đoạ mẹ tôi là một vật như hòn đá hay cục thuỷ tinh, đầu mẩu gỗ, tôi quyết vồ lấy mà cắn, mà nhai, mà nghiến cho kì nát vụn mới thôi. (Trong lòng mẹ)</a:t>
            </a:r>
          </a:p>
        </p:txBody>
      </p:sp>
      <p:sp>
        <p:nvSpPr>
          <p:cNvPr id="3" name="Đáp án đúng">
            <a:extLst>
              <a:ext uri="{FF2B5EF4-FFF2-40B4-BE49-F238E27FC236}">
                <a16:creationId xmlns:a16="http://schemas.microsoft.com/office/drawing/2014/main" id="{8B66CBE4-2DB9-BCF7-D1C4-281B894BFE17}"/>
              </a:ext>
            </a:extLst>
          </p:cNvPr>
          <p:cNvSpPr/>
          <p:nvPr/>
        </p:nvSpPr>
        <p:spPr>
          <a:xfrm>
            <a:off x="9448324" y="7161223"/>
            <a:ext cx="7479138" cy="1743574"/>
          </a:xfrm>
          <a:prstGeom prst="roundRect">
            <a:avLst>
              <a:gd name="adj" fmla="val 1509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lnSpc>
                <a:spcPct val="150000"/>
              </a:lnSpc>
              <a:buClr>
                <a:srgbClr val="000000"/>
              </a:buClr>
            </a:pPr>
            <a:r>
              <a:rPr lang="vi-VN" sz="4000" kern="0" noProof="1">
                <a:solidFill>
                  <a:srgbClr val="0E2124"/>
                </a:solidFill>
                <a:latin typeface="Arial" panose="020B0604020202020204" pitchFamily="34" charset="0"/>
                <a:cs typeface="Arial" panose="020B0604020202020204" pitchFamily="34" charset="0"/>
                <a:sym typeface="Arial"/>
              </a:rPr>
              <a:t>D. Là một câu ghép có quan hệ từ chỉ quan hệ nhượng bộ.</a:t>
            </a:r>
          </a:p>
        </p:txBody>
      </p:sp>
      <p:sp>
        <p:nvSpPr>
          <p:cNvPr id="4" name="Đáp án sai 1">
            <a:extLst>
              <a:ext uri="{FF2B5EF4-FFF2-40B4-BE49-F238E27FC236}">
                <a16:creationId xmlns:a16="http://schemas.microsoft.com/office/drawing/2014/main" id="{3FCD9830-5FD1-BD44-878B-228BD96CE996}"/>
              </a:ext>
            </a:extLst>
          </p:cNvPr>
          <p:cNvSpPr/>
          <p:nvPr/>
        </p:nvSpPr>
        <p:spPr>
          <a:xfrm>
            <a:off x="1314039" y="4788055"/>
            <a:ext cx="7479138" cy="1743574"/>
          </a:xfrm>
          <a:prstGeom prst="roundRect">
            <a:avLst>
              <a:gd name="adj" fmla="val 12366"/>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lnSpc>
                <a:spcPct val="150000"/>
              </a:lnSpc>
              <a:buClr>
                <a:srgbClr val="000000"/>
              </a:buClr>
            </a:pPr>
            <a:r>
              <a:rPr lang="en-US" sz="4000" kern="0" noProof="1">
                <a:solidFill>
                  <a:srgbClr val="0E2124"/>
                </a:solidFill>
                <a:latin typeface="Arial" panose="020B0604020202020204" pitchFamily="34" charset="0"/>
                <a:cs typeface="Arial" panose="020B0604020202020204" pitchFamily="34" charset="0"/>
                <a:sym typeface="Arial"/>
              </a:rPr>
              <a:t>A. Là một câu ghép có quan hệ từ chỉ mục đích.</a:t>
            </a:r>
            <a:endParaRPr lang="en-US" sz="4000" kern="0" dirty="0">
              <a:solidFill>
                <a:srgbClr val="0E2124"/>
              </a:solidFill>
              <a:latin typeface="Arial" panose="020B0604020202020204" pitchFamily="34" charset="0"/>
              <a:cs typeface="Arial" panose="020B0604020202020204" pitchFamily="34" charset="0"/>
              <a:sym typeface="Arial"/>
            </a:endParaRPr>
          </a:p>
        </p:txBody>
      </p:sp>
      <p:sp>
        <p:nvSpPr>
          <p:cNvPr id="5" name="Đáp án sai 2">
            <a:extLst>
              <a:ext uri="{FF2B5EF4-FFF2-40B4-BE49-F238E27FC236}">
                <a16:creationId xmlns:a16="http://schemas.microsoft.com/office/drawing/2014/main" id="{6A919885-0285-0403-1E09-FA94D8BC080B}"/>
              </a:ext>
            </a:extLst>
          </p:cNvPr>
          <p:cNvSpPr/>
          <p:nvPr/>
        </p:nvSpPr>
        <p:spPr>
          <a:xfrm>
            <a:off x="1314039" y="7161223"/>
            <a:ext cx="7479138" cy="1830374"/>
          </a:xfrm>
          <a:prstGeom prst="round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lnSpc>
                <a:spcPct val="150000"/>
              </a:lnSpc>
              <a:buClr>
                <a:srgbClr val="000000"/>
              </a:buClr>
            </a:pPr>
            <a:r>
              <a:rPr lang="en-US" sz="4000" kern="0" dirty="0">
                <a:solidFill>
                  <a:srgbClr val="0E2124"/>
                </a:solidFill>
                <a:latin typeface="Arial" panose="020B0604020202020204" pitchFamily="34" charset="0"/>
                <a:cs typeface="Arial" panose="020B0604020202020204" pitchFamily="34" charset="0"/>
                <a:sym typeface="Arial"/>
              </a:rPr>
              <a:t>C. </a:t>
            </a:r>
            <a:r>
              <a:rPr lang="en-US" sz="4000" kern="0" dirty="0" err="1">
                <a:solidFill>
                  <a:srgbClr val="0E2124"/>
                </a:solidFill>
                <a:latin typeface="Arial" panose="020B0604020202020204" pitchFamily="34" charset="0"/>
                <a:cs typeface="Arial" panose="020B0604020202020204" pitchFamily="34" charset="0"/>
                <a:sym typeface="Arial"/>
              </a:rPr>
              <a:t>Là</a:t>
            </a:r>
            <a:r>
              <a:rPr lang="en-US" sz="4000" kern="0" dirty="0">
                <a:solidFill>
                  <a:srgbClr val="0E2124"/>
                </a:solidFill>
                <a:latin typeface="Arial" panose="020B0604020202020204" pitchFamily="34" charset="0"/>
                <a:cs typeface="Arial" panose="020B0604020202020204" pitchFamily="34" charset="0"/>
                <a:sym typeface="Arial"/>
              </a:rPr>
              <a:t> </a:t>
            </a:r>
            <a:r>
              <a:rPr lang="en-US" sz="4000" kern="0" dirty="0" err="1">
                <a:solidFill>
                  <a:srgbClr val="0E2124"/>
                </a:solidFill>
                <a:latin typeface="Arial" panose="020B0604020202020204" pitchFamily="34" charset="0"/>
                <a:cs typeface="Arial" panose="020B0604020202020204" pitchFamily="34" charset="0"/>
                <a:sym typeface="Arial"/>
              </a:rPr>
              <a:t>một</a:t>
            </a:r>
            <a:r>
              <a:rPr lang="en-US" sz="4000" kern="0" dirty="0">
                <a:solidFill>
                  <a:srgbClr val="0E2124"/>
                </a:solidFill>
                <a:latin typeface="Arial" panose="020B0604020202020204" pitchFamily="34" charset="0"/>
                <a:cs typeface="Arial" panose="020B0604020202020204" pitchFamily="34" charset="0"/>
                <a:sym typeface="Arial"/>
              </a:rPr>
              <a:t> </a:t>
            </a:r>
            <a:r>
              <a:rPr lang="en-US" sz="4000" kern="0" dirty="0" err="1">
                <a:solidFill>
                  <a:srgbClr val="0E2124"/>
                </a:solidFill>
                <a:latin typeface="Arial" panose="020B0604020202020204" pitchFamily="34" charset="0"/>
                <a:cs typeface="Arial" panose="020B0604020202020204" pitchFamily="34" charset="0"/>
                <a:sym typeface="Arial"/>
              </a:rPr>
              <a:t>câu</a:t>
            </a:r>
            <a:r>
              <a:rPr lang="en-US" sz="4000" kern="0" dirty="0">
                <a:solidFill>
                  <a:srgbClr val="0E2124"/>
                </a:solidFill>
                <a:latin typeface="Arial" panose="020B0604020202020204" pitchFamily="34" charset="0"/>
                <a:cs typeface="Arial" panose="020B0604020202020204" pitchFamily="34" charset="0"/>
                <a:sym typeface="Arial"/>
              </a:rPr>
              <a:t> </a:t>
            </a:r>
            <a:r>
              <a:rPr lang="en-US" sz="4000" kern="0" dirty="0" err="1">
                <a:solidFill>
                  <a:srgbClr val="0E2124"/>
                </a:solidFill>
                <a:latin typeface="Arial" panose="020B0604020202020204" pitchFamily="34" charset="0"/>
                <a:cs typeface="Arial" panose="020B0604020202020204" pitchFamily="34" charset="0"/>
                <a:sym typeface="Arial"/>
              </a:rPr>
              <a:t>ghép</a:t>
            </a:r>
            <a:r>
              <a:rPr lang="en-US" sz="4000" kern="0" dirty="0">
                <a:solidFill>
                  <a:srgbClr val="0E2124"/>
                </a:solidFill>
                <a:latin typeface="Arial" panose="020B0604020202020204" pitchFamily="34" charset="0"/>
                <a:cs typeface="Arial" panose="020B0604020202020204" pitchFamily="34" charset="0"/>
                <a:sym typeface="Arial"/>
              </a:rPr>
              <a:t> </a:t>
            </a:r>
            <a:r>
              <a:rPr lang="en-US" sz="4000" kern="0" dirty="0" err="1">
                <a:solidFill>
                  <a:srgbClr val="0E2124"/>
                </a:solidFill>
                <a:latin typeface="Arial" panose="020B0604020202020204" pitchFamily="34" charset="0"/>
                <a:cs typeface="Arial" panose="020B0604020202020204" pitchFamily="34" charset="0"/>
                <a:sym typeface="Arial"/>
              </a:rPr>
              <a:t>có</a:t>
            </a:r>
            <a:r>
              <a:rPr lang="en-US" sz="4000" kern="0" dirty="0">
                <a:solidFill>
                  <a:srgbClr val="0E2124"/>
                </a:solidFill>
                <a:latin typeface="Arial" panose="020B0604020202020204" pitchFamily="34" charset="0"/>
                <a:cs typeface="Arial" panose="020B0604020202020204" pitchFamily="34" charset="0"/>
                <a:sym typeface="Arial"/>
              </a:rPr>
              <a:t> </a:t>
            </a:r>
            <a:r>
              <a:rPr lang="en-US" sz="4000" kern="0" dirty="0" err="1">
                <a:solidFill>
                  <a:srgbClr val="0E2124"/>
                </a:solidFill>
                <a:latin typeface="Arial" panose="020B0604020202020204" pitchFamily="34" charset="0"/>
                <a:cs typeface="Arial" panose="020B0604020202020204" pitchFamily="34" charset="0"/>
                <a:sym typeface="Arial"/>
              </a:rPr>
              <a:t>quan</a:t>
            </a:r>
            <a:r>
              <a:rPr lang="en-US" sz="4000" kern="0" dirty="0">
                <a:solidFill>
                  <a:srgbClr val="0E2124"/>
                </a:solidFill>
                <a:latin typeface="Arial" panose="020B0604020202020204" pitchFamily="34" charset="0"/>
                <a:cs typeface="Arial" panose="020B0604020202020204" pitchFamily="34" charset="0"/>
                <a:sym typeface="Arial"/>
              </a:rPr>
              <a:t> </a:t>
            </a:r>
            <a:r>
              <a:rPr lang="en-US" sz="4000" kern="0" dirty="0" err="1">
                <a:solidFill>
                  <a:srgbClr val="0E2124"/>
                </a:solidFill>
                <a:latin typeface="Arial" panose="020B0604020202020204" pitchFamily="34" charset="0"/>
                <a:cs typeface="Arial" panose="020B0604020202020204" pitchFamily="34" charset="0"/>
                <a:sym typeface="Arial"/>
              </a:rPr>
              <a:t>hệ</a:t>
            </a:r>
            <a:r>
              <a:rPr lang="en-US" sz="4000" kern="0" dirty="0">
                <a:solidFill>
                  <a:srgbClr val="0E2124"/>
                </a:solidFill>
                <a:latin typeface="Arial" panose="020B0604020202020204" pitchFamily="34" charset="0"/>
                <a:cs typeface="Arial" panose="020B0604020202020204" pitchFamily="34" charset="0"/>
                <a:sym typeface="Arial"/>
              </a:rPr>
              <a:t> </a:t>
            </a:r>
            <a:r>
              <a:rPr lang="en-US" sz="4000" kern="0" dirty="0" err="1">
                <a:solidFill>
                  <a:srgbClr val="0E2124"/>
                </a:solidFill>
                <a:latin typeface="Arial" panose="020B0604020202020204" pitchFamily="34" charset="0"/>
                <a:cs typeface="Arial" panose="020B0604020202020204" pitchFamily="34" charset="0"/>
                <a:sym typeface="Arial"/>
              </a:rPr>
              <a:t>từ</a:t>
            </a:r>
            <a:r>
              <a:rPr lang="en-US" sz="4000" kern="0" dirty="0">
                <a:solidFill>
                  <a:srgbClr val="0E2124"/>
                </a:solidFill>
                <a:latin typeface="Arial" panose="020B0604020202020204" pitchFamily="34" charset="0"/>
                <a:cs typeface="Arial" panose="020B0604020202020204" pitchFamily="34" charset="0"/>
                <a:sym typeface="Arial"/>
              </a:rPr>
              <a:t> </a:t>
            </a:r>
            <a:r>
              <a:rPr lang="en-US" sz="4000" kern="0" dirty="0" err="1">
                <a:solidFill>
                  <a:srgbClr val="0E2124"/>
                </a:solidFill>
                <a:latin typeface="Arial" panose="020B0604020202020204" pitchFamily="34" charset="0"/>
                <a:cs typeface="Arial" panose="020B0604020202020204" pitchFamily="34" charset="0"/>
                <a:sym typeface="Arial"/>
              </a:rPr>
              <a:t>chỉ</a:t>
            </a:r>
            <a:r>
              <a:rPr lang="en-US" sz="4000" kern="0" dirty="0">
                <a:solidFill>
                  <a:srgbClr val="0E2124"/>
                </a:solidFill>
                <a:latin typeface="Arial" panose="020B0604020202020204" pitchFamily="34" charset="0"/>
                <a:cs typeface="Arial" panose="020B0604020202020204" pitchFamily="34" charset="0"/>
                <a:sym typeface="Arial"/>
              </a:rPr>
              <a:t> </a:t>
            </a:r>
            <a:r>
              <a:rPr lang="en-US" sz="4000" kern="0" dirty="0" err="1">
                <a:solidFill>
                  <a:srgbClr val="0E2124"/>
                </a:solidFill>
                <a:latin typeface="Arial" panose="020B0604020202020204" pitchFamily="34" charset="0"/>
                <a:cs typeface="Arial" panose="020B0604020202020204" pitchFamily="34" charset="0"/>
                <a:sym typeface="Arial"/>
              </a:rPr>
              <a:t>quan</a:t>
            </a:r>
            <a:r>
              <a:rPr lang="en-US" sz="4000" kern="0" dirty="0">
                <a:solidFill>
                  <a:srgbClr val="0E2124"/>
                </a:solidFill>
                <a:latin typeface="Arial" panose="020B0604020202020204" pitchFamily="34" charset="0"/>
                <a:cs typeface="Arial" panose="020B0604020202020204" pitchFamily="34" charset="0"/>
                <a:sym typeface="Arial"/>
              </a:rPr>
              <a:t> </a:t>
            </a:r>
            <a:r>
              <a:rPr lang="en-US" sz="4000" kern="0" dirty="0" err="1">
                <a:solidFill>
                  <a:srgbClr val="0E2124"/>
                </a:solidFill>
                <a:latin typeface="Arial" panose="020B0604020202020204" pitchFamily="34" charset="0"/>
                <a:cs typeface="Arial" panose="020B0604020202020204" pitchFamily="34" charset="0"/>
                <a:sym typeface="Arial"/>
              </a:rPr>
              <a:t>hệ</a:t>
            </a:r>
            <a:r>
              <a:rPr lang="en-US" sz="4000" kern="0" dirty="0">
                <a:solidFill>
                  <a:srgbClr val="0E2124"/>
                </a:solidFill>
                <a:latin typeface="Arial" panose="020B0604020202020204" pitchFamily="34" charset="0"/>
                <a:cs typeface="Arial" panose="020B0604020202020204" pitchFamily="34" charset="0"/>
                <a:sym typeface="Arial"/>
              </a:rPr>
              <a:t> </a:t>
            </a:r>
            <a:r>
              <a:rPr lang="en-US" sz="4000" kern="0" dirty="0" err="1">
                <a:solidFill>
                  <a:srgbClr val="0E2124"/>
                </a:solidFill>
                <a:latin typeface="Arial" panose="020B0604020202020204" pitchFamily="34" charset="0"/>
                <a:cs typeface="Arial" panose="020B0604020202020204" pitchFamily="34" charset="0"/>
                <a:sym typeface="Arial"/>
              </a:rPr>
              <a:t>điều</a:t>
            </a:r>
            <a:r>
              <a:rPr lang="en-US" sz="4000" kern="0" dirty="0">
                <a:solidFill>
                  <a:srgbClr val="0E2124"/>
                </a:solidFill>
                <a:latin typeface="Arial" panose="020B0604020202020204" pitchFamily="34" charset="0"/>
                <a:cs typeface="Arial" panose="020B0604020202020204" pitchFamily="34" charset="0"/>
                <a:sym typeface="Arial"/>
              </a:rPr>
              <a:t> </a:t>
            </a:r>
            <a:r>
              <a:rPr lang="en-US" sz="4000" kern="0" dirty="0" err="1">
                <a:solidFill>
                  <a:srgbClr val="0E2124"/>
                </a:solidFill>
                <a:latin typeface="Arial" panose="020B0604020202020204" pitchFamily="34" charset="0"/>
                <a:cs typeface="Arial" panose="020B0604020202020204" pitchFamily="34" charset="0"/>
                <a:sym typeface="Arial"/>
              </a:rPr>
              <a:t>kiện</a:t>
            </a:r>
            <a:r>
              <a:rPr lang="en-US" sz="4000" kern="0" dirty="0">
                <a:solidFill>
                  <a:srgbClr val="0E2124"/>
                </a:solidFill>
                <a:latin typeface="Arial" panose="020B0604020202020204" pitchFamily="34" charset="0"/>
                <a:cs typeface="Arial" panose="020B0604020202020204" pitchFamily="34" charset="0"/>
                <a:sym typeface="Arial"/>
              </a:rPr>
              <a:t>.</a:t>
            </a:r>
          </a:p>
        </p:txBody>
      </p:sp>
      <p:sp>
        <p:nvSpPr>
          <p:cNvPr id="6" name="Đáp án sai 3">
            <a:extLst>
              <a:ext uri="{FF2B5EF4-FFF2-40B4-BE49-F238E27FC236}">
                <a16:creationId xmlns:a16="http://schemas.microsoft.com/office/drawing/2014/main" id="{2E7D83A4-3758-8699-4DD0-010A80780539}"/>
              </a:ext>
            </a:extLst>
          </p:cNvPr>
          <p:cNvSpPr/>
          <p:nvPr/>
        </p:nvSpPr>
        <p:spPr>
          <a:xfrm>
            <a:off x="9421552" y="4797311"/>
            <a:ext cx="7479138" cy="1830374"/>
          </a:xfrm>
          <a:prstGeom prst="round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lnSpc>
                <a:spcPct val="150000"/>
              </a:lnSpc>
              <a:buClr>
                <a:srgbClr val="000000"/>
              </a:buClr>
            </a:pPr>
            <a:r>
              <a:rPr lang="en-US" sz="4000" kern="0" noProof="1">
                <a:solidFill>
                  <a:srgbClr val="0E2124"/>
                </a:solidFill>
                <a:latin typeface="Arial" panose="020B0604020202020204" pitchFamily="34" charset="0"/>
                <a:cs typeface="Arial" panose="020B0604020202020204" pitchFamily="34" charset="0"/>
                <a:sym typeface="Arial"/>
              </a:rPr>
              <a:t>B. Là một câu ghép có quan hệ từ chỉ nguyên nhân.</a:t>
            </a:r>
            <a:endParaRPr lang="en-US" sz="4000" kern="0" dirty="0">
              <a:solidFill>
                <a:srgbClr val="0E2124"/>
              </a:solidFill>
              <a:latin typeface="Arial" panose="020B0604020202020204" pitchFamily="34" charset="0"/>
              <a:cs typeface="Arial" panose="020B0604020202020204" pitchFamily="34" charset="0"/>
              <a:sym typeface="Arial"/>
            </a:endParaRPr>
          </a:p>
        </p:txBody>
      </p:sp>
      <p:pic>
        <p:nvPicPr>
          <p:cNvPr id="7"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884726" y="-1192114"/>
            <a:ext cx="892308" cy="892308"/>
          </a:xfrm>
          <a:prstGeom prst="rect">
            <a:avLst/>
          </a:prstGeom>
        </p:spPr>
      </p:pic>
      <p:pic>
        <p:nvPicPr>
          <p:cNvPr id="8"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561912" y="7572836"/>
            <a:ext cx="1561832" cy="1359424"/>
          </a:xfrm>
          <a:prstGeom prst="rect">
            <a:avLst/>
          </a:prstGeom>
        </p:spPr>
      </p:pic>
      <p:pic>
        <p:nvPicPr>
          <p:cNvPr id="9" name="Picture 8">
            <a:extLst>
              <a:ext uri="{FF2B5EF4-FFF2-40B4-BE49-F238E27FC236}">
                <a16:creationId xmlns:a16="http://schemas.microsoft.com/office/drawing/2014/main" id="{4B31FD67-694B-8D1E-89C7-5C3C61578F68}"/>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685476" y="7614093"/>
            <a:ext cx="1556480" cy="1386682"/>
          </a:xfrm>
          <a:prstGeom prst="rect">
            <a:avLst/>
          </a:prstGeom>
        </p:spPr>
      </p:pic>
      <p:pic>
        <p:nvPicPr>
          <p:cNvPr id="10" name="Picture 10">
            <a:extLst>
              <a:ext uri="{FF2B5EF4-FFF2-40B4-BE49-F238E27FC236}">
                <a16:creationId xmlns:a16="http://schemas.microsoft.com/office/drawing/2014/main" id="{A47525BE-8DC6-1E4E-AED4-3C6DAB364AFC}"/>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247796" y="5069375"/>
            <a:ext cx="1556480" cy="1386682"/>
          </a:xfrm>
          <a:prstGeom prst="rect">
            <a:avLst/>
          </a:prstGeom>
        </p:spPr>
      </p:pic>
      <p:pic>
        <p:nvPicPr>
          <p:cNvPr id="11" name="Picture 10">
            <a:extLst>
              <a:ext uri="{FF2B5EF4-FFF2-40B4-BE49-F238E27FC236}">
                <a16:creationId xmlns:a16="http://schemas.microsoft.com/office/drawing/2014/main" id="{65C423E0-743C-7316-FEF3-4CE8613F3E05}"/>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891844" y="5101689"/>
            <a:ext cx="1556480" cy="1386682"/>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5538452" y="-1192114"/>
            <a:ext cx="892308" cy="892308"/>
          </a:xfrm>
          <a:prstGeom prst="rect">
            <a:avLst/>
          </a:prstGeom>
        </p:spPr>
      </p:pic>
    </p:spTree>
    <p:extLst>
      <p:ext uri="{BB962C8B-B14F-4D97-AF65-F5344CB8AC3E}">
        <p14:creationId xmlns:p14="http://schemas.microsoft.com/office/powerpoint/2010/main" val="4089007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Left)">
                                      <p:cBhvr>
                                        <p:cTn id="18" dur="500"/>
                                        <p:tgtEl>
                                          <p:spTgt spid="3"/>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B94FC-BAE1-80DF-951A-3FDB02CA3CCD}"/>
            </a:ext>
          </a:extLst>
        </p:cNvPr>
        <p:cNvGrpSpPr/>
        <p:nvPr/>
      </p:nvGrpSpPr>
      <p:grpSpPr>
        <a:xfrm>
          <a:off x="0" y="0"/>
          <a:ext cx="0" cy="0"/>
          <a:chOff x="0" y="0"/>
          <a:chExt cx="0" cy="0"/>
        </a:xfrm>
      </p:grpSpPr>
      <p:sp>
        <p:nvSpPr>
          <p:cNvPr id="2" name="Câu hỏi">
            <a:extLst>
              <a:ext uri="{FF2B5EF4-FFF2-40B4-BE49-F238E27FC236}">
                <a16:creationId xmlns:a16="http://schemas.microsoft.com/office/drawing/2014/main" id="{B8E98240-8644-B99F-7DE3-2E89C590EEC1}"/>
              </a:ext>
            </a:extLst>
          </p:cNvPr>
          <p:cNvSpPr/>
          <p:nvPr/>
        </p:nvSpPr>
        <p:spPr>
          <a:xfrm>
            <a:off x="705270" y="495300"/>
            <a:ext cx="16417558" cy="2143106"/>
          </a:xfrm>
          <a:prstGeom prst="round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dirty="0">
                <a:solidFill>
                  <a:srgbClr val="000000"/>
                </a:solidFill>
                <a:latin typeface="Arial" panose="020B0604020202020204" pitchFamily="34" charset="0"/>
                <a:cs typeface="Arial" panose="020B0604020202020204" pitchFamily="34" charset="0"/>
              </a:rPr>
              <a:t>Câu 5: </a:t>
            </a:r>
            <a:r>
              <a:rPr lang="vi-VN" sz="4000" dirty="0">
                <a:solidFill>
                  <a:srgbClr val="000000"/>
                </a:solidFill>
                <a:latin typeface="Arial" panose="020B0604020202020204" pitchFamily="34" charset="0"/>
                <a:cs typeface="Arial" panose="020B0604020202020204" pitchFamily="34" charset="0"/>
              </a:rPr>
              <a:t>Câu "Con đường này tôi đã quen đi lại lắm lần, nhưng lần này tự nhiên thấy lạ" (Thanh Tịnh - Tôi đi học) có kiểu cấu tạo nào?</a:t>
            </a:r>
            <a:endParaRPr lang="en-US" sz="4000" dirty="0">
              <a:solidFill>
                <a:schemeClr val="tx1"/>
              </a:solidFill>
              <a:latin typeface="Arial" panose="020B0604020202020204" pitchFamily="34" charset="0"/>
              <a:cs typeface="Arial" panose="020B0604020202020204" pitchFamily="34" charset="0"/>
            </a:endParaRPr>
          </a:p>
        </p:txBody>
      </p:sp>
      <p:sp>
        <p:nvSpPr>
          <p:cNvPr id="3" name="Đáp án đúng">
            <a:extLst>
              <a:ext uri="{FF2B5EF4-FFF2-40B4-BE49-F238E27FC236}">
                <a16:creationId xmlns:a16="http://schemas.microsoft.com/office/drawing/2014/main" id="{354EC4B9-BF39-EBC7-E702-5CFCEB599481}"/>
              </a:ext>
            </a:extLst>
          </p:cNvPr>
          <p:cNvSpPr/>
          <p:nvPr/>
        </p:nvSpPr>
        <p:spPr>
          <a:xfrm>
            <a:off x="9296400" y="3050966"/>
            <a:ext cx="8257374" cy="3060474"/>
          </a:xfrm>
          <a:prstGeom prst="roundRect">
            <a:avLst>
              <a:gd name="adj" fmla="val 9748"/>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B. Câu có hai cụm chủ vị không bao chứa nhau.</a:t>
            </a:r>
            <a:endParaRPr lang="vi-VN" sz="4000" noProof="1">
              <a:solidFill>
                <a:schemeClr val="tx1"/>
              </a:solidFill>
              <a:latin typeface="Arial" panose="020B0604020202020204" pitchFamily="34" charset="0"/>
              <a:cs typeface="Arial" panose="020B0604020202020204" pitchFamily="34" charset="0"/>
            </a:endParaRPr>
          </a:p>
        </p:txBody>
      </p:sp>
      <p:sp>
        <p:nvSpPr>
          <p:cNvPr id="4" name="Đáp án sai 1">
            <a:extLst>
              <a:ext uri="{FF2B5EF4-FFF2-40B4-BE49-F238E27FC236}">
                <a16:creationId xmlns:a16="http://schemas.microsoft.com/office/drawing/2014/main" id="{868ECD7A-219F-B9E5-8EAC-3059DFAE3E97}"/>
              </a:ext>
            </a:extLst>
          </p:cNvPr>
          <p:cNvSpPr/>
          <p:nvPr/>
        </p:nvSpPr>
        <p:spPr>
          <a:xfrm>
            <a:off x="487899" y="3059412"/>
            <a:ext cx="8257376" cy="3052026"/>
          </a:xfrm>
          <a:prstGeom prst="roundRect">
            <a:avLst>
              <a:gd name="adj" fmla="val 12366"/>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A. </a:t>
            </a:r>
            <a:r>
              <a:rPr lang="vi-VN" sz="4000" dirty="0">
                <a:solidFill>
                  <a:schemeClr val="tx1"/>
                </a:solidFill>
                <a:latin typeface="Arial" panose="020B0604020202020204" pitchFamily="34" charset="0"/>
                <a:cs typeface="Arial" panose="020B0604020202020204" pitchFamily="34" charset="0"/>
              </a:rPr>
              <a:t>Câu có thành phần trạng ngữ và một cụm chủ vị.</a:t>
            </a:r>
            <a:endParaRPr lang="en-US" sz="4000" dirty="0">
              <a:solidFill>
                <a:schemeClr val="tx1"/>
              </a:solidFill>
              <a:latin typeface="Arial" panose="020B0604020202020204" pitchFamily="34" charset="0"/>
              <a:cs typeface="Arial" panose="020B0604020202020204" pitchFamily="34" charset="0"/>
            </a:endParaRPr>
          </a:p>
        </p:txBody>
      </p:sp>
      <p:sp>
        <p:nvSpPr>
          <p:cNvPr id="5" name="Đáp án sai 2">
            <a:extLst>
              <a:ext uri="{FF2B5EF4-FFF2-40B4-BE49-F238E27FC236}">
                <a16:creationId xmlns:a16="http://schemas.microsoft.com/office/drawing/2014/main" id="{C1ABA6A6-2188-ED52-293B-CE52CF4AD426}"/>
              </a:ext>
            </a:extLst>
          </p:cNvPr>
          <p:cNvSpPr/>
          <p:nvPr/>
        </p:nvSpPr>
        <p:spPr>
          <a:xfrm>
            <a:off x="487899" y="6362700"/>
            <a:ext cx="8257376" cy="3052026"/>
          </a:xfrm>
          <a:prstGeom prst="round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a:solidFill>
                  <a:schemeClr val="tx1"/>
                </a:solidFill>
                <a:latin typeface="Arial" panose="020B0604020202020204" pitchFamily="34" charset="0"/>
                <a:cs typeface="Arial" panose="020B0604020202020204" pitchFamily="34" charset="0"/>
              </a:rPr>
              <a:t>C. </a:t>
            </a:r>
            <a:r>
              <a:rPr lang="en-US" sz="4000" dirty="0" err="1">
                <a:solidFill>
                  <a:schemeClr val="tx1"/>
                </a:solidFill>
                <a:latin typeface="Arial" panose="020B0604020202020204" pitchFamily="34" charset="0"/>
                <a:cs typeface="Arial" panose="020B0604020202020204" pitchFamily="34" charset="0"/>
              </a:rPr>
              <a:t>Câu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có</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hai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cụm</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chủ</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vị</a:t>
            </a:r>
            <a:r>
              <a:rPr lang="en-US" sz="4000" dirty="0">
                <a:solidFill>
                  <a:schemeClr val="tx1"/>
                </a:solidFill>
                <a:latin typeface="Arial" panose="020B0604020202020204" pitchFamily="34" charset="0"/>
                <a:cs typeface="Arial" panose="020B0604020202020204" pitchFamily="34" charset="0"/>
              </a:rPr>
              <a:t> bao </a:t>
            </a:r>
            <a:r>
              <a:rPr lang="en-US" sz="4000" dirty="0" err="1">
                <a:solidFill>
                  <a:schemeClr val="tx1"/>
                </a:solidFill>
                <a:latin typeface="Arial" panose="020B0604020202020204" pitchFamily="34" charset="0"/>
                <a:cs typeface="Arial" panose="020B0604020202020204" pitchFamily="34" charset="0"/>
              </a:rPr>
              <a:t>chứa</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nhau</a:t>
            </a:r>
            <a:r>
              <a:rPr lang="en-US" sz="4000" dirty="0">
                <a:solidFill>
                  <a:schemeClr val="tx1"/>
                </a:solidFill>
                <a:latin typeface="Arial" panose="020B0604020202020204" pitchFamily="34" charset="0"/>
                <a:cs typeface="Arial" panose="020B0604020202020204" pitchFamily="34" charset="0"/>
              </a:rPr>
              <a:t>.</a:t>
            </a:r>
          </a:p>
        </p:txBody>
      </p:sp>
      <p:sp>
        <p:nvSpPr>
          <p:cNvPr id="6" name="Đáp án sai 3">
            <a:extLst>
              <a:ext uri="{FF2B5EF4-FFF2-40B4-BE49-F238E27FC236}">
                <a16:creationId xmlns:a16="http://schemas.microsoft.com/office/drawing/2014/main" id="{C9790E6A-18DB-5A2F-8131-7F83F2571445}"/>
              </a:ext>
            </a:extLst>
          </p:cNvPr>
          <p:cNvSpPr/>
          <p:nvPr/>
        </p:nvSpPr>
        <p:spPr>
          <a:xfrm>
            <a:off x="9296400" y="6362700"/>
            <a:ext cx="8257374" cy="3052026"/>
          </a:xfrm>
          <a:prstGeom prst="roundRect">
            <a:avLst>
              <a:gd name="adj" fmla="val 11247"/>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D. Câu có một cụm chủ vị nằm trong phần trạng ngữ.</a:t>
            </a:r>
            <a:endParaRPr lang="en-US" sz="4000" dirty="0">
              <a:solidFill>
                <a:schemeClr val="tx1"/>
              </a:solidFill>
              <a:latin typeface="Arial" panose="020B0604020202020204" pitchFamily="34" charset="0"/>
              <a:cs typeface="Arial" panose="020B0604020202020204" pitchFamily="34" charset="0"/>
            </a:endParaRPr>
          </a:p>
        </p:txBody>
      </p:sp>
      <p:pic>
        <p:nvPicPr>
          <p:cNvPr id="7" name="Correct sound effect and wrong sound effect (mp3cut.net)">
            <a:hlinkClick r:id="" action="ppaction://media"/>
            <a:extLst>
              <a:ext uri="{FF2B5EF4-FFF2-40B4-BE49-F238E27FC236}">
                <a16:creationId xmlns:a16="http://schemas.microsoft.com/office/drawing/2014/main" id="{2FF74046-9827-36C7-081C-057420C50D8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884726" y="-1192114"/>
            <a:ext cx="892308" cy="892308"/>
          </a:xfrm>
          <a:prstGeom prst="rect">
            <a:avLst/>
          </a:prstGeom>
        </p:spPr>
      </p:pic>
      <p:pic>
        <p:nvPicPr>
          <p:cNvPr id="8" name="Picture 5">
            <a:extLst>
              <a:ext uri="{FF2B5EF4-FFF2-40B4-BE49-F238E27FC236}">
                <a16:creationId xmlns:a16="http://schemas.microsoft.com/office/drawing/2014/main" id="{C979068C-349B-F97E-F3AE-D769448279E2}"/>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078813" y="4653511"/>
            <a:ext cx="1561832" cy="1359424"/>
          </a:xfrm>
          <a:prstGeom prst="rect">
            <a:avLst/>
          </a:prstGeom>
        </p:spPr>
      </p:pic>
      <p:pic>
        <p:nvPicPr>
          <p:cNvPr id="9" name="Picture 8">
            <a:extLst>
              <a:ext uri="{FF2B5EF4-FFF2-40B4-BE49-F238E27FC236}">
                <a16:creationId xmlns:a16="http://schemas.microsoft.com/office/drawing/2014/main" id="{1AA2392F-9569-BBA9-779F-6DBBDA8B0241}"/>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586573" y="7954816"/>
            <a:ext cx="1556480" cy="1386682"/>
          </a:xfrm>
          <a:prstGeom prst="rect">
            <a:avLst/>
          </a:prstGeom>
        </p:spPr>
      </p:pic>
      <p:pic>
        <p:nvPicPr>
          <p:cNvPr id="10" name="Picture 10">
            <a:extLst>
              <a:ext uri="{FF2B5EF4-FFF2-40B4-BE49-F238E27FC236}">
                <a16:creationId xmlns:a16="http://schemas.microsoft.com/office/drawing/2014/main" id="{3DF0BF2C-E832-87A2-7C9C-2C9EBCD4CFD0}"/>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274859" y="8028044"/>
            <a:ext cx="1556480" cy="1386682"/>
          </a:xfrm>
          <a:prstGeom prst="rect">
            <a:avLst/>
          </a:prstGeom>
        </p:spPr>
      </p:pic>
      <p:pic>
        <p:nvPicPr>
          <p:cNvPr id="11" name="Picture 10">
            <a:extLst>
              <a:ext uri="{FF2B5EF4-FFF2-40B4-BE49-F238E27FC236}">
                <a16:creationId xmlns:a16="http://schemas.microsoft.com/office/drawing/2014/main" id="{265A1A13-5E68-7497-2448-3B4656F3B273}"/>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464357" y="4724756"/>
            <a:ext cx="1556480" cy="1386682"/>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0E8CEBB6-B278-A176-B5D6-91750C2224F8}"/>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5538452" y="-1192114"/>
            <a:ext cx="892308" cy="892308"/>
          </a:xfrm>
          <a:prstGeom prst="rect">
            <a:avLst/>
          </a:prstGeom>
        </p:spPr>
      </p:pic>
    </p:spTree>
    <p:extLst>
      <p:ext uri="{BB962C8B-B14F-4D97-AF65-F5344CB8AC3E}">
        <p14:creationId xmlns:p14="http://schemas.microsoft.com/office/powerpoint/2010/main" val="180868221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Left)">
                                      <p:cBhvr>
                                        <p:cTn id="18" dur="500"/>
                                        <p:tgtEl>
                                          <p:spTgt spid="3"/>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6" name="TextBox 5">
            <a:extLst>
              <a:ext uri="{FF2B5EF4-FFF2-40B4-BE49-F238E27FC236}">
                <a16:creationId xmlns:a16="http://schemas.microsoft.com/office/drawing/2014/main" id="{42B8155E-8178-9A01-FE28-C980B43C377D}"/>
              </a:ext>
            </a:extLst>
          </p:cNvPr>
          <p:cNvSpPr txBox="1"/>
          <p:nvPr/>
        </p:nvSpPr>
        <p:spPr>
          <a:xfrm>
            <a:off x="584875" y="443010"/>
            <a:ext cx="17118250" cy="1306255"/>
          </a:xfrm>
          <a:prstGeom prst="rect">
            <a:avLst/>
          </a:prstGeom>
          <a:noFill/>
        </p:spPr>
        <p:txBody>
          <a:bodyPr wrap="square">
            <a:spAutoFit/>
          </a:bodyPr>
          <a:lstStyle/>
          <a:p>
            <a:pPr algn="ctr">
              <a:lnSpc>
                <a:spcPct val="150000"/>
              </a:lnSpc>
              <a:spcAft>
                <a:spcPts val="2000"/>
              </a:spcAft>
            </a:pPr>
            <a:r>
              <a:rPr lang="en-US" sz="6000" b="1" dirty="0">
                <a:solidFill>
                  <a:srgbClr val="00B050"/>
                </a:solidFill>
                <a:latin typeface="Arial" panose="020B0604020202020204" pitchFamily="34" charset="0"/>
                <a:ea typeface="Calibri" panose="020F0502020204030204" pitchFamily="34" charset="0"/>
                <a:cs typeface="Arial" panose="020B0604020202020204" pitchFamily="34" charset="0"/>
              </a:rPr>
              <a:t>LUYỆN TẬP</a:t>
            </a:r>
          </a:p>
        </p:txBody>
      </p:sp>
      <p:sp>
        <p:nvSpPr>
          <p:cNvPr id="7" name="TextBox 6">
            <a:extLst>
              <a:ext uri="{FF2B5EF4-FFF2-40B4-BE49-F238E27FC236}">
                <a16:creationId xmlns:a16="http://schemas.microsoft.com/office/drawing/2014/main" id="{76A7AA96-8B45-E84B-E38F-548B105D0E90}"/>
              </a:ext>
            </a:extLst>
          </p:cNvPr>
          <p:cNvSpPr txBox="1"/>
          <p:nvPr/>
        </p:nvSpPr>
        <p:spPr>
          <a:xfrm>
            <a:off x="9905324" y="2215331"/>
            <a:ext cx="7797800" cy="1824923"/>
          </a:xfrm>
          <a:prstGeom prst="rect">
            <a:avLst/>
          </a:prstGeom>
          <a:noFill/>
        </p:spPr>
        <p:txBody>
          <a:bodyPr wrap="square" rtlCol="0">
            <a:spAutoFit/>
          </a:bodyPr>
          <a:lstStyle/>
          <a:p>
            <a:pPr algn="ctr">
              <a:lnSpc>
                <a:spcPct val="150000"/>
              </a:lnSpc>
            </a:pPr>
            <a:r>
              <a:rPr lang="en-US" sz="4000" b="1" dirty="0" err="1">
                <a:solidFill>
                  <a:srgbClr val="C00000"/>
                </a:solidFill>
              </a:rPr>
              <a:t>Nhiệm</a:t>
            </a:r>
            <a:r>
              <a:rPr lang="en-US" sz="4000" b="1" dirty="0">
                <a:solidFill>
                  <a:srgbClr val="C00000"/>
                </a:solidFill>
              </a:rPr>
              <a:t> </a:t>
            </a:r>
            <a:r>
              <a:rPr lang="en-US" sz="4000" b="1" dirty="0" err="1">
                <a:solidFill>
                  <a:srgbClr val="C00000"/>
                </a:solidFill>
              </a:rPr>
              <a:t>vụ</a:t>
            </a:r>
            <a:r>
              <a:rPr lang="en-US" sz="4000" b="1" dirty="0">
                <a:solidFill>
                  <a:srgbClr val="C00000"/>
                </a:solidFill>
              </a:rPr>
              <a:t> 2:</a:t>
            </a:r>
          </a:p>
          <a:p>
            <a:pPr algn="ctr">
              <a:lnSpc>
                <a:spcPct val="150000"/>
              </a:lnSpc>
            </a:pPr>
            <a:r>
              <a:rPr lang="en-US" sz="4000" b="1" dirty="0" err="1"/>
              <a:t>Thực</a:t>
            </a:r>
            <a:r>
              <a:rPr lang="en-US" sz="4000" b="1" dirty="0"/>
              <a:t> </a:t>
            </a:r>
            <a:r>
              <a:rPr lang="en-US" sz="4000" b="1" dirty="0" err="1"/>
              <a:t>hành</a:t>
            </a:r>
            <a:r>
              <a:rPr lang="en-US" sz="4000" b="1" dirty="0"/>
              <a:t> </a:t>
            </a:r>
            <a:r>
              <a:rPr lang="en-US" sz="4000" b="1" dirty="0" err="1"/>
              <a:t>tiếng</a:t>
            </a:r>
            <a:r>
              <a:rPr lang="en-US" sz="4000" b="1" dirty="0"/>
              <a:t> </a:t>
            </a:r>
            <a:r>
              <a:rPr lang="en-US" sz="4000" b="1" dirty="0" err="1"/>
              <a:t>Việt</a:t>
            </a:r>
            <a:endParaRPr lang="en-US" sz="4000" b="1" dirty="0"/>
          </a:p>
        </p:txBody>
      </p:sp>
      <p:sp>
        <p:nvSpPr>
          <p:cNvPr id="8" name="Rectangle: Rounded Corners 7">
            <a:extLst>
              <a:ext uri="{FF2B5EF4-FFF2-40B4-BE49-F238E27FC236}">
                <a16:creationId xmlns:a16="http://schemas.microsoft.com/office/drawing/2014/main" id="{1416D323-DF39-8055-E13C-0F5A3091535B}"/>
              </a:ext>
            </a:extLst>
          </p:cNvPr>
          <p:cNvSpPr/>
          <p:nvPr/>
        </p:nvSpPr>
        <p:spPr>
          <a:xfrm>
            <a:off x="2280512" y="2515155"/>
            <a:ext cx="5664200" cy="1317670"/>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THẢO LUẬN NHÓM</a:t>
            </a:r>
          </a:p>
        </p:txBody>
      </p:sp>
      <p:sp>
        <p:nvSpPr>
          <p:cNvPr id="11" name="Rectangle: Rounded Corners 10">
            <a:extLst>
              <a:ext uri="{FF2B5EF4-FFF2-40B4-BE49-F238E27FC236}">
                <a16:creationId xmlns:a16="http://schemas.microsoft.com/office/drawing/2014/main" id="{742B3D10-9828-5D80-EA12-C302341FDFA2}"/>
              </a:ext>
            </a:extLst>
          </p:cNvPr>
          <p:cNvSpPr/>
          <p:nvPr/>
        </p:nvSpPr>
        <p:spPr>
          <a:xfrm>
            <a:off x="10235524" y="4574095"/>
            <a:ext cx="7137400" cy="4172970"/>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err="1">
                <a:solidFill>
                  <a:srgbClr val="C00000"/>
                </a:solidFill>
                <a:ea typeface="Times New Roman" panose="02020603050405020304" pitchFamily="18" charset="0"/>
                <a:cs typeface="Times New Roman" panose="02020603050405020304" pitchFamily="18" charset="0"/>
              </a:rPr>
              <a:t>Yêu</a:t>
            </a:r>
            <a:r>
              <a:rPr lang="en-US" sz="4000" b="1" dirty="0">
                <a:solidFill>
                  <a:srgbClr val="C00000"/>
                </a:solidFill>
                <a:ea typeface="Times New Roman" panose="02020603050405020304" pitchFamily="18" charset="0"/>
                <a:cs typeface="Times New Roman" panose="02020603050405020304" pitchFamily="18" charset="0"/>
              </a:rPr>
              <a:t> </a:t>
            </a:r>
            <a:r>
              <a:rPr lang="en-US" sz="4000" b="1" dirty="0" err="1">
                <a:solidFill>
                  <a:srgbClr val="C00000"/>
                </a:solidFill>
                <a:ea typeface="Times New Roman" panose="02020603050405020304" pitchFamily="18" charset="0"/>
                <a:cs typeface="Times New Roman" panose="02020603050405020304" pitchFamily="18" charset="0"/>
              </a:rPr>
              <a:t>cầu</a:t>
            </a:r>
            <a:r>
              <a:rPr lang="en-US" sz="4000" b="1" dirty="0">
                <a:solidFill>
                  <a:srgbClr val="C00000"/>
                </a:solidFill>
                <a:ea typeface="Times New Roman" panose="02020603050405020304" pitchFamily="18" charset="0"/>
                <a:cs typeface="Times New Roman" panose="02020603050405020304" pitchFamily="18" charset="0"/>
              </a:rPr>
              <a:t>:</a:t>
            </a:r>
          </a:p>
          <a:p>
            <a:pPr algn="ctr">
              <a:lnSpc>
                <a:spcPct val="150000"/>
              </a:lnSpc>
            </a:pPr>
            <a:r>
              <a:rPr lang="vi-VN" sz="4000" dirty="0">
                <a:solidFill>
                  <a:schemeClr val="tx1"/>
                </a:solidFill>
                <a:ea typeface="Times New Roman" panose="02020603050405020304" pitchFamily="18" charset="0"/>
                <a:cs typeface="Times New Roman" panose="02020603050405020304" pitchFamily="18" charset="0"/>
              </a:rPr>
              <a:t>Hoàn thành bài tập 1, 2, 3 (SGK trang</a:t>
            </a:r>
            <a:r>
              <a:rPr lang="en-US" sz="4000" dirty="0">
                <a:solidFill>
                  <a:schemeClr val="tx1"/>
                </a:solidFill>
                <a:ea typeface="Times New Roman" panose="02020603050405020304" pitchFamily="18" charset="0"/>
                <a:cs typeface="Times New Roman" panose="02020603050405020304" pitchFamily="18" charset="0"/>
              </a:rPr>
              <a:t> 15 -16</a:t>
            </a:r>
            <a:r>
              <a:rPr lang="vi-VN" sz="4000" dirty="0">
                <a:solidFill>
                  <a:schemeClr val="tx1"/>
                </a:solidFill>
                <a:ea typeface="Times New Roman" panose="02020603050405020304" pitchFamily="18" charset="0"/>
                <a:cs typeface="Times New Roman" panose="02020603050405020304" pitchFamily="18" charset="0"/>
              </a:rPr>
              <a:t>).</a:t>
            </a:r>
            <a:endParaRPr lang="en-US" sz="4000" dirty="0">
              <a:solidFill>
                <a:schemeClr val="tx1"/>
              </a:solidFill>
              <a:ea typeface="Times New Roman" panose="02020603050405020304" pitchFamily="18" charset="0"/>
            </a:endParaRPr>
          </a:p>
        </p:txBody>
      </p:sp>
      <p:pic>
        <p:nvPicPr>
          <p:cNvPr id="13" name="Picture 12">
            <a:extLst>
              <a:ext uri="{FF2B5EF4-FFF2-40B4-BE49-F238E27FC236}">
                <a16:creationId xmlns:a16="http://schemas.microsoft.com/office/drawing/2014/main" id="{434E7997-AC25-1CA7-D1C9-3DCF15E65854}"/>
              </a:ext>
            </a:extLst>
          </p:cNvPr>
          <p:cNvPicPr>
            <a:picLocks noChangeAspect="1"/>
          </p:cNvPicPr>
          <p:nvPr/>
        </p:nvPicPr>
        <p:blipFill rotWithShape="1">
          <a:blip r:embed="rId3"/>
          <a:srcRect l="48472" t="40314" r="15694" b="25186"/>
          <a:stretch/>
        </p:blipFill>
        <p:spPr>
          <a:xfrm>
            <a:off x="915076" y="4387280"/>
            <a:ext cx="8395072" cy="4546600"/>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5C63B76-A7CD-03EC-915A-1F2041B62D18}"/>
              </a:ext>
            </a:extLst>
          </p:cNvPr>
          <p:cNvSpPr/>
          <p:nvPr/>
        </p:nvSpPr>
        <p:spPr>
          <a:xfrm>
            <a:off x="4229100" y="344456"/>
            <a:ext cx="9829800" cy="1016259"/>
          </a:xfrm>
          <a:prstGeom prst="roundRect">
            <a:avLst/>
          </a:prstGeom>
          <a:solidFill>
            <a:schemeClr val="tx1">
              <a:lumMod val="75000"/>
              <a:lumOff val="25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accent6"/>
                </a:solidFill>
              </a:rPr>
              <a:t>Bài</a:t>
            </a:r>
            <a:r>
              <a:rPr lang="en-US" sz="4400" b="1" dirty="0">
                <a:solidFill>
                  <a:schemeClr val="accent6"/>
                </a:solidFill>
              </a:rPr>
              <a:t> </a:t>
            </a:r>
            <a:r>
              <a:rPr lang="en-US" sz="4400" b="1" dirty="0" err="1">
                <a:solidFill>
                  <a:schemeClr val="accent6"/>
                </a:solidFill>
              </a:rPr>
              <a:t>tập</a:t>
            </a:r>
            <a:r>
              <a:rPr lang="en-US" sz="4400" b="1" dirty="0">
                <a:solidFill>
                  <a:schemeClr val="accent6"/>
                </a:solidFill>
              </a:rPr>
              <a:t> 1 (SGK tr.15)</a:t>
            </a:r>
          </a:p>
        </p:txBody>
      </p:sp>
      <p:sp>
        <p:nvSpPr>
          <p:cNvPr id="4" name="TextBox 3">
            <a:extLst>
              <a:ext uri="{FF2B5EF4-FFF2-40B4-BE49-F238E27FC236}">
                <a16:creationId xmlns:a16="http://schemas.microsoft.com/office/drawing/2014/main" id="{2F4DD74C-0E0D-6F12-EC6C-3747765D3D51}"/>
              </a:ext>
            </a:extLst>
          </p:cNvPr>
          <p:cNvSpPr txBox="1"/>
          <p:nvPr/>
        </p:nvSpPr>
        <p:spPr>
          <a:xfrm>
            <a:off x="571500" y="1714500"/>
            <a:ext cx="17145000" cy="8391977"/>
          </a:xfrm>
          <a:prstGeom prst="rect">
            <a:avLst/>
          </a:prstGeom>
          <a:noFill/>
        </p:spPr>
        <p:txBody>
          <a:bodyPr wrap="square">
            <a:spAutoFit/>
          </a:bodyPr>
          <a:lstStyle/>
          <a:p>
            <a:pPr>
              <a:lnSpc>
                <a:spcPct val="150000"/>
              </a:lnSpc>
            </a:pPr>
            <a:r>
              <a:rPr lang="vi-VN" sz="4000" dirty="0"/>
              <a:t>(</a:t>
            </a:r>
            <a:r>
              <a:rPr lang="vi-VN" sz="3600" dirty="0"/>
              <a:t>1) Đặc trưng của chủ nghĩa toàn cầu hiện đại là sự đón nhận và trân trọng đóng góp của tất cả các dân tộc trong bản hòa ca của nhân loại. (2) Ở đó, người ta chia sẻ giá trị của mình vào cái chung, tạo nên một bức tranh lớn đa sắc màu nhưng vẫn nhất quán và đầy tính nhân bản. (3) Nhiều ý kiến cho rằng khi “thế giới phẳng”, các nền văn hoá giao thoa sẽ dần hoà lẫn với nhau, mỗi người đều giống hệt nhau và mất đi văn hoá đặc trưng của dân tộc mình. (4) Điều đó là không đúng, bởi mỗi công dân, mỗi dân tộc là một mảnh ghép vừa vặn trong bức tranh chung của nhân loại nhưng vẫn mang trong mình một sắc màu đặc trưng của dân tộc.</a:t>
            </a:r>
          </a:p>
          <a:p>
            <a:pPr algn="r">
              <a:lnSpc>
                <a:spcPct val="150000"/>
              </a:lnSpc>
            </a:pPr>
            <a:r>
              <a:rPr lang="vi-VN" sz="3600" dirty="0"/>
              <a:t>(Nam Lê - Như Ý, Bản sắc dân tộc: cái gốc của mọi công dân toàn cầu, https://giaoducthoidai.vn/, ngày 03/11/2019)</a:t>
            </a:r>
            <a:endParaRPr lang="en-US" sz="3600" dirty="0"/>
          </a:p>
        </p:txBody>
      </p:sp>
    </p:spTree>
    <p:extLst>
      <p:ext uri="{BB962C8B-B14F-4D97-AF65-F5344CB8AC3E}">
        <p14:creationId xmlns:p14="http://schemas.microsoft.com/office/powerpoint/2010/main" val="1258195983"/>
      </p:ext>
    </p:extLst>
  </p:cSld>
  <p:clrMapOvr>
    <a:masterClrMapping/>
  </p:clrMapOvr>
  <p:transition spd="med">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E1F465-377C-88C1-2000-C0F2AF0DE805}"/>
              </a:ext>
            </a:extLst>
          </p:cNvPr>
          <p:cNvPicPr>
            <a:picLocks noChangeAspect="1"/>
          </p:cNvPicPr>
          <p:nvPr/>
        </p:nvPicPr>
        <p:blipFill>
          <a:blip r:embed="rId2">
            <a:extLst>
              <a:ext uri="{28A0092B-C50C-407E-A947-70E740481C1C}">
                <a14:useLocalDpi xmlns:a14="http://schemas.microsoft.com/office/drawing/2010/main" val="0"/>
              </a:ext>
            </a:extLst>
          </a:blip>
          <a:srcRect t="53704" r="77920"/>
          <a:stretch/>
        </p:blipFill>
        <p:spPr>
          <a:xfrm>
            <a:off x="6934200" y="3546615"/>
            <a:ext cx="5715000" cy="6740385"/>
          </a:xfrm>
          <a:prstGeom prst="rect">
            <a:avLst/>
          </a:prstGeom>
        </p:spPr>
      </p:pic>
      <p:sp>
        <p:nvSpPr>
          <p:cNvPr id="5" name="Speech Bubble: Rectangle with Corners Rounded 4">
            <a:extLst>
              <a:ext uri="{FF2B5EF4-FFF2-40B4-BE49-F238E27FC236}">
                <a16:creationId xmlns:a16="http://schemas.microsoft.com/office/drawing/2014/main" id="{BE78CF44-2509-58E5-6695-2F167DF1DAAB}"/>
              </a:ext>
            </a:extLst>
          </p:cNvPr>
          <p:cNvSpPr/>
          <p:nvPr/>
        </p:nvSpPr>
        <p:spPr>
          <a:xfrm>
            <a:off x="533400" y="1409700"/>
            <a:ext cx="7391400" cy="4572000"/>
          </a:xfrm>
          <a:prstGeom prst="wedgeRoundRectCallout">
            <a:avLst>
              <a:gd name="adj1" fmla="val 58788"/>
              <a:gd name="adj2" fmla="val -1493"/>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0" i="0" dirty="0">
                <a:solidFill>
                  <a:srgbClr val="000000"/>
                </a:solidFill>
                <a:effectLst/>
                <a:latin typeface="arial" panose="020B0604020202020204" pitchFamily="34" charset="0"/>
              </a:rPr>
              <a:t>a. Phân tích cấu trúc các câu trong đoạn trích trên, sau đó, cho biết câu nào là câu đơn, câu nào là câu ghép.</a:t>
            </a:r>
            <a:endParaRPr lang="en-US" sz="4000" dirty="0"/>
          </a:p>
        </p:txBody>
      </p:sp>
      <p:sp>
        <p:nvSpPr>
          <p:cNvPr id="6" name="Speech Bubble: Rectangle with Corners Rounded 5">
            <a:extLst>
              <a:ext uri="{FF2B5EF4-FFF2-40B4-BE49-F238E27FC236}">
                <a16:creationId xmlns:a16="http://schemas.microsoft.com/office/drawing/2014/main" id="{8C2CBC39-B80C-C4F9-70BE-4200005C8E84}"/>
              </a:ext>
            </a:extLst>
          </p:cNvPr>
          <p:cNvSpPr/>
          <p:nvPr/>
        </p:nvSpPr>
        <p:spPr>
          <a:xfrm>
            <a:off x="11049000" y="342900"/>
            <a:ext cx="6705600" cy="4267200"/>
          </a:xfrm>
          <a:prstGeom prst="wedgeRoundRectCallout">
            <a:avLst>
              <a:gd name="adj1" fmla="val -62359"/>
              <a:gd name="adj2" fmla="val 26549"/>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0" i="0" dirty="0">
                <a:solidFill>
                  <a:srgbClr val="000000"/>
                </a:solidFill>
                <a:effectLst/>
                <a:latin typeface="arial" panose="020B0604020202020204" pitchFamily="34" charset="0"/>
              </a:rPr>
              <a:t>b. Nêu tác dụng của việc lựa chọn các kiểu câu (câu đơn, câu ghép) trong đoạn trích trên</a:t>
            </a:r>
            <a:endParaRPr lang="en-US" sz="4000" dirty="0"/>
          </a:p>
        </p:txBody>
      </p:sp>
    </p:spTree>
    <p:extLst>
      <p:ext uri="{BB962C8B-B14F-4D97-AF65-F5344CB8AC3E}">
        <p14:creationId xmlns:p14="http://schemas.microsoft.com/office/powerpoint/2010/main" val="69871896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2FDCE-6C7E-87BB-DC96-6CC575D468A5}"/>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8FB49A7-2CD2-CA7A-7136-EB1FAA2BA14B}"/>
              </a:ext>
            </a:extLst>
          </p:cNvPr>
          <p:cNvGraphicFramePr>
            <a:graphicFrameLocks noGrp="1"/>
          </p:cNvGraphicFramePr>
          <p:nvPr>
            <p:extLst>
              <p:ext uri="{D42A27DB-BD31-4B8C-83A1-F6EECF244321}">
                <p14:modId xmlns:p14="http://schemas.microsoft.com/office/powerpoint/2010/main" val="1390321645"/>
              </p:ext>
            </p:extLst>
          </p:nvPr>
        </p:nvGraphicFramePr>
        <p:xfrm>
          <a:off x="304800" y="1485900"/>
          <a:ext cx="17221200" cy="8074502"/>
        </p:xfrm>
        <a:graphic>
          <a:graphicData uri="http://schemas.openxmlformats.org/drawingml/2006/table">
            <a:tbl>
              <a:tblPr firstRow="1" firstCol="1" bandRow="1">
                <a:tableStyleId>{5C22544A-7EE6-4342-B048-85BDC9FD1C3A}</a:tableStyleId>
              </a:tblPr>
              <a:tblGrid>
                <a:gridCol w="12039600">
                  <a:extLst>
                    <a:ext uri="{9D8B030D-6E8A-4147-A177-3AD203B41FA5}">
                      <a16:colId xmlns:a16="http://schemas.microsoft.com/office/drawing/2014/main" val="3328648715"/>
                    </a:ext>
                  </a:extLst>
                </a:gridCol>
                <a:gridCol w="2514600">
                  <a:extLst>
                    <a:ext uri="{9D8B030D-6E8A-4147-A177-3AD203B41FA5}">
                      <a16:colId xmlns:a16="http://schemas.microsoft.com/office/drawing/2014/main" val="2611414683"/>
                    </a:ext>
                  </a:extLst>
                </a:gridCol>
                <a:gridCol w="2667000">
                  <a:extLst>
                    <a:ext uri="{9D8B030D-6E8A-4147-A177-3AD203B41FA5}">
                      <a16:colId xmlns:a16="http://schemas.microsoft.com/office/drawing/2014/main" val="1583261317"/>
                    </a:ext>
                  </a:extLst>
                </a:gridCol>
              </a:tblGrid>
              <a:tr h="914400">
                <a:tc>
                  <a:txBody>
                    <a:bodyPr/>
                    <a:lstStyle/>
                    <a:p>
                      <a:pPr algn="ctr">
                        <a:lnSpc>
                          <a:spcPct val="100000"/>
                        </a:lnSpc>
                      </a:pPr>
                      <a:r>
                        <a:rPr lang="en-US" sz="4000" dirty="0" err="1">
                          <a:effectLst/>
                        </a:rPr>
                        <a:t>Câu</a:t>
                      </a:r>
                      <a:r>
                        <a:rPr lang="vi-VN" sz="4000" dirty="0">
                          <a:effectLst/>
                        </a:rPr>
                        <a:t> văn</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lnSpc>
                          <a:spcPct val="100000"/>
                        </a:lnSpc>
                      </a:pPr>
                      <a:r>
                        <a:rPr lang="en-US" sz="4000" dirty="0" err="1">
                          <a:effectLst/>
                        </a:rPr>
                        <a:t>Kiểu</a:t>
                      </a:r>
                      <a:r>
                        <a:rPr lang="vi-VN" sz="4000" dirty="0">
                          <a:effectLst/>
                        </a:rPr>
                        <a:t> câu</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lnSpc>
                          <a:spcPct val="100000"/>
                        </a:lnSpc>
                      </a:pPr>
                      <a:r>
                        <a:rPr lang="en-US" sz="4000" dirty="0" err="1">
                          <a:effectLst/>
                        </a:rPr>
                        <a:t>Tác</a:t>
                      </a:r>
                      <a:r>
                        <a:rPr lang="vi-VN" sz="4000" dirty="0">
                          <a:effectLst/>
                        </a:rPr>
                        <a:t> dụng</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018019324"/>
                  </a:ext>
                </a:extLst>
              </a:tr>
              <a:tr h="3580051">
                <a:tc>
                  <a:txBody>
                    <a:bodyPr/>
                    <a:lstStyle/>
                    <a:p>
                      <a:pPr algn="just">
                        <a:lnSpc>
                          <a:spcPct val="150000"/>
                        </a:lnSpc>
                      </a:pPr>
                      <a:r>
                        <a:rPr lang="vi-VN" sz="4000" b="0" dirty="0">
                          <a:solidFill>
                            <a:schemeClr val="tx1"/>
                          </a:solidFill>
                          <a:effectLst/>
                        </a:rPr>
                        <a:t>(1) Đặc trưng của toàn cầu hoá là sự đón</a:t>
                      </a:r>
                      <a:endParaRPr lang="en-US" sz="4000" b="0" dirty="0">
                        <a:solidFill>
                          <a:schemeClr val="tx1"/>
                        </a:solidFill>
                        <a:effectLst/>
                      </a:endParaRPr>
                    </a:p>
                    <a:p>
                      <a:pPr algn="just">
                        <a:lnSpc>
                          <a:spcPct val="150000"/>
                        </a:lnSpc>
                      </a:pPr>
                      <a:r>
                        <a:rPr lang="vi-VN" sz="4000" b="0" dirty="0">
                          <a:solidFill>
                            <a:schemeClr val="tx1"/>
                          </a:solidFill>
                          <a:effectLst/>
                        </a:rPr>
                        <a:t> nhận và trân trọng đóng góp của tất cả các dân tộc trong bản hoà ca của nhân loại.</a:t>
                      </a:r>
                      <a:endParaRPr lang="en-US" sz="4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50000"/>
                        </a:lnSpc>
                      </a:pPr>
                      <a:r>
                        <a:rPr lang="vi-VN" sz="4000" b="0" dirty="0">
                          <a:solidFill>
                            <a:schemeClr val="tx1"/>
                          </a:solidFill>
                          <a:effectLst/>
                        </a:rPr>
                        <a:t> </a:t>
                      </a:r>
                      <a:endParaRPr lang="en-US" sz="4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50000"/>
                        </a:lnSpc>
                      </a:pPr>
                      <a:r>
                        <a:rPr lang="vi-VN" sz="4000" b="0" dirty="0">
                          <a:solidFill>
                            <a:schemeClr val="tx1"/>
                          </a:solidFill>
                          <a:effectLst/>
                        </a:rPr>
                        <a:t> </a:t>
                      </a:r>
                      <a:endParaRPr lang="en-US" sz="4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202636737"/>
                  </a:ext>
                </a:extLst>
              </a:tr>
              <a:tr h="3580051">
                <a:tc>
                  <a:txBody>
                    <a:bodyPr/>
                    <a:lstStyle/>
                    <a:p>
                      <a:pPr algn="just">
                        <a:lnSpc>
                          <a:spcPct val="150000"/>
                        </a:lnSpc>
                      </a:pPr>
                      <a:r>
                        <a:rPr lang="vi-VN" sz="4000" b="0" dirty="0">
                          <a:solidFill>
                            <a:schemeClr val="tx1"/>
                          </a:solidFill>
                          <a:effectLst/>
                        </a:rPr>
                        <a:t>(2) Ở đó, người ta chia sẻ giá trị của mình vào cái chung, tạo nên một bức tranh lớn đa sắc màu nhưng vẫn nhất quán và đầy tính nhân bản.</a:t>
                      </a:r>
                      <a:endParaRPr lang="en-US" sz="4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50000"/>
                        </a:lnSpc>
                      </a:pPr>
                      <a:r>
                        <a:rPr lang="vi-VN" sz="4000" b="0" dirty="0">
                          <a:solidFill>
                            <a:schemeClr val="tx1"/>
                          </a:solidFill>
                          <a:effectLst/>
                        </a:rPr>
                        <a:t> </a:t>
                      </a:r>
                      <a:endParaRPr lang="en-US" sz="4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50000"/>
                        </a:lnSpc>
                      </a:pPr>
                      <a:endParaRPr lang="en-US" sz="4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599360127"/>
                  </a:ext>
                </a:extLst>
              </a:tr>
            </a:tbl>
          </a:graphicData>
        </a:graphic>
      </p:graphicFrame>
      <p:sp>
        <p:nvSpPr>
          <p:cNvPr id="3" name="TextBox 2">
            <a:extLst>
              <a:ext uri="{FF2B5EF4-FFF2-40B4-BE49-F238E27FC236}">
                <a16:creationId xmlns:a16="http://schemas.microsoft.com/office/drawing/2014/main" id="{8B892E5F-3E23-4E4B-1084-5D3B2C65EFB0}"/>
              </a:ext>
            </a:extLst>
          </p:cNvPr>
          <p:cNvSpPr txBox="1"/>
          <p:nvPr/>
        </p:nvSpPr>
        <p:spPr>
          <a:xfrm>
            <a:off x="2451305" y="372655"/>
            <a:ext cx="13385389" cy="707886"/>
          </a:xfrm>
          <a:prstGeom prst="rect">
            <a:avLst/>
          </a:prstGeom>
          <a:noFill/>
        </p:spPr>
        <p:txBody>
          <a:bodyPr wrap="square">
            <a:spAutoFit/>
          </a:bodyPr>
          <a:lstStyle/>
          <a:p>
            <a:pPr algn="ctr"/>
            <a:r>
              <a:rPr lang="en-US" sz="4000" b="1" dirty="0">
                <a:solidFill>
                  <a:srgbClr val="C00000"/>
                </a:solidFill>
              </a:rPr>
              <a:t>Hoàn </a:t>
            </a:r>
            <a:r>
              <a:rPr lang="en-US" sz="4000" b="1" dirty="0" err="1">
                <a:solidFill>
                  <a:srgbClr val="C00000"/>
                </a:solidFill>
              </a:rPr>
              <a:t>thành</a:t>
            </a:r>
            <a:r>
              <a:rPr lang="en-US" sz="4000" b="1" dirty="0">
                <a:solidFill>
                  <a:srgbClr val="C00000"/>
                </a:solidFill>
              </a:rPr>
              <a:t> </a:t>
            </a:r>
            <a:r>
              <a:rPr lang="en-US" sz="4000" b="1" dirty="0" err="1">
                <a:solidFill>
                  <a:srgbClr val="C00000"/>
                </a:solidFill>
              </a:rPr>
              <a:t>bài</a:t>
            </a:r>
            <a:r>
              <a:rPr lang="en-US" sz="4000" b="1" dirty="0">
                <a:solidFill>
                  <a:srgbClr val="C00000"/>
                </a:solidFill>
              </a:rPr>
              <a:t> </a:t>
            </a:r>
            <a:r>
              <a:rPr lang="en-US" sz="4000" b="1" dirty="0" err="1">
                <a:solidFill>
                  <a:srgbClr val="C00000"/>
                </a:solidFill>
              </a:rPr>
              <a:t>tập</a:t>
            </a:r>
            <a:r>
              <a:rPr lang="en-US" sz="4000" b="1" dirty="0">
                <a:solidFill>
                  <a:srgbClr val="C00000"/>
                </a:solidFill>
              </a:rPr>
              <a:t> 1 (SGK </a:t>
            </a:r>
            <a:r>
              <a:rPr lang="en-US" sz="4000" b="1" dirty="0" err="1">
                <a:solidFill>
                  <a:srgbClr val="C00000"/>
                </a:solidFill>
              </a:rPr>
              <a:t>trang</a:t>
            </a:r>
            <a:r>
              <a:rPr lang="en-US" sz="4000" b="1" dirty="0">
                <a:solidFill>
                  <a:srgbClr val="C00000"/>
                </a:solidFill>
              </a:rPr>
              <a:t> 15) </a:t>
            </a:r>
            <a:r>
              <a:rPr lang="en-US" sz="4000" b="1" dirty="0" err="1">
                <a:solidFill>
                  <a:srgbClr val="C00000"/>
                </a:solidFill>
              </a:rPr>
              <a:t>vào</a:t>
            </a:r>
            <a:r>
              <a:rPr lang="en-US" sz="4000" b="1" dirty="0">
                <a:solidFill>
                  <a:srgbClr val="C00000"/>
                </a:solidFill>
              </a:rPr>
              <a:t> </a:t>
            </a:r>
            <a:r>
              <a:rPr lang="en-US" sz="4000" b="1" dirty="0" err="1">
                <a:solidFill>
                  <a:srgbClr val="C00000"/>
                </a:solidFill>
              </a:rPr>
              <a:t>bảng</a:t>
            </a:r>
            <a:r>
              <a:rPr lang="en-US" sz="4000" b="1" dirty="0">
                <a:solidFill>
                  <a:srgbClr val="C00000"/>
                </a:solidFill>
              </a:rPr>
              <a:t> </a:t>
            </a:r>
            <a:r>
              <a:rPr lang="en-US" sz="4000" b="1" dirty="0" err="1">
                <a:solidFill>
                  <a:srgbClr val="C00000"/>
                </a:solidFill>
              </a:rPr>
              <a:t>sau</a:t>
            </a:r>
            <a:r>
              <a:rPr lang="en-US" sz="4000" b="1" dirty="0">
                <a:solidFill>
                  <a:srgbClr val="C00000"/>
                </a:solidFill>
              </a:rPr>
              <a:t>:</a:t>
            </a:r>
          </a:p>
        </p:txBody>
      </p:sp>
    </p:spTree>
    <p:extLst>
      <p:ext uri="{BB962C8B-B14F-4D97-AF65-F5344CB8AC3E}">
        <p14:creationId xmlns:p14="http://schemas.microsoft.com/office/powerpoint/2010/main" val="1083677863"/>
      </p:ext>
    </p:extLst>
  </p:cSld>
  <p:clrMapOvr>
    <a:masterClrMapping/>
  </p:clrMapOvr>
  <p:transition spd="slow">
    <p:cove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F9D7B96-33CC-B6DB-1D0E-A1D4A8260882}"/>
              </a:ext>
            </a:extLst>
          </p:cNvPr>
          <p:cNvGraphicFramePr>
            <a:graphicFrameLocks noGrp="1"/>
          </p:cNvGraphicFramePr>
          <p:nvPr>
            <p:extLst>
              <p:ext uri="{D42A27DB-BD31-4B8C-83A1-F6EECF244321}">
                <p14:modId xmlns:p14="http://schemas.microsoft.com/office/powerpoint/2010/main" val="598643656"/>
              </p:ext>
            </p:extLst>
          </p:nvPr>
        </p:nvGraphicFramePr>
        <p:xfrm>
          <a:off x="381000" y="204754"/>
          <a:ext cx="17221200" cy="8901145"/>
        </p:xfrm>
        <a:graphic>
          <a:graphicData uri="http://schemas.openxmlformats.org/drawingml/2006/table">
            <a:tbl>
              <a:tblPr firstRow="1" firstCol="1" bandRow="1">
                <a:tableStyleId>{5C22544A-7EE6-4342-B048-85BDC9FD1C3A}</a:tableStyleId>
              </a:tblPr>
              <a:tblGrid>
                <a:gridCol w="12039600">
                  <a:extLst>
                    <a:ext uri="{9D8B030D-6E8A-4147-A177-3AD203B41FA5}">
                      <a16:colId xmlns:a16="http://schemas.microsoft.com/office/drawing/2014/main" val="3328648715"/>
                    </a:ext>
                  </a:extLst>
                </a:gridCol>
                <a:gridCol w="2514600">
                  <a:extLst>
                    <a:ext uri="{9D8B030D-6E8A-4147-A177-3AD203B41FA5}">
                      <a16:colId xmlns:a16="http://schemas.microsoft.com/office/drawing/2014/main" val="2611414683"/>
                    </a:ext>
                  </a:extLst>
                </a:gridCol>
                <a:gridCol w="2667000">
                  <a:extLst>
                    <a:ext uri="{9D8B030D-6E8A-4147-A177-3AD203B41FA5}">
                      <a16:colId xmlns:a16="http://schemas.microsoft.com/office/drawing/2014/main" val="1583261317"/>
                    </a:ext>
                  </a:extLst>
                </a:gridCol>
              </a:tblGrid>
              <a:tr h="1164255">
                <a:tc>
                  <a:txBody>
                    <a:bodyPr/>
                    <a:lstStyle/>
                    <a:p>
                      <a:pPr algn="ctr">
                        <a:lnSpc>
                          <a:spcPct val="150000"/>
                        </a:lnSpc>
                      </a:pPr>
                      <a:r>
                        <a:rPr lang="en-US" sz="4000" dirty="0" err="1">
                          <a:effectLst/>
                        </a:rPr>
                        <a:t>Câu</a:t>
                      </a:r>
                      <a:r>
                        <a:rPr lang="vi-VN" sz="4000" dirty="0">
                          <a:effectLst/>
                        </a:rPr>
                        <a:t> văn</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lnSpc>
                          <a:spcPct val="150000"/>
                        </a:lnSpc>
                      </a:pPr>
                      <a:r>
                        <a:rPr lang="en-US" sz="4000" dirty="0" err="1">
                          <a:effectLst/>
                        </a:rPr>
                        <a:t>Kiểu</a:t>
                      </a:r>
                      <a:r>
                        <a:rPr lang="vi-VN" sz="4000" dirty="0">
                          <a:effectLst/>
                        </a:rPr>
                        <a:t> câu</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lnSpc>
                          <a:spcPct val="150000"/>
                        </a:lnSpc>
                      </a:pPr>
                      <a:r>
                        <a:rPr lang="en-US" sz="4000" dirty="0" err="1">
                          <a:effectLst/>
                        </a:rPr>
                        <a:t>Tác</a:t>
                      </a:r>
                      <a:r>
                        <a:rPr lang="vi-VN" sz="4000" dirty="0">
                          <a:effectLst/>
                        </a:rPr>
                        <a:t> dụng</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018019324"/>
                  </a:ext>
                </a:extLst>
              </a:tr>
              <a:tr h="3868445">
                <a:tc>
                  <a:txBody>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4000" b="0" dirty="0">
                          <a:solidFill>
                            <a:schemeClr val="tx1"/>
                          </a:solidFill>
                          <a:effectLst/>
                          <a:latin typeface="+mn-lt"/>
                          <a:ea typeface="Times New Roman" panose="02020603050405020304" pitchFamily="18" charset="0"/>
                          <a:cs typeface="Arial" panose="020B0604020202020204" pitchFamily="34" charset="0"/>
                        </a:rPr>
                        <a:t>(3) Nhiều ý kiến cho rằng khi “thế giới phẳng”, các nền văn hoá giao thoa sẽ dần hoà lẫn với nhau, mỗi người đều giống hệt nhau và mất đi đặc trưng của dân tộc mình</a:t>
                      </a:r>
                      <a:endParaRPr lang="en-US" sz="40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50000"/>
                        </a:lnSpc>
                      </a:pPr>
                      <a:endParaRPr lang="en-US" sz="4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50000"/>
                        </a:lnSpc>
                      </a:pPr>
                      <a:endParaRPr lang="en-US" sz="4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552997430"/>
                  </a:ext>
                </a:extLst>
              </a:tr>
              <a:tr h="3868445">
                <a:tc>
                  <a:txBody>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4000" b="0" dirty="0">
                          <a:solidFill>
                            <a:schemeClr val="tx1"/>
                          </a:solidFill>
                          <a:effectLst/>
                          <a:latin typeface="+mn-lt"/>
                          <a:ea typeface="Times New Roman" panose="02020603050405020304" pitchFamily="18" charset="0"/>
                          <a:cs typeface="Arial" panose="020B0604020202020204" pitchFamily="34" charset="0"/>
                        </a:rPr>
                        <a:t>(4) Điều đó là không đúng, bởi mỗi công dân, mỗi dân tộc là một mảnh ghép vừa vặn trong bức tranh chung của nhân loại nhưng vẫn mang trong mình một sắc màu đặc trưng của dân tộc.</a:t>
                      </a:r>
                      <a:endParaRPr lang="en-US" sz="40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50000"/>
                        </a:lnSpc>
                      </a:pPr>
                      <a:endParaRPr lang="en-US" sz="4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50000"/>
                        </a:lnSpc>
                      </a:pPr>
                      <a:endParaRPr lang="en-US" sz="4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869720632"/>
                  </a:ext>
                </a:extLst>
              </a:tr>
            </a:tbl>
          </a:graphicData>
        </a:graphic>
      </p:graphicFrame>
    </p:spTree>
    <p:extLst>
      <p:ext uri="{BB962C8B-B14F-4D97-AF65-F5344CB8AC3E}">
        <p14:creationId xmlns:p14="http://schemas.microsoft.com/office/powerpoint/2010/main" val="4143111182"/>
      </p:ext>
    </p:extLst>
  </p:cSld>
  <p:clrMapOvr>
    <a:masterClrMapping/>
  </p:clrMapOvr>
  <p:transition spd="med">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A6BC5A4-196E-D612-0107-018DF9643A26}"/>
              </a:ext>
            </a:extLst>
          </p:cNvPr>
          <p:cNvGraphicFramePr>
            <a:graphicFrameLocks noGrp="1"/>
          </p:cNvGraphicFramePr>
          <p:nvPr>
            <p:extLst>
              <p:ext uri="{D42A27DB-BD31-4B8C-83A1-F6EECF244321}">
                <p14:modId xmlns:p14="http://schemas.microsoft.com/office/powerpoint/2010/main" val="1772315919"/>
              </p:ext>
            </p:extLst>
          </p:nvPr>
        </p:nvGraphicFramePr>
        <p:xfrm>
          <a:off x="685800" y="1104900"/>
          <a:ext cx="16916400" cy="8652702"/>
        </p:xfrm>
        <a:graphic>
          <a:graphicData uri="http://schemas.openxmlformats.org/drawingml/2006/table">
            <a:tbl>
              <a:tblPr firstRow="1" firstCol="1" bandRow="1">
                <a:tableStyleId>{5C22544A-7EE6-4342-B048-85BDC9FD1C3A}</a:tableStyleId>
              </a:tblPr>
              <a:tblGrid>
                <a:gridCol w="3332926">
                  <a:extLst>
                    <a:ext uri="{9D8B030D-6E8A-4147-A177-3AD203B41FA5}">
                      <a16:colId xmlns:a16="http://schemas.microsoft.com/office/drawing/2014/main" val="1286927704"/>
                    </a:ext>
                  </a:extLst>
                </a:gridCol>
                <a:gridCol w="6679167">
                  <a:extLst>
                    <a:ext uri="{9D8B030D-6E8A-4147-A177-3AD203B41FA5}">
                      <a16:colId xmlns:a16="http://schemas.microsoft.com/office/drawing/2014/main" val="2030930859"/>
                    </a:ext>
                  </a:extLst>
                </a:gridCol>
                <a:gridCol w="6904307">
                  <a:extLst>
                    <a:ext uri="{9D8B030D-6E8A-4147-A177-3AD203B41FA5}">
                      <a16:colId xmlns:a16="http://schemas.microsoft.com/office/drawing/2014/main" val="2309693578"/>
                    </a:ext>
                  </a:extLst>
                </a:gridCol>
              </a:tblGrid>
              <a:tr h="878828">
                <a:tc>
                  <a:txBody>
                    <a:bodyPr/>
                    <a:lstStyle/>
                    <a:p>
                      <a:pPr algn="ctr">
                        <a:lnSpc>
                          <a:spcPct val="150000"/>
                        </a:lnSpc>
                      </a:pPr>
                      <a:r>
                        <a:rPr lang="en-US" sz="4000" dirty="0" err="1">
                          <a:solidFill>
                            <a:schemeClr val="tx1"/>
                          </a:solidFill>
                          <a:effectLst/>
                          <a:latin typeface="Arial" panose="020B0604020202020204" pitchFamily="34" charset="0"/>
                          <a:cs typeface="Arial" panose="020B0604020202020204" pitchFamily="34" charset="0"/>
                        </a:rPr>
                        <a:t>Đặc</a:t>
                      </a:r>
                      <a:r>
                        <a:rPr lang="vi-VN" sz="4000" dirty="0">
                          <a:solidFill>
                            <a:schemeClr val="tx1"/>
                          </a:solidFill>
                          <a:effectLst/>
                          <a:latin typeface="Arial" panose="020B0604020202020204" pitchFamily="34" charset="0"/>
                          <a:cs typeface="Arial" panose="020B0604020202020204" pitchFamily="34" charset="0"/>
                        </a:rPr>
                        <a:t> điểm</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lnSpc>
                          <a:spcPct val="150000"/>
                        </a:lnSpc>
                      </a:pPr>
                      <a:r>
                        <a:rPr lang="en-US" sz="4000" dirty="0" err="1">
                          <a:solidFill>
                            <a:schemeClr val="tx1"/>
                          </a:solidFill>
                          <a:effectLst/>
                          <a:latin typeface="Arial" panose="020B0604020202020204" pitchFamily="34" charset="0"/>
                          <a:cs typeface="Arial" panose="020B0604020202020204" pitchFamily="34" charset="0"/>
                        </a:rPr>
                        <a:t>Câu</a:t>
                      </a:r>
                      <a:r>
                        <a:rPr lang="vi-VN" sz="4000" dirty="0">
                          <a:solidFill>
                            <a:schemeClr val="tx1"/>
                          </a:solidFill>
                          <a:effectLst/>
                          <a:latin typeface="Arial" panose="020B0604020202020204" pitchFamily="34" charset="0"/>
                          <a:cs typeface="Arial" panose="020B0604020202020204" pitchFamily="34" charset="0"/>
                        </a:rPr>
                        <a:t> đơn</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lnSpc>
                          <a:spcPct val="150000"/>
                        </a:lnSpc>
                      </a:pPr>
                      <a:r>
                        <a:rPr lang="en-US" sz="4000" dirty="0" err="1">
                          <a:solidFill>
                            <a:schemeClr val="tx1"/>
                          </a:solidFill>
                          <a:effectLst/>
                          <a:latin typeface="Arial" panose="020B0604020202020204" pitchFamily="34" charset="0"/>
                          <a:cs typeface="Arial" panose="020B0604020202020204" pitchFamily="34" charset="0"/>
                        </a:rPr>
                        <a:t>Câu</a:t>
                      </a:r>
                      <a:r>
                        <a:rPr lang="vi-VN" sz="4000" dirty="0">
                          <a:solidFill>
                            <a:schemeClr val="tx1"/>
                          </a:solidFill>
                          <a:effectLst/>
                          <a:latin typeface="Arial" panose="020B0604020202020204" pitchFamily="34" charset="0"/>
                          <a:cs typeface="Arial" panose="020B0604020202020204" pitchFamily="34" charset="0"/>
                        </a:rPr>
                        <a:t> ghép</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429012771"/>
                  </a:ext>
                </a:extLst>
              </a:tr>
              <a:tr h="4889640">
                <a:tc>
                  <a:txBody>
                    <a:bodyPr/>
                    <a:lstStyle/>
                    <a:p>
                      <a:pPr algn="ctr">
                        <a:lnSpc>
                          <a:spcPct val="150000"/>
                        </a:lnSpc>
                      </a:pPr>
                      <a:r>
                        <a:rPr lang="en-US" sz="4000" dirty="0" err="1">
                          <a:solidFill>
                            <a:schemeClr val="tx1"/>
                          </a:solidFill>
                          <a:effectLst/>
                          <a:latin typeface="Arial" panose="020B0604020202020204" pitchFamily="34" charset="0"/>
                          <a:cs typeface="Arial" panose="020B0604020202020204" pitchFamily="34" charset="0"/>
                        </a:rPr>
                        <a:t>Khái</a:t>
                      </a:r>
                      <a:r>
                        <a:rPr lang="vi-VN" sz="4000" dirty="0">
                          <a:solidFill>
                            <a:schemeClr val="tx1"/>
                          </a:solidFill>
                          <a:effectLst/>
                          <a:latin typeface="Arial" panose="020B0604020202020204" pitchFamily="34" charset="0"/>
                          <a:cs typeface="Arial" panose="020B0604020202020204" pitchFamily="34" charset="0"/>
                        </a:rPr>
                        <a:t> niệm</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50000"/>
                        </a:lnSpc>
                      </a:pP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50000"/>
                        </a:lnSpc>
                      </a:pP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599739323"/>
                  </a:ext>
                </a:extLst>
              </a:tr>
              <a:tr h="2884234">
                <a:tc>
                  <a:txBody>
                    <a:bodyPr/>
                    <a:lstStyle/>
                    <a:p>
                      <a:pPr algn="ctr">
                        <a:lnSpc>
                          <a:spcPct val="150000"/>
                        </a:lnSpc>
                      </a:pPr>
                      <a:r>
                        <a:rPr lang="en-US" sz="4000" dirty="0">
                          <a:solidFill>
                            <a:schemeClr val="tx1"/>
                          </a:solidFill>
                          <a:effectLst/>
                          <a:latin typeface="Arial" panose="020B0604020202020204" pitchFamily="34" charset="0"/>
                          <a:cs typeface="Arial" panose="020B0604020202020204" pitchFamily="34" charset="0"/>
                        </a:rPr>
                        <a:t>Vai</a:t>
                      </a:r>
                      <a:r>
                        <a:rPr lang="vi-VN" sz="4000" dirty="0">
                          <a:solidFill>
                            <a:schemeClr val="tx1"/>
                          </a:solidFill>
                          <a:effectLst/>
                          <a:latin typeface="Arial" panose="020B0604020202020204" pitchFamily="34" charset="0"/>
                          <a:cs typeface="Arial" panose="020B0604020202020204" pitchFamily="34" charset="0"/>
                        </a:rPr>
                        <a:t> trò</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50000"/>
                        </a:lnSpc>
                      </a:pP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50000"/>
                        </a:lnSpc>
                      </a:pP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292013907"/>
                  </a:ext>
                </a:extLst>
              </a:tr>
            </a:tbl>
          </a:graphicData>
        </a:graphic>
      </p:graphicFrame>
      <p:sp>
        <p:nvSpPr>
          <p:cNvPr id="5" name="TextBox 4">
            <a:extLst>
              <a:ext uri="{FF2B5EF4-FFF2-40B4-BE49-F238E27FC236}">
                <a16:creationId xmlns:a16="http://schemas.microsoft.com/office/drawing/2014/main" id="{A1D4244C-A77F-8855-8326-17DE5A0ED5C3}"/>
              </a:ext>
            </a:extLst>
          </p:cNvPr>
          <p:cNvSpPr txBox="1"/>
          <p:nvPr/>
        </p:nvSpPr>
        <p:spPr>
          <a:xfrm>
            <a:off x="4072812" y="2019300"/>
            <a:ext cx="6477000" cy="4594912"/>
          </a:xfrm>
          <a:prstGeom prst="rect">
            <a:avLst/>
          </a:prstGeom>
          <a:noFill/>
        </p:spPr>
        <p:txBody>
          <a:bodyPr wrap="square">
            <a:spAutoFit/>
          </a:bodyPr>
          <a:lstStyle/>
          <a:p>
            <a:pPr algn="just">
              <a:lnSpc>
                <a:spcPct val="150000"/>
              </a:lnSpc>
            </a:pPr>
            <a:r>
              <a:rPr lang="vi-VN" sz="4000" dirty="0">
                <a:solidFill>
                  <a:schemeClr val="tx1"/>
                </a:solidFill>
                <a:effectLst/>
                <a:latin typeface="Arial" panose="020B0604020202020204" pitchFamily="34" charset="0"/>
                <a:cs typeface="Arial" panose="020B0604020202020204" pitchFamily="34" charset="0"/>
              </a:rPr>
              <a:t>Là câu do một cụm chủ vị nòng cốt (không bị bao chứa trong cụm từ chính phụ hoặc cụm chủ vị khác) tạo thành.</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TextBox 6">
            <a:extLst>
              <a:ext uri="{FF2B5EF4-FFF2-40B4-BE49-F238E27FC236}">
                <a16:creationId xmlns:a16="http://schemas.microsoft.com/office/drawing/2014/main" id="{49459D7B-1666-5CED-D82A-EAB14BB1BCEB}"/>
              </a:ext>
            </a:extLst>
          </p:cNvPr>
          <p:cNvSpPr txBox="1"/>
          <p:nvPr/>
        </p:nvSpPr>
        <p:spPr>
          <a:xfrm>
            <a:off x="10832841" y="2019300"/>
            <a:ext cx="6477000" cy="4594912"/>
          </a:xfrm>
          <a:prstGeom prst="rect">
            <a:avLst/>
          </a:prstGeom>
          <a:noFill/>
        </p:spPr>
        <p:txBody>
          <a:bodyPr wrap="square">
            <a:spAutoFit/>
          </a:bodyPr>
          <a:lstStyle/>
          <a:p>
            <a:pPr algn="just">
              <a:lnSpc>
                <a:spcPct val="150000"/>
              </a:lnSpc>
            </a:pPr>
            <a:r>
              <a:rPr lang="vi-VN" sz="4000" dirty="0">
                <a:solidFill>
                  <a:schemeClr val="tx1"/>
                </a:solidFill>
                <a:effectLst/>
                <a:latin typeface="Arial" panose="020B0604020202020204" pitchFamily="34" charset="0"/>
                <a:cs typeface="Arial" panose="020B0604020202020204" pitchFamily="34" charset="0"/>
              </a:rPr>
              <a:t>Là câu do hai hoặc nhiều cụm chủ vị nòng cốt ghép lại với nhau tạo thành, mỗi cụm chủ vị đó được gọi là một vế câu.</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TextBox 8">
            <a:extLst>
              <a:ext uri="{FF2B5EF4-FFF2-40B4-BE49-F238E27FC236}">
                <a16:creationId xmlns:a16="http://schemas.microsoft.com/office/drawing/2014/main" id="{3B046C07-521C-2EB5-2ABD-56DC2B402C14}"/>
              </a:ext>
            </a:extLst>
          </p:cNvPr>
          <p:cNvSpPr txBox="1"/>
          <p:nvPr/>
        </p:nvSpPr>
        <p:spPr>
          <a:xfrm>
            <a:off x="4072812" y="7155812"/>
            <a:ext cx="6518988" cy="1824923"/>
          </a:xfrm>
          <a:prstGeom prst="rect">
            <a:avLst/>
          </a:prstGeom>
          <a:noFill/>
        </p:spPr>
        <p:txBody>
          <a:bodyPr wrap="square">
            <a:spAutoFit/>
          </a:bodyPr>
          <a:lstStyle/>
          <a:p>
            <a:pPr algn="just">
              <a:lnSpc>
                <a:spcPct val="150000"/>
              </a:lnSpc>
            </a:pPr>
            <a:r>
              <a:rPr lang="vi-VN" sz="4000" dirty="0">
                <a:solidFill>
                  <a:schemeClr val="tx1"/>
                </a:solidFill>
                <a:effectLst/>
                <a:latin typeface="Arial" panose="020B0604020202020204" pitchFamily="34" charset="0"/>
                <a:cs typeface="Arial" panose="020B0604020202020204" pitchFamily="34" charset="0"/>
              </a:rPr>
              <a:t>Diễn đạt một nội dung đơn giản.</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TextBox 10">
            <a:extLst>
              <a:ext uri="{FF2B5EF4-FFF2-40B4-BE49-F238E27FC236}">
                <a16:creationId xmlns:a16="http://schemas.microsoft.com/office/drawing/2014/main" id="{8362673F-B368-E4D3-0265-03E4AA733DEB}"/>
              </a:ext>
            </a:extLst>
          </p:cNvPr>
          <p:cNvSpPr txBox="1"/>
          <p:nvPr/>
        </p:nvSpPr>
        <p:spPr>
          <a:xfrm>
            <a:off x="10832841" y="6979025"/>
            <a:ext cx="6693159" cy="2748253"/>
          </a:xfrm>
          <a:prstGeom prst="rect">
            <a:avLst/>
          </a:prstGeom>
          <a:noFill/>
        </p:spPr>
        <p:txBody>
          <a:bodyPr wrap="square">
            <a:spAutoFit/>
          </a:bodyPr>
          <a:lstStyle/>
          <a:p>
            <a:pPr algn="just">
              <a:lnSpc>
                <a:spcPct val="150000"/>
              </a:lnSpc>
            </a:pPr>
            <a:r>
              <a:rPr lang="vi-VN" sz="4000" dirty="0">
                <a:solidFill>
                  <a:schemeClr val="tx1"/>
                </a:solidFill>
                <a:effectLst/>
                <a:latin typeface="Arial" panose="020B0604020202020204" pitchFamily="34" charset="0"/>
                <a:cs typeface="Arial" panose="020B0604020202020204" pitchFamily="34" charset="0"/>
              </a:rPr>
              <a:t>Biểu thị một nội dung phức tạp (gồm các sự việc có quan hệ chặt chẽ với nhau).</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09958611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055A58C-99FC-1703-51E7-2F8C6FA17BD7}"/>
              </a:ext>
            </a:extLst>
          </p:cNvPr>
          <p:cNvSpPr/>
          <p:nvPr/>
        </p:nvSpPr>
        <p:spPr>
          <a:xfrm>
            <a:off x="4229100" y="344456"/>
            <a:ext cx="9829800" cy="1016259"/>
          </a:xfrm>
          <a:prstGeom prst="roundRect">
            <a:avLst/>
          </a:prstGeom>
          <a:solidFill>
            <a:schemeClr val="tx1">
              <a:lumMod val="75000"/>
              <a:lumOff val="25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accent6"/>
                </a:solidFill>
              </a:rPr>
              <a:t>Bài</a:t>
            </a:r>
            <a:r>
              <a:rPr lang="en-US" sz="4400" b="1" dirty="0">
                <a:solidFill>
                  <a:schemeClr val="accent6"/>
                </a:solidFill>
              </a:rPr>
              <a:t> </a:t>
            </a:r>
            <a:r>
              <a:rPr lang="en-US" sz="4400" b="1" dirty="0" err="1">
                <a:solidFill>
                  <a:schemeClr val="accent6"/>
                </a:solidFill>
              </a:rPr>
              <a:t>tập</a:t>
            </a:r>
            <a:r>
              <a:rPr lang="en-US" sz="4400" b="1" dirty="0">
                <a:solidFill>
                  <a:schemeClr val="accent6"/>
                </a:solidFill>
              </a:rPr>
              <a:t> 1 (SGK tr.15)</a:t>
            </a:r>
          </a:p>
        </p:txBody>
      </p:sp>
      <p:graphicFrame>
        <p:nvGraphicFramePr>
          <p:cNvPr id="6" name="Table 5">
            <a:extLst>
              <a:ext uri="{FF2B5EF4-FFF2-40B4-BE49-F238E27FC236}">
                <a16:creationId xmlns:a16="http://schemas.microsoft.com/office/drawing/2014/main" id="{A435DFEB-EA23-F4B8-8DEA-4EFEFC94CAED}"/>
              </a:ext>
            </a:extLst>
          </p:cNvPr>
          <p:cNvGraphicFramePr>
            <a:graphicFrameLocks noGrp="1"/>
          </p:cNvGraphicFramePr>
          <p:nvPr>
            <p:extLst>
              <p:ext uri="{D42A27DB-BD31-4B8C-83A1-F6EECF244321}">
                <p14:modId xmlns:p14="http://schemas.microsoft.com/office/powerpoint/2010/main" val="2158040009"/>
              </p:ext>
            </p:extLst>
          </p:nvPr>
        </p:nvGraphicFramePr>
        <p:xfrm>
          <a:off x="571500" y="1714500"/>
          <a:ext cx="17145000" cy="8269810"/>
        </p:xfrm>
        <a:graphic>
          <a:graphicData uri="http://schemas.openxmlformats.org/drawingml/2006/table">
            <a:tbl>
              <a:tblPr firstRow="1" firstCol="1" bandRow="1">
                <a:tableStyleId>{5C22544A-7EE6-4342-B048-85BDC9FD1C3A}</a:tableStyleId>
              </a:tblPr>
              <a:tblGrid>
                <a:gridCol w="10287000">
                  <a:extLst>
                    <a:ext uri="{9D8B030D-6E8A-4147-A177-3AD203B41FA5}">
                      <a16:colId xmlns:a16="http://schemas.microsoft.com/office/drawing/2014/main" val="4160554068"/>
                    </a:ext>
                  </a:extLst>
                </a:gridCol>
                <a:gridCol w="2705100">
                  <a:extLst>
                    <a:ext uri="{9D8B030D-6E8A-4147-A177-3AD203B41FA5}">
                      <a16:colId xmlns:a16="http://schemas.microsoft.com/office/drawing/2014/main" val="3096997230"/>
                    </a:ext>
                  </a:extLst>
                </a:gridCol>
                <a:gridCol w="4152900">
                  <a:extLst>
                    <a:ext uri="{9D8B030D-6E8A-4147-A177-3AD203B41FA5}">
                      <a16:colId xmlns:a16="http://schemas.microsoft.com/office/drawing/2014/main" val="1430808366"/>
                    </a:ext>
                  </a:extLst>
                </a:gridCol>
              </a:tblGrid>
              <a:tr h="762000">
                <a:tc>
                  <a:txBody>
                    <a:bodyPr/>
                    <a:lstStyle/>
                    <a:p>
                      <a:pPr algn="ctr">
                        <a:lnSpc>
                          <a:spcPct val="100000"/>
                        </a:lnSpc>
                      </a:pPr>
                      <a:r>
                        <a:rPr lang="en-US" sz="4000" dirty="0" err="1">
                          <a:solidFill>
                            <a:schemeClr val="tx1"/>
                          </a:solidFill>
                          <a:effectLst/>
                          <a:latin typeface="Arial" panose="020B0604020202020204" pitchFamily="34" charset="0"/>
                          <a:cs typeface="Arial" panose="020B0604020202020204" pitchFamily="34" charset="0"/>
                        </a:rPr>
                        <a:t>Câu</a:t>
                      </a:r>
                      <a:r>
                        <a:rPr lang="vi-VN" sz="4000" dirty="0">
                          <a:solidFill>
                            <a:schemeClr val="tx1"/>
                          </a:solidFill>
                          <a:effectLst/>
                          <a:latin typeface="Arial" panose="020B0604020202020204" pitchFamily="34" charset="0"/>
                          <a:cs typeface="Arial" panose="020B0604020202020204" pitchFamily="34" charset="0"/>
                        </a:rPr>
                        <a:t> văn</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en-US" sz="4000" dirty="0" err="1">
                          <a:solidFill>
                            <a:schemeClr val="tx1"/>
                          </a:solidFill>
                          <a:effectLst/>
                          <a:latin typeface="Arial" panose="020B0604020202020204" pitchFamily="34" charset="0"/>
                          <a:cs typeface="Arial" panose="020B0604020202020204" pitchFamily="34" charset="0"/>
                        </a:rPr>
                        <a:t>Kiểu</a:t>
                      </a:r>
                      <a:r>
                        <a:rPr lang="vi-VN" sz="4000" dirty="0">
                          <a:solidFill>
                            <a:schemeClr val="tx1"/>
                          </a:solidFill>
                          <a:effectLst/>
                          <a:latin typeface="Arial" panose="020B0604020202020204" pitchFamily="34" charset="0"/>
                          <a:cs typeface="Arial" panose="020B0604020202020204" pitchFamily="34" charset="0"/>
                        </a:rPr>
                        <a:t> câu</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Tác</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dụng</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884905"/>
                  </a:ext>
                </a:extLst>
              </a:tr>
              <a:tr h="3753905">
                <a:tc>
                  <a:txBody>
                    <a:bodyPr/>
                    <a:lstStyle/>
                    <a:p>
                      <a:pPr algn="just">
                        <a:lnSpc>
                          <a:spcPct val="150000"/>
                        </a:lnSpc>
                      </a:pPr>
                      <a:endParaRPr lang="en-US" sz="4000" b="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pP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a:lnSpc>
                          <a:spcPct val="150000"/>
                        </a:lnSpc>
                      </a:pP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378959689"/>
                  </a:ext>
                </a:extLst>
              </a:tr>
              <a:tr h="3753905">
                <a:tc>
                  <a:txBody>
                    <a:bodyPr/>
                    <a:lstStyle/>
                    <a:p>
                      <a:pPr algn="just">
                        <a:lnSpc>
                          <a:spcPct val="150000"/>
                        </a:lnSpc>
                      </a:pPr>
                      <a:endParaRPr lang="en-US" sz="4000" b="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50000"/>
                        </a:lnSpc>
                      </a:pP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vMerge="1">
                  <a:txBody>
                    <a:bodyPr/>
                    <a:lstStyle/>
                    <a:p>
                      <a:pPr algn="ctr">
                        <a:lnSpc>
                          <a:spcPct val="150000"/>
                        </a:lnSpc>
                      </a:pP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283107284"/>
                  </a:ext>
                </a:extLst>
              </a:tr>
            </a:tbl>
          </a:graphicData>
        </a:graphic>
      </p:graphicFrame>
      <p:sp>
        <p:nvSpPr>
          <p:cNvPr id="8" name="TextBox 7">
            <a:extLst>
              <a:ext uri="{FF2B5EF4-FFF2-40B4-BE49-F238E27FC236}">
                <a16:creationId xmlns:a16="http://schemas.microsoft.com/office/drawing/2014/main" id="{8C7132DC-DC92-8C80-1DBC-0D7508381390}"/>
              </a:ext>
            </a:extLst>
          </p:cNvPr>
          <p:cNvSpPr txBox="1"/>
          <p:nvPr/>
        </p:nvSpPr>
        <p:spPr>
          <a:xfrm>
            <a:off x="10972800" y="3902214"/>
            <a:ext cx="2438400" cy="707886"/>
          </a:xfrm>
          <a:prstGeom prst="rect">
            <a:avLst/>
          </a:prstGeom>
          <a:noFill/>
        </p:spPr>
        <p:txBody>
          <a:bodyPr wrap="square">
            <a:spAutoFit/>
          </a:bodyPr>
          <a:lstStyle/>
          <a:p>
            <a:pPr algn="ctr"/>
            <a:r>
              <a:rPr lang="vi-VN" sz="4000" dirty="0"/>
              <a:t>Câu đơn</a:t>
            </a:r>
            <a:endParaRPr lang="en-US" sz="4000" dirty="0"/>
          </a:p>
        </p:txBody>
      </p:sp>
      <p:sp>
        <p:nvSpPr>
          <p:cNvPr id="9" name="TextBox 8">
            <a:extLst>
              <a:ext uri="{FF2B5EF4-FFF2-40B4-BE49-F238E27FC236}">
                <a16:creationId xmlns:a16="http://schemas.microsoft.com/office/drawing/2014/main" id="{07392AF9-AE12-6A1D-B41B-A29CD42D9346}"/>
              </a:ext>
            </a:extLst>
          </p:cNvPr>
          <p:cNvSpPr txBox="1"/>
          <p:nvPr/>
        </p:nvSpPr>
        <p:spPr>
          <a:xfrm>
            <a:off x="10935723" y="7581900"/>
            <a:ext cx="2438400" cy="707886"/>
          </a:xfrm>
          <a:prstGeom prst="rect">
            <a:avLst/>
          </a:prstGeom>
          <a:noFill/>
        </p:spPr>
        <p:txBody>
          <a:bodyPr wrap="square">
            <a:spAutoFit/>
          </a:bodyPr>
          <a:lstStyle/>
          <a:p>
            <a:pPr algn="ctr"/>
            <a:r>
              <a:rPr lang="vi-VN" sz="4000" dirty="0"/>
              <a:t>Câu đơn</a:t>
            </a:r>
            <a:endParaRPr lang="en-US" sz="4000" dirty="0"/>
          </a:p>
        </p:txBody>
      </p:sp>
      <p:sp>
        <p:nvSpPr>
          <p:cNvPr id="11" name="TextBox 10">
            <a:extLst>
              <a:ext uri="{FF2B5EF4-FFF2-40B4-BE49-F238E27FC236}">
                <a16:creationId xmlns:a16="http://schemas.microsoft.com/office/drawing/2014/main" id="{F7BF3C55-74C4-9B0E-23FF-BA2B06F55A66}"/>
              </a:ext>
            </a:extLst>
          </p:cNvPr>
          <p:cNvSpPr txBox="1"/>
          <p:nvPr/>
        </p:nvSpPr>
        <p:spPr>
          <a:xfrm>
            <a:off x="13643689" y="3390900"/>
            <a:ext cx="4038599" cy="5518242"/>
          </a:xfrm>
          <a:prstGeom prst="rect">
            <a:avLst/>
          </a:prstGeom>
          <a:noFill/>
        </p:spPr>
        <p:txBody>
          <a:bodyPr wrap="square">
            <a:spAutoFit/>
          </a:bodyPr>
          <a:lstStyle/>
          <a:p>
            <a:pPr algn="just">
              <a:lnSpc>
                <a:spcPct val="150000"/>
              </a:lnSpc>
            </a:pPr>
            <a:r>
              <a:rPr lang="vi-VN" sz="4000" kern="0" dirty="0">
                <a:effectLst/>
                <a:latin typeface="Arial" panose="020B0604020202020204" pitchFamily="34" charset="0"/>
                <a:ea typeface="Times New Roman" panose="02020603050405020304" pitchFamily="18" charset="0"/>
                <a:cs typeface="Arial" panose="020B0604020202020204" pitchFamily="34" charset="0"/>
              </a:rPr>
              <a:t>Câu (1), (2) biểu thị một phán đoán đơn giản nên người viết lựa chọn câu đơn là phù hợp.</a:t>
            </a:r>
            <a:endParaRPr lang="en-US" sz="4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5E005F1-E575-2FEA-BC91-83C98E7EB3F6}"/>
              </a:ext>
            </a:extLst>
          </p:cNvPr>
          <p:cNvSpPr txBox="1"/>
          <p:nvPr/>
        </p:nvSpPr>
        <p:spPr>
          <a:xfrm>
            <a:off x="761999" y="2420365"/>
            <a:ext cx="9978311" cy="3671583"/>
          </a:xfrm>
          <a:prstGeom prst="rect">
            <a:avLst/>
          </a:prstGeom>
          <a:noFill/>
        </p:spPr>
        <p:txBody>
          <a:bodyPr wrap="square">
            <a:spAutoFit/>
          </a:bodyPr>
          <a:lstStyle/>
          <a:p>
            <a:pPr algn="just">
              <a:lnSpc>
                <a:spcPct val="150000"/>
              </a:lnSpc>
            </a:pPr>
            <a:r>
              <a:rPr lang="vi-VN" sz="4000" b="0" dirty="0">
                <a:solidFill>
                  <a:schemeClr val="tx1"/>
                </a:solidFill>
                <a:effectLst/>
                <a:latin typeface="Arial" panose="020B0604020202020204" pitchFamily="34" charset="0"/>
                <a:cs typeface="Arial" panose="020B0604020202020204" pitchFamily="34" charset="0"/>
              </a:rPr>
              <a:t>(1) Đặc trưng của toàn cầu hoá </a:t>
            </a:r>
            <a:r>
              <a:rPr lang="vi-VN" sz="4000" b="0" dirty="0">
                <a:solidFill>
                  <a:srgbClr val="FF0000"/>
                </a:solidFill>
                <a:effectLst/>
                <a:latin typeface="Arial" panose="020B0604020202020204" pitchFamily="34" charset="0"/>
                <a:cs typeface="Arial" panose="020B0604020202020204" pitchFamily="34" charset="0"/>
              </a:rPr>
              <a:t>(CN)</a:t>
            </a:r>
            <a:r>
              <a:rPr lang="vi-VN" sz="4000" b="1" dirty="0">
                <a:solidFill>
                  <a:srgbClr val="FF0000"/>
                </a:solidFill>
                <a:effectLst/>
                <a:latin typeface="Arial" panose="020B0604020202020204" pitchFamily="34" charset="0"/>
                <a:cs typeface="Arial" panose="020B0604020202020204" pitchFamily="34" charset="0"/>
              </a:rPr>
              <a:t>/</a:t>
            </a:r>
            <a:r>
              <a:rPr lang="vi-VN" sz="4000" b="0" dirty="0">
                <a:solidFill>
                  <a:schemeClr val="tx1"/>
                </a:solidFill>
                <a:effectLst/>
                <a:latin typeface="Arial" panose="020B0604020202020204" pitchFamily="34" charset="0"/>
                <a:cs typeface="Arial" panose="020B0604020202020204" pitchFamily="34" charset="0"/>
              </a:rPr>
              <a:t> là sự đón nhận và trân trọng đóng góp của tất cả các dân tộc trong bản hoà ca của nhân loại </a:t>
            </a:r>
            <a:r>
              <a:rPr lang="vi-VN" sz="4000" b="0" dirty="0">
                <a:solidFill>
                  <a:srgbClr val="FF0000"/>
                </a:solidFill>
                <a:effectLst/>
                <a:latin typeface="Arial" panose="020B0604020202020204" pitchFamily="34" charset="0"/>
                <a:cs typeface="Arial" panose="020B0604020202020204" pitchFamily="34" charset="0"/>
              </a:rPr>
              <a:t>(VN).</a:t>
            </a:r>
            <a:endParaRPr lang="en-US" sz="4000" b="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TextBox 6">
            <a:extLst>
              <a:ext uri="{FF2B5EF4-FFF2-40B4-BE49-F238E27FC236}">
                <a16:creationId xmlns:a16="http://schemas.microsoft.com/office/drawing/2014/main" id="{513C183D-0F3D-D107-39B4-5C069AD4B49C}"/>
              </a:ext>
            </a:extLst>
          </p:cNvPr>
          <p:cNvSpPr txBox="1"/>
          <p:nvPr/>
        </p:nvSpPr>
        <p:spPr>
          <a:xfrm>
            <a:off x="761998" y="6275044"/>
            <a:ext cx="9978311" cy="3671583"/>
          </a:xfrm>
          <a:prstGeom prst="rect">
            <a:avLst/>
          </a:prstGeom>
          <a:noFill/>
        </p:spPr>
        <p:txBody>
          <a:bodyPr wrap="square">
            <a:spAutoFit/>
          </a:bodyPr>
          <a:lstStyle/>
          <a:p>
            <a:pPr algn="just">
              <a:lnSpc>
                <a:spcPct val="150000"/>
              </a:lnSpc>
            </a:pPr>
            <a:r>
              <a:rPr lang="vi-VN" sz="4000" b="0" dirty="0">
                <a:solidFill>
                  <a:schemeClr val="tx1"/>
                </a:solidFill>
                <a:effectLst/>
                <a:latin typeface="Arial" panose="020B0604020202020204" pitchFamily="34" charset="0"/>
                <a:cs typeface="Arial" panose="020B0604020202020204" pitchFamily="34" charset="0"/>
              </a:rPr>
              <a:t>(2) Ở đó (trạng ngữ), người ta </a:t>
            </a:r>
            <a:r>
              <a:rPr lang="vi-VN" sz="4000" b="0" dirty="0">
                <a:solidFill>
                  <a:srgbClr val="FF0000"/>
                </a:solidFill>
                <a:effectLst/>
                <a:latin typeface="Arial" panose="020B0604020202020204" pitchFamily="34" charset="0"/>
                <a:cs typeface="Arial" panose="020B0604020202020204" pitchFamily="34" charset="0"/>
              </a:rPr>
              <a:t>(CN)/ </a:t>
            </a:r>
            <a:r>
              <a:rPr lang="vi-VN" sz="4000" b="0" dirty="0">
                <a:solidFill>
                  <a:schemeClr val="tx1"/>
                </a:solidFill>
                <a:effectLst/>
                <a:latin typeface="Arial" panose="020B0604020202020204" pitchFamily="34" charset="0"/>
                <a:cs typeface="Arial" panose="020B0604020202020204" pitchFamily="34" charset="0"/>
              </a:rPr>
              <a:t>chia sẻ giá trị của mình vào cái chung, tạo nên một bức tranh lớn đa sắc màu nhưng vẫn nhất quán và đầy tính nhân bản </a:t>
            </a:r>
            <a:r>
              <a:rPr lang="vi-VN" sz="4000" b="0" dirty="0">
                <a:solidFill>
                  <a:srgbClr val="FF0000"/>
                </a:solidFill>
                <a:effectLst/>
                <a:latin typeface="Arial" panose="020B0604020202020204" pitchFamily="34" charset="0"/>
                <a:cs typeface="Arial" panose="020B0604020202020204" pitchFamily="34" charset="0"/>
              </a:rPr>
              <a:t>(VN).</a:t>
            </a:r>
            <a:endParaRPr lang="en-US" sz="4000" b="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67779903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4"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7636663-1892-185D-2739-566EA962084B}"/>
              </a:ext>
            </a:extLst>
          </p:cNvPr>
          <p:cNvGraphicFramePr>
            <a:graphicFrameLocks noGrp="1"/>
          </p:cNvGraphicFramePr>
          <p:nvPr>
            <p:extLst>
              <p:ext uri="{D42A27DB-BD31-4B8C-83A1-F6EECF244321}">
                <p14:modId xmlns:p14="http://schemas.microsoft.com/office/powerpoint/2010/main" val="126258654"/>
              </p:ext>
            </p:extLst>
          </p:nvPr>
        </p:nvGraphicFramePr>
        <p:xfrm>
          <a:off x="762000" y="647700"/>
          <a:ext cx="17145000" cy="8572500"/>
        </p:xfrm>
        <a:graphic>
          <a:graphicData uri="http://schemas.openxmlformats.org/drawingml/2006/table">
            <a:tbl>
              <a:tblPr firstRow="1" firstCol="1" bandRow="1">
                <a:tableStyleId>{5C22544A-7EE6-4342-B048-85BDC9FD1C3A}</a:tableStyleId>
              </a:tblPr>
              <a:tblGrid>
                <a:gridCol w="8915400">
                  <a:extLst>
                    <a:ext uri="{9D8B030D-6E8A-4147-A177-3AD203B41FA5}">
                      <a16:colId xmlns:a16="http://schemas.microsoft.com/office/drawing/2014/main" val="3518765598"/>
                    </a:ext>
                  </a:extLst>
                </a:gridCol>
                <a:gridCol w="3124200">
                  <a:extLst>
                    <a:ext uri="{9D8B030D-6E8A-4147-A177-3AD203B41FA5}">
                      <a16:colId xmlns:a16="http://schemas.microsoft.com/office/drawing/2014/main" val="3486690024"/>
                    </a:ext>
                  </a:extLst>
                </a:gridCol>
                <a:gridCol w="5105400">
                  <a:extLst>
                    <a:ext uri="{9D8B030D-6E8A-4147-A177-3AD203B41FA5}">
                      <a16:colId xmlns:a16="http://schemas.microsoft.com/office/drawing/2014/main" val="2115883986"/>
                    </a:ext>
                  </a:extLst>
                </a:gridCol>
              </a:tblGrid>
              <a:tr h="1064690">
                <a:tc>
                  <a:txBody>
                    <a:bodyPr/>
                    <a:lstStyle/>
                    <a:p>
                      <a:pPr algn="ctr">
                        <a:lnSpc>
                          <a:spcPct val="100000"/>
                        </a:lnSpc>
                      </a:pPr>
                      <a:r>
                        <a:rPr lang="en-US" sz="4000" dirty="0" err="1">
                          <a:solidFill>
                            <a:schemeClr val="tx1"/>
                          </a:solidFill>
                          <a:effectLst/>
                          <a:latin typeface="Arial" panose="020B0604020202020204" pitchFamily="34" charset="0"/>
                          <a:cs typeface="Arial" panose="020B0604020202020204" pitchFamily="34" charset="0"/>
                        </a:rPr>
                        <a:t>Câu</a:t>
                      </a:r>
                      <a:r>
                        <a:rPr lang="vi-VN" sz="4000" dirty="0">
                          <a:solidFill>
                            <a:schemeClr val="tx1"/>
                          </a:solidFill>
                          <a:effectLst/>
                          <a:latin typeface="Arial" panose="020B0604020202020204" pitchFamily="34" charset="0"/>
                          <a:cs typeface="Arial" panose="020B0604020202020204" pitchFamily="34" charset="0"/>
                        </a:rPr>
                        <a:t> văn</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en-US" sz="4000" dirty="0" err="1">
                          <a:solidFill>
                            <a:schemeClr val="tx1"/>
                          </a:solidFill>
                          <a:effectLst/>
                          <a:latin typeface="Arial" panose="020B0604020202020204" pitchFamily="34" charset="0"/>
                          <a:cs typeface="Arial" panose="020B0604020202020204" pitchFamily="34" charset="0"/>
                        </a:rPr>
                        <a:t>Kiểu</a:t>
                      </a:r>
                      <a:r>
                        <a:rPr lang="vi-VN" sz="4000" dirty="0">
                          <a:solidFill>
                            <a:schemeClr val="tx1"/>
                          </a:solidFill>
                          <a:effectLst/>
                          <a:latin typeface="Arial" panose="020B0604020202020204" pitchFamily="34" charset="0"/>
                          <a:cs typeface="Arial" panose="020B0604020202020204" pitchFamily="34" charset="0"/>
                        </a:rPr>
                        <a:t> câu</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Tác</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dụng</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60078997"/>
                  </a:ext>
                </a:extLst>
              </a:tr>
              <a:tr h="7507810">
                <a:tc>
                  <a:txBody>
                    <a:bodyPr/>
                    <a:lstStyle/>
                    <a:p>
                      <a:pPr algn="just">
                        <a:lnSpc>
                          <a:spcPct val="150000"/>
                        </a:lnSpc>
                      </a:pPr>
                      <a:endParaRPr lang="en-US" sz="4000" b="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pP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pP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96249648"/>
                  </a:ext>
                </a:extLst>
              </a:tr>
            </a:tbl>
          </a:graphicData>
        </a:graphic>
      </p:graphicFrame>
      <p:sp>
        <p:nvSpPr>
          <p:cNvPr id="4" name="TextBox 3">
            <a:extLst>
              <a:ext uri="{FF2B5EF4-FFF2-40B4-BE49-F238E27FC236}">
                <a16:creationId xmlns:a16="http://schemas.microsoft.com/office/drawing/2014/main" id="{7A7D66CA-639D-D926-85F4-26A51CFF6E2F}"/>
              </a:ext>
            </a:extLst>
          </p:cNvPr>
          <p:cNvSpPr txBox="1"/>
          <p:nvPr/>
        </p:nvSpPr>
        <p:spPr>
          <a:xfrm>
            <a:off x="9982200" y="4580007"/>
            <a:ext cx="2438400" cy="707886"/>
          </a:xfrm>
          <a:prstGeom prst="rect">
            <a:avLst/>
          </a:prstGeom>
          <a:noFill/>
        </p:spPr>
        <p:txBody>
          <a:bodyPr wrap="square">
            <a:spAutoFit/>
          </a:bodyPr>
          <a:lstStyle/>
          <a:p>
            <a:pPr algn="ctr"/>
            <a:r>
              <a:rPr lang="vi-VN" sz="4000" dirty="0"/>
              <a:t>Câu đơn</a:t>
            </a:r>
            <a:endParaRPr lang="en-US" sz="4000" dirty="0"/>
          </a:p>
        </p:txBody>
      </p:sp>
      <p:sp>
        <p:nvSpPr>
          <p:cNvPr id="6" name="TextBox 5">
            <a:extLst>
              <a:ext uri="{FF2B5EF4-FFF2-40B4-BE49-F238E27FC236}">
                <a16:creationId xmlns:a16="http://schemas.microsoft.com/office/drawing/2014/main" id="{E139B65C-A78A-F77B-0CB8-E19B16E1292E}"/>
              </a:ext>
            </a:extLst>
          </p:cNvPr>
          <p:cNvSpPr txBox="1"/>
          <p:nvPr/>
        </p:nvSpPr>
        <p:spPr>
          <a:xfrm>
            <a:off x="12910457" y="2636494"/>
            <a:ext cx="4800600" cy="4594912"/>
          </a:xfrm>
          <a:prstGeom prst="rect">
            <a:avLst/>
          </a:prstGeom>
          <a:noFill/>
        </p:spPr>
        <p:txBody>
          <a:bodyPr wrap="square">
            <a:spAutoFit/>
          </a:bodyPr>
          <a:lstStyle/>
          <a:p>
            <a:pPr algn="just">
              <a:lnSpc>
                <a:spcPct val="150000"/>
              </a:lnSpc>
            </a:pPr>
            <a:r>
              <a:rPr lang="en-US" sz="4000" kern="0" dirty="0" err="1">
                <a:effectLst/>
                <a:latin typeface="Arial" panose="020B0604020202020204" pitchFamily="34" charset="0"/>
                <a:ea typeface="Times New Roman" panose="02020603050405020304" pitchFamily="18" charset="0"/>
                <a:cs typeface="Arial" panose="020B0604020202020204" pitchFamily="34" charset="0"/>
              </a:rPr>
              <a:t>Câu</a:t>
            </a:r>
            <a:r>
              <a:rPr lang="en-US" sz="4000" kern="0" dirty="0">
                <a:effectLst/>
                <a:latin typeface="Arial" panose="020B0604020202020204" pitchFamily="34" charset="0"/>
                <a:ea typeface="Times New Roman" panose="02020603050405020304" pitchFamily="18" charset="0"/>
                <a:cs typeface="Arial" panose="020B0604020202020204" pitchFamily="34" charset="0"/>
              </a:rPr>
              <a:t> </a:t>
            </a:r>
            <a:r>
              <a:rPr lang="vi-VN" sz="4000" kern="0" dirty="0">
                <a:effectLst/>
                <a:latin typeface="Arial" panose="020B0604020202020204" pitchFamily="34" charset="0"/>
                <a:ea typeface="Times New Roman" panose="02020603050405020304" pitchFamily="18" charset="0"/>
                <a:cs typeface="Arial" panose="020B0604020202020204" pitchFamily="34" charset="0"/>
              </a:rPr>
              <a:t>(3) biểu thị một phán đoán đơn giản nên người viết lựa chọn câu đơn là phù hợp.</a:t>
            </a:r>
            <a:endParaRPr lang="en-US" sz="4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070A878-044A-E65A-B99B-F5FA76486E14}"/>
              </a:ext>
            </a:extLst>
          </p:cNvPr>
          <p:cNvSpPr txBox="1"/>
          <p:nvPr/>
        </p:nvSpPr>
        <p:spPr>
          <a:xfrm>
            <a:off x="990600" y="2400300"/>
            <a:ext cx="8382000" cy="5518242"/>
          </a:xfrm>
          <a:prstGeom prst="rect">
            <a:avLst/>
          </a:prstGeom>
          <a:noFill/>
        </p:spPr>
        <p:txBody>
          <a:bodyPr wrap="square">
            <a:spAutoFit/>
          </a:bodyPr>
          <a:lstStyle/>
          <a:p>
            <a:pPr algn="just">
              <a:lnSpc>
                <a:spcPct val="150000"/>
              </a:lnSpc>
            </a:pPr>
            <a:r>
              <a:rPr lang="vi-VN" sz="4000" b="0" dirty="0">
                <a:solidFill>
                  <a:schemeClr val="tx1"/>
                </a:solidFill>
                <a:effectLst/>
                <a:latin typeface="+mn-lt"/>
                <a:ea typeface="Times New Roman" panose="02020603050405020304" pitchFamily="18" charset="0"/>
                <a:cs typeface="Arial" panose="020B0604020202020204" pitchFamily="34" charset="0"/>
              </a:rPr>
              <a:t>(3) Nhiều ý kiến </a:t>
            </a:r>
            <a:r>
              <a:rPr lang="vi-VN" sz="4000" b="0" dirty="0">
                <a:solidFill>
                  <a:srgbClr val="FF0000"/>
                </a:solidFill>
                <a:effectLst/>
                <a:latin typeface="+mn-lt"/>
                <a:ea typeface="Times New Roman" panose="02020603050405020304" pitchFamily="18" charset="0"/>
                <a:cs typeface="Arial" panose="020B0604020202020204" pitchFamily="34" charset="0"/>
              </a:rPr>
              <a:t>(CN)/ </a:t>
            </a:r>
            <a:r>
              <a:rPr lang="vi-VN" sz="4000" b="0" dirty="0">
                <a:solidFill>
                  <a:schemeClr val="tx1"/>
                </a:solidFill>
                <a:effectLst/>
                <a:latin typeface="+mn-lt"/>
                <a:ea typeface="Times New Roman" panose="02020603050405020304" pitchFamily="18" charset="0"/>
                <a:cs typeface="Arial" panose="020B0604020202020204" pitchFamily="34" charset="0"/>
              </a:rPr>
              <a:t>cho rằng khi “thế giới phẳng”, các nền văn hoá giao thoa sẽ dần hoà lẫn với nhau, mỗi người đều giống hệt nhau và mất đi đặc trưng của dân tộc mình </a:t>
            </a:r>
            <a:r>
              <a:rPr lang="vi-VN" sz="4000" b="0" dirty="0">
                <a:solidFill>
                  <a:srgbClr val="FF0000"/>
                </a:solidFill>
                <a:effectLst/>
                <a:latin typeface="+mn-lt"/>
                <a:ea typeface="Times New Roman" panose="02020603050405020304" pitchFamily="18" charset="0"/>
                <a:cs typeface="Arial" panose="020B0604020202020204" pitchFamily="34" charset="0"/>
              </a:rPr>
              <a:t>(VN).</a:t>
            </a:r>
            <a:endParaRPr lang="en-US" sz="4000" b="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11435701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E071F418-A722-2C39-8D0B-4F07195C0004}"/>
              </a:ext>
            </a:extLst>
          </p:cNvPr>
          <p:cNvGraphicFramePr>
            <a:graphicFrameLocks noGrp="1"/>
          </p:cNvGraphicFramePr>
          <p:nvPr>
            <p:extLst>
              <p:ext uri="{D42A27DB-BD31-4B8C-83A1-F6EECF244321}">
                <p14:modId xmlns:p14="http://schemas.microsoft.com/office/powerpoint/2010/main" val="2158294956"/>
              </p:ext>
            </p:extLst>
          </p:nvPr>
        </p:nvGraphicFramePr>
        <p:xfrm>
          <a:off x="571500" y="951445"/>
          <a:ext cx="17145000" cy="8384110"/>
        </p:xfrm>
        <a:graphic>
          <a:graphicData uri="http://schemas.openxmlformats.org/drawingml/2006/table">
            <a:tbl>
              <a:tblPr firstRow="1" firstCol="1" bandRow="1">
                <a:tableStyleId>{5C22544A-7EE6-4342-B048-85BDC9FD1C3A}</a:tableStyleId>
              </a:tblPr>
              <a:tblGrid>
                <a:gridCol w="8115300">
                  <a:extLst>
                    <a:ext uri="{9D8B030D-6E8A-4147-A177-3AD203B41FA5}">
                      <a16:colId xmlns:a16="http://schemas.microsoft.com/office/drawing/2014/main" val="3421972651"/>
                    </a:ext>
                  </a:extLst>
                </a:gridCol>
                <a:gridCol w="3124200">
                  <a:extLst>
                    <a:ext uri="{9D8B030D-6E8A-4147-A177-3AD203B41FA5}">
                      <a16:colId xmlns:a16="http://schemas.microsoft.com/office/drawing/2014/main" val="3950931367"/>
                    </a:ext>
                  </a:extLst>
                </a:gridCol>
                <a:gridCol w="5905500">
                  <a:extLst>
                    <a:ext uri="{9D8B030D-6E8A-4147-A177-3AD203B41FA5}">
                      <a16:colId xmlns:a16="http://schemas.microsoft.com/office/drawing/2014/main" val="3259402912"/>
                    </a:ext>
                  </a:extLst>
                </a:gridCol>
              </a:tblGrid>
              <a:tr h="876300">
                <a:tc>
                  <a:txBody>
                    <a:bodyPr/>
                    <a:lstStyle/>
                    <a:p>
                      <a:pPr algn="ctr">
                        <a:lnSpc>
                          <a:spcPct val="100000"/>
                        </a:lnSpc>
                      </a:pPr>
                      <a:r>
                        <a:rPr lang="en-US" sz="4000" dirty="0" err="1">
                          <a:solidFill>
                            <a:schemeClr val="tx1"/>
                          </a:solidFill>
                          <a:effectLst/>
                          <a:latin typeface="Arial" panose="020B0604020202020204" pitchFamily="34" charset="0"/>
                          <a:cs typeface="Arial" panose="020B0604020202020204" pitchFamily="34" charset="0"/>
                        </a:rPr>
                        <a:t>Câu</a:t>
                      </a:r>
                      <a:r>
                        <a:rPr lang="vi-VN" sz="4000" dirty="0">
                          <a:solidFill>
                            <a:schemeClr val="tx1"/>
                          </a:solidFill>
                          <a:effectLst/>
                          <a:latin typeface="Arial" panose="020B0604020202020204" pitchFamily="34" charset="0"/>
                          <a:cs typeface="Arial" panose="020B0604020202020204" pitchFamily="34" charset="0"/>
                        </a:rPr>
                        <a:t> văn</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en-US" sz="4000" dirty="0" err="1">
                          <a:solidFill>
                            <a:schemeClr val="tx1"/>
                          </a:solidFill>
                          <a:effectLst/>
                          <a:latin typeface="Arial" panose="020B0604020202020204" pitchFamily="34" charset="0"/>
                          <a:cs typeface="Arial" panose="020B0604020202020204" pitchFamily="34" charset="0"/>
                        </a:rPr>
                        <a:t>Kiểu</a:t>
                      </a:r>
                      <a:r>
                        <a:rPr lang="vi-VN" sz="4000" dirty="0">
                          <a:solidFill>
                            <a:schemeClr val="tx1"/>
                          </a:solidFill>
                          <a:effectLst/>
                          <a:latin typeface="Arial" panose="020B0604020202020204" pitchFamily="34" charset="0"/>
                          <a:cs typeface="Arial" panose="020B0604020202020204" pitchFamily="34" charset="0"/>
                        </a:rPr>
                        <a:t> câu</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Tác</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dụng</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99430610"/>
                  </a:ext>
                </a:extLst>
              </a:tr>
              <a:tr h="7507810">
                <a:tc>
                  <a:txBody>
                    <a:bodyPr/>
                    <a:lstStyle/>
                    <a:p>
                      <a:pPr algn="just">
                        <a:lnSpc>
                          <a:spcPct val="150000"/>
                        </a:lnSpc>
                      </a:pPr>
                      <a:endParaRPr lang="en-US" sz="4000" b="0" dirty="0">
                        <a:solidFill>
                          <a:schemeClr val="tx1"/>
                        </a:solidFill>
                        <a:effectLst/>
                        <a:latin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pP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pP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49279810"/>
                  </a:ext>
                </a:extLst>
              </a:tr>
            </a:tbl>
          </a:graphicData>
        </a:graphic>
      </p:graphicFrame>
      <p:sp>
        <p:nvSpPr>
          <p:cNvPr id="4" name="TextBox 3">
            <a:extLst>
              <a:ext uri="{FF2B5EF4-FFF2-40B4-BE49-F238E27FC236}">
                <a16:creationId xmlns:a16="http://schemas.microsoft.com/office/drawing/2014/main" id="{DD711618-9C73-4F4B-945C-07B88030F20C}"/>
              </a:ext>
            </a:extLst>
          </p:cNvPr>
          <p:cNvSpPr txBox="1"/>
          <p:nvPr/>
        </p:nvSpPr>
        <p:spPr>
          <a:xfrm>
            <a:off x="9137780" y="4686300"/>
            <a:ext cx="2438400" cy="707886"/>
          </a:xfrm>
          <a:prstGeom prst="rect">
            <a:avLst/>
          </a:prstGeom>
          <a:noFill/>
        </p:spPr>
        <p:txBody>
          <a:bodyPr wrap="square">
            <a:spAutoFit/>
          </a:bodyPr>
          <a:lstStyle/>
          <a:p>
            <a:pPr algn="ctr"/>
            <a:r>
              <a:rPr lang="vi-VN" sz="4000" dirty="0"/>
              <a:t>Câu</a:t>
            </a:r>
            <a:r>
              <a:rPr lang="en-US" sz="4000" dirty="0"/>
              <a:t> </a:t>
            </a:r>
            <a:r>
              <a:rPr lang="en-US" sz="4000" dirty="0" err="1"/>
              <a:t>ghép</a:t>
            </a:r>
            <a:endParaRPr lang="en-US" sz="4000" dirty="0"/>
          </a:p>
        </p:txBody>
      </p:sp>
      <p:sp>
        <p:nvSpPr>
          <p:cNvPr id="6" name="TextBox 5">
            <a:extLst>
              <a:ext uri="{FF2B5EF4-FFF2-40B4-BE49-F238E27FC236}">
                <a16:creationId xmlns:a16="http://schemas.microsoft.com/office/drawing/2014/main" id="{DCF7AB10-D4D6-9843-CC84-D91DA644D119}"/>
              </a:ext>
            </a:extLst>
          </p:cNvPr>
          <p:cNvSpPr txBox="1"/>
          <p:nvPr/>
        </p:nvSpPr>
        <p:spPr>
          <a:xfrm>
            <a:off x="11963400" y="1817199"/>
            <a:ext cx="5676900" cy="7364901"/>
          </a:xfrm>
          <a:prstGeom prst="rect">
            <a:avLst/>
          </a:prstGeom>
          <a:noFill/>
        </p:spPr>
        <p:txBody>
          <a:bodyPr wrap="square">
            <a:spAutoFit/>
          </a:bodyPr>
          <a:lstStyle/>
          <a:p>
            <a:pPr algn="just">
              <a:lnSpc>
                <a:spcPct val="150000"/>
              </a:lnSpc>
            </a:pPr>
            <a:r>
              <a:rPr lang="vi-VN" sz="4000" kern="0" dirty="0">
                <a:effectLst/>
                <a:latin typeface="Arial" panose="020B0604020202020204" pitchFamily="34" charset="0"/>
                <a:ea typeface="Times New Roman" panose="02020603050405020304" pitchFamily="18" charset="0"/>
                <a:cs typeface="Arial" panose="020B0604020202020204" pitchFamily="34" charset="0"/>
              </a:rPr>
              <a:t>Câu (4) biểu đạt một thông báo có tính chất phức hợp: vừa chỉ ra ý kiến nêu ở câu (3) là không đúng vừa giải thích lí do nên người viết sử dụng câu ghép là phù hợp.</a:t>
            </a:r>
            <a:endParaRPr lang="en-US" sz="4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D02D8B5-8CFA-2F8A-4429-7890D343C3B7}"/>
              </a:ext>
            </a:extLst>
          </p:cNvPr>
          <p:cNvSpPr txBox="1"/>
          <p:nvPr/>
        </p:nvSpPr>
        <p:spPr>
          <a:xfrm>
            <a:off x="762000" y="2095500"/>
            <a:ext cx="7620000" cy="6441572"/>
          </a:xfrm>
          <a:prstGeom prst="rect">
            <a:avLst/>
          </a:prstGeom>
          <a:noFill/>
        </p:spPr>
        <p:txBody>
          <a:bodyPr wrap="square">
            <a:spAutoFit/>
          </a:bodyPr>
          <a:lstStyle/>
          <a:p>
            <a:pPr algn="just">
              <a:lnSpc>
                <a:spcPct val="150000"/>
              </a:lnSpc>
            </a:pPr>
            <a:r>
              <a:rPr lang="vi-VN" sz="4000" b="0" dirty="0">
                <a:solidFill>
                  <a:schemeClr val="tx1"/>
                </a:solidFill>
                <a:effectLst/>
                <a:latin typeface="+mn-lt"/>
                <a:cs typeface="Arial" panose="020B0604020202020204" pitchFamily="34" charset="0"/>
              </a:rPr>
              <a:t>(4) Điều đó </a:t>
            </a:r>
            <a:r>
              <a:rPr lang="vi-VN" sz="4000" b="0" dirty="0">
                <a:solidFill>
                  <a:srgbClr val="FF0000"/>
                </a:solidFill>
                <a:effectLst/>
                <a:latin typeface="+mn-lt"/>
                <a:cs typeface="Arial" panose="020B0604020202020204" pitchFamily="34" charset="0"/>
              </a:rPr>
              <a:t>(CN1)/ </a:t>
            </a:r>
            <a:r>
              <a:rPr lang="vi-VN" sz="4000" b="0" dirty="0">
                <a:solidFill>
                  <a:schemeClr val="tx1"/>
                </a:solidFill>
                <a:effectLst/>
                <a:latin typeface="+mn-lt"/>
                <a:cs typeface="Arial" panose="020B0604020202020204" pitchFamily="34" charset="0"/>
              </a:rPr>
              <a:t>là không đúng </a:t>
            </a:r>
            <a:r>
              <a:rPr lang="vi-VN" sz="4000" b="0" dirty="0">
                <a:solidFill>
                  <a:srgbClr val="FF0000"/>
                </a:solidFill>
                <a:effectLst/>
                <a:latin typeface="+mn-lt"/>
                <a:cs typeface="Arial" panose="020B0604020202020204" pitchFamily="34" charset="0"/>
              </a:rPr>
              <a:t>(VN1), </a:t>
            </a:r>
            <a:r>
              <a:rPr lang="vi-VN" sz="4000" b="0" dirty="0">
                <a:solidFill>
                  <a:schemeClr val="tx1"/>
                </a:solidFill>
                <a:effectLst/>
                <a:latin typeface="+mn-lt"/>
                <a:cs typeface="Arial" panose="020B0604020202020204" pitchFamily="34" charset="0"/>
              </a:rPr>
              <a:t>bởi mỗi công dân, mỗi dân tộc </a:t>
            </a:r>
            <a:r>
              <a:rPr lang="vi-VN" sz="4000" b="0" dirty="0">
                <a:solidFill>
                  <a:srgbClr val="FF0000"/>
                </a:solidFill>
                <a:effectLst/>
                <a:latin typeface="+mn-lt"/>
                <a:cs typeface="Arial" panose="020B0604020202020204" pitchFamily="34" charset="0"/>
              </a:rPr>
              <a:t>(CN2)/ </a:t>
            </a:r>
            <a:r>
              <a:rPr lang="vi-VN" sz="4000" b="0" dirty="0">
                <a:solidFill>
                  <a:schemeClr val="tx1"/>
                </a:solidFill>
                <a:effectLst/>
                <a:latin typeface="+mn-lt"/>
                <a:cs typeface="Arial" panose="020B0604020202020204" pitchFamily="34" charset="0"/>
              </a:rPr>
              <a:t>là một mảnh ghép vừa vặn trong bức tranh chung của nhân loại nhưng vẫn mang trong mình một sắc màu đặc trưng của dân tộc </a:t>
            </a:r>
            <a:r>
              <a:rPr lang="vi-VN" sz="4000" b="0" dirty="0">
                <a:solidFill>
                  <a:srgbClr val="FF0000"/>
                </a:solidFill>
                <a:effectLst/>
                <a:latin typeface="+mn-lt"/>
                <a:cs typeface="Arial" panose="020B0604020202020204" pitchFamily="34" charset="0"/>
              </a:rPr>
              <a:t>(VN2</a:t>
            </a:r>
            <a:r>
              <a:rPr lang="vi-VN" sz="4000" b="0" dirty="0">
                <a:solidFill>
                  <a:schemeClr val="tx1"/>
                </a:solidFill>
                <a:effectLst/>
                <a:latin typeface="+mn-lt"/>
                <a:cs typeface="Arial" panose="020B0604020202020204" pitchFamily="34" charset="0"/>
              </a:rPr>
              <a:t>).</a:t>
            </a:r>
            <a:endParaRPr lang="en-US" sz="4000" b="0" dirty="0">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828689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9217168-ED5A-14DA-6B9A-2CE4F4D2E4B2}"/>
              </a:ext>
            </a:extLst>
          </p:cNvPr>
          <p:cNvSpPr/>
          <p:nvPr/>
        </p:nvSpPr>
        <p:spPr>
          <a:xfrm>
            <a:off x="4229100" y="571500"/>
            <a:ext cx="9829800" cy="1016259"/>
          </a:xfrm>
          <a:prstGeom prst="roundRect">
            <a:avLst/>
          </a:prstGeom>
          <a:solidFill>
            <a:schemeClr val="accent5">
              <a:lumMod val="5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bg1"/>
                </a:solidFill>
                <a:latin typeface="Arial" panose="020B0604020202020204" pitchFamily="34" charset="0"/>
                <a:cs typeface="Arial" panose="020B0604020202020204" pitchFamily="34" charset="0"/>
              </a:rPr>
              <a:t>Bài</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tập</a:t>
            </a:r>
            <a:r>
              <a:rPr lang="en-US" sz="4400" b="1" dirty="0">
                <a:solidFill>
                  <a:schemeClr val="bg1"/>
                </a:solidFill>
                <a:latin typeface="Arial" panose="020B0604020202020204" pitchFamily="34" charset="0"/>
                <a:cs typeface="Arial" panose="020B0604020202020204" pitchFamily="34" charset="0"/>
              </a:rPr>
              <a:t> 2 (SGK tr.15)</a:t>
            </a:r>
          </a:p>
        </p:txBody>
      </p:sp>
      <p:sp>
        <p:nvSpPr>
          <p:cNvPr id="7" name="TextBox 6">
            <a:extLst>
              <a:ext uri="{FF2B5EF4-FFF2-40B4-BE49-F238E27FC236}">
                <a16:creationId xmlns:a16="http://schemas.microsoft.com/office/drawing/2014/main" id="{E7507687-F6AD-9E29-0A79-D99100DA0FA6}"/>
              </a:ext>
            </a:extLst>
          </p:cNvPr>
          <p:cNvSpPr txBox="1"/>
          <p:nvPr/>
        </p:nvSpPr>
        <p:spPr>
          <a:xfrm>
            <a:off x="762000" y="1943100"/>
            <a:ext cx="16497300" cy="5532925"/>
          </a:xfrm>
          <a:prstGeom prst="rect">
            <a:avLst/>
          </a:prstGeom>
          <a:noFill/>
        </p:spPr>
        <p:txBody>
          <a:bodyPr wrap="square">
            <a:spAutoFit/>
          </a:bodyPr>
          <a:lstStyle/>
          <a:p>
            <a:pPr algn="just">
              <a:lnSpc>
                <a:spcPct val="150000"/>
              </a:lnSpc>
            </a:pPr>
            <a:r>
              <a:rPr lang="vi-VN" sz="4000" i="1" dirty="0"/>
              <a:t>Nhan đề “Sang thu” vừa bao trùm lại vừa thấm vào từng từ ngữ, cánh vật. </a:t>
            </a:r>
            <a:r>
              <a:rPr lang="vi-VN" sz="4000" b="1" i="1" dirty="0"/>
              <a:t>Hương quả sang thu. Ngọn gió sang thu. Dòng sông, bầu chín, đám mây, bầu trời sang thu. Nắng sang thu. Mưa sang thu, sấm chớp, dông bão, cây cối sang thu</a:t>
            </a:r>
            <a:r>
              <a:rPr lang="vi-VN" sz="4000" i="1" dirty="0"/>
              <a:t>. Nhưng trong từng cảnh sang thu của thiên nhiên, đất trời, tạo vật là lồng lộng hồn người sang thu.</a:t>
            </a:r>
          </a:p>
          <a:p>
            <a:pPr algn="r">
              <a:lnSpc>
                <a:spcPct val="150000"/>
              </a:lnSpc>
            </a:pPr>
            <a:r>
              <a:rPr lang="vi-VN" sz="4000" i="1" dirty="0"/>
              <a:t>(Theo Vũ Nho, Đi giữa miền thơ)</a:t>
            </a:r>
            <a:endParaRPr lang="en-US" sz="4000" i="1" dirty="0"/>
          </a:p>
        </p:txBody>
      </p:sp>
      <p:sp>
        <p:nvSpPr>
          <p:cNvPr id="11" name="TextBox 10">
            <a:extLst>
              <a:ext uri="{FF2B5EF4-FFF2-40B4-BE49-F238E27FC236}">
                <a16:creationId xmlns:a16="http://schemas.microsoft.com/office/drawing/2014/main" id="{BD71895C-C4B2-3F46-6126-CA427AF1DF54}"/>
              </a:ext>
            </a:extLst>
          </p:cNvPr>
          <p:cNvSpPr txBox="1"/>
          <p:nvPr/>
        </p:nvSpPr>
        <p:spPr>
          <a:xfrm>
            <a:off x="762000" y="7831366"/>
            <a:ext cx="16306800" cy="1839606"/>
          </a:xfrm>
          <a:prstGeom prst="rect">
            <a:avLst/>
          </a:prstGeom>
          <a:noFill/>
        </p:spPr>
        <p:txBody>
          <a:bodyPr wrap="square">
            <a:spAutoFit/>
          </a:bodyPr>
          <a:lstStyle/>
          <a:p>
            <a:pPr>
              <a:lnSpc>
                <a:spcPct val="150000"/>
              </a:lnSpc>
            </a:pPr>
            <a:r>
              <a:rPr lang="vi-VN" sz="4000" dirty="0"/>
              <a:t>a. Nhận xét về cấu trúc của các câu in đậm trong đoạn trích trên.</a:t>
            </a:r>
          </a:p>
          <a:p>
            <a:pPr>
              <a:lnSpc>
                <a:spcPct val="150000"/>
              </a:lnSpc>
            </a:pPr>
            <a:r>
              <a:rPr lang="vi-VN" sz="4000" dirty="0"/>
              <a:t>b. Nêu tác dụng của việc lựa chọn cấu trúc câu như vậy.</a:t>
            </a:r>
            <a:endParaRPr lang="en-US" sz="4000" dirty="0"/>
          </a:p>
        </p:txBody>
      </p:sp>
    </p:spTree>
    <p:extLst>
      <p:ext uri="{BB962C8B-B14F-4D97-AF65-F5344CB8AC3E}">
        <p14:creationId xmlns:p14="http://schemas.microsoft.com/office/powerpoint/2010/main" val="31781724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A92EF68-050F-61B3-A5EC-83946A75D137}"/>
              </a:ext>
            </a:extLst>
          </p:cNvPr>
          <p:cNvSpPr/>
          <p:nvPr/>
        </p:nvSpPr>
        <p:spPr>
          <a:xfrm>
            <a:off x="4229100" y="538065"/>
            <a:ext cx="9829800" cy="1016259"/>
          </a:xfrm>
          <a:prstGeom prst="roundRect">
            <a:avLst/>
          </a:prstGeom>
          <a:solidFill>
            <a:schemeClr val="accent5">
              <a:lumMod val="5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bg1"/>
                </a:solidFill>
                <a:latin typeface="Arial" panose="020B0604020202020204" pitchFamily="34" charset="0"/>
                <a:cs typeface="Arial" panose="020B0604020202020204" pitchFamily="34" charset="0"/>
              </a:rPr>
              <a:t>Bài</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tập</a:t>
            </a:r>
            <a:r>
              <a:rPr lang="en-US" sz="4400" b="1" dirty="0">
                <a:solidFill>
                  <a:schemeClr val="bg1"/>
                </a:solidFill>
                <a:latin typeface="Arial" panose="020B0604020202020204" pitchFamily="34" charset="0"/>
                <a:cs typeface="Arial" panose="020B0604020202020204" pitchFamily="34" charset="0"/>
              </a:rPr>
              <a:t> 2 (SGK tr.15)</a:t>
            </a:r>
          </a:p>
        </p:txBody>
      </p:sp>
      <p:sp>
        <p:nvSpPr>
          <p:cNvPr id="6" name="Rectangle: Rounded Corners 5">
            <a:extLst>
              <a:ext uri="{FF2B5EF4-FFF2-40B4-BE49-F238E27FC236}">
                <a16:creationId xmlns:a16="http://schemas.microsoft.com/office/drawing/2014/main" id="{435EF023-9120-FA0D-B203-0664BA848826}"/>
              </a:ext>
            </a:extLst>
          </p:cNvPr>
          <p:cNvSpPr/>
          <p:nvPr/>
        </p:nvSpPr>
        <p:spPr>
          <a:xfrm>
            <a:off x="800100" y="2132628"/>
            <a:ext cx="16687800" cy="2895600"/>
          </a:xfrm>
          <a:prstGeom prst="roundRect">
            <a:avLst/>
          </a:prstGeom>
          <a:solidFill>
            <a:schemeClr val="accent6">
              <a:lumMod val="20000"/>
              <a:lumOff val="80000"/>
            </a:schemeClr>
          </a:solidFill>
          <a:ln>
            <a:solidFill>
              <a:schemeClr val="accent6">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dirty="0">
                <a:solidFill>
                  <a:srgbClr val="C00000"/>
                </a:solidFill>
                <a:latin typeface="Arial" panose="020B0604020202020204" pitchFamily="34" charset="0"/>
                <a:cs typeface="Arial" panose="020B0604020202020204" pitchFamily="34" charset="0"/>
              </a:rPr>
              <a:t>a. </a:t>
            </a:r>
            <a:r>
              <a:rPr lang="vi-VN" sz="4000" b="1" dirty="0">
                <a:solidFill>
                  <a:srgbClr val="C00000"/>
                </a:solidFill>
                <a:latin typeface="Arial" panose="020B0604020202020204" pitchFamily="34" charset="0"/>
                <a:cs typeface="Arial" panose="020B0604020202020204" pitchFamily="34" charset="0"/>
              </a:rPr>
              <a:t>Nhận xét về cấu trúc của các câu được in đậm trong đoạn trích: </a:t>
            </a:r>
            <a:r>
              <a:rPr lang="en-US" sz="4000" dirty="0">
                <a:solidFill>
                  <a:schemeClr val="tx1"/>
                </a:solidFill>
                <a:latin typeface="Arial" panose="020B0604020202020204" pitchFamily="34" charset="0"/>
                <a:cs typeface="Arial" panose="020B0604020202020204" pitchFamily="34" charset="0"/>
              </a:rPr>
              <a:t>C</a:t>
            </a:r>
            <a:r>
              <a:rPr lang="vi-VN" sz="4000" dirty="0">
                <a:solidFill>
                  <a:schemeClr val="tx1"/>
                </a:solidFill>
                <a:latin typeface="Arial" panose="020B0604020202020204" pitchFamily="34" charset="0"/>
                <a:cs typeface="Arial" panose="020B0604020202020204" pitchFamily="34" charset="0"/>
              </a:rPr>
              <a:t>ác câu được in đậm trong đoạn trích đều là câu đơn, có cấu trúc tương đồng.</a:t>
            </a:r>
            <a:endParaRPr lang="en-US" sz="4000" dirty="0">
              <a:solidFill>
                <a:schemeClr val="tx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82744C6-5159-93BB-D56C-E823E7CD5506}"/>
              </a:ext>
            </a:extLst>
          </p:cNvPr>
          <p:cNvSpPr txBox="1"/>
          <p:nvPr/>
        </p:nvSpPr>
        <p:spPr>
          <a:xfrm>
            <a:off x="4939004" y="5606532"/>
            <a:ext cx="8409991" cy="2748253"/>
          </a:xfrm>
          <a:prstGeom prst="rect">
            <a:avLst/>
          </a:prstGeom>
          <a:noFill/>
        </p:spPr>
        <p:txBody>
          <a:bodyPr wrap="square">
            <a:spAutoFit/>
          </a:bodyPr>
          <a:lstStyle/>
          <a:p>
            <a:pPr algn="ctr">
              <a:lnSpc>
                <a:spcPct val="150000"/>
              </a:lnSpc>
            </a:pPr>
            <a:r>
              <a:rPr lang="vi-VN" sz="4000" i="1" dirty="0">
                <a:effectLst/>
                <a:latin typeface="Arial" panose="020B0604020202020204" pitchFamily="34" charset="0"/>
                <a:ea typeface="Times New Roman" panose="02020603050405020304" pitchFamily="18" charset="0"/>
                <a:cs typeface="Arial" panose="020B0604020202020204" pitchFamily="34" charset="0"/>
              </a:rPr>
              <a:t>Hương quả (CN) / sang thu (VN).</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vi-VN" sz="4000" i="1" dirty="0">
                <a:effectLst/>
                <a:latin typeface="Arial" panose="020B0604020202020204" pitchFamily="34" charset="0"/>
                <a:ea typeface="Times New Roman" panose="02020603050405020304" pitchFamily="18" charset="0"/>
                <a:cs typeface="Arial" panose="020B0604020202020204" pitchFamily="34" charset="0"/>
              </a:rPr>
              <a:t>Ngọn gió (CN) / sang thu (VN).</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vi-VN" sz="4000" i="1" dirty="0">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 name="Google Shape;277;p5">
            <a:extLst>
              <a:ext uri="{FF2B5EF4-FFF2-40B4-BE49-F238E27FC236}">
                <a16:creationId xmlns:a16="http://schemas.microsoft.com/office/drawing/2014/main" id="{118D133F-35E6-FF98-DCF6-8B3CEB88E5CB}"/>
              </a:ext>
            </a:extLst>
          </p:cNvPr>
          <p:cNvPicPr preferRelativeResize="0"/>
          <p:nvPr/>
        </p:nvPicPr>
        <p:blipFill rotWithShape="1">
          <a:blip r:embed="rId2">
            <a:alphaModFix/>
          </a:blip>
          <a:srcRect/>
          <a:stretch/>
        </p:blipFill>
        <p:spPr>
          <a:xfrm>
            <a:off x="441652" y="9294846"/>
            <a:ext cx="3370464" cy="688908"/>
          </a:xfrm>
          <a:prstGeom prst="rect">
            <a:avLst/>
          </a:prstGeom>
          <a:noFill/>
          <a:ln>
            <a:noFill/>
          </a:ln>
        </p:spPr>
      </p:pic>
    </p:spTree>
    <p:extLst>
      <p:ext uri="{BB962C8B-B14F-4D97-AF65-F5344CB8AC3E}">
        <p14:creationId xmlns:p14="http://schemas.microsoft.com/office/powerpoint/2010/main" val="81116995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A56FF62-53B1-0103-AE72-B98474DAF3A7}"/>
              </a:ext>
            </a:extLst>
          </p:cNvPr>
          <p:cNvSpPr/>
          <p:nvPr/>
        </p:nvSpPr>
        <p:spPr>
          <a:xfrm>
            <a:off x="4229100" y="538065"/>
            <a:ext cx="9829800" cy="1016259"/>
          </a:xfrm>
          <a:prstGeom prst="roundRect">
            <a:avLst/>
          </a:prstGeom>
          <a:solidFill>
            <a:schemeClr val="accent5">
              <a:lumMod val="5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bg1"/>
                </a:solidFill>
                <a:latin typeface="Arial" panose="020B0604020202020204" pitchFamily="34" charset="0"/>
                <a:cs typeface="Arial" panose="020B0604020202020204" pitchFamily="34" charset="0"/>
              </a:rPr>
              <a:t>Bài</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tập</a:t>
            </a:r>
            <a:r>
              <a:rPr lang="en-US" sz="4400" b="1" dirty="0">
                <a:solidFill>
                  <a:schemeClr val="bg1"/>
                </a:solidFill>
                <a:latin typeface="Arial" panose="020B0604020202020204" pitchFamily="34" charset="0"/>
                <a:cs typeface="Arial" panose="020B0604020202020204" pitchFamily="34" charset="0"/>
              </a:rPr>
              <a:t> 2 (SGK tr.15)</a:t>
            </a:r>
          </a:p>
        </p:txBody>
      </p:sp>
      <p:sp>
        <p:nvSpPr>
          <p:cNvPr id="8" name="TextBox 7">
            <a:extLst>
              <a:ext uri="{FF2B5EF4-FFF2-40B4-BE49-F238E27FC236}">
                <a16:creationId xmlns:a16="http://schemas.microsoft.com/office/drawing/2014/main" id="{57CB696C-4865-ED90-0A96-12158C494C2B}"/>
              </a:ext>
            </a:extLst>
          </p:cNvPr>
          <p:cNvSpPr txBox="1"/>
          <p:nvPr/>
        </p:nvSpPr>
        <p:spPr>
          <a:xfrm>
            <a:off x="3207397" y="1991912"/>
            <a:ext cx="11873204" cy="707886"/>
          </a:xfrm>
          <a:prstGeom prst="rect">
            <a:avLst/>
          </a:prstGeom>
          <a:noFill/>
        </p:spPr>
        <p:txBody>
          <a:bodyPr wrap="square">
            <a:spAutoFit/>
          </a:bodyPr>
          <a:lstStyle/>
          <a:p>
            <a:r>
              <a:rPr lang="en-US" sz="4000" b="1" dirty="0">
                <a:solidFill>
                  <a:srgbClr val="C00000"/>
                </a:solidFill>
                <a:latin typeface="Arial" panose="020B0604020202020204" pitchFamily="34" charset="0"/>
                <a:cs typeface="Arial" panose="020B0604020202020204" pitchFamily="34" charset="0"/>
              </a:rPr>
              <a:t>b. </a:t>
            </a:r>
            <a:r>
              <a:rPr lang="vi-VN" sz="4000" b="1" dirty="0">
                <a:solidFill>
                  <a:srgbClr val="C00000"/>
                </a:solidFill>
                <a:latin typeface="Arial" panose="020B0604020202020204" pitchFamily="34" charset="0"/>
                <a:cs typeface="Arial" panose="020B0604020202020204" pitchFamily="34" charset="0"/>
              </a:rPr>
              <a:t>Tác giả lựa chọn cấu trúc câu như vậy nhằm</a:t>
            </a:r>
            <a:endParaRPr lang="en-US" sz="4000" b="1" dirty="0">
              <a:solidFill>
                <a:srgbClr val="C00000"/>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0CB5D979-F47A-71FE-3633-0329E8C44E03}"/>
              </a:ext>
            </a:extLst>
          </p:cNvPr>
          <p:cNvGrpSpPr/>
          <p:nvPr/>
        </p:nvGrpSpPr>
        <p:grpSpPr>
          <a:xfrm>
            <a:off x="457200" y="3208968"/>
            <a:ext cx="5486400" cy="5060833"/>
            <a:chOff x="457200" y="3208968"/>
            <a:chExt cx="5486400" cy="5060833"/>
          </a:xfrm>
        </p:grpSpPr>
        <p:sp>
          <p:nvSpPr>
            <p:cNvPr id="6" name="Rectangle 5">
              <a:extLst>
                <a:ext uri="{FF2B5EF4-FFF2-40B4-BE49-F238E27FC236}">
                  <a16:creationId xmlns:a16="http://schemas.microsoft.com/office/drawing/2014/main" id="{D392BEAA-FEAA-BEB2-6644-EA8314054F01}"/>
                </a:ext>
              </a:extLst>
            </p:cNvPr>
            <p:cNvSpPr/>
            <p:nvPr/>
          </p:nvSpPr>
          <p:spPr>
            <a:xfrm>
              <a:off x="457200" y="4000500"/>
              <a:ext cx="5486400" cy="4269301"/>
            </a:xfrm>
            <a:prstGeom prst="rect">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Nhấn mạnh cả đất trời, </a:t>
              </a:r>
              <a:endParaRPr lang="en-US" sz="40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vi-VN" sz="40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tạo vật đều đang</a:t>
              </a:r>
              <a:endParaRPr lang="en-US" sz="40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vi-VN" sz="40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“sang thu”</a:t>
              </a:r>
              <a:endParaRPr lang="en-US" sz="4000" dirty="0">
                <a:solidFill>
                  <a:schemeClr val="tx1"/>
                </a:solidFill>
                <a:latin typeface="Arial" panose="020B0604020202020204" pitchFamily="34" charset="0"/>
                <a:cs typeface="Arial" panose="020B0604020202020204" pitchFamily="34" charset="0"/>
              </a:endParaRPr>
            </a:p>
          </p:txBody>
        </p:sp>
        <p:sp>
          <p:nvSpPr>
            <p:cNvPr id="11" name="Arrow: Down 10">
              <a:extLst>
                <a:ext uri="{FF2B5EF4-FFF2-40B4-BE49-F238E27FC236}">
                  <a16:creationId xmlns:a16="http://schemas.microsoft.com/office/drawing/2014/main" id="{AE770ED5-6C65-27C2-0791-229782CD68F8}"/>
                </a:ext>
              </a:extLst>
            </p:cNvPr>
            <p:cNvSpPr/>
            <p:nvPr/>
          </p:nvSpPr>
          <p:spPr>
            <a:xfrm>
              <a:off x="2720975" y="3208968"/>
              <a:ext cx="958850" cy="910495"/>
            </a:xfrm>
            <a:prstGeom prst="down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89B76554-1CE6-40A6-B2D6-5E9F19FA2FBC}"/>
              </a:ext>
            </a:extLst>
          </p:cNvPr>
          <p:cNvGrpSpPr/>
          <p:nvPr/>
        </p:nvGrpSpPr>
        <p:grpSpPr>
          <a:xfrm>
            <a:off x="6286498" y="3208968"/>
            <a:ext cx="5943603" cy="5060833"/>
            <a:chOff x="6286498" y="3208968"/>
            <a:chExt cx="5943603" cy="5060833"/>
          </a:xfrm>
        </p:grpSpPr>
        <p:sp>
          <p:nvSpPr>
            <p:cNvPr id="9" name="Rectangle 8">
              <a:extLst>
                <a:ext uri="{FF2B5EF4-FFF2-40B4-BE49-F238E27FC236}">
                  <a16:creationId xmlns:a16="http://schemas.microsoft.com/office/drawing/2014/main" id="{634AB4EC-51F7-4325-04A3-05974FCAB30C}"/>
                </a:ext>
              </a:extLst>
            </p:cNvPr>
            <p:cNvSpPr/>
            <p:nvPr/>
          </p:nvSpPr>
          <p:spPr>
            <a:xfrm>
              <a:off x="6286498" y="4000499"/>
              <a:ext cx="5943603" cy="4269302"/>
            </a:xfrm>
            <a:prstGeom prst="rect">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kern="0" dirty="0">
                  <a:solidFill>
                    <a:schemeClr val="tx1"/>
                  </a:solidFill>
                  <a:latin typeface="Arial" panose="020B0604020202020204" pitchFamily="34" charset="0"/>
                  <a:ea typeface="Times New Roman" panose="02020603050405020304" pitchFamily="18" charset="0"/>
                  <a:cs typeface="Arial" panose="020B0604020202020204" pitchFamily="34" charset="0"/>
                </a:rPr>
                <a:t>T</a:t>
              </a:r>
              <a:r>
                <a:rPr lang="vi-VN" sz="40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ác động mạnh vào tình cảm, cảm xúc của người đọc, gây nên một không khí “sang thu”</a:t>
              </a:r>
              <a:endParaRPr lang="en-US" sz="4000" dirty="0">
                <a:solidFill>
                  <a:schemeClr val="tx1"/>
                </a:solidFill>
                <a:latin typeface="Arial" panose="020B0604020202020204" pitchFamily="34" charset="0"/>
                <a:cs typeface="Arial" panose="020B0604020202020204" pitchFamily="34" charset="0"/>
              </a:endParaRPr>
            </a:p>
          </p:txBody>
        </p:sp>
        <p:sp>
          <p:nvSpPr>
            <p:cNvPr id="12" name="Arrow: Down 11">
              <a:extLst>
                <a:ext uri="{FF2B5EF4-FFF2-40B4-BE49-F238E27FC236}">
                  <a16:creationId xmlns:a16="http://schemas.microsoft.com/office/drawing/2014/main" id="{6FE6125B-338C-46AD-11B9-6353D957CE12}"/>
                </a:ext>
              </a:extLst>
            </p:cNvPr>
            <p:cNvSpPr/>
            <p:nvPr/>
          </p:nvSpPr>
          <p:spPr>
            <a:xfrm>
              <a:off x="8664574" y="3208968"/>
              <a:ext cx="958850" cy="910495"/>
            </a:xfrm>
            <a:prstGeom prst="down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12E10031-2B26-478F-0537-7D7790C1E7E9}"/>
              </a:ext>
            </a:extLst>
          </p:cNvPr>
          <p:cNvGrpSpPr/>
          <p:nvPr/>
        </p:nvGrpSpPr>
        <p:grpSpPr>
          <a:xfrm>
            <a:off x="12573000" y="3208968"/>
            <a:ext cx="5486400" cy="5060832"/>
            <a:chOff x="12573000" y="3208968"/>
            <a:chExt cx="5486400" cy="5060832"/>
          </a:xfrm>
        </p:grpSpPr>
        <p:sp>
          <p:nvSpPr>
            <p:cNvPr id="10" name="Rectangle 9">
              <a:extLst>
                <a:ext uri="{FF2B5EF4-FFF2-40B4-BE49-F238E27FC236}">
                  <a16:creationId xmlns:a16="http://schemas.microsoft.com/office/drawing/2014/main" id="{79821996-8A26-544E-FC1F-10F7DAFEC460}"/>
                </a:ext>
              </a:extLst>
            </p:cNvPr>
            <p:cNvSpPr/>
            <p:nvPr/>
          </p:nvSpPr>
          <p:spPr>
            <a:xfrm>
              <a:off x="12573000" y="4000499"/>
              <a:ext cx="5486400" cy="4269301"/>
            </a:xfrm>
            <a:prstGeom prst="rect">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kern="0" dirty="0">
                  <a:solidFill>
                    <a:schemeClr val="tx1"/>
                  </a:solidFill>
                  <a:latin typeface="Arial" panose="020B0604020202020204" pitchFamily="34" charset="0"/>
                  <a:ea typeface="Times New Roman" panose="02020603050405020304" pitchFamily="18" charset="0"/>
                  <a:cs typeface="Arial" panose="020B0604020202020204" pitchFamily="34" charset="0"/>
                </a:rPr>
                <a:t>T</a:t>
              </a:r>
              <a:r>
                <a:rPr lang="vi-VN" sz="40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ạo sự liên kết chặt chẽ về mặt nội dung và hình thức cho đoạn trích.</a:t>
              </a:r>
              <a:endParaRPr lang="en-US" sz="4000" dirty="0">
                <a:solidFill>
                  <a:schemeClr val="tx1"/>
                </a:solidFill>
                <a:latin typeface="Arial" panose="020B0604020202020204" pitchFamily="34" charset="0"/>
                <a:cs typeface="Arial" panose="020B0604020202020204" pitchFamily="34" charset="0"/>
              </a:endParaRPr>
            </a:p>
          </p:txBody>
        </p:sp>
        <p:sp>
          <p:nvSpPr>
            <p:cNvPr id="13" name="Arrow: Down 12">
              <a:extLst>
                <a:ext uri="{FF2B5EF4-FFF2-40B4-BE49-F238E27FC236}">
                  <a16:creationId xmlns:a16="http://schemas.microsoft.com/office/drawing/2014/main" id="{FD4F9A3D-A86E-0521-B1E7-6A63D9EA5F36}"/>
                </a:ext>
              </a:extLst>
            </p:cNvPr>
            <p:cNvSpPr/>
            <p:nvPr/>
          </p:nvSpPr>
          <p:spPr>
            <a:xfrm>
              <a:off x="14817109" y="3208968"/>
              <a:ext cx="958850" cy="910495"/>
            </a:xfrm>
            <a:prstGeom prst="down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Google Shape;277;p5">
            <a:extLst>
              <a:ext uri="{FF2B5EF4-FFF2-40B4-BE49-F238E27FC236}">
                <a16:creationId xmlns:a16="http://schemas.microsoft.com/office/drawing/2014/main" id="{9B19FF12-CBFE-B7E0-4950-F07D4F004086}"/>
              </a:ext>
            </a:extLst>
          </p:cNvPr>
          <p:cNvPicPr preferRelativeResize="0"/>
          <p:nvPr/>
        </p:nvPicPr>
        <p:blipFill rotWithShape="1">
          <a:blip r:embed="rId2">
            <a:alphaModFix/>
          </a:blip>
          <a:srcRect/>
          <a:stretch/>
        </p:blipFill>
        <p:spPr>
          <a:xfrm>
            <a:off x="14478000" y="9410700"/>
            <a:ext cx="3370464" cy="688908"/>
          </a:xfrm>
          <a:prstGeom prst="rect">
            <a:avLst/>
          </a:prstGeom>
          <a:noFill/>
          <a:ln>
            <a:noFill/>
          </a:ln>
        </p:spPr>
      </p:pic>
    </p:spTree>
    <p:extLst>
      <p:ext uri="{BB962C8B-B14F-4D97-AF65-F5344CB8AC3E}">
        <p14:creationId xmlns:p14="http://schemas.microsoft.com/office/powerpoint/2010/main" val="42032380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F0A2FBAF-1394-FE46-10B6-043F386A889F}"/>
              </a:ext>
            </a:extLst>
          </p:cNvPr>
          <p:cNvSpPr/>
          <p:nvPr/>
        </p:nvSpPr>
        <p:spPr>
          <a:xfrm>
            <a:off x="4229100" y="512406"/>
            <a:ext cx="9829800" cy="1016259"/>
          </a:xfrm>
          <a:prstGeom prst="roundRect">
            <a:avLst/>
          </a:prstGeom>
          <a:solidFill>
            <a:schemeClr val="accent5">
              <a:lumMod val="5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bg1"/>
                </a:solidFill>
                <a:latin typeface="Arial" panose="020B0604020202020204" pitchFamily="34" charset="0"/>
                <a:cs typeface="Arial" panose="020B0604020202020204" pitchFamily="34" charset="0"/>
              </a:rPr>
              <a:t>Bài</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tập</a:t>
            </a:r>
            <a:r>
              <a:rPr lang="en-US" sz="4400" b="1" dirty="0">
                <a:solidFill>
                  <a:schemeClr val="bg1"/>
                </a:solidFill>
                <a:latin typeface="Arial" panose="020B0604020202020204" pitchFamily="34" charset="0"/>
                <a:cs typeface="Arial" panose="020B0604020202020204" pitchFamily="34" charset="0"/>
              </a:rPr>
              <a:t> 3 (SGK tr.15-16)</a:t>
            </a:r>
          </a:p>
        </p:txBody>
      </p:sp>
      <p:grpSp>
        <p:nvGrpSpPr>
          <p:cNvPr id="21" name="Group 20">
            <a:extLst>
              <a:ext uri="{FF2B5EF4-FFF2-40B4-BE49-F238E27FC236}">
                <a16:creationId xmlns:a16="http://schemas.microsoft.com/office/drawing/2014/main" id="{36099A0B-4CFB-9427-8349-925386BE2D67}"/>
              </a:ext>
            </a:extLst>
          </p:cNvPr>
          <p:cNvGrpSpPr/>
          <p:nvPr/>
        </p:nvGrpSpPr>
        <p:grpSpPr>
          <a:xfrm>
            <a:off x="650406" y="1584327"/>
            <a:ext cx="17027993" cy="2762936"/>
            <a:chOff x="650406" y="1584327"/>
            <a:chExt cx="17027993" cy="2762936"/>
          </a:xfrm>
        </p:grpSpPr>
        <p:sp>
          <p:nvSpPr>
            <p:cNvPr id="17" name="Rectangle 16">
              <a:extLst>
                <a:ext uri="{FF2B5EF4-FFF2-40B4-BE49-F238E27FC236}">
                  <a16:creationId xmlns:a16="http://schemas.microsoft.com/office/drawing/2014/main" id="{180F578C-1E5C-AE3F-E8E6-B25DB95DF371}"/>
                </a:ext>
              </a:extLst>
            </p:cNvPr>
            <p:cNvSpPr/>
            <p:nvPr/>
          </p:nvSpPr>
          <p:spPr>
            <a:xfrm>
              <a:off x="650406" y="1777370"/>
              <a:ext cx="17027993" cy="250058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lnSpc>
                  <a:spcPct val="150000"/>
                </a:lnSpc>
              </a:pPr>
              <a:endParaRPr lang="en-US" sz="2000" b="0" i="0" dirty="0">
                <a:solidFill>
                  <a:srgbClr val="000000"/>
                </a:solidFill>
                <a:effectLst/>
                <a:highlight>
                  <a:srgbClr val="FFFFFF"/>
                </a:highlight>
                <a:latin typeface="arial" panose="020B0604020202020204" pitchFamily="34" charset="0"/>
              </a:endParaRPr>
            </a:p>
          </p:txBody>
        </p:sp>
        <p:sp>
          <p:nvSpPr>
            <p:cNvPr id="7" name="TextBox 6">
              <a:extLst>
                <a:ext uri="{FF2B5EF4-FFF2-40B4-BE49-F238E27FC236}">
                  <a16:creationId xmlns:a16="http://schemas.microsoft.com/office/drawing/2014/main" id="{36943280-2804-75DF-4637-462E94EDEFB5}"/>
                </a:ext>
              </a:extLst>
            </p:cNvPr>
            <p:cNvSpPr txBox="1"/>
            <p:nvPr/>
          </p:nvSpPr>
          <p:spPr>
            <a:xfrm>
              <a:off x="800100" y="1584327"/>
              <a:ext cx="16687800" cy="2762936"/>
            </a:xfrm>
            <a:prstGeom prst="rect">
              <a:avLst/>
            </a:prstGeom>
            <a:noFill/>
          </p:spPr>
          <p:txBody>
            <a:bodyPr wrap="square">
              <a:spAutoFit/>
            </a:bodyPr>
            <a:lstStyle/>
            <a:p>
              <a:pPr algn="just">
                <a:lnSpc>
                  <a:spcPct val="150000"/>
                </a:lnSpc>
              </a:pPr>
              <a:r>
                <a:rPr lang="vi-VN" sz="4000" i="1" dirty="0"/>
                <a:t>a. Ngọn lửa mùa hè mang bao căm phẫn chính đáng của người da đen sẽ không bao giờ tắt nguội nếu như làn gió mùa thu của tự do và công bằng không thổi tới.</a:t>
              </a:r>
              <a:endParaRPr lang="en-US" sz="4000" i="1" dirty="0"/>
            </a:p>
          </p:txBody>
        </p:sp>
      </p:grpSp>
      <p:grpSp>
        <p:nvGrpSpPr>
          <p:cNvPr id="18" name="Group 17">
            <a:extLst>
              <a:ext uri="{FF2B5EF4-FFF2-40B4-BE49-F238E27FC236}">
                <a16:creationId xmlns:a16="http://schemas.microsoft.com/office/drawing/2014/main" id="{BB8E9868-66F7-C735-75E1-03516E37C07E}"/>
              </a:ext>
            </a:extLst>
          </p:cNvPr>
          <p:cNvGrpSpPr/>
          <p:nvPr/>
        </p:nvGrpSpPr>
        <p:grpSpPr>
          <a:xfrm>
            <a:off x="1893049" y="4529033"/>
            <a:ext cx="6103286" cy="2057881"/>
            <a:chOff x="1893049" y="4529033"/>
            <a:chExt cx="6103286" cy="2057881"/>
          </a:xfrm>
        </p:grpSpPr>
        <p:sp>
          <p:nvSpPr>
            <p:cNvPr id="8" name="Rectangle: Rounded Corners 7">
              <a:extLst>
                <a:ext uri="{FF2B5EF4-FFF2-40B4-BE49-F238E27FC236}">
                  <a16:creationId xmlns:a16="http://schemas.microsoft.com/office/drawing/2014/main" id="{A891566F-63EE-FF54-9BE5-470A3AA3AC57}"/>
                </a:ext>
              </a:extLst>
            </p:cNvPr>
            <p:cNvSpPr/>
            <p:nvPr/>
          </p:nvSpPr>
          <p:spPr>
            <a:xfrm>
              <a:off x="1893049" y="5291514"/>
              <a:ext cx="6103286" cy="1295400"/>
            </a:xfrm>
            <a:prstGeom prst="roundRect">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rPr>
                <a:t>Câu ghép chính – phụ</a:t>
              </a:r>
              <a:endParaRPr lang="en-US" sz="4000" dirty="0">
                <a:solidFill>
                  <a:schemeClr val="tx1"/>
                </a:solidFill>
              </a:endParaRPr>
            </a:p>
          </p:txBody>
        </p:sp>
        <p:sp>
          <p:nvSpPr>
            <p:cNvPr id="12" name="Arrow: Down 11">
              <a:extLst>
                <a:ext uri="{FF2B5EF4-FFF2-40B4-BE49-F238E27FC236}">
                  <a16:creationId xmlns:a16="http://schemas.microsoft.com/office/drawing/2014/main" id="{B5F209F4-7271-E3A0-B536-7F294650CE4E}"/>
                </a:ext>
              </a:extLst>
            </p:cNvPr>
            <p:cNvSpPr/>
            <p:nvPr/>
          </p:nvSpPr>
          <p:spPr>
            <a:xfrm>
              <a:off x="4465267" y="4529033"/>
              <a:ext cx="958850" cy="910495"/>
            </a:xfrm>
            <a:prstGeom prst="down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955B1E71-78BF-2EC5-43B3-A94BD6C256AF}"/>
              </a:ext>
            </a:extLst>
          </p:cNvPr>
          <p:cNvGrpSpPr/>
          <p:nvPr/>
        </p:nvGrpSpPr>
        <p:grpSpPr>
          <a:xfrm>
            <a:off x="10058400" y="4508612"/>
            <a:ext cx="7052143" cy="2675008"/>
            <a:chOff x="10058399" y="4381019"/>
            <a:chExt cx="7052143" cy="2675008"/>
          </a:xfrm>
        </p:grpSpPr>
        <p:sp>
          <p:nvSpPr>
            <p:cNvPr id="11" name="Rectangle: Rounded Corners 10">
              <a:extLst>
                <a:ext uri="{FF2B5EF4-FFF2-40B4-BE49-F238E27FC236}">
                  <a16:creationId xmlns:a16="http://schemas.microsoft.com/office/drawing/2014/main" id="{9B51DF2F-89AA-A6B7-F25A-C8CC0CDB7D8B}"/>
                </a:ext>
              </a:extLst>
            </p:cNvPr>
            <p:cNvSpPr/>
            <p:nvPr/>
          </p:nvSpPr>
          <p:spPr>
            <a:xfrm>
              <a:off x="10058399" y="5074827"/>
              <a:ext cx="7052143" cy="1981200"/>
            </a:xfrm>
            <a:prstGeom prst="roundRect">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rPr>
                <a:t>Phương tiện nối hai vế câu là kết từ “nếu như”. </a:t>
              </a:r>
              <a:endParaRPr lang="en-US" sz="4000" dirty="0">
                <a:solidFill>
                  <a:schemeClr val="tx1"/>
                </a:solidFill>
              </a:endParaRPr>
            </a:p>
          </p:txBody>
        </p:sp>
        <p:sp>
          <p:nvSpPr>
            <p:cNvPr id="13" name="Arrow: Down 12">
              <a:extLst>
                <a:ext uri="{FF2B5EF4-FFF2-40B4-BE49-F238E27FC236}">
                  <a16:creationId xmlns:a16="http://schemas.microsoft.com/office/drawing/2014/main" id="{E554C59D-EEF5-B5A2-E50E-E67931EFEF2E}"/>
                </a:ext>
              </a:extLst>
            </p:cNvPr>
            <p:cNvSpPr/>
            <p:nvPr/>
          </p:nvSpPr>
          <p:spPr>
            <a:xfrm>
              <a:off x="13090151" y="4381019"/>
              <a:ext cx="958850" cy="910495"/>
            </a:xfrm>
            <a:prstGeom prst="down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223CDA18-B3AA-058A-4844-F1FDAE641F1D}"/>
              </a:ext>
            </a:extLst>
          </p:cNvPr>
          <p:cNvGrpSpPr/>
          <p:nvPr/>
        </p:nvGrpSpPr>
        <p:grpSpPr>
          <a:xfrm>
            <a:off x="372835" y="7404427"/>
            <a:ext cx="16913680" cy="2762936"/>
            <a:chOff x="372835" y="7404427"/>
            <a:chExt cx="16913680" cy="2762936"/>
          </a:xfrm>
        </p:grpSpPr>
        <p:sp>
          <p:nvSpPr>
            <p:cNvPr id="14" name="Arrow: Notched Right 13">
              <a:extLst>
                <a:ext uri="{FF2B5EF4-FFF2-40B4-BE49-F238E27FC236}">
                  <a16:creationId xmlns:a16="http://schemas.microsoft.com/office/drawing/2014/main" id="{69EE525B-659F-4E10-FE2C-3A38567F4589}"/>
                </a:ext>
              </a:extLst>
            </p:cNvPr>
            <p:cNvSpPr/>
            <p:nvPr/>
          </p:nvSpPr>
          <p:spPr>
            <a:xfrm>
              <a:off x="372835" y="8313576"/>
              <a:ext cx="1257300" cy="838200"/>
            </a:xfrm>
            <a:prstGeom prst="notched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CBDEA7A-010E-BFE4-03C4-6D64FA15EBAE}"/>
                </a:ext>
              </a:extLst>
            </p:cNvPr>
            <p:cNvSpPr txBox="1"/>
            <p:nvPr/>
          </p:nvSpPr>
          <p:spPr>
            <a:xfrm>
              <a:off x="1886829" y="7404427"/>
              <a:ext cx="15399686" cy="2762936"/>
            </a:xfrm>
            <a:prstGeom prst="rect">
              <a:avLst/>
            </a:prstGeom>
            <a:noFill/>
          </p:spPr>
          <p:txBody>
            <a:bodyPr wrap="square">
              <a:spAutoFit/>
            </a:bodyPr>
            <a:lstStyle/>
            <a:p>
              <a:pPr>
                <a:lnSpc>
                  <a:spcPct val="150000"/>
                </a:lnSpc>
              </a:pPr>
              <a:r>
                <a:rPr lang="vi-VN" sz="4000" dirty="0"/>
                <a:t>Tác dụng: biểu thị quan hệ điều kiện/ giả thiết – kết quả. Trong câu này, vế câu biểu - thị kết quả đứng trước vế câu biểu thị điều kiện/ giả thiết.</a:t>
              </a:r>
              <a:endParaRPr lang="en-US" sz="4000" dirty="0"/>
            </a:p>
          </p:txBody>
        </p:sp>
      </p:grpSp>
      <p:cxnSp>
        <p:nvCxnSpPr>
          <p:cNvPr id="3" name="Straight Connector 2">
            <a:extLst>
              <a:ext uri="{FF2B5EF4-FFF2-40B4-BE49-F238E27FC236}">
                <a16:creationId xmlns:a16="http://schemas.microsoft.com/office/drawing/2014/main" id="{14F68BF3-1438-1765-0FE6-BB65D2D2CE4B}"/>
              </a:ext>
            </a:extLst>
          </p:cNvPr>
          <p:cNvCxnSpPr/>
          <p:nvPr/>
        </p:nvCxnSpPr>
        <p:spPr>
          <a:xfrm>
            <a:off x="7162800" y="3390900"/>
            <a:ext cx="1981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979943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50EBB81-A017-3077-D0D0-E45526A2D15E}"/>
              </a:ext>
            </a:extLst>
          </p:cNvPr>
          <p:cNvGrpSpPr/>
          <p:nvPr/>
        </p:nvGrpSpPr>
        <p:grpSpPr>
          <a:xfrm>
            <a:off x="630003" y="360554"/>
            <a:ext cx="17027993" cy="2500580"/>
            <a:chOff x="650406" y="1777370"/>
            <a:chExt cx="17027993" cy="2500580"/>
          </a:xfrm>
        </p:grpSpPr>
        <p:sp>
          <p:nvSpPr>
            <p:cNvPr id="6" name="Rectangle 5">
              <a:extLst>
                <a:ext uri="{FF2B5EF4-FFF2-40B4-BE49-F238E27FC236}">
                  <a16:creationId xmlns:a16="http://schemas.microsoft.com/office/drawing/2014/main" id="{78681590-CF23-FEA3-D7DB-3CE17197DE5A}"/>
                </a:ext>
              </a:extLst>
            </p:cNvPr>
            <p:cNvSpPr/>
            <p:nvPr/>
          </p:nvSpPr>
          <p:spPr>
            <a:xfrm>
              <a:off x="650406" y="1777370"/>
              <a:ext cx="17027993" cy="250058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lnSpc>
                  <a:spcPct val="150000"/>
                </a:lnSpc>
              </a:pPr>
              <a:endParaRPr lang="en-US" sz="2000" b="0" i="0" dirty="0">
                <a:solidFill>
                  <a:srgbClr val="000000"/>
                </a:solidFill>
                <a:effectLst/>
                <a:highlight>
                  <a:srgbClr val="FFFFFF"/>
                </a:highlight>
                <a:latin typeface="arial" panose="020B0604020202020204" pitchFamily="34" charset="0"/>
              </a:endParaRPr>
            </a:p>
          </p:txBody>
        </p:sp>
        <p:sp>
          <p:nvSpPr>
            <p:cNvPr id="7" name="TextBox 6">
              <a:extLst>
                <a:ext uri="{FF2B5EF4-FFF2-40B4-BE49-F238E27FC236}">
                  <a16:creationId xmlns:a16="http://schemas.microsoft.com/office/drawing/2014/main" id="{FC8F4857-C53B-1649-D6CC-81B4DA1A1615}"/>
                </a:ext>
              </a:extLst>
            </p:cNvPr>
            <p:cNvSpPr txBox="1"/>
            <p:nvPr/>
          </p:nvSpPr>
          <p:spPr>
            <a:xfrm>
              <a:off x="881713" y="2121455"/>
              <a:ext cx="16687800" cy="1839606"/>
            </a:xfrm>
            <a:prstGeom prst="rect">
              <a:avLst/>
            </a:prstGeom>
            <a:noFill/>
          </p:spPr>
          <p:txBody>
            <a:bodyPr wrap="square">
              <a:spAutoFit/>
            </a:bodyPr>
            <a:lstStyle/>
            <a:p>
              <a:pPr algn="just">
                <a:lnSpc>
                  <a:spcPct val="150000"/>
                </a:lnSpc>
              </a:pPr>
              <a:r>
                <a:rPr lang="vi-VN" sz="4000" i="1" dirty="0"/>
                <a:t>b. Nhưng dù cho tai hoạ có xảy ra thì sự có mặt của chúng ta ở đây cũng không phải là vô ích.</a:t>
              </a:r>
              <a:endParaRPr lang="en-US" sz="4000" i="1" dirty="0"/>
            </a:p>
          </p:txBody>
        </p:sp>
      </p:grpSp>
      <p:grpSp>
        <p:nvGrpSpPr>
          <p:cNvPr id="8" name="Group 7">
            <a:extLst>
              <a:ext uri="{FF2B5EF4-FFF2-40B4-BE49-F238E27FC236}">
                <a16:creationId xmlns:a16="http://schemas.microsoft.com/office/drawing/2014/main" id="{73514125-F2EA-CCAC-4CCB-54426331F60E}"/>
              </a:ext>
            </a:extLst>
          </p:cNvPr>
          <p:cNvGrpSpPr/>
          <p:nvPr/>
        </p:nvGrpSpPr>
        <p:grpSpPr>
          <a:xfrm>
            <a:off x="5997107" y="3159248"/>
            <a:ext cx="6103286" cy="2057881"/>
            <a:chOff x="1893049" y="4529033"/>
            <a:chExt cx="6103286" cy="2057881"/>
          </a:xfrm>
        </p:grpSpPr>
        <p:sp>
          <p:nvSpPr>
            <p:cNvPr id="9" name="Rectangle: Rounded Corners 8">
              <a:extLst>
                <a:ext uri="{FF2B5EF4-FFF2-40B4-BE49-F238E27FC236}">
                  <a16:creationId xmlns:a16="http://schemas.microsoft.com/office/drawing/2014/main" id="{0D2357DD-0E8B-80FD-E89F-A418BC996EB4}"/>
                </a:ext>
              </a:extLst>
            </p:cNvPr>
            <p:cNvSpPr/>
            <p:nvPr/>
          </p:nvSpPr>
          <p:spPr>
            <a:xfrm>
              <a:off x="1893049" y="5291514"/>
              <a:ext cx="6103286" cy="1295400"/>
            </a:xfrm>
            <a:prstGeom prst="roundRect">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rPr>
                <a:t>Câu ghép chính – phụ</a:t>
              </a:r>
              <a:endParaRPr lang="en-US" sz="4000" dirty="0">
                <a:solidFill>
                  <a:schemeClr val="tx1"/>
                </a:solidFill>
              </a:endParaRPr>
            </a:p>
          </p:txBody>
        </p:sp>
        <p:sp>
          <p:nvSpPr>
            <p:cNvPr id="10" name="Arrow: Down 9">
              <a:extLst>
                <a:ext uri="{FF2B5EF4-FFF2-40B4-BE49-F238E27FC236}">
                  <a16:creationId xmlns:a16="http://schemas.microsoft.com/office/drawing/2014/main" id="{15084A0C-5E31-883E-B208-AE2DE50448CF}"/>
                </a:ext>
              </a:extLst>
            </p:cNvPr>
            <p:cNvSpPr/>
            <p:nvPr/>
          </p:nvSpPr>
          <p:spPr>
            <a:xfrm>
              <a:off x="4465267" y="4529033"/>
              <a:ext cx="958850" cy="910495"/>
            </a:xfrm>
            <a:prstGeom prst="down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 name="Group 10">
            <a:extLst>
              <a:ext uri="{FF2B5EF4-FFF2-40B4-BE49-F238E27FC236}">
                <a16:creationId xmlns:a16="http://schemas.microsoft.com/office/drawing/2014/main" id="{537638FD-5C24-2BD0-6470-4F615889795E}"/>
              </a:ext>
            </a:extLst>
          </p:cNvPr>
          <p:cNvGrpSpPr/>
          <p:nvPr/>
        </p:nvGrpSpPr>
        <p:grpSpPr>
          <a:xfrm>
            <a:off x="973371" y="5524500"/>
            <a:ext cx="7052143" cy="2675008"/>
            <a:chOff x="10058399" y="4381019"/>
            <a:chExt cx="7052143" cy="2675008"/>
          </a:xfrm>
        </p:grpSpPr>
        <p:sp>
          <p:nvSpPr>
            <p:cNvPr id="12" name="Rectangle: Rounded Corners 11">
              <a:extLst>
                <a:ext uri="{FF2B5EF4-FFF2-40B4-BE49-F238E27FC236}">
                  <a16:creationId xmlns:a16="http://schemas.microsoft.com/office/drawing/2014/main" id="{62857D4B-0E21-21C3-3613-E7DBF9375FF3}"/>
                </a:ext>
              </a:extLst>
            </p:cNvPr>
            <p:cNvSpPr/>
            <p:nvPr/>
          </p:nvSpPr>
          <p:spPr>
            <a:xfrm>
              <a:off x="10058399" y="5074827"/>
              <a:ext cx="7052143" cy="1981200"/>
            </a:xfrm>
            <a:prstGeom prst="roundRect">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rPr>
                <a:t>Phương tiện nối hai vế câu là cặp kết từ “dù cho </a:t>
              </a:r>
              <a:r>
                <a:rPr lang="en-US" sz="4000" dirty="0">
                  <a:solidFill>
                    <a:schemeClr val="tx1"/>
                  </a:solidFill>
                </a:rPr>
                <a:t>…</a:t>
              </a:r>
              <a:r>
                <a:rPr lang="vi-VN" sz="4000" dirty="0">
                  <a:solidFill>
                    <a:schemeClr val="tx1"/>
                  </a:solidFill>
                </a:rPr>
                <a:t>thì ...”.</a:t>
              </a:r>
              <a:endParaRPr lang="en-US" sz="4000" dirty="0">
                <a:solidFill>
                  <a:schemeClr val="tx1"/>
                </a:solidFill>
              </a:endParaRPr>
            </a:p>
          </p:txBody>
        </p:sp>
        <p:sp>
          <p:nvSpPr>
            <p:cNvPr id="13" name="Arrow: Down 12">
              <a:extLst>
                <a:ext uri="{FF2B5EF4-FFF2-40B4-BE49-F238E27FC236}">
                  <a16:creationId xmlns:a16="http://schemas.microsoft.com/office/drawing/2014/main" id="{BF94747B-920B-6BFA-6A5D-2E3FFC9F34E1}"/>
                </a:ext>
              </a:extLst>
            </p:cNvPr>
            <p:cNvSpPr/>
            <p:nvPr/>
          </p:nvSpPr>
          <p:spPr>
            <a:xfrm>
              <a:off x="13090151" y="4381019"/>
              <a:ext cx="958850" cy="910495"/>
            </a:xfrm>
            <a:prstGeom prst="down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Arrow: Chevron 13">
            <a:extLst>
              <a:ext uri="{FF2B5EF4-FFF2-40B4-BE49-F238E27FC236}">
                <a16:creationId xmlns:a16="http://schemas.microsoft.com/office/drawing/2014/main" id="{E21DAE3E-4B7E-A0BE-3394-15FEEB478ADB}"/>
              </a:ext>
            </a:extLst>
          </p:cNvPr>
          <p:cNvSpPr/>
          <p:nvPr/>
        </p:nvSpPr>
        <p:spPr>
          <a:xfrm>
            <a:off x="8667750" y="6406855"/>
            <a:ext cx="762000" cy="1604105"/>
          </a:xfrm>
          <a:prstGeom prst="chevron">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763A430B-FEFA-8B26-A6B5-FD028B3B2909}"/>
              </a:ext>
            </a:extLst>
          </p:cNvPr>
          <p:cNvSpPr txBox="1"/>
          <p:nvPr/>
        </p:nvSpPr>
        <p:spPr>
          <a:xfrm>
            <a:off x="10510416" y="6245522"/>
            <a:ext cx="7052143" cy="1824923"/>
          </a:xfrm>
          <a:prstGeom prst="rect">
            <a:avLst/>
          </a:prstGeom>
          <a:noFill/>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Tác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kiện</a:t>
            </a:r>
            <a:r>
              <a:rPr lang="en-US" sz="4000" dirty="0">
                <a:latin typeface="Arial" panose="020B0604020202020204" pitchFamily="34" charset="0"/>
                <a:cs typeface="Arial" panose="020B0604020202020204" pitchFamily="34" charset="0"/>
              </a:rPr>
              <a:t>/</a:t>
            </a:r>
            <a:r>
              <a:rPr lang="en-US" sz="4000" dirty="0" err="1">
                <a:latin typeface="Arial" panose="020B0604020202020204" pitchFamily="34" charset="0"/>
                <a:cs typeface="Arial" panose="020B0604020202020204" pitchFamily="34" charset="0"/>
              </a:rPr>
              <a:t>giả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thiết</a:t>
            </a:r>
            <a:r>
              <a:rPr lang="en-US" sz="4000" dirty="0">
                <a:latin typeface="Arial" panose="020B0604020202020204" pitchFamily="34" charset="0"/>
                <a:cs typeface="Arial" panose="020B0604020202020204" pitchFamily="34" charset="0"/>
              </a:rPr>
              <a:t> –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a:t>
            </a:r>
          </a:p>
        </p:txBody>
      </p:sp>
      <p:pic>
        <p:nvPicPr>
          <p:cNvPr id="2" name="Google Shape;277;p5">
            <a:extLst>
              <a:ext uri="{FF2B5EF4-FFF2-40B4-BE49-F238E27FC236}">
                <a16:creationId xmlns:a16="http://schemas.microsoft.com/office/drawing/2014/main" id="{9C66D148-CC65-5570-C425-1AA9B2935469}"/>
              </a:ext>
            </a:extLst>
          </p:cNvPr>
          <p:cNvPicPr preferRelativeResize="0"/>
          <p:nvPr/>
        </p:nvPicPr>
        <p:blipFill rotWithShape="1">
          <a:blip r:embed="rId2">
            <a:alphaModFix/>
          </a:blip>
          <a:srcRect/>
          <a:stretch/>
        </p:blipFill>
        <p:spPr>
          <a:xfrm>
            <a:off x="14630400" y="9201297"/>
            <a:ext cx="3370464" cy="688908"/>
          </a:xfrm>
          <a:prstGeom prst="rect">
            <a:avLst/>
          </a:prstGeom>
          <a:noFill/>
          <a:ln>
            <a:noFill/>
          </a:ln>
        </p:spPr>
      </p:pic>
      <p:cxnSp>
        <p:nvCxnSpPr>
          <p:cNvPr id="3" name="Straight Connector 2">
            <a:extLst>
              <a:ext uri="{FF2B5EF4-FFF2-40B4-BE49-F238E27FC236}">
                <a16:creationId xmlns:a16="http://schemas.microsoft.com/office/drawing/2014/main" id="{7588D1D3-F666-2649-ED71-8F42853CD59E}"/>
              </a:ext>
            </a:extLst>
          </p:cNvPr>
          <p:cNvCxnSpPr>
            <a:cxnSpLocks/>
          </p:cNvCxnSpPr>
          <p:nvPr/>
        </p:nvCxnSpPr>
        <p:spPr>
          <a:xfrm>
            <a:off x="3085807" y="1638300"/>
            <a:ext cx="16385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410E688-7FBD-17AE-3331-EFCCB6CA2104}"/>
              </a:ext>
            </a:extLst>
          </p:cNvPr>
          <p:cNvCxnSpPr>
            <a:cxnSpLocks/>
          </p:cNvCxnSpPr>
          <p:nvPr/>
        </p:nvCxnSpPr>
        <p:spPr>
          <a:xfrm>
            <a:off x="8667750" y="1638300"/>
            <a:ext cx="6286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259025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par>
                                <p:cTn id="23" presetID="22" presetClass="entr" presetSubtype="8"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711373D-DFE7-6F93-9491-275CCC1A2408}"/>
              </a:ext>
            </a:extLst>
          </p:cNvPr>
          <p:cNvGrpSpPr/>
          <p:nvPr/>
        </p:nvGrpSpPr>
        <p:grpSpPr>
          <a:xfrm>
            <a:off x="514350" y="319095"/>
            <a:ext cx="17259300" cy="2500580"/>
            <a:chOff x="650406" y="1777370"/>
            <a:chExt cx="17259300" cy="2500580"/>
          </a:xfrm>
        </p:grpSpPr>
        <p:sp>
          <p:nvSpPr>
            <p:cNvPr id="6" name="Rectangle 5">
              <a:extLst>
                <a:ext uri="{FF2B5EF4-FFF2-40B4-BE49-F238E27FC236}">
                  <a16:creationId xmlns:a16="http://schemas.microsoft.com/office/drawing/2014/main" id="{F1D20C85-FB05-DE15-6CCF-56E03CECDED1}"/>
                </a:ext>
              </a:extLst>
            </p:cNvPr>
            <p:cNvSpPr/>
            <p:nvPr/>
          </p:nvSpPr>
          <p:spPr>
            <a:xfrm>
              <a:off x="650406" y="1777370"/>
              <a:ext cx="17259300" cy="250058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lnSpc>
                  <a:spcPct val="150000"/>
                </a:lnSpc>
              </a:pPr>
              <a:endParaRPr lang="en-US" sz="2000" b="0" i="0" dirty="0">
                <a:solidFill>
                  <a:srgbClr val="000000"/>
                </a:solidFill>
                <a:effectLst/>
                <a:highlight>
                  <a:srgbClr val="FFFFFF"/>
                </a:highlight>
                <a:latin typeface="arial" panose="020B0604020202020204" pitchFamily="34" charset="0"/>
              </a:endParaRPr>
            </a:p>
          </p:txBody>
        </p:sp>
        <p:sp>
          <p:nvSpPr>
            <p:cNvPr id="7" name="TextBox 6">
              <a:extLst>
                <a:ext uri="{FF2B5EF4-FFF2-40B4-BE49-F238E27FC236}">
                  <a16:creationId xmlns:a16="http://schemas.microsoft.com/office/drawing/2014/main" id="{1E920B00-6CC9-1625-3A9A-34119FEBDB73}"/>
                </a:ext>
              </a:extLst>
            </p:cNvPr>
            <p:cNvSpPr txBox="1"/>
            <p:nvPr/>
          </p:nvSpPr>
          <p:spPr>
            <a:xfrm>
              <a:off x="936156" y="2107857"/>
              <a:ext cx="16687800" cy="1839606"/>
            </a:xfrm>
            <a:prstGeom prst="rect">
              <a:avLst/>
            </a:prstGeom>
            <a:noFill/>
          </p:spPr>
          <p:txBody>
            <a:bodyPr wrap="square">
              <a:spAutoFit/>
            </a:bodyPr>
            <a:lstStyle/>
            <a:p>
              <a:pPr algn="just">
                <a:lnSpc>
                  <a:spcPct val="150000"/>
                </a:lnSpc>
                <a:tabLst>
                  <a:tab pos="3937000" algn="l"/>
                </a:tabLst>
              </a:pPr>
              <a:r>
                <a:rPr lang="en-US" sz="4000" i="1" dirty="0">
                  <a:latin typeface="Arial" panose="020B0604020202020204" pitchFamily="34" charset="0"/>
                  <a:cs typeface="Arial" panose="020B0604020202020204" pitchFamily="34" charset="0"/>
                </a:rPr>
                <a:t>c</a:t>
              </a:r>
              <a:r>
                <a:rPr lang="vi-VN" sz="4000" i="1" dirty="0">
                  <a:latin typeface="Arial" panose="020B0604020202020204" pitchFamily="34" charset="0"/>
                  <a:cs typeface="Arial" panose="020B0604020202020204" pitchFamily="34" charset="0"/>
                </a:rPr>
                <a:t>. Cái lò gạch ở cuối cánh đồng đang phun lửa sáng rực và ánh đèn ô tô ngoài đường cái quét lên nền trời những luồng ánh sáng xanh biếc.</a:t>
              </a:r>
              <a:endParaRPr lang="en-US" sz="4000" i="1" dirty="0">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19E68105-2975-CB8C-4D9A-F0A482B73F15}"/>
              </a:ext>
            </a:extLst>
          </p:cNvPr>
          <p:cNvGrpSpPr/>
          <p:nvPr/>
        </p:nvGrpSpPr>
        <p:grpSpPr>
          <a:xfrm>
            <a:off x="5997107" y="3159248"/>
            <a:ext cx="6103286" cy="2057881"/>
            <a:chOff x="1893049" y="4529033"/>
            <a:chExt cx="6103286" cy="2057881"/>
          </a:xfrm>
        </p:grpSpPr>
        <p:sp>
          <p:nvSpPr>
            <p:cNvPr id="9" name="Rectangle: Rounded Corners 8">
              <a:extLst>
                <a:ext uri="{FF2B5EF4-FFF2-40B4-BE49-F238E27FC236}">
                  <a16:creationId xmlns:a16="http://schemas.microsoft.com/office/drawing/2014/main" id="{37A3C5FE-FEA4-668E-EC54-A0006C46D59C}"/>
                </a:ext>
              </a:extLst>
            </p:cNvPr>
            <p:cNvSpPr/>
            <p:nvPr/>
          </p:nvSpPr>
          <p:spPr>
            <a:xfrm>
              <a:off x="1893049" y="5291514"/>
              <a:ext cx="6103286" cy="1295400"/>
            </a:xfrm>
            <a:prstGeom prst="roundRect">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Câu ghép</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đẳng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lập</a:t>
              </a:r>
              <a:endParaRPr lang="en-US" sz="4000" dirty="0">
                <a:solidFill>
                  <a:schemeClr val="tx1"/>
                </a:solidFill>
                <a:latin typeface="Arial" panose="020B0604020202020204" pitchFamily="34" charset="0"/>
                <a:cs typeface="Arial" panose="020B0604020202020204" pitchFamily="34" charset="0"/>
              </a:endParaRPr>
            </a:p>
          </p:txBody>
        </p:sp>
        <p:sp>
          <p:nvSpPr>
            <p:cNvPr id="10" name="Arrow: Down 9">
              <a:extLst>
                <a:ext uri="{FF2B5EF4-FFF2-40B4-BE49-F238E27FC236}">
                  <a16:creationId xmlns:a16="http://schemas.microsoft.com/office/drawing/2014/main" id="{D6FD98C0-7B29-69C3-FB26-30048F683060}"/>
                </a:ext>
              </a:extLst>
            </p:cNvPr>
            <p:cNvSpPr/>
            <p:nvPr/>
          </p:nvSpPr>
          <p:spPr>
            <a:xfrm>
              <a:off x="4465267" y="4529033"/>
              <a:ext cx="958850" cy="910495"/>
            </a:xfrm>
            <a:prstGeom prst="down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Rectangle: Rounded Corners 10">
            <a:extLst>
              <a:ext uri="{FF2B5EF4-FFF2-40B4-BE49-F238E27FC236}">
                <a16:creationId xmlns:a16="http://schemas.microsoft.com/office/drawing/2014/main" id="{A4E7B058-EAA9-CDE6-4562-A24E8C5907E4}"/>
              </a:ext>
            </a:extLst>
          </p:cNvPr>
          <p:cNvSpPr/>
          <p:nvPr/>
        </p:nvSpPr>
        <p:spPr>
          <a:xfrm>
            <a:off x="834312" y="5979610"/>
            <a:ext cx="7162800" cy="2821490"/>
          </a:xfrm>
          <a:prstGeom prst="roundRect">
            <a:avLst/>
          </a:prstGeom>
          <a:solidFill>
            <a:schemeClr val="accent6">
              <a:lumMod val="20000"/>
              <a:lumOff val="80000"/>
            </a:schemeClr>
          </a:solidFill>
          <a:ln>
            <a:solidFill>
              <a:schemeClr val="accent6">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rPr>
              <a:t>Phương tiện nối hai vế câu là kết từ “và”. </a:t>
            </a:r>
            <a:endParaRPr lang="en-US" sz="4000" dirty="0">
              <a:solidFill>
                <a:schemeClr val="tx1"/>
              </a:solidFill>
            </a:endParaRPr>
          </a:p>
        </p:txBody>
      </p:sp>
      <p:sp>
        <p:nvSpPr>
          <p:cNvPr id="12" name="Rectangle: Rounded Corners 11">
            <a:extLst>
              <a:ext uri="{FF2B5EF4-FFF2-40B4-BE49-F238E27FC236}">
                <a16:creationId xmlns:a16="http://schemas.microsoft.com/office/drawing/2014/main" id="{87CE6738-5199-3D8E-4E79-41A1CED67EF8}"/>
              </a:ext>
            </a:extLst>
          </p:cNvPr>
          <p:cNvSpPr/>
          <p:nvPr/>
        </p:nvSpPr>
        <p:spPr>
          <a:xfrm>
            <a:off x="10290888" y="5979610"/>
            <a:ext cx="7162800" cy="2821490"/>
          </a:xfrm>
          <a:prstGeom prst="roundRect">
            <a:avLst/>
          </a:prstGeom>
          <a:solidFill>
            <a:schemeClr val="accent6">
              <a:lumMod val="20000"/>
              <a:lumOff val="80000"/>
            </a:schemeClr>
          </a:solidFill>
          <a:ln>
            <a:solidFill>
              <a:schemeClr val="accent6">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rPr>
              <a:t>Tác dụng: biểu thị quan hệ liệt kê.</a:t>
            </a:r>
            <a:endParaRPr lang="en-US" sz="4000" dirty="0">
              <a:solidFill>
                <a:schemeClr val="tx1"/>
              </a:solidFill>
            </a:endParaRPr>
          </a:p>
        </p:txBody>
      </p:sp>
      <p:sp>
        <p:nvSpPr>
          <p:cNvPr id="13" name="Arrow: Chevron 12">
            <a:extLst>
              <a:ext uri="{FF2B5EF4-FFF2-40B4-BE49-F238E27FC236}">
                <a16:creationId xmlns:a16="http://schemas.microsoft.com/office/drawing/2014/main" id="{1402AF6E-2BBD-4520-01DF-748CECFE2BEF}"/>
              </a:ext>
            </a:extLst>
          </p:cNvPr>
          <p:cNvSpPr/>
          <p:nvPr/>
        </p:nvSpPr>
        <p:spPr>
          <a:xfrm>
            <a:off x="8567381" y="6588302"/>
            <a:ext cx="762000" cy="1604105"/>
          </a:xfrm>
          <a:prstGeom prst="chevron">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 name="Google Shape;277;p5">
            <a:extLst>
              <a:ext uri="{FF2B5EF4-FFF2-40B4-BE49-F238E27FC236}">
                <a16:creationId xmlns:a16="http://schemas.microsoft.com/office/drawing/2014/main" id="{FA072C33-5FD7-9876-1BB6-770CD023000E}"/>
              </a:ext>
            </a:extLst>
          </p:cNvPr>
          <p:cNvPicPr preferRelativeResize="0"/>
          <p:nvPr/>
        </p:nvPicPr>
        <p:blipFill rotWithShape="1">
          <a:blip r:embed="rId2">
            <a:alphaModFix/>
          </a:blip>
          <a:srcRect/>
          <a:stretch/>
        </p:blipFill>
        <p:spPr>
          <a:xfrm>
            <a:off x="14423402" y="9324546"/>
            <a:ext cx="3370464" cy="688908"/>
          </a:xfrm>
          <a:prstGeom prst="rect">
            <a:avLst/>
          </a:prstGeom>
          <a:noFill/>
          <a:ln>
            <a:noFill/>
          </a:ln>
        </p:spPr>
      </p:pic>
      <p:cxnSp>
        <p:nvCxnSpPr>
          <p:cNvPr id="3" name="Straight Connector 2">
            <a:extLst>
              <a:ext uri="{FF2B5EF4-FFF2-40B4-BE49-F238E27FC236}">
                <a16:creationId xmlns:a16="http://schemas.microsoft.com/office/drawing/2014/main" id="{8CF39BAB-FF3A-EA62-B41C-DD231F51D0C9}"/>
              </a:ext>
            </a:extLst>
          </p:cNvPr>
          <p:cNvCxnSpPr>
            <a:cxnSpLocks/>
          </p:cNvCxnSpPr>
          <p:nvPr/>
        </p:nvCxnSpPr>
        <p:spPr>
          <a:xfrm>
            <a:off x="13792200" y="1562100"/>
            <a:ext cx="63120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344232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F31221A-CE82-5A2E-BB9B-40F7E5F88612}"/>
              </a:ext>
            </a:extLst>
          </p:cNvPr>
          <p:cNvGrpSpPr/>
          <p:nvPr/>
        </p:nvGrpSpPr>
        <p:grpSpPr>
          <a:xfrm>
            <a:off x="514350" y="319095"/>
            <a:ext cx="17259300" cy="2500580"/>
            <a:chOff x="650406" y="1777370"/>
            <a:chExt cx="17259300" cy="2500580"/>
          </a:xfrm>
        </p:grpSpPr>
        <p:sp>
          <p:nvSpPr>
            <p:cNvPr id="6" name="Rectangle 5">
              <a:extLst>
                <a:ext uri="{FF2B5EF4-FFF2-40B4-BE49-F238E27FC236}">
                  <a16:creationId xmlns:a16="http://schemas.microsoft.com/office/drawing/2014/main" id="{B872B969-4EA5-4951-686D-4C041AEA33B6}"/>
                </a:ext>
              </a:extLst>
            </p:cNvPr>
            <p:cNvSpPr/>
            <p:nvPr/>
          </p:nvSpPr>
          <p:spPr>
            <a:xfrm>
              <a:off x="650406" y="1777370"/>
              <a:ext cx="17259300" cy="250058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lnSpc>
                  <a:spcPct val="150000"/>
                </a:lnSpc>
              </a:pPr>
              <a:endParaRPr lang="en-US" sz="2000" b="0" i="0" dirty="0">
                <a:solidFill>
                  <a:srgbClr val="000000"/>
                </a:solidFill>
                <a:effectLst/>
                <a:highlight>
                  <a:srgbClr val="FFFFFF"/>
                </a:highlight>
                <a:latin typeface="arial" panose="020B0604020202020204" pitchFamily="34" charset="0"/>
              </a:endParaRPr>
            </a:p>
          </p:txBody>
        </p:sp>
        <p:sp>
          <p:nvSpPr>
            <p:cNvPr id="7" name="TextBox 6">
              <a:extLst>
                <a:ext uri="{FF2B5EF4-FFF2-40B4-BE49-F238E27FC236}">
                  <a16:creationId xmlns:a16="http://schemas.microsoft.com/office/drawing/2014/main" id="{3B0136D2-0ADC-2FA7-C0DD-5A7F06C9EBC7}"/>
                </a:ext>
              </a:extLst>
            </p:cNvPr>
            <p:cNvSpPr txBox="1"/>
            <p:nvPr/>
          </p:nvSpPr>
          <p:spPr>
            <a:xfrm>
              <a:off x="936156" y="2107857"/>
              <a:ext cx="16687800" cy="1839606"/>
            </a:xfrm>
            <a:prstGeom prst="rect">
              <a:avLst/>
            </a:prstGeom>
            <a:noFill/>
          </p:spPr>
          <p:txBody>
            <a:bodyPr wrap="square">
              <a:spAutoFit/>
            </a:bodyPr>
            <a:lstStyle/>
            <a:p>
              <a:pPr algn="just">
                <a:lnSpc>
                  <a:spcPct val="150000"/>
                </a:lnSpc>
                <a:tabLst>
                  <a:tab pos="3937000" algn="l"/>
                </a:tabLst>
              </a:pPr>
              <a:r>
                <a:rPr lang="en-US" sz="4000" i="1" dirty="0">
                  <a:latin typeface="Arial" panose="020B0604020202020204" pitchFamily="34" charset="0"/>
                  <a:cs typeface="Arial" panose="020B0604020202020204" pitchFamily="34" charset="0"/>
                </a:rPr>
                <a:t>d. </a:t>
              </a:r>
              <a:r>
                <a:rPr lang="vi-VN" sz="4000" i="1" dirty="0">
                  <a:latin typeface="Arial" panose="020B0604020202020204" pitchFamily="34" charset="0"/>
                  <a:cs typeface="Arial" panose="020B0604020202020204" pitchFamily="34" charset="0"/>
                </a:rPr>
                <a:t>Bước chân của anh đặt nhẹ trên đường, tôi cảm thấy không phải anh đang đi mà là anh lướt trên mặt đất.</a:t>
              </a:r>
              <a:endParaRPr lang="en-US" sz="4000" i="1" dirty="0">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41BCD53D-108E-612B-9E99-C98998966186}"/>
              </a:ext>
            </a:extLst>
          </p:cNvPr>
          <p:cNvGrpSpPr/>
          <p:nvPr/>
        </p:nvGrpSpPr>
        <p:grpSpPr>
          <a:xfrm>
            <a:off x="1752600" y="3205573"/>
            <a:ext cx="6103286" cy="2057881"/>
            <a:chOff x="1893049" y="4529033"/>
            <a:chExt cx="6103286" cy="2057881"/>
          </a:xfrm>
        </p:grpSpPr>
        <p:sp>
          <p:nvSpPr>
            <p:cNvPr id="9" name="Rectangle: Rounded Corners 8">
              <a:extLst>
                <a:ext uri="{FF2B5EF4-FFF2-40B4-BE49-F238E27FC236}">
                  <a16:creationId xmlns:a16="http://schemas.microsoft.com/office/drawing/2014/main" id="{967CDF10-B454-4927-06CE-8E17F15FC85D}"/>
                </a:ext>
              </a:extLst>
            </p:cNvPr>
            <p:cNvSpPr/>
            <p:nvPr/>
          </p:nvSpPr>
          <p:spPr>
            <a:xfrm>
              <a:off x="1893049" y="5291514"/>
              <a:ext cx="6103286" cy="1295400"/>
            </a:xfrm>
            <a:prstGeom prst="roundRect">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Câu ghép</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đẳng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lập</a:t>
              </a:r>
              <a:endParaRPr lang="en-US" sz="4000" dirty="0">
                <a:solidFill>
                  <a:schemeClr val="tx1"/>
                </a:solidFill>
                <a:latin typeface="Arial" panose="020B0604020202020204" pitchFamily="34" charset="0"/>
                <a:cs typeface="Arial" panose="020B0604020202020204" pitchFamily="34" charset="0"/>
              </a:endParaRPr>
            </a:p>
          </p:txBody>
        </p:sp>
        <p:sp>
          <p:nvSpPr>
            <p:cNvPr id="10" name="Arrow: Down 9">
              <a:extLst>
                <a:ext uri="{FF2B5EF4-FFF2-40B4-BE49-F238E27FC236}">
                  <a16:creationId xmlns:a16="http://schemas.microsoft.com/office/drawing/2014/main" id="{8BCAB2E0-DC19-F59B-8FCA-841055395F28}"/>
                </a:ext>
              </a:extLst>
            </p:cNvPr>
            <p:cNvSpPr/>
            <p:nvPr/>
          </p:nvSpPr>
          <p:spPr>
            <a:xfrm>
              <a:off x="4465267" y="4529033"/>
              <a:ext cx="958850" cy="910495"/>
            </a:xfrm>
            <a:prstGeom prst="down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 name="Group 10">
            <a:extLst>
              <a:ext uri="{FF2B5EF4-FFF2-40B4-BE49-F238E27FC236}">
                <a16:creationId xmlns:a16="http://schemas.microsoft.com/office/drawing/2014/main" id="{51BE33A2-6DE2-0656-250E-5D4400457E66}"/>
              </a:ext>
            </a:extLst>
          </p:cNvPr>
          <p:cNvGrpSpPr/>
          <p:nvPr/>
        </p:nvGrpSpPr>
        <p:grpSpPr>
          <a:xfrm>
            <a:off x="9917951" y="3185152"/>
            <a:ext cx="7052143" cy="2675008"/>
            <a:chOff x="10058399" y="4381019"/>
            <a:chExt cx="7052143" cy="2675008"/>
          </a:xfrm>
        </p:grpSpPr>
        <p:sp>
          <p:nvSpPr>
            <p:cNvPr id="12" name="Rectangle: Rounded Corners 11">
              <a:extLst>
                <a:ext uri="{FF2B5EF4-FFF2-40B4-BE49-F238E27FC236}">
                  <a16:creationId xmlns:a16="http://schemas.microsoft.com/office/drawing/2014/main" id="{05621B52-AE27-CB7A-DDBD-003A487707DC}"/>
                </a:ext>
              </a:extLst>
            </p:cNvPr>
            <p:cNvSpPr/>
            <p:nvPr/>
          </p:nvSpPr>
          <p:spPr>
            <a:xfrm>
              <a:off x="10058399" y="5074827"/>
              <a:ext cx="7052143" cy="1981200"/>
            </a:xfrm>
            <a:prstGeom prst="roundRect">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rPr>
                <a:t>Phương tiện nối hai vế câu là dấu phẩy (,). </a:t>
              </a:r>
              <a:endParaRPr lang="en-US" sz="4000" dirty="0">
                <a:solidFill>
                  <a:schemeClr val="tx1"/>
                </a:solidFill>
              </a:endParaRPr>
            </a:p>
          </p:txBody>
        </p:sp>
        <p:sp>
          <p:nvSpPr>
            <p:cNvPr id="13" name="Arrow: Down 12">
              <a:extLst>
                <a:ext uri="{FF2B5EF4-FFF2-40B4-BE49-F238E27FC236}">
                  <a16:creationId xmlns:a16="http://schemas.microsoft.com/office/drawing/2014/main" id="{D7E49CBC-57DB-43A0-8286-C26589238306}"/>
                </a:ext>
              </a:extLst>
            </p:cNvPr>
            <p:cNvSpPr/>
            <p:nvPr/>
          </p:nvSpPr>
          <p:spPr>
            <a:xfrm>
              <a:off x="13090151" y="4381019"/>
              <a:ext cx="958850" cy="910495"/>
            </a:xfrm>
            <a:prstGeom prst="down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50FEAD86-D9C1-CEF5-7EA2-FCAA284D0777}"/>
              </a:ext>
            </a:extLst>
          </p:cNvPr>
          <p:cNvGrpSpPr/>
          <p:nvPr/>
        </p:nvGrpSpPr>
        <p:grpSpPr>
          <a:xfrm>
            <a:off x="687160" y="6411833"/>
            <a:ext cx="16913680" cy="2762936"/>
            <a:chOff x="372835" y="7404427"/>
            <a:chExt cx="16913680" cy="2762936"/>
          </a:xfrm>
        </p:grpSpPr>
        <p:sp>
          <p:nvSpPr>
            <p:cNvPr id="15" name="Arrow: Notched Right 14">
              <a:extLst>
                <a:ext uri="{FF2B5EF4-FFF2-40B4-BE49-F238E27FC236}">
                  <a16:creationId xmlns:a16="http://schemas.microsoft.com/office/drawing/2014/main" id="{28239202-3FD0-27BE-43F9-5A2095566E25}"/>
                </a:ext>
              </a:extLst>
            </p:cNvPr>
            <p:cNvSpPr/>
            <p:nvPr/>
          </p:nvSpPr>
          <p:spPr>
            <a:xfrm>
              <a:off x="372835" y="8313576"/>
              <a:ext cx="1257300" cy="838200"/>
            </a:xfrm>
            <a:prstGeom prst="notched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B8CF72F-CB39-19B4-C15B-161C1E4A94DA}"/>
                </a:ext>
              </a:extLst>
            </p:cNvPr>
            <p:cNvSpPr txBox="1"/>
            <p:nvPr/>
          </p:nvSpPr>
          <p:spPr>
            <a:xfrm>
              <a:off x="1886829" y="7404427"/>
              <a:ext cx="15399686" cy="2762936"/>
            </a:xfrm>
            <a:prstGeom prst="rect">
              <a:avLst/>
            </a:prstGeom>
            <a:noFill/>
          </p:spPr>
          <p:txBody>
            <a:bodyPr wrap="square">
              <a:spAutoFit/>
            </a:bodyPr>
            <a:lstStyle/>
            <a:p>
              <a:pPr>
                <a:lnSpc>
                  <a:spcPct val="150000"/>
                </a:lnSpc>
              </a:pPr>
              <a:r>
                <a:rPr lang="vi-VN" sz="4000" dirty="0"/>
                <a:t>Tác dụng: biểu thị quan hệ tiếp nối. Sự việc đầu tiên là “bước chân của anh đặt nhẹ trên đường”, sự việc tiếp theo là “tôi cảm thấy không phải anh đang đi mà là anh lướt trên mặt đất”</a:t>
              </a:r>
              <a:endParaRPr lang="en-US" sz="4000" dirty="0"/>
            </a:p>
          </p:txBody>
        </p:sp>
      </p:grpSp>
      <p:pic>
        <p:nvPicPr>
          <p:cNvPr id="2" name="Google Shape;277;p5">
            <a:extLst>
              <a:ext uri="{FF2B5EF4-FFF2-40B4-BE49-F238E27FC236}">
                <a16:creationId xmlns:a16="http://schemas.microsoft.com/office/drawing/2014/main" id="{CB9C71E3-3E3A-4521-4A77-47FDAC527E40}"/>
              </a:ext>
            </a:extLst>
          </p:cNvPr>
          <p:cNvPicPr preferRelativeResize="0"/>
          <p:nvPr/>
        </p:nvPicPr>
        <p:blipFill rotWithShape="1">
          <a:blip r:embed="rId2">
            <a:alphaModFix/>
          </a:blip>
          <a:srcRect/>
          <a:stretch/>
        </p:blipFill>
        <p:spPr>
          <a:xfrm>
            <a:off x="14210844" y="9278997"/>
            <a:ext cx="3370464" cy="688908"/>
          </a:xfrm>
          <a:prstGeom prst="rect">
            <a:avLst/>
          </a:prstGeom>
          <a:noFill/>
          <a:ln>
            <a:noFill/>
          </a:ln>
        </p:spPr>
      </p:pic>
      <p:sp>
        <p:nvSpPr>
          <p:cNvPr id="3" name="Oval 2">
            <a:extLst>
              <a:ext uri="{FF2B5EF4-FFF2-40B4-BE49-F238E27FC236}">
                <a16:creationId xmlns:a16="http://schemas.microsoft.com/office/drawing/2014/main" id="{D51948BF-47C3-22B2-98E1-3C6523317F51}"/>
              </a:ext>
            </a:extLst>
          </p:cNvPr>
          <p:cNvSpPr/>
          <p:nvPr/>
        </p:nvSpPr>
        <p:spPr>
          <a:xfrm>
            <a:off x="10363200" y="1181100"/>
            <a:ext cx="609600" cy="5334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184660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C3BE198-4C21-0B9A-E21E-874DFC3F1934}"/>
              </a:ext>
            </a:extLst>
          </p:cNvPr>
          <p:cNvSpPr/>
          <p:nvPr/>
        </p:nvSpPr>
        <p:spPr>
          <a:xfrm>
            <a:off x="0" y="647700"/>
            <a:ext cx="3505200" cy="1143000"/>
          </a:xfrm>
          <a:prstGeom prst="homePlate">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Ví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dụ</a:t>
            </a:r>
            <a:endParaRPr lang="en-US" sz="4000" b="1" dirty="0">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41712F74-EE3D-36B3-46ED-49EFE3F86E37}"/>
              </a:ext>
            </a:extLst>
          </p:cNvPr>
          <p:cNvCxnSpPr>
            <a:cxnSpLocks/>
          </p:cNvCxnSpPr>
          <p:nvPr/>
        </p:nvCxnSpPr>
        <p:spPr>
          <a:xfrm>
            <a:off x="8458200" y="2268116"/>
            <a:ext cx="0" cy="6913984"/>
          </a:xfrm>
          <a:prstGeom prst="line">
            <a:avLst/>
          </a:prstGeom>
          <a:ln w="38100">
            <a:solidFill>
              <a:schemeClr val="tx1">
                <a:lumMod val="95000"/>
                <a:lumOff val="5000"/>
              </a:schemeClr>
            </a:solidFill>
            <a:headEnd type="oval" w="med" len="med"/>
            <a:tailEnd type="oval" w="med" len="med"/>
          </a:ln>
        </p:spPr>
        <p:style>
          <a:lnRef idx="1">
            <a:schemeClr val="dk1"/>
          </a:lnRef>
          <a:fillRef idx="0">
            <a:schemeClr val="dk1"/>
          </a:fillRef>
          <a:effectRef idx="0">
            <a:schemeClr val="dk1"/>
          </a:effectRef>
          <a:fontRef idx="minor">
            <a:schemeClr val="tx1"/>
          </a:fontRef>
        </p:style>
      </p:cxnSp>
      <p:sp>
        <p:nvSpPr>
          <p:cNvPr id="14" name="Rectangle 13">
            <a:extLst>
              <a:ext uri="{FF2B5EF4-FFF2-40B4-BE49-F238E27FC236}">
                <a16:creationId xmlns:a16="http://schemas.microsoft.com/office/drawing/2014/main" id="{661CC5D1-B5C9-CA24-2CF6-186D3D259EC3}"/>
              </a:ext>
            </a:extLst>
          </p:cNvPr>
          <p:cNvSpPr/>
          <p:nvPr/>
        </p:nvSpPr>
        <p:spPr>
          <a:xfrm>
            <a:off x="2511495" y="2105608"/>
            <a:ext cx="4267199" cy="1295400"/>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Arial" panose="020B0604020202020204" pitchFamily="34" charset="0"/>
                <a:cs typeface="Arial" panose="020B0604020202020204" pitchFamily="34" charset="0"/>
              </a:rPr>
              <a:t>Câu</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đơn</a:t>
            </a:r>
            <a:endParaRPr lang="en-US" sz="4000" b="1" dirty="0">
              <a:solidFill>
                <a:srgbClr val="FF0000"/>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88E35A4C-C305-D4DE-2984-6B862CEC5225}"/>
              </a:ext>
            </a:extLst>
          </p:cNvPr>
          <p:cNvSpPr/>
          <p:nvPr/>
        </p:nvSpPr>
        <p:spPr>
          <a:xfrm>
            <a:off x="11336697" y="2095500"/>
            <a:ext cx="4267199" cy="1295400"/>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Arial" panose="020B0604020202020204" pitchFamily="34" charset="0"/>
                <a:cs typeface="Arial" panose="020B0604020202020204" pitchFamily="34" charset="0"/>
              </a:rPr>
              <a:t>Câu</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ghép</a:t>
            </a:r>
            <a:endParaRPr lang="en-US" sz="4000" b="1" dirty="0">
              <a:solidFill>
                <a:srgbClr val="FF000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EFB50C1E-BB15-0462-4B14-7BCDE346708C}"/>
              </a:ext>
            </a:extLst>
          </p:cNvPr>
          <p:cNvSpPr txBox="1"/>
          <p:nvPr/>
        </p:nvSpPr>
        <p:spPr>
          <a:xfrm>
            <a:off x="380999" y="3549533"/>
            <a:ext cx="7772398" cy="3671583"/>
          </a:xfrm>
          <a:prstGeom prst="rect">
            <a:avLst/>
          </a:prstGeom>
          <a:noFill/>
        </p:spPr>
        <p:txBody>
          <a:bodyPr wrap="square">
            <a:spAutoFit/>
          </a:bodyPr>
          <a:lstStyle/>
          <a:p>
            <a:pPr marL="571500" indent="-571500">
              <a:lnSpc>
                <a:spcPct val="150000"/>
              </a:lnSpc>
              <a:buFont typeface="Arial" panose="020B0604020202020204" pitchFamily="34" charset="0"/>
              <a:buChar char="•"/>
            </a:pPr>
            <a:r>
              <a:rPr lang="en-US" sz="4000" i="1" dirty="0">
                <a:latin typeface="Arial" panose="020B0604020202020204" pitchFamily="34" charset="0"/>
                <a:cs typeface="Arial" panose="020B0604020202020204" pitchFamily="34" charset="0"/>
              </a:rPr>
              <a:t>“Anh </a:t>
            </a:r>
            <a:r>
              <a:rPr lang="en-US" sz="4000" i="1" dirty="0" err="1">
                <a:latin typeface="Arial" panose="020B0604020202020204" pitchFamily="34" charset="0"/>
                <a:cs typeface="Arial" panose="020B0604020202020204" pitchFamily="34" charset="0"/>
              </a:rPr>
              <a:t>Sáu</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khe</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khẽ</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nói</a:t>
            </a:r>
            <a:r>
              <a:rPr lang="en-US" sz="4000" i="1" dirty="0">
                <a:latin typeface="Arial" panose="020B0604020202020204" pitchFamily="34" charset="0"/>
                <a:cs typeface="Arial" panose="020B0604020202020204" pitchFamily="34" charset="0"/>
              </a:rPr>
              <a:t>.” </a:t>
            </a:r>
          </a:p>
          <a:p>
            <a:pPr algn="r">
              <a:lnSpc>
                <a:spcPct val="150000"/>
              </a:lnSpc>
            </a:pPr>
            <a:r>
              <a:rPr lang="en-US" sz="4000" dirty="0">
                <a:latin typeface="Arial" panose="020B0604020202020204" pitchFamily="34" charset="0"/>
                <a:cs typeface="Arial" panose="020B0604020202020204" pitchFamily="34" charset="0"/>
              </a:rPr>
              <a:t>(</a:t>
            </a:r>
            <a:r>
              <a:rPr lang="en-US" sz="4000" dirty="0" err="1">
                <a:latin typeface="Arial" panose="020B0604020202020204" pitchFamily="34" charset="0"/>
                <a:cs typeface="Arial" panose="020B0604020202020204" pitchFamily="34" charset="0"/>
              </a:rPr>
              <a:t>Nguyễn</a:t>
            </a:r>
            <a:r>
              <a:rPr lang="en-US" sz="4000" dirty="0">
                <a:latin typeface="Arial" panose="020B0604020202020204" pitchFamily="34" charset="0"/>
                <a:cs typeface="Arial" panose="020B0604020202020204" pitchFamily="34" charset="0"/>
              </a:rPr>
              <a:t> Quang </a:t>
            </a:r>
            <a:r>
              <a:rPr lang="en-US" sz="4000" dirty="0" err="1">
                <a:latin typeface="Arial" panose="020B0604020202020204" pitchFamily="34" charset="0"/>
                <a:cs typeface="Arial" panose="020B0604020202020204" pitchFamily="34" charset="0"/>
              </a:rPr>
              <a:t>Sáng</a:t>
            </a:r>
            <a:r>
              <a:rPr lang="en-US" sz="4000" dirty="0">
                <a:latin typeface="Arial" panose="020B0604020202020204" pitchFamily="34" charset="0"/>
                <a:cs typeface="Arial" panose="020B0604020202020204" pitchFamily="34" charset="0"/>
              </a:rPr>
              <a:t>)</a:t>
            </a:r>
          </a:p>
          <a:p>
            <a:pPr marL="571500" indent="-571500">
              <a:lnSpc>
                <a:spcPct val="150000"/>
              </a:lnSpc>
              <a:buFont typeface="Arial" panose="020B0604020202020204" pitchFamily="34" charset="0"/>
              <a:buChar char="•"/>
            </a:pPr>
            <a:r>
              <a:rPr lang="en-US" sz="4000" i="1" dirty="0">
                <a:latin typeface="Arial" panose="020B0604020202020204" pitchFamily="34" charset="0"/>
                <a:cs typeface="Arial" panose="020B0604020202020204" pitchFamily="34" charset="0"/>
              </a:rPr>
              <a:t>“</a:t>
            </a:r>
            <a:r>
              <a:rPr lang="en-US" sz="4000" i="1" dirty="0" err="1">
                <a:latin typeface="Arial" panose="020B0604020202020204" pitchFamily="34" charset="0"/>
                <a:cs typeface="Arial" panose="020B0604020202020204" pitchFamily="34" charset="0"/>
              </a:rPr>
              <a:t>Họ</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khóc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là</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phải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lắm</a:t>
            </a:r>
            <a:r>
              <a:rPr lang="en-US" sz="4000" i="1" dirty="0">
                <a:latin typeface="Arial" panose="020B0604020202020204" pitchFamily="34" charset="0"/>
                <a:cs typeface="Arial" panose="020B0604020202020204" pitchFamily="34" charset="0"/>
              </a:rPr>
              <a:t>”.</a:t>
            </a:r>
          </a:p>
          <a:p>
            <a:pPr algn="r">
              <a:lnSpc>
                <a:spcPct val="150000"/>
              </a:lnSpc>
            </a:pPr>
            <a:r>
              <a:rPr lang="en-US" sz="4000" dirty="0">
                <a:latin typeface="Arial" panose="020B0604020202020204" pitchFamily="34" charset="0"/>
                <a:cs typeface="Arial" panose="020B0604020202020204" pitchFamily="34" charset="0"/>
              </a:rPr>
              <a:t>(Anh </a:t>
            </a:r>
            <a:r>
              <a:rPr lang="en-US" sz="4000" dirty="0" err="1">
                <a:latin typeface="Arial" panose="020B0604020202020204" pitchFamily="34" charset="0"/>
                <a:cs typeface="Arial" panose="020B0604020202020204" pitchFamily="34" charset="0"/>
              </a:rPr>
              <a:t>Đức</a:t>
            </a:r>
            <a:r>
              <a:rPr lang="en-US" sz="4000" dirty="0">
                <a:latin typeface="Arial" panose="020B0604020202020204" pitchFamily="34" charset="0"/>
                <a:cs typeface="Arial" panose="020B0604020202020204" pitchFamily="34" charset="0"/>
              </a:rPr>
              <a:t>)</a:t>
            </a:r>
          </a:p>
        </p:txBody>
      </p:sp>
      <p:sp>
        <p:nvSpPr>
          <p:cNvPr id="19" name="TextBox 18">
            <a:extLst>
              <a:ext uri="{FF2B5EF4-FFF2-40B4-BE49-F238E27FC236}">
                <a16:creationId xmlns:a16="http://schemas.microsoft.com/office/drawing/2014/main" id="{FAD394B7-A81D-3324-387A-EF01879867F5}"/>
              </a:ext>
            </a:extLst>
          </p:cNvPr>
          <p:cNvSpPr txBox="1"/>
          <p:nvPr/>
        </p:nvSpPr>
        <p:spPr>
          <a:xfrm>
            <a:off x="8780110" y="3401008"/>
            <a:ext cx="8873408" cy="6456255"/>
          </a:xfrm>
          <a:prstGeom prst="rect">
            <a:avLst/>
          </a:prstGeom>
          <a:noFill/>
        </p:spPr>
        <p:txBody>
          <a:bodyPr wrap="square">
            <a:spAutoFit/>
          </a:bodyPr>
          <a:lstStyle/>
          <a:p>
            <a:pPr algn="just">
              <a:lnSpc>
                <a:spcPct val="150000"/>
              </a:lnSpc>
            </a:pPr>
            <a:r>
              <a:rPr lang="vi-VN" sz="4000" i="1" dirty="0"/>
              <a:t>“Từ xưa đến nay, mỗi khi Tổ quốc bị xâm lăng, thì tinh thần ấy lại sôi nổi, nó kết thành một làn sóng vô cùng mạnh mẽ, to lớn, nó lướt qua mọi sự nguy hiểm, khó khăn, nó nhấn chìm tất cả lũ bán nước và lũ cướp nước.” </a:t>
            </a:r>
            <a:endParaRPr lang="en-US" sz="4000" i="1" dirty="0"/>
          </a:p>
          <a:p>
            <a:pPr algn="r">
              <a:lnSpc>
                <a:spcPct val="150000"/>
              </a:lnSpc>
            </a:pPr>
            <a:r>
              <a:rPr lang="vi-VN" sz="4000" dirty="0"/>
              <a:t>(Hồ Chí Minh).</a:t>
            </a:r>
            <a:endParaRPr lang="en-US" sz="4000" dirty="0"/>
          </a:p>
        </p:txBody>
      </p:sp>
      <p:pic>
        <p:nvPicPr>
          <p:cNvPr id="3" name="Google Shape;277;p5">
            <a:extLst>
              <a:ext uri="{FF2B5EF4-FFF2-40B4-BE49-F238E27FC236}">
                <a16:creationId xmlns:a16="http://schemas.microsoft.com/office/drawing/2014/main" id="{DBD0B467-963E-BACD-E53E-C3E4C4FB85EA}"/>
              </a:ext>
            </a:extLst>
          </p:cNvPr>
          <p:cNvPicPr preferRelativeResize="0"/>
          <p:nvPr/>
        </p:nvPicPr>
        <p:blipFill rotWithShape="1">
          <a:blip r:embed="rId2">
            <a:alphaModFix/>
          </a:blip>
          <a:srcRect/>
          <a:stretch/>
        </p:blipFill>
        <p:spPr>
          <a:xfrm>
            <a:off x="441652" y="9294846"/>
            <a:ext cx="3370464" cy="688908"/>
          </a:xfrm>
          <a:prstGeom prst="rect">
            <a:avLst/>
          </a:prstGeom>
          <a:noFill/>
          <a:ln>
            <a:noFill/>
          </a:ln>
        </p:spPr>
      </p:pic>
    </p:spTree>
    <p:extLst>
      <p:ext uri="{BB962C8B-B14F-4D97-AF65-F5344CB8AC3E}">
        <p14:creationId xmlns:p14="http://schemas.microsoft.com/office/powerpoint/2010/main" val="24394744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animEffect transition="in" filter="barn(inVertical)">
                                      <p:cBhvr>
                                        <p:cTn id="23" dur="500"/>
                                        <p:tgtEl>
                                          <p:spTgt spid="17">
                                            <p:txEl>
                                              <p:pRg st="0" end="0"/>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17">
                                            <p:txEl>
                                              <p:pRg st="1" end="1"/>
                                            </p:txEl>
                                          </p:spTgt>
                                        </p:tgtEl>
                                        <p:attrNameLst>
                                          <p:attrName>style.visibility</p:attrName>
                                        </p:attrNameLst>
                                      </p:cBhvr>
                                      <p:to>
                                        <p:strVal val="visible"/>
                                      </p:to>
                                    </p:set>
                                    <p:animEffect transition="in" filter="barn(inVertical)">
                                      <p:cBhvr>
                                        <p:cTn id="26" dur="500"/>
                                        <p:tgtEl>
                                          <p:spTgt spid="1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7">
                                            <p:txEl>
                                              <p:pRg st="2" end="2"/>
                                            </p:txEl>
                                          </p:spTgt>
                                        </p:tgtEl>
                                        <p:attrNameLst>
                                          <p:attrName>style.visibility</p:attrName>
                                        </p:attrNameLst>
                                      </p:cBhvr>
                                      <p:to>
                                        <p:strVal val="visible"/>
                                      </p:to>
                                    </p:set>
                                    <p:animEffect transition="in" filter="barn(inVertical)">
                                      <p:cBhvr>
                                        <p:cTn id="31" dur="500"/>
                                        <p:tgtEl>
                                          <p:spTgt spid="17">
                                            <p:txEl>
                                              <p:pRg st="2" end="2"/>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17">
                                            <p:txEl>
                                              <p:pRg st="3" end="3"/>
                                            </p:txEl>
                                          </p:spTgt>
                                        </p:tgtEl>
                                        <p:attrNameLst>
                                          <p:attrName>style.visibility</p:attrName>
                                        </p:attrNameLst>
                                      </p:cBhvr>
                                      <p:to>
                                        <p:strVal val="visible"/>
                                      </p:to>
                                    </p:set>
                                    <p:animEffect transition="in" filter="barn(inVertical)">
                                      <p:cBhvr>
                                        <p:cTn id="34" dur="500"/>
                                        <p:tgtEl>
                                          <p:spTgt spid="17">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randombar(horizontal)">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5" grpId="0" animBg="1"/>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F3D4585-F7F0-2EA6-4E29-931FB81C7503}"/>
              </a:ext>
            </a:extLst>
          </p:cNvPr>
          <p:cNvSpPr/>
          <p:nvPr/>
        </p:nvSpPr>
        <p:spPr>
          <a:xfrm>
            <a:off x="584875" y="1811835"/>
            <a:ext cx="16636326" cy="7734300"/>
          </a:xfrm>
          <a:prstGeom prst="roundRect">
            <a:avLst>
              <a:gd name="adj" fmla="val 4072"/>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dirty="0">
                <a:solidFill>
                  <a:srgbClr val="C00000"/>
                </a:solidFill>
                <a:latin typeface="Arial" panose="020B0604020202020204" pitchFamily="34" charset="0"/>
                <a:ea typeface="Times New Roman" panose="02020603050405020304" pitchFamily="18" charset="0"/>
                <a:cs typeface="Arial" panose="020B0604020202020204" pitchFamily="34" charset="0"/>
              </a:rPr>
              <a:t>Em trao đổi với bạn cùng nhóm một bài văn nghị luận mình đã viết. Sau đó, đọc bài viết của bạn và trả lời các câu hỏi:</a:t>
            </a:r>
          </a:p>
          <a:p>
            <a:pPr algn="just">
              <a:lnSpc>
                <a:spcPct val="150000"/>
              </a:lnSpc>
            </a:pPr>
            <a:r>
              <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 Bạn em đã sử dụng câu đơn, câu ghép hay kết hợp cả hai kiểu câu trong bài viết?</a:t>
            </a:r>
          </a:p>
          <a:p>
            <a:pPr algn="just">
              <a:lnSpc>
                <a:spcPct val="150000"/>
              </a:lnSpc>
            </a:pPr>
            <a:r>
              <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b. Việc lựa chọn cấu trúc câu như vậy có tác dụng gì?</a:t>
            </a:r>
          </a:p>
          <a:p>
            <a:pPr algn="just">
              <a:lnSpc>
                <a:spcPct val="150000"/>
              </a:lnSpc>
            </a:pPr>
            <a:r>
              <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c. Khi đọc bài viết của bạn, em thấy bạn đã lựa chọn cấu trúc câu hợp lí chưa?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Nếu được phép thay đổi cấu trúc của một vài câu, em sẽ thay đổi như thế nào?Vì sao?</a:t>
            </a:r>
          </a:p>
        </p:txBody>
      </p:sp>
      <p:pic>
        <p:nvPicPr>
          <p:cNvPr id="7" name="Picture 6">
            <a:extLst>
              <a:ext uri="{FF2B5EF4-FFF2-40B4-BE49-F238E27FC236}">
                <a16:creationId xmlns:a16="http://schemas.microsoft.com/office/drawing/2014/main" id="{12D418A0-65B2-954C-8E34-EAD5185EFFB6}"/>
              </a:ext>
            </a:extLst>
          </p:cNvPr>
          <p:cNvPicPr>
            <a:picLocks noChangeAspect="1"/>
          </p:cNvPicPr>
          <p:nvPr/>
        </p:nvPicPr>
        <p:blipFill rotWithShape="1">
          <a:blip r:embed="rId2"/>
          <a:srcRect l="77222" t="40761" b="20494"/>
          <a:stretch/>
        </p:blipFill>
        <p:spPr>
          <a:xfrm>
            <a:off x="6324600" y="10858500"/>
            <a:ext cx="6050394" cy="5789106"/>
          </a:xfrm>
          <a:prstGeom prst="rect">
            <a:avLst/>
          </a:prstGeom>
        </p:spPr>
      </p:pic>
      <p:grpSp>
        <p:nvGrpSpPr>
          <p:cNvPr id="4" name="Group 3">
            <a:extLst>
              <a:ext uri="{FF2B5EF4-FFF2-40B4-BE49-F238E27FC236}">
                <a16:creationId xmlns:a16="http://schemas.microsoft.com/office/drawing/2014/main" id="{C0055F5A-0079-1A87-FD90-375B80B294A9}"/>
              </a:ext>
            </a:extLst>
          </p:cNvPr>
          <p:cNvGrpSpPr/>
          <p:nvPr/>
        </p:nvGrpSpPr>
        <p:grpSpPr>
          <a:xfrm>
            <a:off x="1066799" y="81050"/>
            <a:ext cx="17118250" cy="1730785"/>
            <a:chOff x="584875" y="253711"/>
            <a:chExt cx="17118250" cy="1730785"/>
          </a:xfrm>
        </p:grpSpPr>
        <p:sp>
          <p:nvSpPr>
            <p:cNvPr id="3" name="TextBox 2">
              <a:extLst>
                <a:ext uri="{FF2B5EF4-FFF2-40B4-BE49-F238E27FC236}">
                  <a16:creationId xmlns:a16="http://schemas.microsoft.com/office/drawing/2014/main" id="{8DEB1CD4-638A-1FF3-5D25-C1588E5CA77C}"/>
                </a:ext>
              </a:extLst>
            </p:cNvPr>
            <p:cNvSpPr txBox="1"/>
            <p:nvPr/>
          </p:nvSpPr>
          <p:spPr>
            <a:xfrm>
              <a:off x="584875" y="443010"/>
              <a:ext cx="17118250" cy="1225272"/>
            </a:xfrm>
            <a:prstGeom prst="rect">
              <a:avLst/>
            </a:prstGeom>
            <a:noFill/>
          </p:spPr>
          <p:txBody>
            <a:bodyPr wrap="square">
              <a:spAutoFit/>
            </a:bodyPr>
            <a:lstStyle/>
            <a:p>
              <a:pPr algn="ctr">
                <a:lnSpc>
                  <a:spcPct val="150000"/>
                </a:lnSpc>
                <a:spcAft>
                  <a:spcPts val="2000"/>
                </a:spcAft>
              </a:pPr>
              <a:r>
                <a:rPr lang="en-US" sz="5600" b="1" dirty="0">
                  <a:solidFill>
                    <a:schemeClr val="tx2">
                      <a:lumMod val="25000"/>
                    </a:schemeClr>
                  </a:solidFill>
                  <a:latin typeface="Arial" panose="020B0604020202020204" pitchFamily="34" charset="0"/>
                  <a:ea typeface="Calibri" panose="020F0502020204030204" pitchFamily="34" charset="0"/>
                  <a:cs typeface="Arial" panose="020B0604020202020204" pitchFamily="34" charset="0"/>
                </a:rPr>
                <a:t>VẬN DỤNG</a:t>
              </a:r>
            </a:p>
          </p:txBody>
        </p:sp>
        <p:pic>
          <p:nvPicPr>
            <p:cNvPr id="12" name="Picture 11">
              <a:extLst>
                <a:ext uri="{FF2B5EF4-FFF2-40B4-BE49-F238E27FC236}">
                  <a16:creationId xmlns:a16="http://schemas.microsoft.com/office/drawing/2014/main" id="{EB08E6B5-F87F-8BEB-EFEF-ABE2F92C7212}"/>
                </a:ext>
              </a:extLst>
            </p:cNvPr>
            <p:cNvPicPr>
              <a:picLocks noChangeAspect="1"/>
            </p:cNvPicPr>
            <p:nvPr/>
          </p:nvPicPr>
          <p:blipFill rotWithShape="1">
            <a:blip r:embed="rId3"/>
            <a:srcRect l="29860" t="44938" r="62084" b="39012"/>
            <a:stretch/>
          </p:blipFill>
          <p:spPr>
            <a:xfrm>
              <a:off x="5257800" y="253711"/>
              <a:ext cx="1544393" cy="1730785"/>
            </a:xfrm>
            <a:prstGeom prst="rect">
              <a:avLst/>
            </a:prstGeom>
          </p:spPr>
        </p:pic>
      </p:grpSp>
      <p:pic>
        <p:nvPicPr>
          <p:cNvPr id="2" name="Google Shape;272;p5">
            <a:extLst>
              <a:ext uri="{FF2B5EF4-FFF2-40B4-BE49-F238E27FC236}">
                <a16:creationId xmlns:a16="http://schemas.microsoft.com/office/drawing/2014/main" id="{1F305EDE-4873-3EBB-459A-56EA676382F1}"/>
              </a:ext>
            </a:extLst>
          </p:cNvPr>
          <p:cNvPicPr preferRelativeResize="0"/>
          <p:nvPr/>
        </p:nvPicPr>
        <p:blipFill rotWithShape="1">
          <a:blip r:embed="rId4">
            <a:alphaModFix/>
          </a:blip>
          <a:srcRect/>
          <a:stretch/>
        </p:blipFill>
        <p:spPr>
          <a:xfrm>
            <a:off x="14095431" y="361960"/>
            <a:ext cx="3569098" cy="757144"/>
          </a:xfrm>
          <a:prstGeom prst="rect">
            <a:avLst/>
          </a:prstGeom>
          <a:noFill/>
          <a:ln>
            <a:noFill/>
          </a:ln>
        </p:spPr>
      </p:pic>
    </p:spTree>
    <p:extLst>
      <p:ext uri="{BB962C8B-B14F-4D97-AF65-F5344CB8AC3E}">
        <p14:creationId xmlns:p14="http://schemas.microsoft.com/office/powerpoint/2010/main" val="207157267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BFB55CB-CF65-B2A0-3A30-0EFD5BD36B30}"/>
              </a:ext>
            </a:extLst>
          </p:cNvPr>
          <p:cNvSpPr txBox="1"/>
          <p:nvPr/>
        </p:nvSpPr>
        <p:spPr>
          <a:xfrm>
            <a:off x="4864437" y="495300"/>
            <a:ext cx="8559125" cy="1063433"/>
          </a:xfrm>
          <a:prstGeom prst="rect">
            <a:avLst/>
          </a:prstGeom>
          <a:noFill/>
        </p:spPr>
        <p:txBody>
          <a:bodyPr wrap="square">
            <a:spAutoFit/>
          </a:bodyPr>
          <a:lstStyle/>
          <a:p>
            <a:pPr algn="ctr">
              <a:lnSpc>
                <a:spcPct val="150000"/>
              </a:lnSpc>
              <a:spcAft>
                <a:spcPts val="1000"/>
              </a:spcAft>
            </a:pPr>
            <a:r>
              <a:rPr lang="en-US" sz="4800" b="1" dirty="0">
                <a:solidFill>
                  <a:schemeClr val="tx2">
                    <a:lumMod val="25000"/>
                  </a:schemeClr>
                </a:solidFill>
                <a:effectLst/>
                <a:latin typeface="Arial" panose="020B0604020202020204" pitchFamily="34" charset="0"/>
                <a:ea typeface="Calibri" panose="020F0502020204030204" pitchFamily="34" charset="0"/>
                <a:cs typeface="Arial" panose="020B0604020202020204" pitchFamily="34" charset="0"/>
              </a:rPr>
              <a:t>GỢI Ý LÀM BÀI</a:t>
            </a:r>
          </a:p>
        </p:txBody>
      </p:sp>
      <p:sp>
        <p:nvSpPr>
          <p:cNvPr id="6" name="Rectangle: Rounded Corners 5">
            <a:extLst>
              <a:ext uri="{FF2B5EF4-FFF2-40B4-BE49-F238E27FC236}">
                <a16:creationId xmlns:a16="http://schemas.microsoft.com/office/drawing/2014/main" id="{AC489151-80EF-2E35-3022-7B8D1C7C47A9}"/>
              </a:ext>
            </a:extLst>
          </p:cNvPr>
          <p:cNvSpPr/>
          <p:nvPr/>
        </p:nvSpPr>
        <p:spPr>
          <a:xfrm>
            <a:off x="761999" y="1714500"/>
            <a:ext cx="16764000" cy="1981200"/>
          </a:xfrm>
          <a:prstGeom prst="roundRect">
            <a:avLst/>
          </a:prstGeom>
          <a:solidFill>
            <a:schemeClr val="accent5">
              <a:lumMod val="20000"/>
              <a:lumOff val="80000"/>
            </a:schemeClr>
          </a:solidFill>
          <a:ln>
            <a:solidFill>
              <a:schemeClr val="accent5">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latin typeface="Arial" panose="020B0604020202020204" pitchFamily="34" charset="0"/>
                <a:cs typeface="Arial" panose="020B0604020202020204" pitchFamily="34" charset="0"/>
              </a:rPr>
              <a:t>Trong thực tế giao tiếp, tuỳ vào mục đích khác nhau, người nói/ người viết, có thể lựa chọn sử dụn</a:t>
            </a:r>
            <a:r>
              <a:rPr lang="en-US" sz="4000" dirty="0">
                <a:solidFill>
                  <a:schemeClr val="tx1"/>
                </a:solidFill>
                <a:latin typeface="Arial" panose="020B0604020202020204" pitchFamily="34" charset="0"/>
                <a:cs typeface="Arial" panose="020B0604020202020204" pitchFamily="34" charset="0"/>
              </a:rPr>
              <a:t>g</a:t>
            </a:r>
          </a:p>
        </p:txBody>
      </p:sp>
      <p:sp>
        <p:nvSpPr>
          <p:cNvPr id="2" name="Rectangle: Rounded Corners 1">
            <a:extLst>
              <a:ext uri="{FF2B5EF4-FFF2-40B4-BE49-F238E27FC236}">
                <a16:creationId xmlns:a16="http://schemas.microsoft.com/office/drawing/2014/main" id="{FD0AE125-2FA9-10E4-4C93-DBE82B72AAE0}"/>
              </a:ext>
            </a:extLst>
          </p:cNvPr>
          <p:cNvSpPr/>
          <p:nvPr/>
        </p:nvSpPr>
        <p:spPr>
          <a:xfrm>
            <a:off x="838200" y="4610100"/>
            <a:ext cx="5791200" cy="43434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Arial" panose="020B0604020202020204" pitchFamily="34" charset="0"/>
                <a:cs typeface="Arial" panose="020B0604020202020204" pitchFamily="34" charset="0"/>
              </a:rPr>
              <a:t>Câu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đơn</a:t>
            </a:r>
            <a:r>
              <a:rPr lang="en-US" sz="4000" dirty="0">
                <a:solidFill>
                  <a:schemeClr val="tx1"/>
                </a:solidFill>
                <a:latin typeface="Arial" panose="020B0604020202020204" pitchFamily="34" charset="0"/>
                <a:cs typeface="Arial" panose="020B0604020202020204" pitchFamily="34" charset="0"/>
              </a:rPr>
              <a:t> – </a:t>
            </a:r>
            <a:r>
              <a:rPr lang="en-US" sz="4000" dirty="0" err="1">
                <a:solidFill>
                  <a:schemeClr val="tx1"/>
                </a:solidFill>
                <a:latin typeface="Arial" panose="020B0604020202020204" pitchFamily="34" charset="0"/>
                <a:cs typeface="Arial" panose="020B0604020202020204" pitchFamily="34" charset="0"/>
              </a:rPr>
              <a:t>câu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ghép</a:t>
            </a:r>
            <a:endParaRPr lang="en-US" sz="4000" dirty="0">
              <a:solidFill>
                <a:schemeClr val="tx1"/>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356241E4-DB63-333E-7BD0-84CD9D0C40FC}"/>
              </a:ext>
            </a:extLst>
          </p:cNvPr>
          <p:cNvSpPr/>
          <p:nvPr/>
        </p:nvSpPr>
        <p:spPr>
          <a:xfrm>
            <a:off x="6966857" y="4610100"/>
            <a:ext cx="10559142" cy="43434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tx1"/>
                </a:solidFill>
                <a:latin typeface="Arial" panose="020B0604020202020204" pitchFamily="34" charset="0"/>
                <a:cs typeface="Arial" panose="020B0604020202020204" pitchFamily="34" charset="0"/>
              </a:rPr>
              <a:t>Các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kiểu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câu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ghép</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và</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các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phương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tiện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nối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các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vế</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của</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câu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ghép</a:t>
            </a:r>
            <a:endParaRPr lang="en-US" sz="4000"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A723225-6D04-AA57-5100-4FD038592B40}"/>
              </a:ext>
            </a:extLst>
          </p:cNvPr>
          <p:cNvPicPr>
            <a:picLocks noChangeAspect="1"/>
          </p:cNvPicPr>
          <p:nvPr/>
        </p:nvPicPr>
        <p:blipFill rotWithShape="1">
          <a:blip r:embed="rId2">
            <a:duotone>
              <a:schemeClr val="accent2">
                <a:shade val="45000"/>
                <a:satMod val="135000"/>
              </a:schemeClr>
              <a:prstClr val="white"/>
            </a:duotone>
          </a:blip>
          <a:srcRect l="4027" t="30980" r="81251" b="47551"/>
          <a:stretch/>
        </p:blipFill>
        <p:spPr>
          <a:xfrm rot="16200000">
            <a:off x="11645765" y="3740594"/>
            <a:ext cx="1778274" cy="1458687"/>
          </a:xfrm>
          <a:prstGeom prst="rect">
            <a:avLst/>
          </a:prstGeom>
        </p:spPr>
      </p:pic>
      <p:pic>
        <p:nvPicPr>
          <p:cNvPr id="7" name="Picture 6">
            <a:extLst>
              <a:ext uri="{FF2B5EF4-FFF2-40B4-BE49-F238E27FC236}">
                <a16:creationId xmlns:a16="http://schemas.microsoft.com/office/drawing/2014/main" id="{EB718762-4288-8946-44D1-5373FE048222}"/>
              </a:ext>
            </a:extLst>
          </p:cNvPr>
          <p:cNvPicPr>
            <a:picLocks noChangeAspect="1"/>
          </p:cNvPicPr>
          <p:nvPr/>
        </p:nvPicPr>
        <p:blipFill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artisticGlowEdges/>
                    </a14:imgEffect>
                  </a14:imgLayer>
                </a14:imgProps>
              </a:ext>
            </a:extLst>
          </a:blip>
          <a:srcRect l="4027" t="30980" r="81251" b="47551"/>
          <a:stretch/>
        </p:blipFill>
        <p:spPr>
          <a:xfrm rot="5400000" flipH="1">
            <a:off x="3116807" y="3724447"/>
            <a:ext cx="1778274" cy="1458687"/>
          </a:xfrm>
          <a:prstGeom prst="rect">
            <a:avLst/>
          </a:prstGeom>
        </p:spPr>
      </p:pic>
    </p:spTree>
    <p:extLst>
      <p:ext uri="{BB962C8B-B14F-4D97-AF65-F5344CB8AC3E}">
        <p14:creationId xmlns:p14="http://schemas.microsoft.com/office/powerpoint/2010/main" val="148280858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up)">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2" grpId="0" animBg="1"/>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6ADFD6C-6F43-6E55-BD20-A402F9FAFB05}"/>
              </a:ext>
            </a:extLst>
          </p:cNvPr>
          <p:cNvSpPr/>
          <p:nvPr/>
        </p:nvSpPr>
        <p:spPr>
          <a:xfrm>
            <a:off x="228600" y="2142708"/>
            <a:ext cx="3581400" cy="5844444"/>
          </a:xfrm>
          <a:prstGeom prst="rect">
            <a:avLst/>
          </a:prstGeom>
          <a:solidFill>
            <a:schemeClr val="accent5">
              <a:lumMod val="75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2</a:t>
            </a:r>
            <a:r>
              <a:rPr lang="vi-VN"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cách </a:t>
            </a:r>
            <a:endPar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vi-VN"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phân loại câu ghép thường gặp </a:t>
            </a:r>
            <a:endParaRPr lang="en-US" sz="4000" b="1" dirty="0">
              <a:solidFill>
                <a:schemeClr val="bg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E55F3C5E-6312-631D-4665-FB0867FB94DE}"/>
              </a:ext>
            </a:extLst>
          </p:cNvPr>
          <p:cNvSpPr/>
          <p:nvPr/>
        </p:nvSpPr>
        <p:spPr>
          <a:xfrm>
            <a:off x="5181600" y="1204056"/>
            <a:ext cx="4267200" cy="3200400"/>
          </a:xfrm>
          <a:prstGeom prst="rect">
            <a:avLst/>
          </a:prstGeom>
          <a:solidFill>
            <a:schemeClr val="accent3">
              <a:lumMod val="60000"/>
              <a:lumOff val="40000"/>
            </a:schemeClr>
          </a:solidFill>
          <a:ln>
            <a:solidFill>
              <a:schemeClr val="accent5">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rgbClr val="000000"/>
                </a:solidFill>
                <a:ea typeface="Times New Roman" panose="02020603050405020304" pitchFamily="18" charset="0"/>
              </a:rPr>
              <a:t>Dựa vào quan hệ giữa các vế</a:t>
            </a:r>
            <a:endParaRPr lang="en-US" sz="4000" dirty="0">
              <a:solidFill>
                <a:srgbClr val="000000"/>
              </a:solidFill>
            </a:endParaRPr>
          </a:p>
        </p:txBody>
      </p:sp>
      <p:sp>
        <p:nvSpPr>
          <p:cNvPr id="9" name="Rectangle 8">
            <a:extLst>
              <a:ext uri="{FF2B5EF4-FFF2-40B4-BE49-F238E27FC236}">
                <a16:creationId xmlns:a16="http://schemas.microsoft.com/office/drawing/2014/main" id="{7B1D5F84-384B-C940-9DA2-7C5AC43D58BC}"/>
              </a:ext>
            </a:extLst>
          </p:cNvPr>
          <p:cNvSpPr/>
          <p:nvPr/>
        </p:nvSpPr>
        <p:spPr>
          <a:xfrm>
            <a:off x="5181600" y="5882544"/>
            <a:ext cx="4267200" cy="3200400"/>
          </a:xfrm>
          <a:prstGeom prst="rect">
            <a:avLst/>
          </a:prstGeom>
          <a:solidFill>
            <a:schemeClr val="accent6">
              <a:lumMod val="60000"/>
              <a:lumOff val="40000"/>
            </a:schemeClr>
          </a:solidFill>
          <a:ln>
            <a:solidFill>
              <a:schemeClr val="accent6">
                <a:lumMod val="40000"/>
                <a:lumOff val="6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rgbClr val="000000"/>
                </a:solidFill>
                <a:ea typeface="Times New Roman" panose="02020603050405020304" pitchFamily="18" charset="0"/>
              </a:rPr>
              <a:t>Dựa vào phương tiện nối các vế</a:t>
            </a:r>
            <a:endParaRPr lang="en-US" sz="4000" dirty="0">
              <a:solidFill>
                <a:srgbClr val="000000"/>
              </a:solidFill>
            </a:endParaRPr>
          </a:p>
        </p:txBody>
      </p:sp>
      <p:sp>
        <p:nvSpPr>
          <p:cNvPr id="10" name="Rectangle 9">
            <a:extLst>
              <a:ext uri="{FF2B5EF4-FFF2-40B4-BE49-F238E27FC236}">
                <a16:creationId xmlns:a16="http://schemas.microsoft.com/office/drawing/2014/main" id="{C37FEC24-B8AE-3C6D-1DF3-3F6EA6198E1D}"/>
              </a:ext>
            </a:extLst>
          </p:cNvPr>
          <p:cNvSpPr/>
          <p:nvPr/>
        </p:nvSpPr>
        <p:spPr>
          <a:xfrm>
            <a:off x="10820400" y="876300"/>
            <a:ext cx="6934200" cy="1524000"/>
          </a:xfrm>
          <a:prstGeom prst="rect">
            <a:avLst/>
          </a:prstGeom>
          <a:solidFill>
            <a:schemeClr val="accent3">
              <a:lumMod val="20000"/>
              <a:lumOff val="80000"/>
            </a:schemeClr>
          </a:solidFill>
          <a:ln>
            <a:solidFill>
              <a:schemeClr val="accent3">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err="1">
                <a:solidFill>
                  <a:srgbClr val="000000"/>
                </a:solidFill>
                <a:latin typeface="Arial" panose="020B0604020202020204" pitchFamily="34" charset="0"/>
                <a:cs typeface="Arial" panose="020B0604020202020204" pitchFamily="34" charset="0"/>
              </a:rPr>
              <a:t>Câu</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ghép</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đẳng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lập</a:t>
            </a:r>
            <a:endParaRPr lang="en-US" sz="4000" dirty="0">
              <a:solidFill>
                <a:srgbClr val="000000"/>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E411FBE3-C3BB-F212-C033-FAD4A38A2DAA}"/>
              </a:ext>
            </a:extLst>
          </p:cNvPr>
          <p:cNvSpPr/>
          <p:nvPr/>
        </p:nvSpPr>
        <p:spPr>
          <a:xfrm>
            <a:off x="10820400" y="3036522"/>
            <a:ext cx="6934200" cy="1524000"/>
          </a:xfrm>
          <a:prstGeom prst="rect">
            <a:avLst/>
          </a:prstGeom>
          <a:solidFill>
            <a:schemeClr val="accent3">
              <a:lumMod val="20000"/>
              <a:lumOff val="80000"/>
            </a:schemeClr>
          </a:solidFill>
          <a:ln>
            <a:solidFill>
              <a:schemeClr val="accent3">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err="1">
                <a:solidFill>
                  <a:srgbClr val="000000"/>
                </a:solidFill>
                <a:latin typeface="Arial" panose="020B0604020202020204" pitchFamily="34" charset="0"/>
                <a:cs typeface="Arial" panose="020B0604020202020204" pitchFamily="34" charset="0"/>
              </a:rPr>
              <a:t>Câu</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ghép</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chính</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phụ</a:t>
            </a:r>
            <a:endParaRPr lang="en-US" sz="4000" dirty="0">
              <a:solidFill>
                <a:srgbClr val="000000"/>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C4A455EF-1C78-828B-2364-BC4DD93ECC3A}"/>
              </a:ext>
            </a:extLst>
          </p:cNvPr>
          <p:cNvSpPr/>
          <p:nvPr/>
        </p:nvSpPr>
        <p:spPr>
          <a:xfrm>
            <a:off x="10820400" y="5892837"/>
            <a:ext cx="6934200" cy="1524000"/>
          </a:xfrm>
          <a:prstGeom prst="rect">
            <a:avLst/>
          </a:prstGeom>
          <a:solidFill>
            <a:schemeClr val="accent6">
              <a:lumMod val="20000"/>
              <a:lumOff val="80000"/>
            </a:schemeClr>
          </a:solidFill>
          <a:ln>
            <a:solidFill>
              <a:schemeClr val="accent6">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latin typeface="Arial" panose="020B0604020202020204" pitchFamily="34" charset="0"/>
                <a:cs typeface="Arial" panose="020B0604020202020204" pitchFamily="34" charset="0"/>
              </a:rPr>
              <a:t>Câu ghép có từ ngữ liên kết</a:t>
            </a:r>
            <a:endParaRPr lang="en-US" sz="4000" dirty="0">
              <a:solidFill>
                <a:schemeClr val="tx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AFEA57A0-585F-9DC3-88D7-FF5359640029}"/>
              </a:ext>
            </a:extLst>
          </p:cNvPr>
          <p:cNvSpPr/>
          <p:nvPr/>
        </p:nvSpPr>
        <p:spPr>
          <a:xfrm>
            <a:off x="10820400" y="7987152"/>
            <a:ext cx="6934200" cy="1956948"/>
          </a:xfrm>
          <a:prstGeom prst="rect">
            <a:avLst/>
          </a:prstGeom>
          <a:solidFill>
            <a:schemeClr val="accent6">
              <a:lumMod val="20000"/>
              <a:lumOff val="80000"/>
            </a:schemeClr>
          </a:solidFill>
          <a:ln>
            <a:solidFill>
              <a:schemeClr val="accent6">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Câu ghép</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không</a:t>
            </a:r>
            <a:r>
              <a:rPr lang="en-US" sz="4000" dirty="0">
                <a:solidFill>
                  <a:schemeClr val="tx1"/>
                </a:solidFill>
                <a:latin typeface="Arial" panose="020B0604020202020204" pitchFamily="34" charset="0"/>
                <a:cs typeface="Arial" panose="020B0604020202020204" pitchFamily="34" charset="0"/>
              </a:rPr>
              <a:t> </a:t>
            </a:r>
            <a:r>
              <a:rPr lang="vi-VN" sz="4000" dirty="0">
                <a:solidFill>
                  <a:schemeClr val="tx1"/>
                </a:solidFill>
                <a:latin typeface="Arial" panose="020B0604020202020204" pitchFamily="34" charset="0"/>
                <a:cs typeface="Arial" panose="020B0604020202020204" pitchFamily="34" charset="0"/>
              </a:rPr>
              <a:t> có từ ngữ liên kết</a:t>
            </a:r>
            <a:endParaRPr lang="en-US" sz="4000" dirty="0">
              <a:solidFill>
                <a:schemeClr val="tx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B10DD9CF-2501-EC00-8074-F48AFF37C4B2}"/>
              </a:ext>
            </a:extLst>
          </p:cNvPr>
          <p:cNvCxnSpPr>
            <a:stCxn id="7" idx="3"/>
            <a:endCxn id="8" idx="1"/>
          </p:cNvCxnSpPr>
          <p:nvPr/>
        </p:nvCxnSpPr>
        <p:spPr>
          <a:xfrm flipV="1">
            <a:off x="3810000" y="2804256"/>
            <a:ext cx="1371600" cy="2260674"/>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F914A23-DE40-6CBA-663C-AAAA2B459577}"/>
              </a:ext>
            </a:extLst>
          </p:cNvPr>
          <p:cNvCxnSpPr>
            <a:stCxn id="7" idx="3"/>
            <a:endCxn id="9" idx="1"/>
          </p:cNvCxnSpPr>
          <p:nvPr/>
        </p:nvCxnSpPr>
        <p:spPr>
          <a:xfrm>
            <a:off x="3810000" y="5064930"/>
            <a:ext cx="1371600" cy="2417814"/>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0D15C2E-6864-89B3-5637-1C027D8F0A3E}"/>
              </a:ext>
            </a:extLst>
          </p:cNvPr>
          <p:cNvCxnSpPr>
            <a:stCxn id="8" idx="3"/>
            <a:endCxn id="10" idx="1"/>
          </p:cNvCxnSpPr>
          <p:nvPr/>
        </p:nvCxnSpPr>
        <p:spPr>
          <a:xfrm flipV="1">
            <a:off x="9448800" y="1638300"/>
            <a:ext cx="1371600" cy="116595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BCD3F67-2781-87E1-3BA4-CEEA2DF070B6}"/>
              </a:ext>
            </a:extLst>
          </p:cNvPr>
          <p:cNvCxnSpPr>
            <a:stCxn id="8" idx="3"/>
            <a:endCxn id="11" idx="1"/>
          </p:cNvCxnSpPr>
          <p:nvPr/>
        </p:nvCxnSpPr>
        <p:spPr>
          <a:xfrm>
            <a:off x="9448800" y="2804256"/>
            <a:ext cx="1371600" cy="9942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16E4E32-2460-61A8-9472-713EFA19139C}"/>
              </a:ext>
            </a:extLst>
          </p:cNvPr>
          <p:cNvCxnSpPr>
            <a:stCxn id="9" idx="3"/>
            <a:endCxn id="12" idx="1"/>
          </p:cNvCxnSpPr>
          <p:nvPr/>
        </p:nvCxnSpPr>
        <p:spPr>
          <a:xfrm flipV="1">
            <a:off x="9448800" y="6654837"/>
            <a:ext cx="1371600" cy="82790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0F6F55F-BC77-3A05-ECAA-0BCD3ABA4641}"/>
              </a:ext>
            </a:extLst>
          </p:cNvPr>
          <p:cNvCxnSpPr>
            <a:stCxn id="9" idx="3"/>
            <a:endCxn id="13" idx="1"/>
          </p:cNvCxnSpPr>
          <p:nvPr/>
        </p:nvCxnSpPr>
        <p:spPr>
          <a:xfrm>
            <a:off x="9448800" y="7482744"/>
            <a:ext cx="1371600" cy="148288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069881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500"/>
                                        <p:tgtEl>
                                          <p:spTgt spid="17"/>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up)">
                                      <p:cBhvr>
                                        <p:cTn id="36" dur="500"/>
                                        <p:tgtEl>
                                          <p:spTgt spid="21"/>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up)">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00"/>
                                        <p:tgtEl>
                                          <p:spTgt spid="23"/>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up)">
                                      <p:cBhvr>
                                        <p:cTn id="52" dur="500"/>
                                        <p:tgtEl>
                                          <p:spTgt spid="25"/>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up)">
                                      <p:cBhvr>
                                        <p:cTn id="5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eft Brace 6">
            <a:extLst>
              <a:ext uri="{FF2B5EF4-FFF2-40B4-BE49-F238E27FC236}">
                <a16:creationId xmlns:a16="http://schemas.microsoft.com/office/drawing/2014/main" id="{9985C6C0-6ACA-32C6-CB9B-9C6B31F8FD65}"/>
              </a:ext>
            </a:extLst>
          </p:cNvPr>
          <p:cNvSpPr/>
          <p:nvPr/>
        </p:nvSpPr>
        <p:spPr>
          <a:xfrm rot="16200000">
            <a:off x="8592717" y="-2209012"/>
            <a:ext cx="762000" cy="16983270"/>
          </a:xfrm>
          <a:prstGeom prst="leftBrace">
            <a:avLst>
              <a:gd name="adj1" fmla="val 52415"/>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5" name="Group 14">
            <a:extLst>
              <a:ext uri="{FF2B5EF4-FFF2-40B4-BE49-F238E27FC236}">
                <a16:creationId xmlns:a16="http://schemas.microsoft.com/office/drawing/2014/main" id="{F0FD4FB7-D7E3-AFF6-C00C-E942F5DCF681}"/>
              </a:ext>
            </a:extLst>
          </p:cNvPr>
          <p:cNvGrpSpPr/>
          <p:nvPr/>
        </p:nvGrpSpPr>
        <p:grpSpPr>
          <a:xfrm>
            <a:off x="609600" y="777173"/>
            <a:ext cx="5012094" cy="4895850"/>
            <a:chOff x="474306" y="1317549"/>
            <a:chExt cx="5012094" cy="4895850"/>
          </a:xfrm>
        </p:grpSpPr>
        <p:sp>
          <p:nvSpPr>
            <p:cNvPr id="14" name="Rectangle: Rounded Corners 13">
              <a:extLst>
                <a:ext uri="{FF2B5EF4-FFF2-40B4-BE49-F238E27FC236}">
                  <a16:creationId xmlns:a16="http://schemas.microsoft.com/office/drawing/2014/main" id="{32DAC1D5-ECDE-3F6F-48CC-6959EFA94A4E}"/>
                </a:ext>
              </a:extLst>
            </p:cNvPr>
            <p:cNvSpPr/>
            <p:nvPr/>
          </p:nvSpPr>
          <p:spPr>
            <a:xfrm>
              <a:off x="474306" y="1317549"/>
              <a:ext cx="5012094" cy="489585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6D39B6D-80A9-3CD2-D107-334E52D286EB}"/>
                </a:ext>
              </a:extLst>
            </p:cNvPr>
            <p:cNvSpPr txBox="1"/>
            <p:nvPr/>
          </p:nvSpPr>
          <p:spPr>
            <a:xfrm>
              <a:off x="604157" y="2690704"/>
              <a:ext cx="4752391" cy="1824923"/>
            </a:xfrm>
            <a:prstGeom prst="rect">
              <a:avLst/>
            </a:prstGeom>
            <a:noFill/>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Khi </a:t>
              </a:r>
              <a:r>
                <a:rPr lang="en-US" sz="4000" dirty="0" err="1">
                  <a:latin typeface="Arial" panose="020B0604020202020204" pitchFamily="34" charset="0"/>
                  <a:cs typeface="Arial" panose="020B0604020202020204" pitchFamily="34" charset="0"/>
                </a:rPr>
                <a:t>cần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ghép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tuỳ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p>
          </p:txBody>
        </p:sp>
      </p:grpSp>
      <p:grpSp>
        <p:nvGrpSpPr>
          <p:cNvPr id="20" name="Group 19">
            <a:extLst>
              <a:ext uri="{FF2B5EF4-FFF2-40B4-BE49-F238E27FC236}">
                <a16:creationId xmlns:a16="http://schemas.microsoft.com/office/drawing/2014/main" id="{58A7703C-9B42-700D-A206-CFEABCA5BD4F}"/>
              </a:ext>
            </a:extLst>
          </p:cNvPr>
          <p:cNvGrpSpPr/>
          <p:nvPr/>
        </p:nvGrpSpPr>
        <p:grpSpPr>
          <a:xfrm>
            <a:off x="6060232" y="996248"/>
            <a:ext cx="11075438" cy="1295400"/>
            <a:chOff x="6060232" y="996248"/>
            <a:chExt cx="11075438" cy="1295400"/>
          </a:xfrm>
        </p:grpSpPr>
        <p:sp>
          <p:nvSpPr>
            <p:cNvPr id="5" name="Rectangle: Rounded Corners 4">
              <a:extLst>
                <a:ext uri="{FF2B5EF4-FFF2-40B4-BE49-F238E27FC236}">
                  <a16:creationId xmlns:a16="http://schemas.microsoft.com/office/drawing/2014/main" id="{65967D77-D693-CB14-F306-ACA39248CC82}"/>
                </a:ext>
              </a:extLst>
            </p:cNvPr>
            <p:cNvSpPr/>
            <p:nvPr/>
          </p:nvSpPr>
          <p:spPr>
            <a:xfrm>
              <a:off x="7158135" y="996248"/>
              <a:ext cx="9977535" cy="1295400"/>
            </a:xfrm>
            <a:prstGeom prst="roundRect">
              <a:avLst/>
            </a:prstGeom>
            <a:solidFill>
              <a:schemeClr val="accent5">
                <a:lumMod val="20000"/>
                <a:lumOff val="80000"/>
              </a:schemeClr>
            </a:solidFill>
            <a:ln>
              <a:solidFill>
                <a:schemeClr val="accent5">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panose="020B0604020202020204" pitchFamily="34" charset="0"/>
                  <a:cs typeface="Arial" panose="020B0604020202020204" pitchFamily="34" charset="0"/>
                </a:rPr>
                <a:t>Quan </a:t>
              </a:r>
              <a:r>
                <a:rPr lang="en-US" sz="4000" dirty="0" err="1">
                  <a:solidFill>
                    <a:schemeClr val="tx1"/>
                  </a:solidFill>
                  <a:latin typeface="Arial" panose="020B0604020202020204" pitchFamily="34" charset="0"/>
                  <a:cs typeface="Arial" panose="020B0604020202020204" pitchFamily="34" charset="0"/>
                </a:rPr>
                <a:t>hệ</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giữa</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các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vế</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đẳng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lập</a:t>
              </a:r>
              <a:r>
                <a:rPr lang="en-US" sz="4000" dirty="0">
                  <a:solidFill>
                    <a:schemeClr val="tx1"/>
                  </a:solidFill>
                  <a:latin typeface="Arial" panose="020B0604020202020204" pitchFamily="34" charset="0"/>
                  <a:cs typeface="Arial" panose="020B0604020202020204" pitchFamily="34" charset="0"/>
                </a:rPr>
                <a:t>/</a:t>
              </a:r>
              <a:r>
                <a:rPr lang="en-US" sz="4000" dirty="0" err="1">
                  <a:solidFill>
                    <a:schemeClr val="tx1"/>
                  </a:solidFill>
                  <a:latin typeface="Arial" panose="020B0604020202020204" pitchFamily="34" charset="0"/>
                  <a:cs typeface="Arial" panose="020B0604020202020204" pitchFamily="34" charset="0"/>
                </a:rPr>
                <a:t>chính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phụ</a:t>
              </a:r>
              <a:r>
                <a:rPr lang="en-US" sz="4000" dirty="0">
                  <a:solidFill>
                    <a:schemeClr val="tx1"/>
                  </a:solidFill>
                  <a:latin typeface="Arial" panose="020B0604020202020204" pitchFamily="34" charset="0"/>
                  <a:cs typeface="Arial" panose="020B0604020202020204" pitchFamily="34" charset="0"/>
                </a:rPr>
                <a:t>)</a:t>
              </a:r>
            </a:p>
          </p:txBody>
        </p:sp>
        <p:sp>
          <p:nvSpPr>
            <p:cNvPr id="10" name="Arrow: Right 9">
              <a:extLst>
                <a:ext uri="{FF2B5EF4-FFF2-40B4-BE49-F238E27FC236}">
                  <a16:creationId xmlns:a16="http://schemas.microsoft.com/office/drawing/2014/main" id="{4033C815-02D1-888D-1CC1-3D755B21C3ED}"/>
                </a:ext>
              </a:extLst>
            </p:cNvPr>
            <p:cNvSpPr/>
            <p:nvPr/>
          </p:nvSpPr>
          <p:spPr>
            <a:xfrm>
              <a:off x="6060232" y="1205798"/>
              <a:ext cx="985935" cy="876300"/>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72F897DA-477A-BCE8-4B65-D2D26225DD99}"/>
              </a:ext>
            </a:extLst>
          </p:cNvPr>
          <p:cNvGrpSpPr/>
          <p:nvPr/>
        </p:nvGrpSpPr>
        <p:grpSpPr>
          <a:xfrm>
            <a:off x="6060232" y="2571577"/>
            <a:ext cx="11075438" cy="3200400"/>
            <a:chOff x="6060232" y="2571577"/>
            <a:chExt cx="11075438" cy="3200400"/>
          </a:xfrm>
        </p:grpSpPr>
        <p:sp>
          <p:nvSpPr>
            <p:cNvPr id="6" name="Rectangle: Rounded Corners 5">
              <a:extLst>
                <a:ext uri="{FF2B5EF4-FFF2-40B4-BE49-F238E27FC236}">
                  <a16:creationId xmlns:a16="http://schemas.microsoft.com/office/drawing/2014/main" id="{B49BC7B7-6632-17D1-B7FD-8A041A16C61C}"/>
                </a:ext>
              </a:extLst>
            </p:cNvPr>
            <p:cNvSpPr/>
            <p:nvPr/>
          </p:nvSpPr>
          <p:spPr>
            <a:xfrm>
              <a:off x="7158135" y="2571577"/>
              <a:ext cx="9977535" cy="3200400"/>
            </a:xfrm>
            <a:prstGeom prst="roundRect">
              <a:avLst>
                <a:gd name="adj" fmla="val 5005"/>
              </a:avLst>
            </a:prstGeom>
            <a:solidFill>
              <a:schemeClr val="accent5">
                <a:lumMod val="20000"/>
                <a:lumOff val="80000"/>
              </a:schemeClr>
            </a:solidFill>
            <a:ln>
              <a:solidFill>
                <a:schemeClr val="accent5">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tx1"/>
                  </a:solidFill>
                  <a:latin typeface="Arial" panose="020B0604020202020204" pitchFamily="34" charset="0"/>
                  <a:cs typeface="Arial" panose="020B0604020202020204" pitchFamily="34" charset="0"/>
                </a:rPr>
                <a:t>Mối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liên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hệ</a:t>
              </a:r>
              <a:r>
                <a:rPr lang="en-US" sz="4000" dirty="0">
                  <a:solidFill>
                    <a:schemeClr val="tx1"/>
                  </a:solidFill>
                  <a:latin typeface="Arial" panose="020B0604020202020204" pitchFamily="34" charset="0"/>
                  <a:cs typeface="Arial" panose="020B0604020202020204" pitchFamily="34" charset="0"/>
                </a:rPr>
                <a:t> ý </a:t>
              </a:r>
              <a:r>
                <a:rPr lang="en-US" sz="4000" dirty="0" err="1">
                  <a:solidFill>
                    <a:schemeClr val="tx1"/>
                  </a:solidFill>
                  <a:latin typeface="Arial" panose="020B0604020202020204" pitchFamily="34" charset="0"/>
                  <a:cs typeface="Arial" panose="020B0604020202020204" pitchFamily="34" charset="0"/>
                </a:rPr>
                <a:t>nghĩa</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giữa</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các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vế</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liệt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kê</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lựa</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chọn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nguyên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nhân</a:t>
              </a:r>
              <a:r>
                <a:rPr lang="en-US" sz="4000" dirty="0">
                  <a:solidFill>
                    <a:schemeClr val="tx1"/>
                  </a:solidFill>
                  <a:latin typeface="Arial" panose="020B0604020202020204" pitchFamily="34" charset="0"/>
                  <a:cs typeface="Arial" panose="020B0604020202020204" pitchFamily="34" charset="0"/>
                </a:rPr>
                <a:t> – </a:t>
              </a:r>
              <a:r>
                <a:rPr lang="en-US" sz="4000" dirty="0" err="1">
                  <a:solidFill>
                    <a:schemeClr val="tx1"/>
                  </a:solidFill>
                  <a:latin typeface="Arial" panose="020B0604020202020204" pitchFamily="34" charset="0"/>
                  <a:cs typeface="Arial" panose="020B0604020202020204" pitchFamily="34" charset="0"/>
                </a:rPr>
                <a:t>kết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quả</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mục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đích</a:t>
              </a:r>
              <a:r>
                <a:rPr lang="en-US" sz="4000" dirty="0">
                  <a:solidFill>
                    <a:schemeClr val="tx1"/>
                  </a:solidFill>
                  <a:latin typeface="Arial" panose="020B0604020202020204" pitchFamily="34" charset="0"/>
                  <a:cs typeface="Arial" panose="020B0604020202020204" pitchFamily="34" charset="0"/>
                </a:rPr>
                <a:t> – </a:t>
              </a:r>
              <a:r>
                <a:rPr lang="en-US" sz="4000" dirty="0" err="1">
                  <a:solidFill>
                    <a:schemeClr val="tx1"/>
                  </a:solidFill>
                  <a:latin typeface="Arial" panose="020B0604020202020204" pitchFamily="34" charset="0"/>
                  <a:cs typeface="Arial" panose="020B0604020202020204" pitchFamily="34" charset="0"/>
                </a:rPr>
                <a:t>sự</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kiện</a:t>
              </a:r>
              <a:r>
                <a:rPr lang="en-US" sz="4000" dirty="0">
                  <a:solidFill>
                    <a:schemeClr val="tx1"/>
                  </a:solidFill>
                  <a:latin typeface="Arial" panose="020B0604020202020204" pitchFamily="34" charset="0"/>
                  <a:cs typeface="Arial" panose="020B0604020202020204" pitchFamily="34" charset="0"/>
                </a:rPr>
                <a:t>,…) </a:t>
              </a:r>
            </a:p>
          </p:txBody>
        </p:sp>
        <p:sp>
          <p:nvSpPr>
            <p:cNvPr id="11" name="Arrow: Right 10">
              <a:extLst>
                <a:ext uri="{FF2B5EF4-FFF2-40B4-BE49-F238E27FC236}">
                  <a16:creationId xmlns:a16="http://schemas.microsoft.com/office/drawing/2014/main" id="{9F192A54-2DAA-A470-58FD-B25CB3707785}"/>
                </a:ext>
              </a:extLst>
            </p:cNvPr>
            <p:cNvSpPr/>
            <p:nvPr/>
          </p:nvSpPr>
          <p:spPr>
            <a:xfrm>
              <a:off x="6060232" y="3634673"/>
              <a:ext cx="985935" cy="876300"/>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0E4DA723-B3EB-BBCD-6825-5CDA7C701E1E}"/>
              </a:ext>
            </a:extLst>
          </p:cNvPr>
          <p:cNvSpPr txBox="1"/>
          <p:nvPr/>
        </p:nvSpPr>
        <p:spPr>
          <a:xfrm>
            <a:off x="4373726" y="6970609"/>
            <a:ext cx="9199982" cy="707886"/>
          </a:xfrm>
          <a:prstGeom prst="rect">
            <a:avLst/>
          </a:prstGeom>
          <a:noFill/>
        </p:spPr>
        <p:txBody>
          <a:bodyPr wrap="square">
            <a:spAutoFit/>
          </a:bodyPr>
          <a:lstStyle/>
          <a:p>
            <a:pPr algn="ctr"/>
            <a:r>
              <a:rPr lang="en-US" sz="4000" i="1" dirty="0" err="1">
                <a:solidFill>
                  <a:srgbClr val="C00000"/>
                </a:solidFill>
                <a:latin typeface="Arial" panose="020B0604020202020204" pitchFamily="34" charset="0"/>
                <a:cs typeface="Arial" panose="020B0604020202020204" pitchFamily="34" charset="0"/>
              </a:rPr>
              <a:t>Lựa</a:t>
            </a:r>
            <a:r>
              <a:rPr lang="en-US" sz="4000" i="1" dirty="0">
                <a:solidFill>
                  <a:srgbClr val="C00000"/>
                </a:solidFill>
                <a:latin typeface="Arial" panose="020B0604020202020204" pitchFamily="34" charset="0"/>
                <a:cs typeface="Arial" panose="020B0604020202020204" pitchFamily="34" charset="0"/>
              </a:rPr>
              <a:t> </a:t>
            </a:r>
            <a:r>
              <a:rPr lang="en-US" sz="4000" i="1" dirty="0" err="1">
                <a:solidFill>
                  <a:srgbClr val="C00000"/>
                </a:solidFill>
                <a:latin typeface="Arial" panose="020B0604020202020204" pitchFamily="34" charset="0"/>
                <a:cs typeface="Arial" panose="020B0604020202020204" pitchFamily="34" charset="0"/>
              </a:rPr>
              <a:t>chọn</a:t>
            </a:r>
            <a:r>
              <a:rPr lang="en-US" sz="4000" i="1" dirty="0">
                <a:solidFill>
                  <a:srgbClr val="C00000"/>
                </a:solidFill>
                <a:latin typeface="Arial" panose="020B0604020202020204" pitchFamily="34" charset="0"/>
                <a:cs typeface="Arial" panose="020B0604020202020204" pitchFamily="34" charset="0"/>
              </a:rPr>
              <a:t> </a:t>
            </a:r>
            <a:r>
              <a:rPr lang="en-US" sz="4000" i="1" dirty="0" err="1">
                <a:solidFill>
                  <a:srgbClr val="C00000"/>
                </a:solidFill>
                <a:latin typeface="Arial" panose="020B0604020202020204" pitchFamily="34" charset="0"/>
                <a:cs typeface="Arial" panose="020B0604020202020204" pitchFamily="34" charset="0"/>
              </a:rPr>
              <a:t>kiểu</a:t>
            </a:r>
            <a:r>
              <a:rPr lang="en-US" sz="4000" i="1" dirty="0">
                <a:solidFill>
                  <a:srgbClr val="C00000"/>
                </a:solidFill>
                <a:latin typeface="Arial" panose="020B0604020202020204" pitchFamily="34" charset="0"/>
                <a:cs typeface="Arial" panose="020B0604020202020204" pitchFamily="34" charset="0"/>
              </a:rPr>
              <a:t> </a:t>
            </a:r>
            <a:r>
              <a:rPr lang="en-US" sz="4000" i="1" dirty="0" err="1">
                <a:solidFill>
                  <a:srgbClr val="C00000"/>
                </a:solidFill>
                <a:latin typeface="Arial" panose="020B0604020202020204" pitchFamily="34" charset="0"/>
                <a:cs typeface="Arial" panose="020B0604020202020204" pitchFamily="34" charset="0"/>
              </a:rPr>
              <a:t>câu</a:t>
            </a:r>
            <a:r>
              <a:rPr lang="en-US" sz="4000" i="1" dirty="0">
                <a:solidFill>
                  <a:srgbClr val="C00000"/>
                </a:solidFill>
                <a:latin typeface="Arial" panose="020B0604020202020204" pitchFamily="34" charset="0"/>
                <a:cs typeface="Arial" panose="020B0604020202020204" pitchFamily="34" charset="0"/>
              </a:rPr>
              <a:t> </a:t>
            </a:r>
            <a:r>
              <a:rPr lang="en-US" sz="4000" i="1" dirty="0" err="1">
                <a:solidFill>
                  <a:srgbClr val="C00000"/>
                </a:solidFill>
                <a:latin typeface="Arial" panose="020B0604020202020204" pitchFamily="34" charset="0"/>
                <a:cs typeface="Arial" panose="020B0604020202020204" pitchFamily="34" charset="0"/>
              </a:rPr>
              <a:t>ghép</a:t>
            </a:r>
            <a:r>
              <a:rPr lang="en-US" sz="4000" i="1" dirty="0">
                <a:solidFill>
                  <a:srgbClr val="C00000"/>
                </a:solidFill>
                <a:latin typeface="Arial" panose="020B0604020202020204" pitchFamily="34" charset="0"/>
                <a:cs typeface="Arial" panose="020B0604020202020204" pitchFamily="34" charset="0"/>
              </a:rPr>
              <a:t> </a:t>
            </a:r>
            <a:r>
              <a:rPr lang="en-US" sz="4000" i="1" dirty="0" err="1">
                <a:solidFill>
                  <a:srgbClr val="C00000"/>
                </a:solidFill>
                <a:latin typeface="Arial" panose="020B0604020202020204" pitchFamily="34" charset="0"/>
                <a:cs typeface="Arial" panose="020B0604020202020204" pitchFamily="34" charset="0"/>
              </a:rPr>
              <a:t>nào</a:t>
            </a:r>
            <a:endParaRPr lang="en-US" sz="4000" i="1" dirty="0">
              <a:solidFill>
                <a:srgbClr val="C0000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3AE18363-B30A-6EE5-9B4C-92F6286DB044}"/>
              </a:ext>
            </a:extLst>
          </p:cNvPr>
          <p:cNvSpPr txBox="1"/>
          <p:nvPr/>
        </p:nvSpPr>
        <p:spPr>
          <a:xfrm>
            <a:off x="2052346" y="8876219"/>
            <a:ext cx="14183308" cy="707886"/>
          </a:xfrm>
          <a:prstGeom prst="rect">
            <a:avLst/>
          </a:prstGeom>
          <a:noFill/>
        </p:spPr>
        <p:txBody>
          <a:bodyPr wrap="square">
            <a:spAutoFit/>
          </a:bodyPr>
          <a:lstStyle/>
          <a:p>
            <a:pPr algn="ctr"/>
            <a:r>
              <a:rPr lang="en-US" sz="4000" i="1" kern="0" dirty="0">
                <a:solidFill>
                  <a:srgbClr val="C00000"/>
                </a:solidFill>
                <a:latin typeface="Arial" panose="020B0604020202020204" pitchFamily="34" charset="0"/>
                <a:ea typeface="Times New Roman" panose="02020603050405020304" pitchFamily="18" charset="0"/>
                <a:cs typeface="Arial" panose="020B0604020202020204" pitchFamily="34" charset="0"/>
              </a:rPr>
              <a:t>L</a:t>
            </a:r>
            <a:r>
              <a:rPr lang="vi-VN" sz="4000" i="1" kern="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ựa chọn phương tiện nối các vế câu cho phù hợp</a:t>
            </a:r>
            <a:endParaRPr lang="en-US" sz="4000" i="1" dirty="0">
              <a:solidFill>
                <a:srgbClr val="C00000"/>
              </a:solidFill>
              <a:latin typeface="Arial" panose="020B0604020202020204" pitchFamily="34" charset="0"/>
              <a:cs typeface="Arial" panose="020B0604020202020204" pitchFamily="34" charset="0"/>
            </a:endParaRPr>
          </a:p>
        </p:txBody>
      </p:sp>
      <p:sp>
        <p:nvSpPr>
          <p:cNvPr id="19" name="Arrow: Chevron 18">
            <a:extLst>
              <a:ext uri="{FF2B5EF4-FFF2-40B4-BE49-F238E27FC236}">
                <a16:creationId xmlns:a16="http://schemas.microsoft.com/office/drawing/2014/main" id="{D46589B9-E633-153E-0020-00079D514331}"/>
              </a:ext>
            </a:extLst>
          </p:cNvPr>
          <p:cNvSpPr/>
          <p:nvPr/>
        </p:nvSpPr>
        <p:spPr>
          <a:xfrm rot="5400000">
            <a:off x="8628484" y="7804721"/>
            <a:ext cx="690465" cy="989519"/>
          </a:xfrm>
          <a:prstGeom prst="chevron">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4910225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up)">
                                      <p:cBhvr>
                                        <p:cTn id="31" dur="500"/>
                                        <p:tgtEl>
                                          <p:spTgt spid="19"/>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up)">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p:bldP spid="18" grpId="0"/>
      <p:bldP spid="1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732"/>
        <p:cNvGrpSpPr/>
        <p:nvPr/>
      </p:nvGrpSpPr>
      <p:grpSpPr>
        <a:xfrm>
          <a:off x="0" y="0"/>
          <a:ext cx="0" cy="0"/>
          <a:chOff x="0" y="0"/>
          <a:chExt cx="0" cy="0"/>
        </a:xfrm>
      </p:grpSpPr>
      <p:sp>
        <p:nvSpPr>
          <p:cNvPr id="4" name="TextBox 3">
            <a:extLst>
              <a:ext uri="{FF2B5EF4-FFF2-40B4-BE49-F238E27FC236}">
                <a16:creationId xmlns:a16="http://schemas.microsoft.com/office/drawing/2014/main" id="{66D92CB4-A6F4-375E-0F91-A010E3DC5BD2}"/>
              </a:ext>
            </a:extLst>
          </p:cNvPr>
          <p:cNvSpPr txBox="1"/>
          <p:nvPr/>
        </p:nvSpPr>
        <p:spPr>
          <a:xfrm>
            <a:off x="584875" y="595410"/>
            <a:ext cx="17118250" cy="1225272"/>
          </a:xfrm>
          <a:prstGeom prst="rect">
            <a:avLst/>
          </a:prstGeom>
          <a:noFill/>
        </p:spPr>
        <p:txBody>
          <a:bodyPr wrap="square">
            <a:spAutoFit/>
          </a:bodyPr>
          <a:lstStyle/>
          <a:p>
            <a:pPr algn="ctr">
              <a:lnSpc>
                <a:spcPct val="150000"/>
              </a:lnSpc>
              <a:spcAft>
                <a:spcPts val="2000"/>
              </a:spcAft>
            </a:pPr>
            <a:r>
              <a:rPr lang="en-US" sz="5600" b="1" dirty="0">
                <a:solidFill>
                  <a:schemeClr val="tx2">
                    <a:lumMod val="25000"/>
                  </a:schemeClr>
                </a:solidFill>
                <a:latin typeface="Arial" panose="020B0604020202020204" pitchFamily="34" charset="0"/>
                <a:ea typeface="Calibri" panose="020F0502020204030204" pitchFamily="34" charset="0"/>
                <a:cs typeface="Arial" panose="020B0604020202020204" pitchFamily="34" charset="0"/>
              </a:rPr>
              <a:t>HƯỚNG DẪN VỀ NHÀ</a:t>
            </a:r>
          </a:p>
        </p:txBody>
      </p:sp>
      <p:sp>
        <p:nvSpPr>
          <p:cNvPr id="5" name="Rectangle: Rounded Corners 4">
            <a:extLst>
              <a:ext uri="{FF2B5EF4-FFF2-40B4-BE49-F238E27FC236}">
                <a16:creationId xmlns:a16="http://schemas.microsoft.com/office/drawing/2014/main" id="{42EAE4AD-6426-5D1E-7EEF-EE6A165BC76C}"/>
              </a:ext>
            </a:extLst>
          </p:cNvPr>
          <p:cNvSpPr/>
          <p:nvPr/>
        </p:nvSpPr>
        <p:spPr>
          <a:xfrm>
            <a:off x="1015999" y="2235200"/>
            <a:ext cx="10795002" cy="19304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000" b="1" dirty="0">
                <a:solidFill>
                  <a:schemeClr val="tx1"/>
                </a:solidFill>
                <a:ea typeface="Times New Roman" panose="02020603050405020304" pitchFamily="18" charset="0"/>
              </a:rPr>
              <a:t>Ôn tập </a:t>
            </a:r>
            <a:r>
              <a:rPr lang="vi-VN" sz="4000" dirty="0">
                <a:solidFill>
                  <a:schemeClr val="tx1"/>
                </a:solidFill>
                <a:ea typeface="Times New Roman" panose="02020603050405020304" pitchFamily="18" charset="0"/>
              </a:rPr>
              <a:t>kiến thức đã học</a:t>
            </a:r>
            <a:r>
              <a:rPr lang="en-US" sz="4000" dirty="0">
                <a:solidFill>
                  <a:schemeClr val="tx1"/>
                </a:solidFill>
                <a:ea typeface="Times New Roman" panose="02020603050405020304" pitchFamily="18" charset="0"/>
              </a:rPr>
              <a:t>.</a:t>
            </a:r>
            <a:endParaRPr lang="en-US" sz="4000" dirty="0">
              <a:solidFill>
                <a:schemeClr val="tx1"/>
              </a:solidFill>
            </a:endParaRPr>
          </a:p>
        </p:txBody>
      </p:sp>
      <p:sp>
        <p:nvSpPr>
          <p:cNvPr id="6" name="Rectangle: Rounded Corners 5">
            <a:extLst>
              <a:ext uri="{FF2B5EF4-FFF2-40B4-BE49-F238E27FC236}">
                <a16:creationId xmlns:a16="http://schemas.microsoft.com/office/drawing/2014/main" id="{AC184A8D-934F-80C3-70B8-98A9D4E442BF}"/>
              </a:ext>
            </a:extLst>
          </p:cNvPr>
          <p:cNvSpPr/>
          <p:nvPr/>
        </p:nvSpPr>
        <p:spPr>
          <a:xfrm>
            <a:off x="1015996" y="4563920"/>
            <a:ext cx="10795004" cy="19304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000" b="1" dirty="0">
                <a:solidFill>
                  <a:schemeClr val="tx1"/>
                </a:solidFill>
                <a:ea typeface="Times New Roman" panose="02020603050405020304" pitchFamily="18" charset="0"/>
              </a:rPr>
              <a:t>Hoàn thành </a:t>
            </a:r>
            <a:r>
              <a:rPr lang="vi-VN" sz="4000" dirty="0">
                <a:solidFill>
                  <a:schemeClr val="tx1"/>
                </a:solidFill>
                <a:ea typeface="Times New Roman" panose="02020603050405020304" pitchFamily="18" charset="0"/>
              </a:rPr>
              <a:t>bài tập Luyện tập, Vận dụng</a:t>
            </a:r>
            <a:r>
              <a:rPr lang="en-US" sz="4000" dirty="0">
                <a:solidFill>
                  <a:schemeClr val="tx1"/>
                </a:solidFill>
                <a:ea typeface="Times New Roman" panose="02020603050405020304" pitchFamily="18" charset="0"/>
              </a:rPr>
              <a:t>.</a:t>
            </a:r>
            <a:r>
              <a:rPr lang="vi-VN" sz="4000" dirty="0">
                <a:solidFill>
                  <a:schemeClr val="tx1"/>
                </a:solidFill>
                <a:ea typeface="Times New Roman" panose="02020603050405020304" pitchFamily="18" charset="0"/>
              </a:rPr>
              <a:t> </a:t>
            </a:r>
            <a:endParaRPr lang="en-US" sz="4000" dirty="0">
              <a:solidFill>
                <a:schemeClr val="tx1"/>
              </a:solidFill>
            </a:endParaRPr>
          </a:p>
        </p:txBody>
      </p:sp>
      <p:sp>
        <p:nvSpPr>
          <p:cNvPr id="7" name="Rectangle: Rounded Corners 6">
            <a:extLst>
              <a:ext uri="{FF2B5EF4-FFF2-40B4-BE49-F238E27FC236}">
                <a16:creationId xmlns:a16="http://schemas.microsoft.com/office/drawing/2014/main" id="{A4C8BDDE-D5EF-BF70-5350-8DABE5A95F87}"/>
              </a:ext>
            </a:extLst>
          </p:cNvPr>
          <p:cNvSpPr/>
          <p:nvPr/>
        </p:nvSpPr>
        <p:spPr>
          <a:xfrm>
            <a:off x="1015996" y="6986160"/>
            <a:ext cx="10795000" cy="19304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dirty="0">
                <a:solidFill>
                  <a:schemeClr val="tx1"/>
                </a:solidFill>
                <a:latin typeface="Arial" panose="020B0604020202020204" pitchFamily="34" charset="0"/>
                <a:ea typeface="Times New Roman" panose="02020603050405020304" pitchFamily="18" charset="0"/>
                <a:cs typeface="Arial" panose="020B0604020202020204" pitchFamily="34" charset="0"/>
              </a:rPr>
              <a:t>Chuẩn bị </a:t>
            </a:r>
            <a:r>
              <a:rPr lang="en-US" sz="4000" i="1" dirty="0">
                <a:solidFill>
                  <a:schemeClr val="tx1"/>
                </a:solidFill>
                <a:latin typeface="Arial" panose="020B0604020202020204" pitchFamily="34" charset="0"/>
                <a:ea typeface="Times New Roman" panose="02020603050405020304" pitchFamily="18" charset="0"/>
                <a:cs typeface="Arial" panose="020B0604020202020204" pitchFamily="34" charset="0"/>
              </a:rPr>
              <a:t>V</a:t>
            </a:r>
            <a:r>
              <a:rPr lang="vi-VN" sz="4000" i="1" dirty="0">
                <a:solidFill>
                  <a:schemeClr val="tx1"/>
                </a:solidFill>
                <a:latin typeface="Arial" panose="020B0604020202020204" pitchFamily="34" charset="0"/>
                <a:ea typeface="Times New Roman" panose="02020603050405020304" pitchFamily="18" charset="0"/>
                <a:cs typeface="Arial" panose="020B0604020202020204" pitchFamily="34" charset="0"/>
              </a:rPr>
              <a:t>iết: Viết bài văn nghị luận về một vấn đề cần giải quyết.</a:t>
            </a:r>
            <a:endParaRPr lang="en-US" sz="4000" i="1" dirty="0">
              <a:solidFill>
                <a:schemeClr val="tx1"/>
              </a:solidFill>
              <a:latin typeface="Arial" panose="020B0604020202020204" pitchFamily="34" charset="0"/>
              <a:cs typeface="Arial" panose="020B0604020202020204" pitchFamily="34" charset="0"/>
            </a:endParaRPr>
          </a:p>
        </p:txBody>
      </p:sp>
      <p:sp>
        <p:nvSpPr>
          <p:cNvPr id="2" name="Freeform 24">
            <a:extLst>
              <a:ext uri="{FF2B5EF4-FFF2-40B4-BE49-F238E27FC236}">
                <a16:creationId xmlns:a16="http://schemas.microsoft.com/office/drawing/2014/main" id="{3B9D209E-EF9F-A7A5-A6D0-EAD69F28B9D7}"/>
              </a:ext>
            </a:extLst>
          </p:cNvPr>
          <p:cNvSpPr/>
          <p:nvPr/>
        </p:nvSpPr>
        <p:spPr>
          <a:xfrm>
            <a:off x="12326651" y="4118840"/>
            <a:ext cx="5376474" cy="4750960"/>
          </a:xfrm>
          <a:custGeom>
            <a:avLst/>
            <a:gdLst/>
            <a:ahLst/>
            <a:cxnLst/>
            <a:rect l="l" t="t" r="r" b="b"/>
            <a:pathLst>
              <a:path w="6367078" h="5335932">
                <a:moveTo>
                  <a:pt x="0" y="0"/>
                </a:moveTo>
                <a:lnTo>
                  <a:pt x="6367078" y="0"/>
                </a:lnTo>
                <a:lnTo>
                  <a:pt x="6367078" y="5335932"/>
                </a:lnTo>
                <a:lnTo>
                  <a:pt x="0" y="53359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0"/>
              </a:srgbClr>
            </a:solidFill>
            <a:ln w="657225" cap="sq">
              <a:solidFill>
                <a:srgbClr val="1E3F48"/>
              </a:solidFill>
              <a:prstDash val="solid"/>
              <a:miter/>
            </a:ln>
          </p:spPr>
        </p:sp>
        <p:sp>
          <p:nvSpPr>
            <p:cNvPr id="5" name="TextBox 5"/>
            <p:cNvSpPr txBox="1"/>
            <p:nvPr/>
          </p:nvSpPr>
          <p:spPr>
            <a:xfrm>
              <a:off x="0" y="-47625"/>
              <a:ext cx="4816593" cy="2756958"/>
            </a:xfrm>
            <a:prstGeom prst="rect">
              <a:avLst/>
            </a:prstGeom>
          </p:spPr>
          <p:txBody>
            <a:bodyPr lIns="50800" tIns="50800" rIns="50800" bIns="50800" rtlCol="0" anchor="ctr"/>
            <a:lstStyle/>
            <a:p>
              <a:pPr algn="ctr">
                <a:lnSpc>
                  <a:spcPts val="3210"/>
                </a:lnSpc>
              </a:pPr>
              <a:endParaRPr/>
            </a:p>
          </p:txBody>
        </p:sp>
      </p:grpSp>
      <p:sp>
        <p:nvSpPr>
          <p:cNvPr id="6" name="Freeform 6"/>
          <p:cNvSpPr/>
          <p:nvPr/>
        </p:nvSpPr>
        <p:spPr>
          <a:xfrm>
            <a:off x="10775654" y="5143500"/>
            <a:ext cx="9448343" cy="5616757"/>
          </a:xfrm>
          <a:custGeom>
            <a:avLst/>
            <a:gdLst/>
            <a:ahLst/>
            <a:cxnLst/>
            <a:rect l="l" t="t" r="r" b="b"/>
            <a:pathLst>
              <a:path w="9448343" h="5616757">
                <a:moveTo>
                  <a:pt x="0" y="0"/>
                </a:moveTo>
                <a:lnTo>
                  <a:pt x="9448342" y="0"/>
                </a:lnTo>
                <a:lnTo>
                  <a:pt x="9448342" y="5616757"/>
                </a:lnTo>
                <a:lnTo>
                  <a:pt x="0" y="56167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1400634" y="5428244"/>
            <a:ext cx="8436357" cy="5844796"/>
          </a:xfrm>
          <a:custGeom>
            <a:avLst/>
            <a:gdLst/>
            <a:ahLst/>
            <a:cxnLst/>
            <a:rect l="l" t="t" r="r" b="b"/>
            <a:pathLst>
              <a:path w="8436357" h="5844796">
                <a:moveTo>
                  <a:pt x="0" y="0"/>
                </a:moveTo>
                <a:lnTo>
                  <a:pt x="8436357" y="0"/>
                </a:lnTo>
                <a:lnTo>
                  <a:pt x="8436357" y="5844796"/>
                </a:lnTo>
                <a:lnTo>
                  <a:pt x="0" y="58447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TextBox 8">
            <a:extLst>
              <a:ext uri="{FF2B5EF4-FFF2-40B4-BE49-F238E27FC236}">
                <a16:creationId xmlns:a16="http://schemas.microsoft.com/office/drawing/2014/main" id="{CC3360F7-0A5B-34B0-359B-6F9EEBDFF271}"/>
              </a:ext>
            </a:extLst>
          </p:cNvPr>
          <p:cNvSpPr txBox="1"/>
          <p:nvPr/>
        </p:nvSpPr>
        <p:spPr>
          <a:xfrm>
            <a:off x="3028900" y="3009900"/>
            <a:ext cx="12230195" cy="3211007"/>
          </a:xfrm>
          <a:prstGeom prst="rect">
            <a:avLst/>
          </a:prstGeom>
          <a:noFill/>
        </p:spPr>
        <p:txBody>
          <a:bodyPr wrap="square" rtlCol="0">
            <a:spAutoFit/>
          </a:bodyPr>
          <a:lstStyle/>
          <a:p>
            <a:pPr algn="ctr">
              <a:lnSpc>
                <a:spcPct val="150000"/>
              </a:lnSpc>
            </a:pPr>
            <a:r>
              <a:rPr lang="en-US" sz="7200" b="1" dirty="0">
                <a:solidFill>
                  <a:schemeClr val="tx2">
                    <a:lumMod val="25000"/>
                  </a:schemeClr>
                </a:solidFill>
                <a:latin typeface="Arial" panose="020B0604020202020204" pitchFamily="34" charset="0"/>
                <a:cs typeface="Arial" panose="020B0604020202020204" pitchFamily="34" charset="0"/>
              </a:rPr>
              <a:t>XIN CHÀO TẠM BIỆT VÀ HẸN GẶP LẠI!</a:t>
            </a:r>
          </a:p>
        </p:txBody>
      </p:sp>
    </p:spTree>
  </p:cSld>
  <p:clrMapOvr>
    <a:masterClrMapping/>
  </p:clrMapOvr>
  <p:transition spd="med">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1F0C987D-4B15-A9DA-0D9D-DF0301C7ECD0}"/>
              </a:ext>
            </a:extLst>
          </p:cNvPr>
          <p:cNvSpPr/>
          <p:nvPr/>
        </p:nvSpPr>
        <p:spPr>
          <a:xfrm>
            <a:off x="752168" y="919821"/>
            <a:ext cx="16783664" cy="1401096"/>
          </a:xfrm>
          <a:prstGeom prst="roundRect">
            <a:avLst/>
          </a:prstGeom>
          <a:solidFill>
            <a:schemeClr val="tx1">
              <a:lumMod val="10000"/>
              <a:lumOff val="90000"/>
            </a:schemeClr>
          </a:solidFill>
          <a:ln>
            <a:solidFill>
              <a:srgbClr val="3E5B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600" b="1" dirty="0" err="1">
                <a:solidFill>
                  <a:schemeClr val="accent3">
                    <a:lumMod val="10000"/>
                  </a:schemeClr>
                </a:solidFill>
                <a:latin typeface="Arial" panose="020B0604020202020204" pitchFamily="34" charset="0"/>
                <a:cs typeface="Arial" panose="020B0604020202020204" pitchFamily="34" charset="0"/>
              </a:rPr>
              <a:t>Bài</a:t>
            </a:r>
            <a:r>
              <a:rPr lang="en-US" sz="5600" b="1" dirty="0">
                <a:solidFill>
                  <a:schemeClr val="accent3">
                    <a:lumMod val="10000"/>
                  </a:schemeClr>
                </a:solidFill>
                <a:latin typeface="Arial" panose="020B0604020202020204" pitchFamily="34" charset="0"/>
                <a:cs typeface="Arial" panose="020B0604020202020204" pitchFamily="34" charset="0"/>
              </a:rPr>
              <a:t> 6: </a:t>
            </a:r>
            <a:r>
              <a:rPr lang="en-US" sz="5600" b="1" dirty="0" err="1">
                <a:solidFill>
                  <a:schemeClr val="accent3">
                    <a:lumMod val="10000"/>
                  </a:schemeClr>
                </a:solidFill>
                <a:latin typeface="Arial" panose="020B0604020202020204" pitchFamily="34" charset="0"/>
                <a:cs typeface="Arial" panose="020B0604020202020204" pitchFamily="34" charset="0"/>
              </a:rPr>
              <a:t>Những</a:t>
            </a:r>
            <a:r>
              <a:rPr lang="en-US" sz="5600" b="1" dirty="0">
                <a:solidFill>
                  <a:schemeClr val="accent3">
                    <a:lumMod val="10000"/>
                  </a:schemeClr>
                </a:solidFill>
                <a:latin typeface="Arial" panose="020B0604020202020204" pitchFamily="34" charset="0"/>
                <a:cs typeface="Arial" panose="020B0604020202020204" pitchFamily="34" charset="0"/>
              </a:rPr>
              <a:t> </a:t>
            </a:r>
            <a:r>
              <a:rPr lang="en-US" sz="5600" b="1" dirty="0" err="1">
                <a:solidFill>
                  <a:schemeClr val="accent3">
                    <a:lumMod val="10000"/>
                  </a:schemeClr>
                </a:solidFill>
                <a:latin typeface="Arial" panose="020B0604020202020204" pitchFamily="34" charset="0"/>
                <a:cs typeface="Arial" panose="020B0604020202020204" pitchFamily="34" charset="0"/>
              </a:rPr>
              <a:t>vấn</a:t>
            </a:r>
            <a:r>
              <a:rPr lang="en-US" sz="5600" b="1" dirty="0">
                <a:solidFill>
                  <a:schemeClr val="accent3">
                    <a:lumMod val="10000"/>
                  </a:schemeClr>
                </a:solidFill>
                <a:latin typeface="Arial" panose="020B0604020202020204" pitchFamily="34" charset="0"/>
                <a:cs typeface="Arial" panose="020B0604020202020204" pitchFamily="34" charset="0"/>
              </a:rPr>
              <a:t> </a:t>
            </a:r>
            <a:r>
              <a:rPr lang="en-US" sz="5600" b="1" dirty="0" err="1">
                <a:solidFill>
                  <a:schemeClr val="accent3">
                    <a:lumMod val="10000"/>
                  </a:schemeClr>
                </a:solidFill>
                <a:latin typeface="Arial" panose="020B0604020202020204" pitchFamily="34" charset="0"/>
                <a:cs typeface="Arial" panose="020B0604020202020204" pitchFamily="34" charset="0"/>
              </a:rPr>
              <a:t>đề</a:t>
            </a:r>
            <a:r>
              <a:rPr lang="en-US" sz="5600" b="1" dirty="0">
                <a:solidFill>
                  <a:schemeClr val="accent3">
                    <a:lumMod val="10000"/>
                  </a:schemeClr>
                </a:solidFill>
                <a:latin typeface="Arial" panose="020B0604020202020204" pitchFamily="34" charset="0"/>
                <a:cs typeface="Arial" panose="020B0604020202020204" pitchFamily="34" charset="0"/>
              </a:rPr>
              <a:t> </a:t>
            </a:r>
            <a:r>
              <a:rPr lang="en-US" sz="5600" b="1" dirty="0" err="1">
                <a:solidFill>
                  <a:schemeClr val="accent3">
                    <a:lumMod val="10000"/>
                  </a:schemeClr>
                </a:solidFill>
                <a:latin typeface="Arial" panose="020B0604020202020204" pitchFamily="34" charset="0"/>
                <a:cs typeface="Arial" panose="020B0604020202020204" pitchFamily="34" charset="0"/>
              </a:rPr>
              <a:t>toàn</a:t>
            </a:r>
            <a:r>
              <a:rPr lang="en-US" sz="5600" b="1" dirty="0">
                <a:solidFill>
                  <a:schemeClr val="accent3">
                    <a:lumMod val="10000"/>
                  </a:schemeClr>
                </a:solidFill>
                <a:latin typeface="Arial" panose="020B0604020202020204" pitchFamily="34" charset="0"/>
                <a:cs typeface="Arial" panose="020B0604020202020204" pitchFamily="34" charset="0"/>
              </a:rPr>
              <a:t> </a:t>
            </a:r>
            <a:r>
              <a:rPr lang="en-US" sz="5600" b="1" dirty="0" err="1">
                <a:solidFill>
                  <a:schemeClr val="accent3">
                    <a:lumMod val="10000"/>
                  </a:schemeClr>
                </a:solidFill>
                <a:latin typeface="Arial" panose="020B0604020202020204" pitchFamily="34" charset="0"/>
                <a:cs typeface="Arial" panose="020B0604020202020204" pitchFamily="34" charset="0"/>
              </a:rPr>
              <a:t>cầu</a:t>
            </a:r>
            <a:endParaRPr lang="en-US" sz="5600" b="1" dirty="0">
              <a:solidFill>
                <a:schemeClr val="accent3">
                  <a:lumMod val="10000"/>
                </a:schemeClr>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FBBA277D-1646-BAD6-949D-B1E8E2ADB7E1}"/>
              </a:ext>
            </a:extLst>
          </p:cNvPr>
          <p:cNvSpPr txBox="1"/>
          <p:nvPr/>
        </p:nvSpPr>
        <p:spPr>
          <a:xfrm>
            <a:off x="4573842" y="2739205"/>
            <a:ext cx="9140316" cy="1077218"/>
          </a:xfrm>
          <a:prstGeom prst="rect">
            <a:avLst/>
          </a:prstGeom>
          <a:noFill/>
        </p:spPr>
        <p:txBody>
          <a:bodyPr wrap="square" rtlCol="0">
            <a:spAutoFit/>
          </a:bodyPr>
          <a:lstStyle/>
          <a:p>
            <a:pPr algn="ctr"/>
            <a:r>
              <a:rPr lang="en-US" sz="6400" b="1" u="sng" dirty="0" err="1">
                <a:solidFill>
                  <a:srgbClr val="C00000"/>
                </a:solidFill>
                <a:latin typeface="Arial" panose="020B0604020202020204" pitchFamily="34" charset="0"/>
                <a:cs typeface="Arial" panose="020B0604020202020204" pitchFamily="34" charset="0"/>
              </a:rPr>
              <a:t>Thực</a:t>
            </a:r>
            <a:r>
              <a:rPr lang="en-US" sz="6400" b="1" u="sng" dirty="0">
                <a:solidFill>
                  <a:srgbClr val="C00000"/>
                </a:solidFill>
                <a:latin typeface="Arial" panose="020B0604020202020204" pitchFamily="34" charset="0"/>
                <a:cs typeface="Arial" panose="020B0604020202020204" pitchFamily="34" charset="0"/>
              </a:rPr>
              <a:t> </a:t>
            </a:r>
            <a:r>
              <a:rPr lang="en-US" sz="6400" b="1" u="sng" dirty="0" err="1">
                <a:solidFill>
                  <a:srgbClr val="C00000"/>
                </a:solidFill>
                <a:latin typeface="Arial" panose="020B0604020202020204" pitchFamily="34" charset="0"/>
                <a:cs typeface="Arial" panose="020B0604020202020204" pitchFamily="34" charset="0"/>
              </a:rPr>
              <a:t>hành</a:t>
            </a:r>
            <a:r>
              <a:rPr lang="en-US" sz="6400" b="1" u="sng" dirty="0">
                <a:solidFill>
                  <a:srgbClr val="C00000"/>
                </a:solidFill>
                <a:latin typeface="Arial" panose="020B0604020202020204" pitchFamily="34" charset="0"/>
                <a:cs typeface="Arial" panose="020B0604020202020204" pitchFamily="34" charset="0"/>
              </a:rPr>
              <a:t> </a:t>
            </a:r>
            <a:r>
              <a:rPr lang="en-US" sz="6400" b="1" u="sng" dirty="0" err="1">
                <a:solidFill>
                  <a:srgbClr val="C00000"/>
                </a:solidFill>
                <a:latin typeface="Arial" panose="020B0604020202020204" pitchFamily="34" charset="0"/>
                <a:cs typeface="Arial" panose="020B0604020202020204" pitchFamily="34" charset="0"/>
              </a:rPr>
              <a:t>Tiếng</a:t>
            </a:r>
            <a:r>
              <a:rPr lang="en-US" sz="6400" b="1" u="sng" dirty="0">
                <a:solidFill>
                  <a:srgbClr val="C00000"/>
                </a:solidFill>
                <a:latin typeface="Arial" panose="020B0604020202020204" pitchFamily="34" charset="0"/>
                <a:cs typeface="Arial" panose="020B0604020202020204" pitchFamily="34" charset="0"/>
              </a:rPr>
              <a:t> </a:t>
            </a:r>
            <a:r>
              <a:rPr lang="en-US" sz="6400" b="1" u="sng" dirty="0" err="1">
                <a:solidFill>
                  <a:srgbClr val="C00000"/>
                </a:solidFill>
                <a:latin typeface="Arial" panose="020B0604020202020204" pitchFamily="34" charset="0"/>
                <a:cs typeface="Arial" panose="020B0604020202020204" pitchFamily="34" charset="0"/>
              </a:rPr>
              <a:t>việt</a:t>
            </a:r>
            <a:endParaRPr lang="en-US" sz="6400" b="1" u="sng" dirty="0">
              <a:solidFill>
                <a:srgbClr val="C0000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E6B250FE-3B4C-896F-CDB2-0F01E0A65C72}"/>
              </a:ext>
            </a:extLst>
          </p:cNvPr>
          <p:cNvSpPr txBox="1"/>
          <p:nvPr/>
        </p:nvSpPr>
        <p:spPr>
          <a:xfrm>
            <a:off x="528484" y="4227713"/>
            <a:ext cx="17231032" cy="4127540"/>
          </a:xfrm>
          <a:prstGeom prst="rect">
            <a:avLst/>
          </a:prstGeom>
          <a:noFill/>
        </p:spPr>
        <p:txBody>
          <a:bodyPr wrap="square">
            <a:spAutoFit/>
          </a:bodyPr>
          <a:lstStyle/>
          <a:p>
            <a:pPr algn="ctr">
              <a:lnSpc>
                <a:spcPct val="150000"/>
              </a:lnSpc>
              <a:spcBef>
                <a:spcPts val="400"/>
              </a:spcBef>
            </a:pPr>
            <a:r>
              <a:rPr lang="vi-VN" sz="6000" b="1" dirty="0">
                <a:solidFill>
                  <a:srgbClr val="2F5496"/>
                </a:solidFill>
                <a:effectLst>
                  <a:outerShdw blurRad="50800" dist="38100" dir="5400000" algn="t" rotWithShape="0">
                    <a:prstClr val="black">
                      <a:alpha val="40000"/>
                    </a:prstClr>
                  </a:outerShdw>
                </a:effectLst>
                <a:ea typeface="Times New Roman" panose="02020603050405020304" pitchFamily="18" charset="0"/>
                <a:cs typeface="Arial" panose="020B0604020202020204" pitchFamily="34" charset="0"/>
              </a:rPr>
              <a:t>LỰA CHỌN CÂU ĐƠN – CÂU GHÉP; </a:t>
            </a:r>
            <a:endParaRPr lang="en-US" sz="6000" b="1" dirty="0">
              <a:solidFill>
                <a:srgbClr val="2F5496"/>
              </a:solidFill>
              <a:effectLst>
                <a:outerShdw blurRad="50800" dist="38100" dir="5400000" algn="t" rotWithShape="0">
                  <a:prstClr val="black">
                    <a:alpha val="40000"/>
                  </a:prstClr>
                </a:outerShdw>
              </a:effectLst>
              <a:ea typeface="Times New Roman" panose="02020603050405020304" pitchFamily="18" charset="0"/>
              <a:cs typeface="Arial" panose="020B0604020202020204" pitchFamily="34" charset="0"/>
            </a:endParaRPr>
          </a:p>
          <a:p>
            <a:pPr algn="ctr">
              <a:lnSpc>
                <a:spcPct val="150000"/>
              </a:lnSpc>
              <a:spcBef>
                <a:spcPts val="400"/>
              </a:spcBef>
            </a:pPr>
            <a:r>
              <a:rPr lang="vi-VN" sz="6000" b="1" dirty="0">
                <a:solidFill>
                  <a:srgbClr val="2F5496"/>
                </a:solidFill>
                <a:effectLst>
                  <a:outerShdw blurRad="50800" dist="38100" dir="5400000" algn="t" rotWithShape="0">
                    <a:prstClr val="black">
                      <a:alpha val="40000"/>
                    </a:prstClr>
                  </a:outerShdw>
                </a:effectLst>
                <a:ea typeface="Times New Roman" panose="02020603050405020304" pitchFamily="18" charset="0"/>
                <a:cs typeface="Arial" panose="020B0604020202020204" pitchFamily="34" charset="0"/>
              </a:rPr>
              <a:t>CÁC KIỂU CÂU GHÉP VÀ CÁC PHƯƠNG TIỆN NỐI CÁC VẾ CÂU GHÉP</a:t>
            </a:r>
            <a:endParaRPr lang="en-US" sz="6000" b="1" dirty="0">
              <a:solidFill>
                <a:srgbClr val="2F5496"/>
              </a:solidFill>
              <a:effectLst>
                <a:outerShdw blurRad="50800" dist="38100" dir="5400000" algn="t" rotWithShape="0">
                  <a:prstClr val="black">
                    <a:alpha val="40000"/>
                  </a:prstClr>
                </a:outerShdw>
              </a:effectLst>
              <a:latin typeface="Arial" panose="020B0604020202020204" pitchFamily="34" charset="0"/>
              <a:ea typeface="Times New Roman" panose="02020603050405020304" pitchFamily="18" charset="0"/>
              <a:cs typeface="Arial" panose="020B0604020202020204" pitchFamily="34" charset="0"/>
            </a:endParaRPr>
          </a:p>
        </p:txBody>
      </p:sp>
      <p:sp>
        <p:nvSpPr>
          <p:cNvPr id="2" name="Freeform 6">
            <a:extLst>
              <a:ext uri="{FF2B5EF4-FFF2-40B4-BE49-F238E27FC236}">
                <a16:creationId xmlns:a16="http://schemas.microsoft.com/office/drawing/2014/main" id="{EA9B5561-55AD-07EB-336E-3844BCC28054}"/>
              </a:ext>
            </a:extLst>
          </p:cNvPr>
          <p:cNvSpPr/>
          <p:nvPr/>
        </p:nvSpPr>
        <p:spPr>
          <a:xfrm flipH="1">
            <a:off x="14857702" y="7457359"/>
            <a:ext cx="3660196" cy="2978815"/>
          </a:xfrm>
          <a:custGeom>
            <a:avLst/>
            <a:gdLst/>
            <a:ahLst/>
            <a:cxnLst/>
            <a:rect l="l" t="t" r="r" b="b"/>
            <a:pathLst>
              <a:path w="5565196" h="4047415">
                <a:moveTo>
                  <a:pt x="5565195" y="0"/>
                </a:moveTo>
                <a:lnTo>
                  <a:pt x="0" y="0"/>
                </a:lnTo>
                <a:lnTo>
                  <a:pt x="0" y="4047415"/>
                </a:lnTo>
                <a:lnTo>
                  <a:pt x="5565195" y="4047415"/>
                </a:lnTo>
                <a:lnTo>
                  <a:pt x="5565195"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9">
            <a:extLst>
              <a:ext uri="{FF2B5EF4-FFF2-40B4-BE49-F238E27FC236}">
                <a16:creationId xmlns:a16="http://schemas.microsoft.com/office/drawing/2014/main" id="{4C26F5F9-55B4-BA54-3F81-8E7586FAB0F8}"/>
              </a:ext>
            </a:extLst>
          </p:cNvPr>
          <p:cNvSpPr/>
          <p:nvPr/>
        </p:nvSpPr>
        <p:spPr>
          <a:xfrm flipH="1">
            <a:off x="-118188" y="7809432"/>
            <a:ext cx="2522376" cy="2499528"/>
          </a:xfrm>
          <a:custGeom>
            <a:avLst/>
            <a:gdLst/>
            <a:ahLst/>
            <a:cxnLst/>
            <a:rect l="l" t="t" r="r" b="b"/>
            <a:pathLst>
              <a:path w="3190321" h="3316969">
                <a:moveTo>
                  <a:pt x="3190321" y="0"/>
                </a:moveTo>
                <a:lnTo>
                  <a:pt x="0" y="0"/>
                </a:lnTo>
                <a:lnTo>
                  <a:pt x="0" y="3316969"/>
                </a:lnTo>
                <a:lnTo>
                  <a:pt x="3190321" y="3316969"/>
                </a:lnTo>
                <a:lnTo>
                  <a:pt x="3190321"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186263499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anim calcmode="lin" valueType="num">
                                      <p:cBhvr>
                                        <p:cTn id="12" dur="500" fill="hold"/>
                                        <p:tgtEl>
                                          <p:spTgt spid="16"/>
                                        </p:tgtEl>
                                        <p:attrNameLst>
                                          <p:attrName>ppt_x</p:attrName>
                                        </p:attrNameLst>
                                      </p:cBhvr>
                                      <p:tavLst>
                                        <p:tav tm="0">
                                          <p:val>
                                            <p:strVal val="#ppt_x"/>
                                          </p:val>
                                        </p:tav>
                                        <p:tav tm="100000">
                                          <p:val>
                                            <p:strVal val="#ppt_x"/>
                                          </p:val>
                                        </p:tav>
                                      </p:tavLst>
                                    </p:anim>
                                    <p:anim calcmode="lin" valueType="num">
                                      <p:cBhvr>
                                        <p:cTn id="13" dur="500" fill="hold"/>
                                        <p:tgtEl>
                                          <p:spTgt spid="16"/>
                                        </p:tgtEl>
                                        <p:attrNameLst>
                                          <p:attrName>ppt_y</p:attrName>
                                        </p:attrNameLst>
                                      </p:cBhvr>
                                      <p:tavLst>
                                        <p:tav tm="0">
                                          <p:val>
                                            <p:strVal val="#ppt_y+.1"/>
                                          </p:val>
                                        </p:tav>
                                        <p:tav tm="100000">
                                          <p:val>
                                            <p:strVal val="#ppt_y"/>
                                          </p:val>
                                        </p:tav>
                                      </p:tavLst>
                                    </p:anim>
                                  </p:childTnLst>
                                </p:cTn>
                              </p:par>
                              <p:par>
                                <p:cTn id="14" presetID="14" presetClass="entr" presetSubtype="1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53" name="TextBox 52">
            <a:extLst>
              <a:ext uri="{FF2B5EF4-FFF2-40B4-BE49-F238E27FC236}">
                <a16:creationId xmlns:a16="http://schemas.microsoft.com/office/drawing/2014/main" id="{174BB471-4A99-9BCF-C720-7E7E1B72094A}"/>
              </a:ext>
            </a:extLst>
          </p:cNvPr>
          <p:cNvSpPr txBox="1"/>
          <p:nvPr/>
        </p:nvSpPr>
        <p:spPr>
          <a:xfrm>
            <a:off x="584875" y="811327"/>
            <a:ext cx="17118250" cy="1184876"/>
          </a:xfrm>
          <a:prstGeom prst="rect">
            <a:avLst/>
          </a:prstGeom>
          <a:noFill/>
        </p:spPr>
        <p:txBody>
          <a:bodyPr wrap="square">
            <a:spAutoFit/>
          </a:bodyPr>
          <a:lstStyle/>
          <a:p>
            <a:pPr algn="ctr">
              <a:lnSpc>
                <a:spcPct val="150000"/>
              </a:lnSpc>
              <a:spcAft>
                <a:spcPts val="2000"/>
              </a:spcAft>
            </a:pPr>
            <a:r>
              <a:rPr lang="en-US" sz="5400" b="1" dirty="0">
                <a:solidFill>
                  <a:schemeClr val="tx2">
                    <a:lumMod val="25000"/>
                  </a:schemeClr>
                </a:solidFill>
                <a:latin typeface="Arial" panose="020B0604020202020204" pitchFamily="34" charset="0"/>
                <a:ea typeface="Calibri" panose="020F0502020204030204" pitchFamily="34" charset="0"/>
                <a:cs typeface="Arial" panose="020B0604020202020204" pitchFamily="34" charset="0"/>
              </a:rPr>
              <a:t>NỘI DUNG BÀI HỌC</a:t>
            </a:r>
          </a:p>
        </p:txBody>
      </p:sp>
      <p:sp>
        <p:nvSpPr>
          <p:cNvPr id="56" name="TextBox 55">
            <a:extLst>
              <a:ext uri="{FF2B5EF4-FFF2-40B4-BE49-F238E27FC236}">
                <a16:creationId xmlns:a16="http://schemas.microsoft.com/office/drawing/2014/main" id="{00648C5A-45F8-2AAF-F0D1-10EBED42D5F9}"/>
              </a:ext>
            </a:extLst>
          </p:cNvPr>
          <p:cNvSpPr txBox="1"/>
          <p:nvPr/>
        </p:nvSpPr>
        <p:spPr>
          <a:xfrm>
            <a:off x="4833643" y="3732070"/>
            <a:ext cx="8214991" cy="769441"/>
          </a:xfrm>
          <a:prstGeom prst="rect">
            <a:avLst/>
          </a:prstGeom>
          <a:noFill/>
        </p:spPr>
        <p:txBody>
          <a:bodyPr wrap="square" rtlCol="0">
            <a:spAutoFit/>
          </a:bodyPr>
          <a:lstStyle/>
          <a:p>
            <a:r>
              <a:rPr lang="en-US" sz="4400" dirty="0" err="1">
                <a:latin typeface="Arial" panose="020B0604020202020204" pitchFamily="34" charset="0"/>
                <a:cs typeface="Arial" panose="020B0604020202020204" pitchFamily="34" charset="0"/>
              </a:rPr>
              <a:t>Lựa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chọn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câu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đơn</a:t>
            </a:r>
            <a:r>
              <a:rPr lang="en-US" sz="4400" dirty="0">
                <a:latin typeface="Arial" panose="020B0604020202020204" pitchFamily="34" charset="0"/>
                <a:cs typeface="Arial" panose="020B0604020202020204" pitchFamily="34" charset="0"/>
              </a:rPr>
              <a:t> – </a:t>
            </a:r>
            <a:r>
              <a:rPr lang="en-US" sz="4400" dirty="0" err="1">
                <a:latin typeface="Arial" panose="020B0604020202020204" pitchFamily="34" charset="0"/>
                <a:cs typeface="Arial" panose="020B0604020202020204" pitchFamily="34" charset="0"/>
              </a:rPr>
              <a:t>câu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ghép</a:t>
            </a:r>
            <a:endParaRPr lang="en-US" sz="4400" dirty="0">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59B21FD7-81F3-413E-6657-AC05A5B41576}"/>
              </a:ext>
            </a:extLst>
          </p:cNvPr>
          <p:cNvSpPr txBox="1"/>
          <p:nvPr/>
        </p:nvSpPr>
        <p:spPr>
          <a:xfrm>
            <a:off x="4833644" y="5547677"/>
            <a:ext cx="8214990" cy="1998176"/>
          </a:xfrm>
          <a:prstGeom prst="rect">
            <a:avLst/>
          </a:prstGeom>
          <a:noFill/>
        </p:spPr>
        <p:txBody>
          <a:bodyPr wrap="square" rtlCol="0">
            <a:spAutoFit/>
          </a:bodyPr>
          <a:lstStyle/>
          <a:p>
            <a:pPr>
              <a:lnSpc>
                <a:spcPct val="150000"/>
              </a:lnSpc>
            </a:pPr>
            <a:r>
              <a:rPr lang="en-US" sz="4400" dirty="0" err="1">
                <a:latin typeface="Arial" panose="020B0604020202020204" pitchFamily="34" charset="0"/>
                <a:cs typeface="Arial" panose="020B0604020202020204" pitchFamily="34" charset="0"/>
              </a:rPr>
              <a:t>Lựa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chọn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câu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ghép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phương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tiện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nối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vế</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câu</a:t>
            </a:r>
            <a:endParaRPr lang="en-US" sz="4400" dirty="0">
              <a:latin typeface="Arial" panose="020B0604020202020204" pitchFamily="34" charset="0"/>
              <a:cs typeface="Arial" panose="020B0604020202020204" pitchFamily="34" charset="0"/>
            </a:endParaRPr>
          </a:p>
        </p:txBody>
      </p:sp>
      <p:grpSp>
        <p:nvGrpSpPr>
          <p:cNvPr id="64" name="Group 63">
            <a:extLst>
              <a:ext uri="{FF2B5EF4-FFF2-40B4-BE49-F238E27FC236}">
                <a16:creationId xmlns:a16="http://schemas.microsoft.com/office/drawing/2014/main" id="{97E8DB8C-76C0-6F1E-6E0D-7358F5A87747}"/>
              </a:ext>
            </a:extLst>
          </p:cNvPr>
          <p:cNvGrpSpPr/>
          <p:nvPr/>
        </p:nvGrpSpPr>
        <p:grpSpPr>
          <a:xfrm>
            <a:off x="1192050" y="2594722"/>
            <a:ext cx="3529925" cy="2795490"/>
            <a:chOff x="1600200" y="1722027"/>
            <a:chExt cx="3529925" cy="2795490"/>
          </a:xfrm>
        </p:grpSpPr>
        <p:pic>
          <p:nvPicPr>
            <p:cNvPr id="49" name="Picture 48">
              <a:extLst>
                <a:ext uri="{FF2B5EF4-FFF2-40B4-BE49-F238E27FC236}">
                  <a16:creationId xmlns:a16="http://schemas.microsoft.com/office/drawing/2014/main" id="{6FA89A4A-9DA3-A0AE-E089-C3E204E16465}"/>
                </a:ext>
              </a:extLst>
            </p:cNvPr>
            <p:cNvPicPr>
              <a:picLocks noChangeAspect="1"/>
            </p:cNvPicPr>
            <p:nvPr/>
          </p:nvPicPr>
          <p:blipFill>
            <a:blip r:embed="rId3">
              <a:extLst>
                <a:ext uri="{28A0092B-C50C-407E-A947-70E740481C1C}">
                  <a14:useLocalDpi xmlns:a14="http://schemas.microsoft.com/office/drawing/2010/main" val="0"/>
                </a:ext>
              </a:extLst>
            </a:blip>
            <a:srcRect l="3192" t="4301" r="77503" b="68521"/>
            <a:stretch/>
          </p:blipFill>
          <p:spPr>
            <a:xfrm>
              <a:off x="1600200" y="1722027"/>
              <a:ext cx="3529925" cy="2795490"/>
            </a:xfrm>
            <a:prstGeom prst="rect">
              <a:avLst/>
            </a:prstGeom>
          </p:spPr>
        </p:pic>
        <p:sp>
          <p:nvSpPr>
            <p:cNvPr id="61" name="TextBox 60">
              <a:extLst>
                <a:ext uri="{FF2B5EF4-FFF2-40B4-BE49-F238E27FC236}">
                  <a16:creationId xmlns:a16="http://schemas.microsoft.com/office/drawing/2014/main" id="{79805A77-BE4B-F1F0-1573-F626174FBF7A}"/>
                </a:ext>
              </a:extLst>
            </p:cNvPr>
            <p:cNvSpPr txBox="1"/>
            <p:nvPr/>
          </p:nvSpPr>
          <p:spPr>
            <a:xfrm>
              <a:off x="2749457" y="2587784"/>
              <a:ext cx="1536530" cy="1200329"/>
            </a:xfrm>
            <a:prstGeom prst="rect">
              <a:avLst/>
            </a:prstGeom>
            <a:noFill/>
          </p:spPr>
          <p:txBody>
            <a:bodyPr wrap="square" rtlCol="0">
              <a:spAutoFit/>
            </a:bodyPr>
            <a:lstStyle/>
            <a:p>
              <a:r>
                <a:rPr lang="en-US" sz="7200" b="1" dirty="0">
                  <a:latin typeface="Arial" panose="020B0604020202020204" pitchFamily="34" charset="0"/>
                  <a:cs typeface="Arial" panose="020B0604020202020204" pitchFamily="34" charset="0"/>
                </a:rPr>
                <a:t>01</a:t>
              </a:r>
            </a:p>
          </p:txBody>
        </p:sp>
      </p:grpSp>
      <p:grpSp>
        <p:nvGrpSpPr>
          <p:cNvPr id="54" name="Group 53">
            <a:extLst>
              <a:ext uri="{FF2B5EF4-FFF2-40B4-BE49-F238E27FC236}">
                <a16:creationId xmlns:a16="http://schemas.microsoft.com/office/drawing/2014/main" id="{415768C2-307D-5BB5-0901-406E72A8A7EA}"/>
              </a:ext>
            </a:extLst>
          </p:cNvPr>
          <p:cNvGrpSpPr/>
          <p:nvPr/>
        </p:nvGrpSpPr>
        <p:grpSpPr>
          <a:xfrm>
            <a:off x="1148734" y="5233121"/>
            <a:ext cx="3529925" cy="2795490"/>
            <a:chOff x="1709443" y="4289820"/>
            <a:chExt cx="3529925" cy="2795490"/>
          </a:xfrm>
        </p:grpSpPr>
        <p:pic>
          <p:nvPicPr>
            <p:cNvPr id="50" name="Picture 49">
              <a:extLst>
                <a:ext uri="{FF2B5EF4-FFF2-40B4-BE49-F238E27FC236}">
                  <a16:creationId xmlns:a16="http://schemas.microsoft.com/office/drawing/2014/main" id="{0DD2041E-DE19-7D89-46F7-4D866A9195B9}"/>
                </a:ext>
              </a:extLst>
            </p:cNvPr>
            <p:cNvPicPr>
              <a:picLocks noChangeAspect="1"/>
            </p:cNvPicPr>
            <p:nvPr/>
          </p:nvPicPr>
          <p:blipFill>
            <a:blip r:embed="rId3">
              <a:extLst>
                <a:ext uri="{28A0092B-C50C-407E-A947-70E740481C1C}">
                  <a14:useLocalDpi xmlns:a14="http://schemas.microsoft.com/office/drawing/2010/main" val="0"/>
                </a:ext>
              </a:extLst>
            </a:blip>
            <a:srcRect l="3192" t="4301" r="77503" b="68521"/>
            <a:stretch/>
          </p:blipFill>
          <p:spPr>
            <a:xfrm>
              <a:off x="1709443" y="4289820"/>
              <a:ext cx="3529925" cy="2795490"/>
            </a:xfrm>
            <a:prstGeom prst="rect">
              <a:avLst/>
            </a:prstGeom>
          </p:spPr>
        </p:pic>
        <p:sp>
          <p:nvSpPr>
            <p:cNvPr id="62" name="TextBox 61">
              <a:extLst>
                <a:ext uri="{FF2B5EF4-FFF2-40B4-BE49-F238E27FC236}">
                  <a16:creationId xmlns:a16="http://schemas.microsoft.com/office/drawing/2014/main" id="{DFCFAC86-92D6-94A3-8228-BA93ED95117C}"/>
                </a:ext>
              </a:extLst>
            </p:cNvPr>
            <p:cNvSpPr txBox="1"/>
            <p:nvPr/>
          </p:nvSpPr>
          <p:spPr>
            <a:xfrm>
              <a:off x="2749457" y="5143500"/>
              <a:ext cx="1536530" cy="1200329"/>
            </a:xfrm>
            <a:prstGeom prst="rect">
              <a:avLst/>
            </a:prstGeom>
            <a:noFill/>
          </p:spPr>
          <p:txBody>
            <a:bodyPr wrap="square" rtlCol="0">
              <a:spAutoFit/>
            </a:bodyPr>
            <a:lstStyle/>
            <a:p>
              <a:r>
                <a:rPr lang="en-US" sz="7200" b="1" dirty="0">
                  <a:latin typeface="Arial" panose="020B0604020202020204" pitchFamily="34" charset="0"/>
                  <a:cs typeface="Arial" panose="020B0604020202020204" pitchFamily="34" charset="0"/>
                </a:rPr>
                <a:t>02</a:t>
              </a:r>
            </a:p>
          </p:txBody>
        </p:sp>
      </p:grpSp>
      <p:pic>
        <p:nvPicPr>
          <p:cNvPr id="47" name="Google Shape;272;p5">
            <a:extLst>
              <a:ext uri="{FF2B5EF4-FFF2-40B4-BE49-F238E27FC236}">
                <a16:creationId xmlns:a16="http://schemas.microsoft.com/office/drawing/2014/main" id="{659F2E27-1DCA-3D9B-A5C2-6B5CA527B27E}"/>
              </a:ext>
            </a:extLst>
          </p:cNvPr>
          <p:cNvPicPr preferRelativeResize="0"/>
          <p:nvPr/>
        </p:nvPicPr>
        <p:blipFill rotWithShape="1">
          <a:blip r:embed="rId4">
            <a:alphaModFix/>
          </a:blip>
          <a:srcRect/>
          <a:stretch/>
        </p:blipFill>
        <p:spPr>
          <a:xfrm>
            <a:off x="335701" y="380662"/>
            <a:ext cx="3569098" cy="757144"/>
          </a:xfrm>
          <a:prstGeom prst="rect">
            <a:avLst/>
          </a:prstGeom>
          <a:noFill/>
          <a:ln>
            <a:noFill/>
          </a:ln>
        </p:spPr>
      </p:pic>
      <p:sp>
        <p:nvSpPr>
          <p:cNvPr id="65" name="Freeform 6">
            <a:extLst>
              <a:ext uri="{FF2B5EF4-FFF2-40B4-BE49-F238E27FC236}">
                <a16:creationId xmlns:a16="http://schemas.microsoft.com/office/drawing/2014/main" id="{30EF812E-DD74-DBB6-F82C-63C6A32BA096}"/>
              </a:ext>
            </a:extLst>
          </p:cNvPr>
          <p:cNvSpPr/>
          <p:nvPr/>
        </p:nvSpPr>
        <p:spPr>
          <a:xfrm flipH="1">
            <a:off x="13048634" y="6546765"/>
            <a:ext cx="5565196" cy="4047415"/>
          </a:xfrm>
          <a:custGeom>
            <a:avLst/>
            <a:gdLst/>
            <a:ahLst/>
            <a:cxnLst/>
            <a:rect l="l" t="t" r="r" b="b"/>
            <a:pathLst>
              <a:path w="5565196" h="4047415">
                <a:moveTo>
                  <a:pt x="5565195" y="0"/>
                </a:moveTo>
                <a:lnTo>
                  <a:pt x="0" y="0"/>
                </a:lnTo>
                <a:lnTo>
                  <a:pt x="0" y="4047415"/>
                </a:lnTo>
                <a:lnTo>
                  <a:pt x="5565195" y="4047415"/>
                </a:lnTo>
                <a:lnTo>
                  <a:pt x="5565195"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2" name="Google Shape;277;p5">
            <a:extLst>
              <a:ext uri="{FF2B5EF4-FFF2-40B4-BE49-F238E27FC236}">
                <a16:creationId xmlns:a16="http://schemas.microsoft.com/office/drawing/2014/main" id="{19C7E051-4756-C1A2-9250-7158BFBDB2DB}"/>
              </a:ext>
            </a:extLst>
          </p:cNvPr>
          <p:cNvPicPr preferRelativeResize="0"/>
          <p:nvPr/>
        </p:nvPicPr>
        <p:blipFill rotWithShape="1">
          <a:blip r:embed="rId7">
            <a:alphaModFix/>
          </a:blip>
          <a:srcRect/>
          <a:stretch/>
        </p:blipFill>
        <p:spPr>
          <a:xfrm>
            <a:off x="441652" y="9294846"/>
            <a:ext cx="3370464" cy="688908"/>
          </a:xfrm>
          <a:prstGeom prst="rect">
            <a:avLst/>
          </a:prstGeom>
          <a:noFill/>
          <a:ln>
            <a:noFill/>
          </a:ln>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randombar(horizontal)">
                                      <p:cBhvr>
                                        <p:cTn id="12" dur="500"/>
                                        <p:tgtEl>
                                          <p:spTgt spid="56"/>
                                        </p:tgtEl>
                                      </p:cBhvr>
                                    </p:animEffect>
                                  </p:childTnLst>
                                </p:cTn>
                              </p:par>
                              <p:par>
                                <p:cTn id="13" presetID="14" presetClass="entr" presetSubtype="10"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randombar(horizontal)">
                                      <p:cBhvr>
                                        <p:cTn id="15" dur="500"/>
                                        <p:tgtEl>
                                          <p:spTgt spid="6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59"/>
                                        </p:tgtEl>
                                        <p:attrNameLst>
                                          <p:attrName>style.visibility</p:attrName>
                                        </p:attrNameLst>
                                      </p:cBhvr>
                                      <p:to>
                                        <p:strVal val="visible"/>
                                      </p:to>
                                    </p:set>
                                    <p:animEffect transition="in" filter="randombar(horizontal)">
                                      <p:cBhvr>
                                        <p:cTn id="20" dur="500"/>
                                        <p:tgtEl>
                                          <p:spTgt spid="59"/>
                                        </p:tgtEl>
                                      </p:cBhvr>
                                    </p:animEffect>
                                  </p:childTnLst>
                                </p:cTn>
                              </p:par>
                              <p:par>
                                <p:cTn id="21" presetID="14" presetClass="entr" presetSubtype="10"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randombar(horizontal)">
                                      <p:cBhvr>
                                        <p:cTn id="2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6" grpId="0"/>
      <p:bldP spid="5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grpSp>
        <p:nvGrpSpPr>
          <p:cNvPr id="223" name="Google Shape;223;p33"/>
          <p:cNvGrpSpPr/>
          <p:nvPr/>
        </p:nvGrpSpPr>
        <p:grpSpPr>
          <a:xfrm>
            <a:off x="11030493" y="1754911"/>
            <a:ext cx="8409950" cy="7452977"/>
            <a:chOff x="4571875" y="539500"/>
            <a:chExt cx="4624200" cy="4064444"/>
          </a:xfrm>
        </p:grpSpPr>
        <p:cxnSp>
          <p:nvCxnSpPr>
            <p:cNvPr id="224" name="Google Shape;224;p33"/>
            <p:cNvCxnSpPr/>
            <p:nvPr/>
          </p:nvCxnSpPr>
          <p:spPr>
            <a:xfrm rot="10800000">
              <a:off x="4571875" y="3808300"/>
              <a:ext cx="4624200" cy="0"/>
            </a:xfrm>
            <a:prstGeom prst="straightConnector1">
              <a:avLst/>
            </a:prstGeom>
            <a:noFill/>
            <a:ln w="9525" cap="flat" cmpd="sng">
              <a:solidFill>
                <a:schemeClr val="dk1"/>
              </a:solidFill>
              <a:prstDash val="solid"/>
              <a:round/>
              <a:headEnd type="none" w="med" len="med"/>
              <a:tailEnd type="none" w="med" len="med"/>
            </a:ln>
          </p:spPr>
        </p:cxnSp>
        <p:grpSp>
          <p:nvGrpSpPr>
            <p:cNvPr id="225" name="Google Shape;225;p33"/>
            <p:cNvGrpSpPr/>
            <p:nvPr/>
          </p:nvGrpSpPr>
          <p:grpSpPr>
            <a:xfrm>
              <a:off x="4706336" y="539500"/>
              <a:ext cx="3564662" cy="4064444"/>
              <a:chOff x="4929911" y="539500"/>
              <a:chExt cx="3564662" cy="4064444"/>
            </a:xfrm>
          </p:grpSpPr>
          <p:sp>
            <p:nvSpPr>
              <p:cNvPr id="226" name="Google Shape;226;p33"/>
              <p:cNvSpPr/>
              <p:nvPr/>
            </p:nvSpPr>
            <p:spPr>
              <a:xfrm>
                <a:off x="5838836" y="4009860"/>
                <a:ext cx="2153129" cy="594084"/>
              </a:xfrm>
              <a:custGeom>
                <a:avLst/>
                <a:gdLst/>
                <a:ahLst/>
                <a:cxnLst/>
                <a:rect l="l" t="t" r="r" b="b"/>
                <a:pathLst>
                  <a:path w="101074" h="27888" extrusionOk="0">
                    <a:moveTo>
                      <a:pt x="21049" y="1"/>
                    </a:moveTo>
                    <a:lnTo>
                      <a:pt x="1" y="27887"/>
                    </a:lnTo>
                    <a:lnTo>
                      <a:pt x="101073" y="27887"/>
                    </a:lnTo>
                    <a:lnTo>
                      <a:pt x="81226" y="1"/>
                    </a:lnTo>
                    <a:close/>
                  </a:path>
                </a:pathLst>
              </a:custGeom>
              <a:solidFill>
                <a:srgbClr val="0E2124">
                  <a:alpha val="14550"/>
                </a:srgbClr>
              </a:solidFill>
              <a:ln>
                <a:noFill/>
              </a:ln>
            </p:spPr>
            <p:txBody>
              <a:bodyPr spcFirstLastPara="1" wrap="square" lIns="182850" tIns="182850" rIns="182850" bIns="182850" anchor="ctr" anchorCtr="0">
                <a:noAutofit/>
              </a:bodyPr>
              <a:lstStyle/>
              <a:p>
                <a:endParaRPr sz="3600"/>
              </a:p>
            </p:txBody>
          </p:sp>
          <p:sp>
            <p:nvSpPr>
              <p:cNvPr id="227" name="Google Shape;227;p33"/>
              <p:cNvSpPr/>
              <p:nvPr/>
            </p:nvSpPr>
            <p:spPr>
              <a:xfrm>
                <a:off x="5504842" y="3937382"/>
                <a:ext cx="2153108" cy="594063"/>
              </a:xfrm>
              <a:custGeom>
                <a:avLst/>
                <a:gdLst/>
                <a:ahLst/>
                <a:cxnLst/>
                <a:rect l="l" t="t" r="r" b="b"/>
                <a:pathLst>
                  <a:path w="101073" h="27887" extrusionOk="0">
                    <a:moveTo>
                      <a:pt x="21048" y="0"/>
                    </a:moveTo>
                    <a:lnTo>
                      <a:pt x="0" y="27887"/>
                    </a:lnTo>
                    <a:lnTo>
                      <a:pt x="101072" y="27887"/>
                    </a:lnTo>
                    <a:lnTo>
                      <a:pt x="81191" y="0"/>
                    </a:lnTo>
                    <a:close/>
                  </a:path>
                </a:pathLst>
              </a:custGeom>
              <a:solidFill>
                <a:srgbClr val="0E2124">
                  <a:alpha val="15000"/>
                </a:srgbClr>
              </a:solidFill>
              <a:ln>
                <a:noFill/>
              </a:ln>
            </p:spPr>
            <p:txBody>
              <a:bodyPr spcFirstLastPara="1" wrap="square" lIns="182850" tIns="182850" rIns="182850" bIns="182850" anchor="ctr" anchorCtr="0">
                <a:noAutofit/>
              </a:bodyPr>
              <a:lstStyle/>
              <a:p>
                <a:endParaRPr sz="3600"/>
              </a:p>
            </p:txBody>
          </p:sp>
          <p:sp>
            <p:nvSpPr>
              <p:cNvPr id="228" name="Google Shape;228;p33"/>
              <p:cNvSpPr/>
              <p:nvPr/>
            </p:nvSpPr>
            <p:spPr>
              <a:xfrm>
                <a:off x="6378230" y="2820911"/>
                <a:ext cx="319090" cy="318366"/>
              </a:xfrm>
              <a:custGeom>
                <a:avLst/>
                <a:gdLst/>
                <a:ahLst/>
                <a:cxnLst/>
                <a:rect l="l" t="t" r="r" b="b"/>
                <a:pathLst>
                  <a:path w="14979" h="14945" extrusionOk="0">
                    <a:moveTo>
                      <a:pt x="7584" y="4687"/>
                    </a:moveTo>
                    <a:cubicBezTo>
                      <a:pt x="8259" y="4687"/>
                      <a:pt x="8941" y="4937"/>
                      <a:pt x="9474" y="5438"/>
                    </a:cubicBezTo>
                    <a:cubicBezTo>
                      <a:pt x="11176" y="7106"/>
                      <a:pt x="10041" y="10041"/>
                      <a:pt x="7640" y="10075"/>
                    </a:cubicBezTo>
                    <a:cubicBezTo>
                      <a:pt x="7626" y="10075"/>
                      <a:pt x="7612" y="10075"/>
                      <a:pt x="7598" y="10075"/>
                    </a:cubicBezTo>
                    <a:cubicBezTo>
                      <a:pt x="5224" y="10075"/>
                      <a:pt x="3980" y="7229"/>
                      <a:pt x="5638" y="5505"/>
                    </a:cubicBezTo>
                    <a:lnTo>
                      <a:pt x="5638" y="5505"/>
                    </a:lnTo>
                    <a:lnTo>
                      <a:pt x="5638" y="5538"/>
                    </a:lnTo>
                    <a:cubicBezTo>
                      <a:pt x="6154" y="4971"/>
                      <a:pt x="6865" y="4687"/>
                      <a:pt x="7584" y="4687"/>
                    </a:cubicBezTo>
                    <a:close/>
                    <a:moveTo>
                      <a:pt x="8607" y="1"/>
                    </a:moveTo>
                    <a:lnTo>
                      <a:pt x="6105" y="34"/>
                    </a:lnTo>
                    <a:lnTo>
                      <a:pt x="5805" y="1535"/>
                    </a:lnTo>
                    <a:cubicBezTo>
                      <a:pt x="5271" y="1669"/>
                      <a:pt x="4771" y="1902"/>
                      <a:pt x="4304" y="2169"/>
                    </a:cubicBezTo>
                    <a:lnTo>
                      <a:pt x="4271" y="2202"/>
                    </a:lnTo>
                    <a:lnTo>
                      <a:pt x="2970" y="1402"/>
                    </a:lnTo>
                    <a:lnTo>
                      <a:pt x="1235" y="3237"/>
                    </a:lnTo>
                    <a:lnTo>
                      <a:pt x="2069" y="4471"/>
                    </a:lnTo>
                    <a:cubicBezTo>
                      <a:pt x="1802" y="4971"/>
                      <a:pt x="1602" y="5471"/>
                      <a:pt x="1469" y="6005"/>
                    </a:cubicBezTo>
                    <a:lnTo>
                      <a:pt x="1" y="6372"/>
                    </a:lnTo>
                    <a:lnTo>
                      <a:pt x="34" y="8874"/>
                    </a:lnTo>
                    <a:lnTo>
                      <a:pt x="1535" y="9174"/>
                    </a:lnTo>
                    <a:cubicBezTo>
                      <a:pt x="1669" y="9708"/>
                      <a:pt x="1902" y="10208"/>
                      <a:pt x="2169" y="10675"/>
                    </a:cubicBezTo>
                    <a:lnTo>
                      <a:pt x="1402" y="11976"/>
                    </a:lnTo>
                    <a:lnTo>
                      <a:pt x="3203" y="13711"/>
                    </a:lnTo>
                    <a:lnTo>
                      <a:pt x="4471" y="12877"/>
                    </a:lnTo>
                    <a:cubicBezTo>
                      <a:pt x="4938" y="13144"/>
                      <a:pt x="5472" y="13344"/>
                      <a:pt x="6005" y="13477"/>
                    </a:cubicBezTo>
                    <a:lnTo>
                      <a:pt x="6372" y="14945"/>
                    </a:lnTo>
                    <a:lnTo>
                      <a:pt x="8874" y="14912"/>
                    </a:lnTo>
                    <a:lnTo>
                      <a:pt x="9174" y="13410"/>
                    </a:lnTo>
                    <a:cubicBezTo>
                      <a:pt x="9708" y="13277"/>
                      <a:pt x="10208" y="13044"/>
                      <a:pt x="10675" y="12777"/>
                    </a:cubicBezTo>
                    <a:lnTo>
                      <a:pt x="11976" y="13544"/>
                    </a:lnTo>
                    <a:lnTo>
                      <a:pt x="13744" y="11743"/>
                    </a:lnTo>
                    <a:lnTo>
                      <a:pt x="12910" y="10475"/>
                    </a:lnTo>
                    <a:cubicBezTo>
                      <a:pt x="13177" y="10008"/>
                      <a:pt x="13377" y="9474"/>
                      <a:pt x="13511" y="8974"/>
                    </a:cubicBezTo>
                    <a:lnTo>
                      <a:pt x="14978" y="8607"/>
                    </a:lnTo>
                    <a:lnTo>
                      <a:pt x="14945" y="6105"/>
                    </a:lnTo>
                    <a:lnTo>
                      <a:pt x="13444" y="5772"/>
                    </a:lnTo>
                    <a:cubicBezTo>
                      <a:pt x="13277" y="5271"/>
                      <a:pt x="13077" y="4738"/>
                      <a:pt x="12777" y="4271"/>
                    </a:cubicBezTo>
                    <a:lnTo>
                      <a:pt x="13577" y="2970"/>
                    </a:lnTo>
                    <a:lnTo>
                      <a:pt x="11776" y="1235"/>
                    </a:lnTo>
                    <a:lnTo>
                      <a:pt x="10508" y="2069"/>
                    </a:lnTo>
                    <a:cubicBezTo>
                      <a:pt x="10041" y="1802"/>
                      <a:pt x="9508" y="1602"/>
                      <a:pt x="8974" y="1469"/>
                    </a:cubicBezTo>
                    <a:lnTo>
                      <a:pt x="8607" y="1"/>
                    </a:lnTo>
                    <a:close/>
                  </a:path>
                </a:pathLst>
              </a:custGeom>
              <a:solidFill>
                <a:schemeClr val="lt2"/>
              </a:solidFill>
              <a:ln>
                <a:noFill/>
              </a:ln>
            </p:spPr>
            <p:txBody>
              <a:bodyPr spcFirstLastPara="1" wrap="square" lIns="182850" tIns="182850" rIns="182850" bIns="182850" anchor="ctr" anchorCtr="0">
                <a:noAutofit/>
              </a:bodyPr>
              <a:lstStyle/>
              <a:p>
                <a:endParaRPr sz="3600"/>
              </a:p>
            </p:txBody>
          </p:sp>
          <p:sp>
            <p:nvSpPr>
              <p:cNvPr id="229" name="Google Shape;229;p33"/>
              <p:cNvSpPr/>
              <p:nvPr/>
            </p:nvSpPr>
            <p:spPr>
              <a:xfrm>
                <a:off x="6906972" y="3160614"/>
                <a:ext cx="318366" cy="319090"/>
              </a:xfrm>
              <a:custGeom>
                <a:avLst/>
                <a:gdLst/>
                <a:ahLst/>
                <a:cxnLst/>
                <a:rect l="l" t="t" r="r" b="b"/>
                <a:pathLst>
                  <a:path w="14945" h="14979" extrusionOk="0">
                    <a:moveTo>
                      <a:pt x="7543" y="4716"/>
                    </a:moveTo>
                    <a:cubicBezTo>
                      <a:pt x="8214" y="4716"/>
                      <a:pt x="8886" y="4966"/>
                      <a:pt x="9407" y="5471"/>
                    </a:cubicBezTo>
                    <a:cubicBezTo>
                      <a:pt x="11142" y="7139"/>
                      <a:pt x="9974" y="10075"/>
                      <a:pt x="7573" y="10108"/>
                    </a:cubicBezTo>
                    <a:cubicBezTo>
                      <a:pt x="7559" y="10108"/>
                      <a:pt x="7545" y="10108"/>
                      <a:pt x="7531" y="10108"/>
                    </a:cubicBezTo>
                    <a:cubicBezTo>
                      <a:pt x="5157" y="10108"/>
                      <a:pt x="3946" y="7262"/>
                      <a:pt x="5605" y="5538"/>
                    </a:cubicBezTo>
                    <a:cubicBezTo>
                      <a:pt x="6134" y="4992"/>
                      <a:pt x="6838" y="4716"/>
                      <a:pt x="7543" y="4716"/>
                    </a:cubicBezTo>
                    <a:close/>
                    <a:moveTo>
                      <a:pt x="8573" y="1"/>
                    </a:moveTo>
                    <a:lnTo>
                      <a:pt x="6072" y="67"/>
                    </a:lnTo>
                    <a:lnTo>
                      <a:pt x="5771" y="1535"/>
                    </a:lnTo>
                    <a:cubicBezTo>
                      <a:pt x="5244" y="1700"/>
                      <a:pt x="4716" y="1897"/>
                      <a:pt x="4253" y="2192"/>
                    </a:cubicBezTo>
                    <a:lnTo>
                      <a:pt x="4253" y="2192"/>
                    </a:lnTo>
                    <a:lnTo>
                      <a:pt x="2969" y="1402"/>
                    </a:lnTo>
                    <a:lnTo>
                      <a:pt x="1235" y="3236"/>
                    </a:lnTo>
                    <a:lnTo>
                      <a:pt x="2069" y="4504"/>
                    </a:lnTo>
                    <a:cubicBezTo>
                      <a:pt x="1802" y="4971"/>
                      <a:pt x="1602" y="5471"/>
                      <a:pt x="1468" y="6038"/>
                    </a:cubicBezTo>
                    <a:lnTo>
                      <a:pt x="1" y="6372"/>
                    </a:lnTo>
                    <a:lnTo>
                      <a:pt x="34" y="8874"/>
                    </a:lnTo>
                    <a:lnTo>
                      <a:pt x="1535" y="9207"/>
                    </a:lnTo>
                    <a:cubicBezTo>
                      <a:pt x="1669" y="9708"/>
                      <a:pt x="1902" y="10241"/>
                      <a:pt x="2169" y="10708"/>
                    </a:cubicBezTo>
                    <a:lnTo>
                      <a:pt x="1402" y="12009"/>
                    </a:lnTo>
                    <a:lnTo>
                      <a:pt x="3203" y="13744"/>
                    </a:lnTo>
                    <a:lnTo>
                      <a:pt x="4437" y="12910"/>
                    </a:lnTo>
                    <a:cubicBezTo>
                      <a:pt x="4938" y="13177"/>
                      <a:pt x="5438" y="13377"/>
                      <a:pt x="5972" y="13510"/>
                    </a:cubicBezTo>
                    <a:lnTo>
                      <a:pt x="6339" y="14978"/>
                    </a:lnTo>
                    <a:lnTo>
                      <a:pt x="8840" y="14945"/>
                    </a:lnTo>
                    <a:lnTo>
                      <a:pt x="9141" y="13444"/>
                    </a:lnTo>
                    <a:cubicBezTo>
                      <a:pt x="9674" y="13310"/>
                      <a:pt x="10175" y="13077"/>
                      <a:pt x="10675" y="12810"/>
                    </a:cubicBezTo>
                    <a:lnTo>
                      <a:pt x="11976" y="13577"/>
                    </a:lnTo>
                    <a:lnTo>
                      <a:pt x="13710" y="11776"/>
                    </a:lnTo>
                    <a:lnTo>
                      <a:pt x="12877" y="10508"/>
                    </a:lnTo>
                    <a:cubicBezTo>
                      <a:pt x="13143" y="10041"/>
                      <a:pt x="13344" y="9507"/>
                      <a:pt x="13477" y="8974"/>
                    </a:cubicBezTo>
                    <a:lnTo>
                      <a:pt x="14945" y="8607"/>
                    </a:lnTo>
                    <a:lnTo>
                      <a:pt x="14911" y="6105"/>
                    </a:lnTo>
                    <a:lnTo>
                      <a:pt x="13410" y="5805"/>
                    </a:lnTo>
                    <a:cubicBezTo>
                      <a:pt x="13277" y="5271"/>
                      <a:pt x="13043" y="4771"/>
                      <a:pt x="12776" y="4304"/>
                    </a:cubicBezTo>
                    <a:lnTo>
                      <a:pt x="13544" y="3003"/>
                    </a:lnTo>
                    <a:lnTo>
                      <a:pt x="11742" y="1268"/>
                    </a:lnTo>
                    <a:lnTo>
                      <a:pt x="10441" y="2102"/>
                    </a:lnTo>
                    <a:cubicBezTo>
                      <a:pt x="9974" y="1802"/>
                      <a:pt x="9474" y="1602"/>
                      <a:pt x="8940" y="1502"/>
                    </a:cubicBezTo>
                    <a:lnTo>
                      <a:pt x="8573" y="1"/>
                    </a:lnTo>
                    <a:close/>
                  </a:path>
                </a:pathLst>
              </a:custGeom>
              <a:solidFill>
                <a:schemeClr val="lt2"/>
              </a:solidFill>
              <a:ln>
                <a:noFill/>
              </a:ln>
            </p:spPr>
            <p:txBody>
              <a:bodyPr spcFirstLastPara="1" wrap="square" lIns="182850" tIns="182850" rIns="182850" bIns="182850" anchor="ctr" anchorCtr="0">
                <a:noAutofit/>
              </a:bodyPr>
              <a:lstStyle/>
              <a:p>
                <a:endParaRPr sz="3600"/>
              </a:p>
            </p:txBody>
          </p:sp>
          <p:sp>
            <p:nvSpPr>
              <p:cNvPr id="230" name="Google Shape;230;p33"/>
              <p:cNvSpPr/>
              <p:nvPr/>
            </p:nvSpPr>
            <p:spPr>
              <a:xfrm>
                <a:off x="6219766" y="1436555"/>
                <a:ext cx="319793" cy="319069"/>
              </a:xfrm>
              <a:custGeom>
                <a:avLst/>
                <a:gdLst/>
                <a:ahLst/>
                <a:cxnLst/>
                <a:rect l="l" t="t" r="r" b="b"/>
                <a:pathLst>
                  <a:path w="15012" h="14978" extrusionOk="0">
                    <a:moveTo>
                      <a:pt x="7608" y="4698"/>
                    </a:moveTo>
                    <a:cubicBezTo>
                      <a:pt x="8269" y="4698"/>
                      <a:pt x="8928" y="4941"/>
                      <a:pt x="9440" y="5437"/>
                    </a:cubicBezTo>
                    <a:cubicBezTo>
                      <a:pt x="11175" y="7105"/>
                      <a:pt x="10041" y="10041"/>
                      <a:pt x="7639" y="10074"/>
                    </a:cubicBezTo>
                    <a:cubicBezTo>
                      <a:pt x="7625" y="10074"/>
                      <a:pt x="7611" y="10074"/>
                      <a:pt x="7598" y="10074"/>
                    </a:cubicBezTo>
                    <a:cubicBezTo>
                      <a:pt x="5223" y="10074"/>
                      <a:pt x="3979" y="7229"/>
                      <a:pt x="5638" y="5504"/>
                    </a:cubicBezTo>
                    <a:lnTo>
                      <a:pt x="5638" y="5504"/>
                    </a:lnTo>
                    <a:lnTo>
                      <a:pt x="5638" y="5537"/>
                    </a:lnTo>
                    <a:cubicBezTo>
                      <a:pt x="6175" y="4982"/>
                      <a:pt x="6893" y="4698"/>
                      <a:pt x="7608" y="4698"/>
                    </a:cubicBezTo>
                    <a:close/>
                    <a:moveTo>
                      <a:pt x="8606" y="0"/>
                    </a:moveTo>
                    <a:lnTo>
                      <a:pt x="6105" y="33"/>
                    </a:lnTo>
                    <a:lnTo>
                      <a:pt x="5804" y="1534"/>
                    </a:lnTo>
                    <a:cubicBezTo>
                      <a:pt x="5271" y="1668"/>
                      <a:pt x="4770" y="1901"/>
                      <a:pt x="4303" y="2168"/>
                    </a:cubicBezTo>
                    <a:lnTo>
                      <a:pt x="3002" y="1368"/>
                    </a:lnTo>
                    <a:lnTo>
                      <a:pt x="1268" y="3202"/>
                    </a:lnTo>
                    <a:lnTo>
                      <a:pt x="2102" y="4470"/>
                    </a:lnTo>
                    <a:cubicBezTo>
                      <a:pt x="1835" y="4970"/>
                      <a:pt x="1635" y="5471"/>
                      <a:pt x="1501" y="6004"/>
                    </a:cubicBezTo>
                    <a:lnTo>
                      <a:pt x="0" y="6371"/>
                    </a:lnTo>
                    <a:lnTo>
                      <a:pt x="67" y="8873"/>
                    </a:lnTo>
                    <a:lnTo>
                      <a:pt x="1535" y="9173"/>
                    </a:lnTo>
                    <a:cubicBezTo>
                      <a:pt x="1702" y="9707"/>
                      <a:pt x="1935" y="10207"/>
                      <a:pt x="2202" y="10674"/>
                    </a:cubicBezTo>
                    <a:lnTo>
                      <a:pt x="1401" y="11975"/>
                    </a:lnTo>
                    <a:lnTo>
                      <a:pt x="3236" y="13743"/>
                    </a:lnTo>
                    <a:lnTo>
                      <a:pt x="4504" y="12909"/>
                    </a:lnTo>
                    <a:cubicBezTo>
                      <a:pt x="4971" y="13176"/>
                      <a:pt x="5504" y="13376"/>
                      <a:pt x="6038" y="13510"/>
                    </a:cubicBezTo>
                    <a:lnTo>
                      <a:pt x="6372" y="14977"/>
                    </a:lnTo>
                    <a:lnTo>
                      <a:pt x="8873" y="14944"/>
                    </a:lnTo>
                    <a:lnTo>
                      <a:pt x="9207" y="13443"/>
                    </a:lnTo>
                    <a:cubicBezTo>
                      <a:pt x="9707" y="13310"/>
                      <a:pt x="10241" y="13076"/>
                      <a:pt x="10708" y="12776"/>
                    </a:cubicBezTo>
                    <a:lnTo>
                      <a:pt x="12009" y="13576"/>
                    </a:lnTo>
                    <a:lnTo>
                      <a:pt x="13743" y="11775"/>
                    </a:lnTo>
                    <a:lnTo>
                      <a:pt x="12910" y="10508"/>
                    </a:lnTo>
                    <a:cubicBezTo>
                      <a:pt x="13176" y="10007"/>
                      <a:pt x="13377" y="9507"/>
                      <a:pt x="13510" y="8973"/>
                    </a:cubicBezTo>
                    <a:lnTo>
                      <a:pt x="15011" y="8606"/>
                    </a:lnTo>
                    <a:lnTo>
                      <a:pt x="14944" y="6104"/>
                    </a:lnTo>
                    <a:lnTo>
                      <a:pt x="13477" y="5804"/>
                    </a:lnTo>
                    <a:cubicBezTo>
                      <a:pt x="13310" y="5270"/>
                      <a:pt x="13076" y="4770"/>
                      <a:pt x="12809" y="4303"/>
                    </a:cubicBezTo>
                    <a:lnTo>
                      <a:pt x="13543" y="2969"/>
                    </a:lnTo>
                    <a:lnTo>
                      <a:pt x="11742" y="1234"/>
                    </a:lnTo>
                    <a:lnTo>
                      <a:pt x="10508" y="2068"/>
                    </a:lnTo>
                    <a:cubicBezTo>
                      <a:pt x="10007" y="1801"/>
                      <a:pt x="9507" y="1601"/>
                      <a:pt x="8973" y="1468"/>
                    </a:cubicBezTo>
                    <a:lnTo>
                      <a:pt x="8606" y="0"/>
                    </a:lnTo>
                    <a:close/>
                  </a:path>
                </a:pathLst>
              </a:custGeom>
              <a:solidFill>
                <a:schemeClr val="lt2"/>
              </a:solidFill>
              <a:ln>
                <a:noFill/>
              </a:ln>
            </p:spPr>
            <p:txBody>
              <a:bodyPr spcFirstLastPara="1" wrap="square" lIns="182850" tIns="182850" rIns="182850" bIns="182850" anchor="ctr" anchorCtr="0">
                <a:noAutofit/>
              </a:bodyPr>
              <a:lstStyle/>
              <a:p>
                <a:endParaRPr sz="3600"/>
              </a:p>
            </p:txBody>
          </p:sp>
          <p:sp>
            <p:nvSpPr>
              <p:cNvPr id="231" name="Google Shape;231;p33"/>
              <p:cNvSpPr/>
              <p:nvPr/>
            </p:nvSpPr>
            <p:spPr>
              <a:xfrm>
                <a:off x="7003632" y="1228323"/>
                <a:ext cx="279276" cy="279276"/>
              </a:xfrm>
              <a:custGeom>
                <a:avLst/>
                <a:gdLst/>
                <a:ahLst/>
                <a:cxnLst/>
                <a:rect l="l" t="t" r="r" b="b"/>
                <a:pathLst>
                  <a:path w="13110" h="13110" extrusionOk="0">
                    <a:moveTo>
                      <a:pt x="6629" y="4115"/>
                    </a:moveTo>
                    <a:cubicBezTo>
                      <a:pt x="7213" y="4115"/>
                      <a:pt x="7802" y="4332"/>
                      <a:pt x="8273" y="4770"/>
                    </a:cubicBezTo>
                    <a:cubicBezTo>
                      <a:pt x="9774" y="6238"/>
                      <a:pt x="8773" y="8807"/>
                      <a:pt x="6672" y="8840"/>
                    </a:cubicBezTo>
                    <a:cubicBezTo>
                      <a:pt x="6658" y="8840"/>
                      <a:pt x="6644" y="8840"/>
                      <a:pt x="6631" y="8840"/>
                    </a:cubicBezTo>
                    <a:cubicBezTo>
                      <a:pt x="4556" y="8840"/>
                      <a:pt x="3479" y="6328"/>
                      <a:pt x="4937" y="4837"/>
                    </a:cubicBezTo>
                    <a:cubicBezTo>
                      <a:pt x="5400" y="4357"/>
                      <a:pt x="6012" y="4115"/>
                      <a:pt x="6629" y="4115"/>
                    </a:cubicBezTo>
                    <a:close/>
                    <a:moveTo>
                      <a:pt x="7539" y="0"/>
                    </a:moveTo>
                    <a:lnTo>
                      <a:pt x="5337" y="34"/>
                    </a:lnTo>
                    <a:lnTo>
                      <a:pt x="5071" y="1335"/>
                    </a:lnTo>
                    <a:cubicBezTo>
                      <a:pt x="4604" y="1468"/>
                      <a:pt x="4170" y="1668"/>
                      <a:pt x="3770" y="1902"/>
                    </a:cubicBezTo>
                    <a:lnTo>
                      <a:pt x="2602" y="1235"/>
                    </a:lnTo>
                    <a:lnTo>
                      <a:pt x="1101" y="2802"/>
                    </a:lnTo>
                    <a:lnTo>
                      <a:pt x="1802" y="3903"/>
                    </a:lnTo>
                    <a:cubicBezTo>
                      <a:pt x="1568" y="4337"/>
                      <a:pt x="1401" y="4770"/>
                      <a:pt x="1301" y="5237"/>
                    </a:cubicBezTo>
                    <a:lnTo>
                      <a:pt x="0" y="5571"/>
                    </a:lnTo>
                    <a:lnTo>
                      <a:pt x="34" y="7773"/>
                    </a:lnTo>
                    <a:lnTo>
                      <a:pt x="1335" y="8039"/>
                    </a:lnTo>
                    <a:cubicBezTo>
                      <a:pt x="1468" y="8506"/>
                      <a:pt x="1668" y="8940"/>
                      <a:pt x="1902" y="9340"/>
                    </a:cubicBezTo>
                    <a:lnTo>
                      <a:pt x="1234" y="10508"/>
                    </a:lnTo>
                    <a:lnTo>
                      <a:pt x="2802" y="12009"/>
                    </a:lnTo>
                    <a:lnTo>
                      <a:pt x="3936" y="11308"/>
                    </a:lnTo>
                    <a:cubicBezTo>
                      <a:pt x="4337" y="11542"/>
                      <a:pt x="4804" y="11709"/>
                      <a:pt x="5271" y="11809"/>
                    </a:cubicBezTo>
                    <a:lnTo>
                      <a:pt x="5571" y="13110"/>
                    </a:lnTo>
                    <a:lnTo>
                      <a:pt x="7772" y="13076"/>
                    </a:lnTo>
                    <a:lnTo>
                      <a:pt x="8039" y="11775"/>
                    </a:lnTo>
                    <a:cubicBezTo>
                      <a:pt x="8506" y="11642"/>
                      <a:pt x="8940" y="11442"/>
                      <a:pt x="9374" y="11208"/>
                    </a:cubicBezTo>
                    <a:lnTo>
                      <a:pt x="10508" y="11876"/>
                    </a:lnTo>
                    <a:lnTo>
                      <a:pt x="12042" y="10308"/>
                    </a:lnTo>
                    <a:lnTo>
                      <a:pt x="11308" y="9207"/>
                    </a:lnTo>
                    <a:cubicBezTo>
                      <a:pt x="11542" y="8773"/>
                      <a:pt x="11709" y="8306"/>
                      <a:pt x="11809" y="7873"/>
                    </a:cubicBezTo>
                    <a:lnTo>
                      <a:pt x="13110" y="7539"/>
                    </a:lnTo>
                    <a:lnTo>
                      <a:pt x="13076" y="5338"/>
                    </a:lnTo>
                    <a:lnTo>
                      <a:pt x="11775" y="5071"/>
                    </a:lnTo>
                    <a:cubicBezTo>
                      <a:pt x="11642" y="4604"/>
                      <a:pt x="11442" y="4170"/>
                      <a:pt x="11208" y="3736"/>
                    </a:cubicBezTo>
                    <a:lnTo>
                      <a:pt x="11875" y="2602"/>
                    </a:lnTo>
                    <a:lnTo>
                      <a:pt x="10308" y="1101"/>
                    </a:lnTo>
                    <a:lnTo>
                      <a:pt x="9207" y="1802"/>
                    </a:lnTo>
                    <a:cubicBezTo>
                      <a:pt x="8773" y="1568"/>
                      <a:pt x="8340" y="1401"/>
                      <a:pt x="7839" y="1301"/>
                    </a:cubicBezTo>
                    <a:lnTo>
                      <a:pt x="7539" y="0"/>
                    </a:lnTo>
                    <a:close/>
                  </a:path>
                </a:pathLst>
              </a:custGeom>
              <a:solidFill>
                <a:schemeClr val="lt2"/>
              </a:solidFill>
              <a:ln>
                <a:noFill/>
              </a:ln>
            </p:spPr>
            <p:txBody>
              <a:bodyPr spcFirstLastPara="1" wrap="square" lIns="182850" tIns="182850" rIns="182850" bIns="182850" anchor="ctr" anchorCtr="0">
                <a:noAutofit/>
              </a:bodyPr>
              <a:lstStyle/>
              <a:p>
                <a:endParaRPr sz="3600"/>
              </a:p>
            </p:txBody>
          </p:sp>
          <p:sp>
            <p:nvSpPr>
              <p:cNvPr id="232" name="Google Shape;232;p33"/>
              <p:cNvSpPr/>
              <p:nvPr/>
            </p:nvSpPr>
            <p:spPr>
              <a:xfrm>
                <a:off x="6228990" y="3174824"/>
                <a:ext cx="505977" cy="505977"/>
              </a:xfrm>
              <a:custGeom>
                <a:avLst/>
                <a:gdLst/>
                <a:ahLst/>
                <a:cxnLst/>
                <a:rect l="l" t="t" r="r" b="b"/>
                <a:pathLst>
                  <a:path w="23752" h="23752" extrusionOk="0">
                    <a:moveTo>
                      <a:pt x="11996" y="7472"/>
                    </a:moveTo>
                    <a:cubicBezTo>
                      <a:pt x="13071" y="7472"/>
                      <a:pt x="14145" y="7873"/>
                      <a:pt x="14978" y="8674"/>
                    </a:cubicBezTo>
                    <a:cubicBezTo>
                      <a:pt x="17714" y="11309"/>
                      <a:pt x="15879" y="15979"/>
                      <a:pt x="12076" y="16046"/>
                    </a:cubicBezTo>
                    <a:cubicBezTo>
                      <a:pt x="12049" y="16046"/>
                      <a:pt x="12021" y="16046"/>
                      <a:pt x="11994" y="16046"/>
                    </a:cubicBezTo>
                    <a:cubicBezTo>
                      <a:pt x="8245" y="16046"/>
                      <a:pt x="6291" y="11522"/>
                      <a:pt x="8907" y="8774"/>
                    </a:cubicBezTo>
                    <a:cubicBezTo>
                      <a:pt x="9758" y="7906"/>
                      <a:pt x="10878" y="7472"/>
                      <a:pt x="11996" y="7472"/>
                    </a:cubicBezTo>
                    <a:close/>
                    <a:moveTo>
                      <a:pt x="13644" y="1"/>
                    </a:moveTo>
                    <a:lnTo>
                      <a:pt x="9675" y="67"/>
                    </a:lnTo>
                    <a:lnTo>
                      <a:pt x="9174" y="2436"/>
                    </a:lnTo>
                    <a:cubicBezTo>
                      <a:pt x="8340" y="2669"/>
                      <a:pt x="7540" y="3036"/>
                      <a:pt x="6806" y="3470"/>
                    </a:cubicBezTo>
                    <a:lnTo>
                      <a:pt x="6772" y="3470"/>
                    </a:lnTo>
                    <a:lnTo>
                      <a:pt x="4738" y="2236"/>
                    </a:lnTo>
                    <a:lnTo>
                      <a:pt x="1969" y="5104"/>
                    </a:lnTo>
                    <a:lnTo>
                      <a:pt x="3270" y="7106"/>
                    </a:lnTo>
                    <a:cubicBezTo>
                      <a:pt x="2836" y="7873"/>
                      <a:pt x="2536" y="8674"/>
                      <a:pt x="2336" y="9541"/>
                    </a:cubicBezTo>
                    <a:lnTo>
                      <a:pt x="1" y="10108"/>
                    </a:lnTo>
                    <a:lnTo>
                      <a:pt x="68" y="14078"/>
                    </a:lnTo>
                    <a:lnTo>
                      <a:pt x="2403" y="14578"/>
                    </a:lnTo>
                    <a:cubicBezTo>
                      <a:pt x="2670" y="15412"/>
                      <a:pt x="3003" y="16212"/>
                      <a:pt x="3470" y="16946"/>
                    </a:cubicBezTo>
                    <a:lnTo>
                      <a:pt x="2203" y="19014"/>
                    </a:lnTo>
                    <a:lnTo>
                      <a:pt x="5071" y="21783"/>
                    </a:lnTo>
                    <a:lnTo>
                      <a:pt x="7073" y="20449"/>
                    </a:lnTo>
                    <a:cubicBezTo>
                      <a:pt x="7840" y="20882"/>
                      <a:pt x="8674" y="21216"/>
                      <a:pt x="9508" y="21416"/>
                    </a:cubicBezTo>
                    <a:lnTo>
                      <a:pt x="10075" y="23751"/>
                    </a:lnTo>
                    <a:lnTo>
                      <a:pt x="14078" y="23684"/>
                    </a:lnTo>
                    <a:lnTo>
                      <a:pt x="14545" y="21316"/>
                    </a:lnTo>
                    <a:cubicBezTo>
                      <a:pt x="15379" y="21083"/>
                      <a:pt x="16213" y="20749"/>
                      <a:pt x="16946" y="20282"/>
                    </a:cubicBezTo>
                    <a:lnTo>
                      <a:pt x="19015" y="21550"/>
                    </a:lnTo>
                    <a:lnTo>
                      <a:pt x="21783" y="18681"/>
                    </a:lnTo>
                    <a:lnTo>
                      <a:pt x="20449" y="16646"/>
                    </a:lnTo>
                    <a:cubicBezTo>
                      <a:pt x="20883" y="15879"/>
                      <a:pt x="21183" y="15078"/>
                      <a:pt x="21416" y="14244"/>
                    </a:cubicBezTo>
                    <a:lnTo>
                      <a:pt x="23751" y="13677"/>
                    </a:lnTo>
                    <a:lnTo>
                      <a:pt x="23685" y="9674"/>
                    </a:lnTo>
                    <a:lnTo>
                      <a:pt x="21316" y="9174"/>
                    </a:lnTo>
                    <a:cubicBezTo>
                      <a:pt x="21083" y="8340"/>
                      <a:pt x="20716" y="7540"/>
                      <a:pt x="20282" y="6806"/>
                    </a:cubicBezTo>
                    <a:lnTo>
                      <a:pt x="21516" y="4738"/>
                    </a:lnTo>
                    <a:lnTo>
                      <a:pt x="18648" y="1969"/>
                    </a:lnTo>
                    <a:lnTo>
                      <a:pt x="16646" y="3270"/>
                    </a:lnTo>
                    <a:cubicBezTo>
                      <a:pt x="15879" y="2869"/>
                      <a:pt x="15078" y="2536"/>
                      <a:pt x="14244" y="2336"/>
                    </a:cubicBezTo>
                    <a:lnTo>
                      <a:pt x="13644" y="1"/>
                    </a:lnTo>
                    <a:close/>
                  </a:path>
                </a:pathLst>
              </a:custGeom>
              <a:solidFill>
                <a:schemeClr val="lt2"/>
              </a:solidFill>
              <a:ln>
                <a:noFill/>
              </a:ln>
            </p:spPr>
            <p:txBody>
              <a:bodyPr spcFirstLastPara="1" wrap="square" lIns="182850" tIns="182850" rIns="182850" bIns="182850" anchor="ctr" anchorCtr="0">
                <a:noAutofit/>
              </a:bodyPr>
              <a:lstStyle/>
              <a:p>
                <a:endParaRPr sz="3600"/>
              </a:p>
            </p:txBody>
          </p:sp>
          <p:sp>
            <p:nvSpPr>
              <p:cNvPr id="233" name="Google Shape;233;p33"/>
              <p:cNvSpPr/>
              <p:nvPr/>
            </p:nvSpPr>
            <p:spPr>
              <a:xfrm>
                <a:off x="5063514" y="1383250"/>
                <a:ext cx="764611" cy="449099"/>
              </a:xfrm>
              <a:custGeom>
                <a:avLst/>
                <a:gdLst/>
                <a:ahLst/>
                <a:cxnLst/>
                <a:rect l="l" t="t" r="r" b="b"/>
                <a:pathLst>
                  <a:path w="35893" h="21082" extrusionOk="0">
                    <a:moveTo>
                      <a:pt x="33591" y="18413"/>
                    </a:moveTo>
                    <a:lnTo>
                      <a:pt x="33524" y="18413"/>
                    </a:lnTo>
                    <a:lnTo>
                      <a:pt x="33524" y="18413"/>
                    </a:lnTo>
                    <a:cubicBezTo>
                      <a:pt x="33624" y="18147"/>
                      <a:pt x="35893" y="13010"/>
                      <a:pt x="33624" y="11809"/>
                    </a:cubicBezTo>
                    <a:cubicBezTo>
                      <a:pt x="31323" y="10608"/>
                      <a:pt x="27987" y="13010"/>
                      <a:pt x="27987" y="13010"/>
                    </a:cubicBezTo>
                    <a:cubicBezTo>
                      <a:pt x="27987" y="13010"/>
                      <a:pt x="30088" y="3203"/>
                      <a:pt x="24117" y="1601"/>
                    </a:cubicBezTo>
                    <a:cubicBezTo>
                      <a:pt x="18180" y="0"/>
                      <a:pt x="13977" y="11508"/>
                      <a:pt x="13977" y="11508"/>
                    </a:cubicBezTo>
                    <a:cubicBezTo>
                      <a:pt x="13977" y="11508"/>
                      <a:pt x="11208" y="7939"/>
                      <a:pt x="10141" y="13977"/>
                    </a:cubicBezTo>
                    <a:cubicBezTo>
                      <a:pt x="10141" y="13977"/>
                      <a:pt x="2936" y="11542"/>
                      <a:pt x="2402" y="19981"/>
                    </a:cubicBezTo>
                    <a:cubicBezTo>
                      <a:pt x="2402" y="19981"/>
                      <a:pt x="0" y="18413"/>
                      <a:pt x="300" y="20715"/>
                    </a:cubicBezTo>
                    <a:lnTo>
                      <a:pt x="334" y="21082"/>
                    </a:lnTo>
                    <a:lnTo>
                      <a:pt x="33691" y="20348"/>
                    </a:lnTo>
                    <a:cubicBezTo>
                      <a:pt x="33691" y="20348"/>
                      <a:pt x="35225" y="18380"/>
                      <a:pt x="33591" y="18413"/>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234" name="Google Shape;234;p33"/>
              <p:cNvSpPr/>
              <p:nvPr/>
            </p:nvSpPr>
            <p:spPr>
              <a:xfrm>
                <a:off x="8019869" y="1469939"/>
                <a:ext cx="474705" cy="278573"/>
              </a:xfrm>
              <a:custGeom>
                <a:avLst/>
                <a:gdLst/>
                <a:ahLst/>
                <a:cxnLst/>
                <a:rect l="l" t="t" r="r" b="b"/>
                <a:pathLst>
                  <a:path w="22284" h="13077" extrusionOk="0">
                    <a:moveTo>
                      <a:pt x="20849" y="11409"/>
                    </a:moveTo>
                    <a:lnTo>
                      <a:pt x="20783" y="11409"/>
                    </a:lnTo>
                    <a:lnTo>
                      <a:pt x="20783" y="11409"/>
                    </a:lnTo>
                    <a:cubicBezTo>
                      <a:pt x="20883" y="11242"/>
                      <a:pt x="22284" y="8040"/>
                      <a:pt x="20883" y="7339"/>
                    </a:cubicBezTo>
                    <a:cubicBezTo>
                      <a:pt x="19482" y="6606"/>
                      <a:pt x="17347" y="8073"/>
                      <a:pt x="17347" y="8073"/>
                    </a:cubicBezTo>
                    <a:cubicBezTo>
                      <a:pt x="17347" y="8073"/>
                      <a:pt x="18681" y="1969"/>
                      <a:pt x="14978" y="968"/>
                    </a:cubicBezTo>
                    <a:cubicBezTo>
                      <a:pt x="11276" y="1"/>
                      <a:pt x="8674" y="7139"/>
                      <a:pt x="8674" y="7139"/>
                    </a:cubicBezTo>
                    <a:cubicBezTo>
                      <a:pt x="8674" y="7139"/>
                      <a:pt x="6973" y="4904"/>
                      <a:pt x="6272" y="8674"/>
                    </a:cubicBezTo>
                    <a:cubicBezTo>
                      <a:pt x="6272" y="8674"/>
                      <a:pt x="1836" y="7139"/>
                      <a:pt x="1502" y="12376"/>
                    </a:cubicBezTo>
                    <a:cubicBezTo>
                      <a:pt x="1502" y="12376"/>
                      <a:pt x="1" y="11409"/>
                      <a:pt x="168" y="12843"/>
                    </a:cubicBezTo>
                    <a:lnTo>
                      <a:pt x="201" y="13077"/>
                    </a:lnTo>
                    <a:lnTo>
                      <a:pt x="20916" y="12610"/>
                    </a:lnTo>
                    <a:cubicBezTo>
                      <a:pt x="20916" y="12610"/>
                      <a:pt x="21850" y="11376"/>
                      <a:pt x="20849" y="11409"/>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235" name="Google Shape;235;p33"/>
              <p:cNvSpPr/>
              <p:nvPr/>
            </p:nvSpPr>
            <p:spPr>
              <a:xfrm>
                <a:off x="7601997" y="3146403"/>
                <a:ext cx="240931" cy="142130"/>
              </a:xfrm>
              <a:custGeom>
                <a:avLst/>
                <a:gdLst/>
                <a:ahLst/>
                <a:cxnLst/>
                <a:rect l="l" t="t" r="r" b="b"/>
                <a:pathLst>
                  <a:path w="11310" h="6672" extrusionOk="0">
                    <a:moveTo>
                      <a:pt x="10609" y="5838"/>
                    </a:moveTo>
                    <a:lnTo>
                      <a:pt x="10575" y="5838"/>
                    </a:lnTo>
                    <a:cubicBezTo>
                      <a:pt x="10609" y="5738"/>
                      <a:pt x="11309" y="4103"/>
                      <a:pt x="10609" y="3736"/>
                    </a:cubicBezTo>
                    <a:cubicBezTo>
                      <a:pt x="9908" y="3370"/>
                      <a:pt x="8841" y="4103"/>
                      <a:pt x="8841" y="4103"/>
                    </a:cubicBezTo>
                    <a:cubicBezTo>
                      <a:pt x="8841" y="4103"/>
                      <a:pt x="9508" y="1035"/>
                      <a:pt x="7606" y="534"/>
                    </a:cubicBezTo>
                    <a:cubicBezTo>
                      <a:pt x="5738" y="0"/>
                      <a:pt x="4404" y="3670"/>
                      <a:pt x="4404" y="3670"/>
                    </a:cubicBezTo>
                    <a:cubicBezTo>
                      <a:pt x="4404" y="3670"/>
                      <a:pt x="3537" y="2536"/>
                      <a:pt x="3203" y="4437"/>
                    </a:cubicBezTo>
                    <a:cubicBezTo>
                      <a:pt x="3203" y="4437"/>
                      <a:pt x="935" y="3670"/>
                      <a:pt x="768" y="6338"/>
                    </a:cubicBezTo>
                    <a:cubicBezTo>
                      <a:pt x="768" y="6338"/>
                      <a:pt x="1" y="5838"/>
                      <a:pt x="101" y="6572"/>
                    </a:cubicBezTo>
                    <a:lnTo>
                      <a:pt x="101" y="6672"/>
                    </a:lnTo>
                    <a:lnTo>
                      <a:pt x="10609" y="6438"/>
                    </a:lnTo>
                    <a:cubicBezTo>
                      <a:pt x="10609" y="6438"/>
                      <a:pt x="11109" y="5805"/>
                      <a:pt x="10609" y="5838"/>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236" name="Google Shape;236;p33"/>
              <p:cNvSpPr/>
              <p:nvPr/>
            </p:nvSpPr>
            <p:spPr>
              <a:xfrm>
                <a:off x="5109702" y="644149"/>
                <a:ext cx="400785" cy="232389"/>
              </a:xfrm>
              <a:custGeom>
                <a:avLst/>
                <a:gdLst/>
                <a:ahLst/>
                <a:cxnLst/>
                <a:rect l="l" t="t" r="r" b="b"/>
                <a:pathLst>
                  <a:path w="18814" h="10909" extrusionOk="0">
                    <a:moveTo>
                      <a:pt x="1301" y="9908"/>
                    </a:moveTo>
                    <a:lnTo>
                      <a:pt x="1335" y="9908"/>
                    </a:lnTo>
                    <a:lnTo>
                      <a:pt x="1335" y="9908"/>
                    </a:lnTo>
                    <a:cubicBezTo>
                      <a:pt x="1268" y="9774"/>
                      <a:pt x="0" y="7139"/>
                      <a:pt x="1135" y="6472"/>
                    </a:cubicBezTo>
                    <a:cubicBezTo>
                      <a:pt x="2269" y="5805"/>
                      <a:pt x="4103" y="6972"/>
                      <a:pt x="4103" y="6972"/>
                    </a:cubicBezTo>
                    <a:cubicBezTo>
                      <a:pt x="4103" y="6972"/>
                      <a:pt x="2802" y="1902"/>
                      <a:pt x="5905" y="935"/>
                    </a:cubicBezTo>
                    <a:cubicBezTo>
                      <a:pt x="8974" y="1"/>
                      <a:pt x="11375" y="5905"/>
                      <a:pt x="11375" y="5905"/>
                    </a:cubicBezTo>
                    <a:cubicBezTo>
                      <a:pt x="11375" y="5905"/>
                      <a:pt x="12743" y="3970"/>
                      <a:pt x="13443" y="7106"/>
                    </a:cubicBezTo>
                    <a:cubicBezTo>
                      <a:pt x="13443" y="7106"/>
                      <a:pt x="17113" y="5671"/>
                      <a:pt x="17613" y="10041"/>
                    </a:cubicBezTo>
                    <a:cubicBezTo>
                      <a:pt x="17613" y="10041"/>
                      <a:pt x="18814" y="9174"/>
                      <a:pt x="18714" y="10408"/>
                    </a:cubicBezTo>
                    <a:lnTo>
                      <a:pt x="18714" y="10575"/>
                    </a:lnTo>
                    <a:lnTo>
                      <a:pt x="1301" y="10909"/>
                    </a:lnTo>
                    <a:cubicBezTo>
                      <a:pt x="1301" y="10909"/>
                      <a:pt x="467" y="9908"/>
                      <a:pt x="1301" y="9908"/>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237" name="Google Shape;237;p33"/>
              <p:cNvSpPr/>
              <p:nvPr/>
            </p:nvSpPr>
            <p:spPr>
              <a:xfrm>
                <a:off x="7400177" y="886489"/>
                <a:ext cx="654477" cy="384446"/>
              </a:xfrm>
              <a:custGeom>
                <a:avLst/>
                <a:gdLst/>
                <a:ahLst/>
                <a:cxnLst/>
                <a:rect l="l" t="t" r="r" b="b"/>
                <a:pathLst>
                  <a:path w="30723" h="18047" extrusionOk="0">
                    <a:moveTo>
                      <a:pt x="28754" y="15779"/>
                    </a:moveTo>
                    <a:lnTo>
                      <a:pt x="28688" y="15779"/>
                    </a:lnTo>
                    <a:lnTo>
                      <a:pt x="28688" y="15779"/>
                    </a:lnTo>
                    <a:cubicBezTo>
                      <a:pt x="28788" y="15545"/>
                      <a:pt x="30722" y="11142"/>
                      <a:pt x="28788" y="10141"/>
                    </a:cubicBezTo>
                    <a:cubicBezTo>
                      <a:pt x="26853" y="9107"/>
                      <a:pt x="23951" y="11142"/>
                      <a:pt x="23951" y="11142"/>
                    </a:cubicBezTo>
                    <a:cubicBezTo>
                      <a:pt x="23951" y="11142"/>
                      <a:pt x="25752" y="2736"/>
                      <a:pt x="20649" y="1368"/>
                    </a:cubicBezTo>
                    <a:cubicBezTo>
                      <a:pt x="15545" y="1"/>
                      <a:pt x="11976" y="9874"/>
                      <a:pt x="11976" y="9874"/>
                    </a:cubicBezTo>
                    <a:cubicBezTo>
                      <a:pt x="11976" y="9874"/>
                      <a:pt x="9607" y="6805"/>
                      <a:pt x="8640" y="11976"/>
                    </a:cubicBezTo>
                    <a:cubicBezTo>
                      <a:pt x="8640" y="11976"/>
                      <a:pt x="2502" y="9908"/>
                      <a:pt x="2035" y="17113"/>
                    </a:cubicBezTo>
                    <a:cubicBezTo>
                      <a:pt x="2035" y="17113"/>
                      <a:pt x="1" y="15779"/>
                      <a:pt x="234" y="17747"/>
                    </a:cubicBezTo>
                    <a:lnTo>
                      <a:pt x="267" y="18047"/>
                    </a:lnTo>
                    <a:lnTo>
                      <a:pt x="28854" y="17446"/>
                    </a:lnTo>
                    <a:cubicBezTo>
                      <a:pt x="28854" y="17446"/>
                      <a:pt x="30155" y="15745"/>
                      <a:pt x="28754" y="15779"/>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238" name="Google Shape;238;p33"/>
              <p:cNvSpPr/>
              <p:nvPr/>
            </p:nvSpPr>
            <p:spPr>
              <a:xfrm>
                <a:off x="5014470" y="1403852"/>
                <a:ext cx="84592" cy="83868"/>
              </a:xfrm>
              <a:custGeom>
                <a:avLst/>
                <a:gdLst/>
                <a:ahLst/>
                <a:cxnLst/>
                <a:rect l="l" t="t" r="r" b="b"/>
                <a:pathLst>
                  <a:path w="3971" h="3937" extrusionOk="0">
                    <a:moveTo>
                      <a:pt x="1952" y="1"/>
                    </a:moveTo>
                    <a:cubicBezTo>
                      <a:pt x="1885" y="1"/>
                      <a:pt x="1819" y="34"/>
                      <a:pt x="1769" y="101"/>
                    </a:cubicBezTo>
                    <a:lnTo>
                      <a:pt x="1268" y="1168"/>
                    </a:lnTo>
                    <a:cubicBezTo>
                      <a:pt x="1235" y="1201"/>
                      <a:pt x="1201" y="1235"/>
                      <a:pt x="1168" y="1268"/>
                    </a:cubicBezTo>
                    <a:lnTo>
                      <a:pt x="167" y="1902"/>
                    </a:lnTo>
                    <a:cubicBezTo>
                      <a:pt x="1" y="1969"/>
                      <a:pt x="1" y="2169"/>
                      <a:pt x="167" y="2236"/>
                    </a:cubicBezTo>
                    <a:lnTo>
                      <a:pt x="1201" y="2736"/>
                    </a:lnTo>
                    <a:cubicBezTo>
                      <a:pt x="1235" y="2769"/>
                      <a:pt x="1268" y="2769"/>
                      <a:pt x="1302" y="2803"/>
                    </a:cubicBezTo>
                    <a:lnTo>
                      <a:pt x="1902" y="3837"/>
                    </a:lnTo>
                    <a:cubicBezTo>
                      <a:pt x="1935" y="3903"/>
                      <a:pt x="2002" y="3937"/>
                      <a:pt x="2069" y="3937"/>
                    </a:cubicBezTo>
                    <a:cubicBezTo>
                      <a:pt x="2135" y="3937"/>
                      <a:pt x="2202" y="3903"/>
                      <a:pt x="2236" y="3837"/>
                    </a:cubicBezTo>
                    <a:lnTo>
                      <a:pt x="2769" y="2736"/>
                    </a:lnTo>
                    <a:cubicBezTo>
                      <a:pt x="2803" y="2703"/>
                      <a:pt x="2836" y="2669"/>
                      <a:pt x="2869" y="2669"/>
                    </a:cubicBezTo>
                    <a:lnTo>
                      <a:pt x="3837" y="2035"/>
                    </a:lnTo>
                    <a:cubicBezTo>
                      <a:pt x="3970" y="1969"/>
                      <a:pt x="3970" y="1769"/>
                      <a:pt x="3837" y="1702"/>
                    </a:cubicBezTo>
                    <a:lnTo>
                      <a:pt x="2769" y="1168"/>
                    </a:lnTo>
                    <a:cubicBezTo>
                      <a:pt x="2769" y="1168"/>
                      <a:pt x="2736" y="1135"/>
                      <a:pt x="2736" y="1101"/>
                    </a:cubicBezTo>
                    <a:lnTo>
                      <a:pt x="2135" y="101"/>
                    </a:lnTo>
                    <a:cubicBezTo>
                      <a:pt x="2085" y="34"/>
                      <a:pt x="2019" y="1"/>
                      <a:pt x="1952" y="1"/>
                    </a:cubicBezTo>
                    <a:close/>
                  </a:path>
                </a:pathLst>
              </a:custGeom>
              <a:solidFill>
                <a:schemeClr val="lt2"/>
              </a:solidFill>
              <a:ln>
                <a:noFill/>
              </a:ln>
            </p:spPr>
            <p:txBody>
              <a:bodyPr spcFirstLastPara="1" wrap="square" lIns="182850" tIns="182850" rIns="182850" bIns="182850" anchor="ctr" anchorCtr="0">
                <a:noAutofit/>
              </a:bodyPr>
              <a:lstStyle/>
              <a:p>
                <a:endParaRPr sz="3600"/>
              </a:p>
            </p:txBody>
          </p:sp>
          <p:sp>
            <p:nvSpPr>
              <p:cNvPr id="239" name="Google Shape;239;p33"/>
              <p:cNvSpPr/>
              <p:nvPr/>
            </p:nvSpPr>
            <p:spPr>
              <a:xfrm>
                <a:off x="5162282" y="2626996"/>
                <a:ext cx="85295" cy="83783"/>
              </a:xfrm>
              <a:custGeom>
                <a:avLst/>
                <a:gdLst/>
                <a:ahLst/>
                <a:cxnLst/>
                <a:rect l="l" t="t" r="r" b="b"/>
                <a:pathLst>
                  <a:path w="4004" h="3933" extrusionOk="0">
                    <a:moveTo>
                      <a:pt x="1922" y="0"/>
                    </a:moveTo>
                    <a:cubicBezTo>
                      <a:pt x="1850" y="0"/>
                      <a:pt x="1786" y="42"/>
                      <a:pt x="1769" y="130"/>
                    </a:cubicBezTo>
                    <a:lnTo>
                      <a:pt x="1235" y="1197"/>
                    </a:lnTo>
                    <a:cubicBezTo>
                      <a:pt x="1202" y="1231"/>
                      <a:pt x="1202" y="1264"/>
                      <a:pt x="1168" y="1264"/>
                    </a:cubicBezTo>
                    <a:lnTo>
                      <a:pt x="134" y="1898"/>
                    </a:lnTo>
                    <a:cubicBezTo>
                      <a:pt x="1" y="1964"/>
                      <a:pt x="1" y="2165"/>
                      <a:pt x="134" y="2231"/>
                    </a:cubicBezTo>
                    <a:lnTo>
                      <a:pt x="1202" y="2765"/>
                    </a:lnTo>
                    <a:cubicBezTo>
                      <a:pt x="1235" y="2765"/>
                      <a:pt x="1268" y="2798"/>
                      <a:pt x="1268" y="2832"/>
                    </a:cubicBezTo>
                    <a:lnTo>
                      <a:pt x="1869" y="3832"/>
                    </a:lnTo>
                    <a:cubicBezTo>
                      <a:pt x="1919" y="3899"/>
                      <a:pt x="1994" y="3933"/>
                      <a:pt x="2065" y="3933"/>
                    </a:cubicBezTo>
                    <a:cubicBezTo>
                      <a:pt x="2136" y="3933"/>
                      <a:pt x="2202" y="3899"/>
                      <a:pt x="2236" y="3832"/>
                    </a:cubicBezTo>
                    <a:lnTo>
                      <a:pt x="2770" y="2732"/>
                    </a:lnTo>
                    <a:cubicBezTo>
                      <a:pt x="2770" y="2698"/>
                      <a:pt x="2803" y="2665"/>
                      <a:pt x="2836" y="2665"/>
                    </a:cubicBezTo>
                    <a:lnTo>
                      <a:pt x="3870" y="2031"/>
                    </a:lnTo>
                    <a:cubicBezTo>
                      <a:pt x="4004" y="1964"/>
                      <a:pt x="4004" y="1764"/>
                      <a:pt x="3870" y="1698"/>
                    </a:cubicBezTo>
                    <a:lnTo>
                      <a:pt x="2803" y="1164"/>
                    </a:lnTo>
                    <a:cubicBezTo>
                      <a:pt x="2770" y="1164"/>
                      <a:pt x="2736" y="1131"/>
                      <a:pt x="2703" y="1097"/>
                    </a:cubicBezTo>
                    <a:lnTo>
                      <a:pt x="2102" y="96"/>
                    </a:lnTo>
                    <a:cubicBezTo>
                      <a:pt x="2055" y="33"/>
                      <a:pt x="1986" y="0"/>
                      <a:pt x="1922" y="0"/>
                    </a:cubicBezTo>
                    <a:close/>
                  </a:path>
                </a:pathLst>
              </a:custGeom>
              <a:solidFill>
                <a:schemeClr val="lt2"/>
              </a:solidFill>
              <a:ln>
                <a:noFill/>
              </a:ln>
            </p:spPr>
            <p:txBody>
              <a:bodyPr spcFirstLastPara="1" wrap="square" lIns="182850" tIns="182850" rIns="182850" bIns="182850" anchor="ctr" anchorCtr="0">
                <a:noAutofit/>
              </a:bodyPr>
              <a:lstStyle/>
              <a:p>
                <a:endParaRPr sz="3600"/>
              </a:p>
            </p:txBody>
          </p:sp>
          <p:sp>
            <p:nvSpPr>
              <p:cNvPr id="240" name="Google Shape;240;p33"/>
              <p:cNvSpPr/>
              <p:nvPr/>
            </p:nvSpPr>
            <p:spPr>
              <a:xfrm>
                <a:off x="5758539" y="3547293"/>
                <a:ext cx="85295" cy="83804"/>
              </a:xfrm>
              <a:custGeom>
                <a:avLst/>
                <a:gdLst/>
                <a:ahLst/>
                <a:cxnLst/>
                <a:rect l="l" t="t" r="r" b="b"/>
                <a:pathLst>
                  <a:path w="4004" h="3934" extrusionOk="0">
                    <a:moveTo>
                      <a:pt x="1951" y="1"/>
                    </a:moveTo>
                    <a:cubicBezTo>
                      <a:pt x="1876" y="1"/>
                      <a:pt x="1804" y="42"/>
                      <a:pt x="1768" y="130"/>
                    </a:cubicBezTo>
                    <a:lnTo>
                      <a:pt x="1235" y="1198"/>
                    </a:lnTo>
                    <a:cubicBezTo>
                      <a:pt x="1235" y="1231"/>
                      <a:pt x="1201" y="1265"/>
                      <a:pt x="1168" y="1265"/>
                    </a:cubicBezTo>
                    <a:lnTo>
                      <a:pt x="167" y="1898"/>
                    </a:lnTo>
                    <a:cubicBezTo>
                      <a:pt x="1" y="1965"/>
                      <a:pt x="1" y="2165"/>
                      <a:pt x="167" y="2232"/>
                    </a:cubicBezTo>
                    <a:lnTo>
                      <a:pt x="1201" y="2766"/>
                    </a:lnTo>
                    <a:cubicBezTo>
                      <a:pt x="1235" y="2766"/>
                      <a:pt x="1268" y="2799"/>
                      <a:pt x="1301" y="2832"/>
                    </a:cubicBezTo>
                    <a:lnTo>
                      <a:pt x="1902" y="3833"/>
                    </a:lnTo>
                    <a:cubicBezTo>
                      <a:pt x="1935" y="3900"/>
                      <a:pt x="2002" y="3933"/>
                      <a:pt x="2069" y="3933"/>
                    </a:cubicBezTo>
                    <a:cubicBezTo>
                      <a:pt x="2135" y="3933"/>
                      <a:pt x="2202" y="3900"/>
                      <a:pt x="2235" y="3833"/>
                    </a:cubicBezTo>
                    <a:lnTo>
                      <a:pt x="2769" y="2732"/>
                    </a:lnTo>
                    <a:cubicBezTo>
                      <a:pt x="2803" y="2699"/>
                      <a:pt x="2803" y="2666"/>
                      <a:pt x="2836" y="2666"/>
                    </a:cubicBezTo>
                    <a:lnTo>
                      <a:pt x="3870" y="2032"/>
                    </a:lnTo>
                    <a:cubicBezTo>
                      <a:pt x="4003" y="1965"/>
                      <a:pt x="4003" y="1765"/>
                      <a:pt x="3870" y="1698"/>
                    </a:cubicBezTo>
                    <a:lnTo>
                      <a:pt x="2803" y="1164"/>
                    </a:lnTo>
                    <a:cubicBezTo>
                      <a:pt x="2769" y="1164"/>
                      <a:pt x="2736" y="1131"/>
                      <a:pt x="2736" y="1098"/>
                    </a:cubicBezTo>
                    <a:lnTo>
                      <a:pt x="2135" y="97"/>
                    </a:lnTo>
                    <a:cubicBezTo>
                      <a:pt x="2088" y="34"/>
                      <a:pt x="2019" y="1"/>
                      <a:pt x="1951" y="1"/>
                    </a:cubicBezTo>
                    <a:close/>
                  </a:path>
                </a:pathLst>
              </a:custGeom>
              <a:solidFill>
                <a:schemeClr val="lt2"/>
              </a:solidFill>
              <a:ln>
                <a:noFill/>
              </a:ln>
            </p:spPr>
            <p:txBody>
              <a:bodyPr spcFirstLastPara="1" wrap="square" lIns="182850" tIns="182850" rIns="182850" bIns="182850" anchor="ctr" anchorCtr="0">
                <a:noAutofit/>
              </a:bodyPr>
              <a:lstStyle/>
              <a:p>
                <a:endParaRPr sz="3600"/>
              </a:p>
            </p:txBody>
          </p:sp>
          <p:sp>
            <p:nvSpPr>
              <p:cNvPr id="241" name="Google Shape;241;p33"/>
              <p:cNvSpPr/>
              <p:nvPr/>
            </p:nvSpPr>
            <p:spPr>
              <a:xfrm>
                <a:off x="7189814" y="3526244"/>
                <a:ext cx="127219" cy="125088"/>
              </a:xfrm>
              <a:custGeom>
                <a:avLst/>
                <a:gdLst/>
                <a:ahLst/>
                <a:cxnLst/>
                <a:rect l="l" t="t" r="r" b="b"/>
                <a:pathLst>
                  <a:path w="5972" h="5872" extrusionOk="0">
                    <a:moveTo>
                      <a:pt x="3120" y="1"/>
                    </a:moveTo>
                    <a:cubicBezTo>
                      <a:pt x="3020" y="1"/>
                      <a:pt x="2920" y="51"/>
                      <a:pt x="2870" y="151"/>
                    </a:cubicBezTo>
                    <a:lnTo>
                      <a:pt x="1936" y="1685"/>
                    </a:lnTo>
                    <a:cubicBezTo>
                      <a:pt x="1902" y="1752"/>
                      <a:pt x="1869" y="1786"/>
                      <a:pt x="1802" y="1819"/>
                    </a:cubicBezTo>
                    <a:lnTo>
                      <a:pt x="234" y="2653"/>
                    </a:lnTo>
                    <a:cubicBezTo>
                      <a:pt x="34" y="2753"/>
                      <a:pt x="1" y="3020"/>
                      <a:pt x="201" y="3153"/>
                    </a:cubicBezTo>
                    <a:lnTo>
                      <a:pt x="1735" y="4054"/>
                    </a:lnTo>
                    <a:cubicBezTo>
                      <a:pt x="1769" y="4054"/>
                      <a:pt x="1802" y="4121"/>
                      <a:pt x="1835" y="4154"/>
                    </a:cubicBezTo>
                    <a:lnTo>
                      <a:pt x="2603" y="5722"/>
                    </a:lnTo>
                    <a:cubicBezTo>
                      <a:pt x="2669" y="5822"/>
                      <a:pt x="2778" y="5872"/>
                      <a:pt x="2882" y="5872"/>
                    </a:cubicBezTo>
                    <a:cubicBezTo>
                      <a:pt x="2986" y="5872"/>
                      <a:pt x="3086" y="5822"/>
                      <a:pt x="3136" y="5722"/>
                    </a:cubicBezTo>
                    <a:lnTo>
                      <a:pt x="4037" y="4187"/>
                    </a:lnTo>
                    <a:cubicBezTo>
                      <a:pt x="4070" y="4154"/>
                      <a:pt x="4137" y="4087"/>
                      <a:pt x="4170" y="4087"/>
                    </a:cubicBezTo>
                    <a:lnTo>
                      <a:pt x="5772" y="3253"/>
                    </a:lnTo>
                    <a:cubicBezTo>
                      <a:pt x="5972" y="3153"/>
                      <a:pt x="5972" y="2853"/>
                      <a:pt x="5805" y="2720"/>
                    </a:cubicBezTo>
                    <a:lnTo>
                      <a:pt x="4271" y="1852"/>
                    </a:lnTo>
                    <a:cubicBezTo>
                      <a:pt x="4204" y="1819"/>
                      <a:pt x="4170" y="1786"/>
                      <a:pt x="4170" y="1719"/>
                    </a:cubicBezTo>
                    <a:lnTo>
                      <a:pt x="3370" y="151"/>
                    </a:lnTo>
                    <a:cubicBezTo>
                      <a:pt x="3320" y="51"/>
                      <a:pt x="3220" y="1"/>
                      <a:pt x="3120" y="1"/>
                    </a:cubicBezTo>
                    <a:close/>
                  </a:path>
                </a:pathLst>
              </a:custGeom>
              <a:solidFill>
                <a:schemeClr val="lt2"/>
              </a:solidFill>
              <a:ln>
                <a:noFill/>
              </a:ln>
            </p:spPr>
            <p:txBody>
              <a:bodyPr spcFirstLastPara="1" wrap="square" lIns="182850" tIns="182850" rIns="182850" bIns="182850" anchor="ctr" anchorCtr="0">
                <a:noAutofit/>
              </a:bodyPr>
              <a:lstStyle/>
              <a:p>
                <a:endParaRPr sz="3600"/>
              </a:p>
            </p:txBody>
          </p:sp>
          <p:sp>
            <p:nvSpPr>
              <p:cNvPr id="242" name="Google Shape;242;p33"/>
              <p:cNvSpPr/>
              <p:nvPr/>
            </p:nvSpPr>
            <p:spPr>
              <a:xfrm>
                <a:off x="8331153" y="2219352"/>
                <a:ext cx="127922" cy="125259"/>
              </a:xfrm>
              <a:custGeom>
                <a:avLst/>
                <a:gdLst/>
                <a:ahLst/>
                <a:cxnLst/>
                <a:rect l="l" t="t" r="r" b="b"/>
                <a:pathLst>
                  <a:path w="6005" h="5880" extrusionOk="0">
                    <a:moveTo>
                      <a:pt x="3119" y="0"/>
                    </a:moveTo>
                    <a:cubicBezTo>
                      <a:pt x="3019" y="0"/>
                      <a:pt x="2919" y="50"/>
                      <a:pt x="2869" y="150"/>
                    </a:cubicBezTo>
                    <a:lnTo>
                      <a:pt x="1935" y="1685"/>
                    </a:lnTo>
                    <a:cubicBezTo>
                      <a:pt x="1902" y="1718"/>
                      <a:pt x="1868" y="1751"/>
                      <a:pt x="1835" y="1785"/>
                    </a:cubicBezTo>
                    <a:lnTo>
                      <a:pt x="234" y="2619"/>
                    </a:lnTo>
                    <a:cubicBezTo>
                      <a:pt x="0" y="2719"/>
                      <a:pt x="0" y="3019"/>
                      <a:pt x="201" y="3119"/>
                    </a:cubicBezTo>
                    <a:lnTo>
                      <a:pt x="1735" y="4053"/>
                    </a:lnTo>
                    <a:cubicBezTo>
                      <a:pt x="1768" y="4086"/>
                      <a:pt x="1835" y="4120"/>
                      <a:pt x="1835" y="4153"/>
                    </a:cubicBezTo>
                    <a:lnTo>
                      <a:pt x="2636" y="5754"/>
                    </a:lnTo>
                    <a:cubicBezTo>
                      <a:pt x="2686" y="5838"/>
                      <a:pt x="2786" y="5879"/>
                      <a:pt x="2886" y="5879"/>
                    </a:cubicBezTo>
                    <a:cubicBezTo>
                      <a:pt x="2986" y="5879"/>
                      <a:pt x="3086" y="5838"/>
                      <a:pt x="3136" y="5754"/>
                    </a:cubicBezTo>
                    <a:lnTo>
                      <a:pt x="4070" y="4186"/>
                    </a:lnTo>
                    <a:cubicBezTo>
                      <a:pt x="4103" y="4153"/>
                      <a:pt x="4137" y="4120"/>
                      <a:pt x="4170" y="4086"/>
                    </a:cubicBezTo>
                    <a:lnTo>
                      <a:pt x="5771" y="3252"/>
                    </a:lnTo>
                    <a:cubicBezTo>
                      <a:pt x="6005" y="3152"/>
                      <a:pt x="6005" y="2852"/>
                      <a:pt x="5805" y="2752"/>
                    </a:cubicBezTo>
                    <a:lnTo>
                      <a:pt x="4270" y="1851"/>
                    </a:lnTo>
                    <a:cubicBezTo>
                      <a:pt x="4237" y="1818"/>
                      <a:pt x="4170" y="1785"/>
                      <a:pt x="4170" y="1718"/>
                    </a:cubicBezTo>
                    <a:lnTo>
                      <a:pt x="3369" y="150"/>
                    </a:lnTo>
                    <a:cubicBezTo>
                      <a:pt x="3319" y="50"/>
                      <a:pt x="3219" y="0"/>
                      <a:pt x="3119" y="0"/>
                    </a:cubicBezTo>
                    <a:close/>
                  </a:path>
                </a:pathLst>
              </a:custGeom>
              <a:solidFill>
                <a:schemeClr val="lt2"/>
              </a:solidFill>
              <a:ln>
                <a:noFill/>
              </a:ln>
            </p:spPr>
            <p:txBody>
              <a:bodyPr spcFirstLastPara="1" wrap="square" lIns="182850" tIns="182850" rIns="182850" bIns="182850" anchor="ctr" anchorCtr="0">
                <a:noAutofit/>
              </a:bodyPr>
              <a:lstStyle/>
              <a:p>
                <a:endParaRPr sz="3600"/>
              </a:p>
            </p:txBody>
          </p:sp>
          <p:sp>
            <p:nvSpPr>
              <p:cNvPr id="243" name="Google Shape;243;p33"/>
              <p:cNvSpPr/>
              <p:nvPr/>
            </p:nvSpPr>
            <p:spPr>
              <a:xfrm>
                <a:off x="7722113" y="648069"/>
                <a:ext cx="127922" cy="125621"/>
              </a:xfrm>
              <a:custGeom>
                <a:avLst/>
                <a:gdLst/>
                <a:ahLst/>
                <a:cxnLst/>
                <a:rect l="l" t="t" r="r" b="b"/>
                <a:pathLst>
                  <a:path w="6005" h="5897" extrusionOk="0">
                    <a:moveTo>
                      <a:pt x="3119" y="0"/>
                    </a:moveTo>
                    <a:cubicBezTo>
                      <a:pt x="3019" y="0"/>
                      <a:pt x="2919" y="50"/>
                      <a:pt x="2869" y="150"/>
                    </a:cubicBezTo>
                    <a:lnTo>
                      <a:pt x="1935" y="1685"/>
                    </a:lnTo>
                    <a:cubicBezTo>
                      <a:pt x="1902" y="1751"/>
                      <a:pt x="1868" y="1785"/>
                      <a:pt x="1835" y="1818"/>
                    </a:cubicBezTo>
                    <a:lnTo>
                      <a:pt x="234" y="2652"/>
                    </a:lnTo>
                    <a:cubicBezTo>
                      <a:pt x="34" y="2752"/>
                      <a:pt x="0" y="3052"/>
                      <a:pt x="200" y="3152"/>
                    </a:cubicBezTo>
                    <a:lnTo>
                      <a:pt x="1735" y="4053"/>
                    </a:lnTo>
                    <a:cubicBezTo>
                      <a:pt x="1768" y="4086"/>
                      <a:pt x="1802" y="4120"/>
                      <a:pt x="1835" y="4153"/>
                    </a:cubicBezTo>
                    <a:lnTo>
                      <a:pt x="2636" y="5721"/>
                    </a:lnTo>
                    <a:cubicBezTo>
                      <a:pt x="2686" y="5838"/>
                      <a:pt x="2786" y="5896"/>
                      <a:pt x="2886" y="5896"/>
                    </a:cubicBezTo>
                    <a:cubicBezTo>
                      <a:pt x="2986" y="5896"/>
                      <a:pt x="3086" y="5838"/>
                      <a:pt x="3136" y="5721"/>
                    </a:cubicBezTo>
                    <a:lnTo>
                      <a:pt x="4070" y="4187"/>
                    </a:lnTo>
                    <a:cubicBezTo>
                      <a:pt x="4070" y="4153"/>
                      <a:pt x="4137" y="4120"/>
                      <a:pt x="4170" y="4086"/>
                    </a:cubicBezTo>
                    <a:lnTo>
                      <a:pt x="5771" y="3253"/>
                    </a:lnTo>
                    <a:cubicBezTo>
                      <a:pt x="5971" y="3152"/>
                      <a:pt x="6005" y="2852"/>
                      <a:pt x="5804" y="2752"/>
                    </a:cubicBezTo>
                    <a:lnTo>
                      <a:pt x="4270" y="1852"/>
                    </a:lnTo>
                    <a:cubicBezTo>
                      <a:pt x="4237" y="1818"/>
                      <a:pt x="4203" y="1785"/>
                      <a:pt x="4203" y="1751"/>
                    </a:cubicBezTo>
                    <a:lnTo>
                      <a:pt x="3369" y="150"/>
                    </a:lnTo>
                    <a:cubicBezTo>
                      <a:pt x="3319" y="50"/>
                      <a:pt x="3219" y="0"/>
                      <a:pt x="3119" y="0"/>
                    </a:cubicBezTo>
                    <a:close/>
                  </a:path>
                </a:pathLst>
              </a:custGeom>
              <a:solidFill>
                <a:schemeClr val="lt2"/>
              </a:solidFill>
              <a:ln>
                <a:noFill/>
              </a:ln>
            </p:spPr>
            <p:txBody>
              <a:bodyPr spcFirstLastPara="1" wrap="square" lIns="182850" tIns="182850" rIns="182850" bIns="182850" anchor="ctr" anchorCtr="0">
                <a:noAutofit/>
              </a:bodyPr>
              <a:lstStyle/>
              <a:p>
                <a:endParaRPr sz="3600"/>
              </a:p>
            </p:txBody>
          </p:sp>
          <p:sp>
            <p:nvSpPr>
              <p:cNvPr id="244" name="Google Shape;244;p33"/>
              <p:cNvSpPr/>
              <p:nvPr/>
            </p:nvSpPr>
            <p:spPr>
              <a:xfrm>
                <a:off x="7336220" y="3422491"/>
                <a:ext cx="56856" cy="55450"/>
              </a:xfrm>
              <a:custGeom>
                <a:avLst/>
                <a:gdLst/>
                <a:ahLst/>
                <a:cxnLst/>
                <a:rect l="l" t="t" r="r" b="b"/>
                <a:pathLst>
                  <a:path w="2669" h="2603" extrusionOk="0">
                    <a:moveTo>
                      <a:pt x="1285" y="1"/>
                    </a:moveTo>
                    <a:cubicBezTo>
                      <a:pt x="1243" y="1"/>
                      <a:pt x="1201" y="17"/>
                      <a:pt x="1168" y="51"/>
                    </a:cubicBezTo>
                    <a:lnTo>
                      <a:pt x="801" y="785"/>
                    </a:lnTo>
                    <a:cubicBezTo>
                      <a:pt x="801" y="818"/>
                      <a:pt x="801" y="818"/>
                      <a:pt x="768" y="851"/>
                    </a:cubicBezTo>
                    <a:lnTo>
                      <a:pt x="100" y="1252"/>
                    </a:lnTo>
                    <a:cubicBezTo>
                      <a:pt x="0" y="1318"/>
                      <a:pt x="0" y="1418"/>
                      <a:pt x="100" y="1485"/>
                    </a:cubicBezTo>
                    <a:lnTo>
                      <a:pt x="801" y="1819"/>
                    </a:lnTo>
                    <a:cubicBezTo>
                      <a:pt x="801" y="1819"/>
                      <a:pt x="834" y="1852"/>
                      <a:pt x="834" y="1885"/>
                    </a:cubicBezTo>
                    <a:lnTo>
                      <a:pt x="1268" y="2553"/>
                    </a:lnTo>
                    <a:cubicBezTo>
                      <a:pt x="1285" y="2586"/>
                      <a:pt x="1326" y="2603"/>
                      <a:pt x="1372" y="2603"/>
                    </a:cubicBezTo>
                    <a:cubicBezTo>
                      <a:pt x="1418" y="2603"/>
                      <a:pt x="1468" y="2586"/>
                      <a:pt x="1501" y="2553"/>
                    </a:cubicBezTo>
                    <a:lnTo>
                      <a:pt x="1835" y="1819"/>
                    </a:lnTo>
                    <a:cubicBezTo>
                      <a:pt x="1868" y="1819"/>
                      <a:pt x="1868" y="1785"/>
                      <a:pt x="1902" y="1785"/>
                    </a:cubicBezTo>
                    <a:lnTo>
                      <a:pt x="2569" y="1352"/>
                    </a:lnTo>
                    <a:cubicBezTo>
                      <a:pt x="2669" y="1318"/>
                      <a:pt x="2669" y="1185"/>
                      <a:pt x="2569" y="1118"/>
                    </a:cubicBezTo>
                    <a:lnTo>
                      <a:pt x="1868" y="785"/>
                    </a:lnTo>
                    <a:cubicBezTo>
                      <a:pt x="1835" y="785"/>
                      <a:pt x="1835" y="751"/>
                      <a:pt x="1802" y="751"/>
                    </a:cubicBezTo>
                    <a:lnTo>
                      <a:pt x="1401" y="51"/>
                    </a:lnTo>
                    <a:cubicBezTo>
                      <a:pt x="1368" y="17"/>
                      <a:pt x="1326" y="1"/>
                      <a:pt x="1285" y="1"/>
                    </a:cubicBezTo>
                    <a:close/>
                  </a:path>
                </a:pathLst>
              </a:custGeom>
              <a:solidFill>
                <a:schemeClr val="lt2"/>
              </a:solidFill>
              <a:ln>
                <a:noFill/>
              </a:ln>
            </p:spPr>
            <p:txBody>
              <a:bodyPr spcFirstLastPara="1" wrap="square" lIns="182850" tIns="182850" rIns="182850" bIns="182850" anchor="ctr" anchorCtr="0">
                <a:noAutofit/>
              </a:bodyPr>
              <a:lstStyle/>
              <a:p>
                <a:endParaRPr sz="3600"/>
              </a:p>
            </p:txBody>
          </p:sp>
          <p:sp>
            <p:nvSpPr>
              <p:cNvPr id="245" name="Google Shape;245;p33"/>
              <p:cNvSpPr/>
              <p:nvPr/>
            </p:nvSpPr>
            <p:spPr>
              <a:xfrm>
                <a:off x="8120789" y="1143402"/>
                <a:ext cx="56878" cy="55259"/>
              </a:xfrm>
              <a:custGeom>
                <a:avLst/>
                <a:gdLst/>
                <a:ahLst/>
                <a:cxnLst/>
                <a:rect l="l" t="t" r="r" b="b"/>
                <a:pathLst>
                  <a:path w="2670" h="2594" extrusionOk="0">
                    <a:moveTo>
                      <a:pt x="1285" y="0"/>
                    </a:moveTo>
                    <a:cubicBezTo>
                      <a:pt x="1243" y="0"/>
                      <a:pt x="1202" y="17"/>
                      <a:pt x="1168" y="50"/>
                    </a:cubicBezTo>
                    <a:lnTo>
                      <a:pt x="835" y="751"/>
                    </a:lnTo>
                    <a:cubicBezTo>
                      <a:pt x="801" y="784"/>
                      <a:pt x="801" y="817"/>
                      <a:pt x="768" y="817"/>
                    </a:cubicBezTo>
                    <a:lnTo>
                      <a:pt x="101" y="1251"/>
                    </a:lnTo>
                    <a:cubicBezTo>
                      <a:pt x="1" y="1284"/>
                      <a:pt x="1" y="1418"/>
                      <a:pt x="101" y="1451"/>
                    </a:cubicBezTo>
                    <a:lnTo>
                      <a:pt x="801" y="1818"/>
                    </a:lnTo>
                    <a:cubicBezTo>
                      <a:pt x="835" y="1818"/>
                      <a:pt x="835" y="1818"/>
                      <a:pt x="835" y="1852"/>
                    </a:cubicBezTo>
                    <a:lnTo>
                      <a:pt x="1268" y="2519"/>
                    </a:lnTo>
                    <a:cubicBezTo>
                      <a:pt x="1302" y="2569"/>
                      <a:pt x="1343" y="2594"/>
                      <a:pt x="1385" y="2594"/>
                    </a:cubicBezTo>
                    <a:cubicBezTo>
                      <a:pt x="1427" y="2594"/>
                      <a:pt x="1468" y="2569"/>
                      <a:pt x="1502" y="2519"/>
                    </a:cubicBezTo>
                    <a:lnTo>
                      <a:pt x="1869" y="1818"/>
                    </a:lnTo>
                    <a:cubicBezTo>
                      <a:pt x="1869" y="1785"/>
                      <a:pt x="1869" y="1751"/>
                      <a:pt x="1902" y="1751"/>
                    </a:cubicBezTo>
                    <a:lnTo>
                      <a:pt x="2569" y="1351"/>
                    </a:lnTo>
                    <a:cubicBezTo>
                      <a:pt x="2669" y="1284"/>
                      <a:pt x="2669" y="1151"/>
                      <a:pt x="2569" y="1118"/>
                    </a:cubicBezTo>
                    <a:lnTo>
                      <a:pt x="1869" y="784"/>
                    </a:lnTo>
                    <a:cubicBezTo>
                      <a:pt x="1835" y="751"/>
                      <a:pt x="1835" y="751"/>
                      <a:pt x="1802" y="717"/>
                    </a:cubicBezTo>
                    <a:lnTo>
                      <a:pt x="1402" y="50"/>
                    </a:lnTo>
                    <a:cubicBezTo>
                      <a:pt x="1368" y="17"/>
                      <a:pt x="1327" y="0"/>
                      <a:pt x="1285" y="0"/>
                    </a:cubicBezTo>
                    <a:close/>
                  </a:path>
                </a:pathLst>
              </a:custGeom>
              <a:solidFill>
                <a:schemeClr val="lt2"/>
              </a:solidFill>
              <a:ln>
                <a:noFill/>
              </a:ln>
            </p:spPr>
            <p:txBody>
              <a:bodyPr spcFirstLastPara="1" wrap="square" lIns="182850" tIns="182850" rIns="182850" bIns="182850" anchor="ctr" anchorCtr="0">
                <a:noAutofit/>
              </a:bodyPr>
              <a:lstStyle/>
              <a:p>
                <a:endParaRPr sz="3600"/>
              </a:p>
            </p:txBody>
          </p:sp>
          <p:sp>
            <p:nvSpPr>
              <p:cNvPr id="246" name="Google Shape;246;p33"/>
              <p:cNvSpPr/>
              <p:nvPr/>
            </p:nvSpPr>
            <p:spPr>
              <a:xfrm>
                <a:off x="7197633" y="539500"/>
                <a:ext cx="56878" cy="55280"/>
              </a:xfrm>
              <a:custGeom>
                <a:avLst/>
                <a:gdLst/>
                <a:ahLst/>
                <a:cxnLst/>
                <a:rect l="l" t="t" r="r" b="b"/>
                <a:pathLst>
                  <a:path w="2670" h="2595" extrusionOk="0">
                    <a:moveTo>
                      <a:pt x="1273" y="1"/>
                    </a:moveTo>
                    <a:cubicBezTo>
                      <a:pt x="1227" y="1"/>
                      <a:pt x="1185" y="26"/>
                      <a:pt x="1168" y="76"/>
                    </a:cubicBezTo>
                    <a:lnTo>
                      <a:pt x="801" y="776"/>
                    </a:lnTo>
                    <a:cubicBezTo>
                      <a:pt x="801" y="810"/>
                      <a:pt x="768" y="810"/>
                      <a:pt x="768" y="843"/>
                    </a:cubicBezTo>
                    <a:lnTo>
                      <a:pt x="67" y="1243"/>
                    </a:lnTo>
                    <a:cubicBezTo>
                      <a:pt x="1" y="1310"/>
                      <a:pt x="1" y="1444"/>
                      <a:pt x="67" y="1477"/>
                    </a:cubicBezTo>
                    <a:lnTo>
                      <a:pt x="801" y="1811"/>
                    </a:lnTo>
                    <a:cubicBezTo>
                      <a:pt x="801" y="1811"/>
                      <a:pt x="835" y="1844"/>
                      <a:pt x="835" y="1877"/>
                    </a:cubicBezTo>
                    <a:lnTo>
                      <a:pt x="1268" y="2544"/>
                    </a:lnTo>
                    <a:cubicBezTo>
                      <a:pt x="1285" y="2578"/>
                      <a:pt x="1327" y="2594"/>
                      <a:pt x="1368" y="2594"/>
                    </a:cubicBezTo>
                    <a:cubicBezTo>
                      <a:pt x="1410" y="2594"/>
                      <a:pt x="1452" y="2578"/>
                      <a:pt x="1468" y="2544"/>
                    </a:cubicBezTo>
                    <a:lnTo>
                      <a:pt x="1835" y="1811"/>
                    </a:lnTo>
                    <a:cubicBezTo>
                      <a:pt x="1835" y="1811"/>
                      <a:pt x="1869" y="1777"/>
                      <a:pt x="1902" y="1777"/>
                    </a:cubicBezTo>
                    <a:lnTo>
                      <a:pt x="2569" y="1344"/>
                    </a:lnTo>
                    <a:cubicBezTo>
                      <a:pt x="2669" y="1310"/>
                      <a:pt x="2669" y="1177"/>
                      <a:pt x="2569" y="1143"/>
                    </a:cubicBezTo>
                    <a:lnTo>
                      <a:pt x="1869" y="776"/>
                    </a:lnTo>
                    <a:cubicBezTo>
                      <a:pt x="1835" y="776"/>
                      <a:pt x="1835" y="743"/>
                      <a:pt x="1802" y="743"/>
                    </a:cubicBezTo>
                    <a:lnTo>
                      <a:pt x="1402" y="76"/>
                    </a:lnTo>
                    <a:cubicBezTo>
                      <a:pt x="1368" y="26"/>
                      <a:pt x="1318" y="1"/>
                      <a:pt x="1273" y="1"/>
                    </a:cubicBezTo>
                    <a:close/>
                  </a:path>
                </a:pathLst>
              </a:custGeom>
              <a:solidFill>
                <a:schemeClr val="lt2"/>
              </a:solidFill>
              <a:ln>
                <a:noFill/>
              </a:ln>
            </p:spPr>
            <p:txBody>
              <a:bodyPr spcFirstLastPara="1" wrap="square" lIns="182850" tIns="182850" rIns="182850" bIns="182850" anchor="ctr" anchorCtr="0">
                <a:noAutofit/>
              </a:bodyPr>
              <a:lstStyle/>
              <a:p>
                <a:endParaRPr sz="3600"/>
              </a:p>
            </p:txBody>
          </p:sp>
          <p:sp>
            <p:nvSpPr>
              <p:cNvPr id="247" name="Google Shape;247;p33"/>
              <p:cNvSpPr/>
              <p:nvPr/>
            </p:nvSpPr>
            <p:spPr>
              <a:xfrm>
                <a:off x="5602183" y="3531933"/>
                <a:ext cx="31293" cy="30590"/>
              </a:xfrm>
              <a:custGeom>
                <a:avLst/>
                <a:gdLst/>
                <a:ahLst/>
                <a:cxnLst/>
                <a:rect l="l" t="t" r="r" b="b"/>
                <a:pathLst>
                  <a:path w="1469" h="1436" extrusionOk="0">
                    <a:moveTo>
                      <a:pt x="731" y="1"/>
                    </a:moveTo>
                    <a:cubicBezTo>
                      <a:pt x="710" y="1"/>
                      <a:pt x="685" y="17"/>
                      <a:pt x="668" y="51"/>
                    </a:cubicBezTo>
                    <a:lnTo>
                      <a:pt x="468" y="451"/>
                    </a:lnTo>
                    <a:lnTo>
                      <a:pt x="435" y="451"/>
                    </a:lnTo>
                    <a:lnTo>
                      <a:pt x="68" y="685"/>
                    </a:lnTo>
                    <a:cubicBezTo>
                      <a:pt x="1" y="718"/>
                      <a:pt x="1" y="785"/>
                      <a:pt x="68" y="818"/>
                    </a:cubicBezTo>
                    <a:lnTo>
                      <a:pt x="468" y="1018"/>
                    </a:lnTo>
                    <a:lnTo>
                      <a:pt x="701" y="1385"/>
                    </a:lnTo>
                    <a:cubicBezTo>
                      <a:pt x="718" y="1418"/>
                      <a:pt x="743" y="1435"/>
                      <a:pt x="768" y="1435"/>
                    </a:cubicBezTo>
                    <a:cubicBezTo>
                      <a:pt x="793" y="1435"/>
                      <a:pt x="818" y="1418"/>
                      <a:pt x="835" y="1385"/>
                    </a:cubicBezTo>
                    <a:lnTo>
                      <a:pt x="1035" y="1018"/>
                    </a:lnTo>
                    <a:cubicBezTo>
                      <a:pt x="1035" y="985"/>
                      <a:pt x="1035" y="985"/>
                      <a:pt x="1035" y="985"/>
                    </a:cubicBezTo>
                    <a:lnTo>
                      <a:pt x="1435" y="751"/>
                    </a:lnTo>
                    <a:cubicBezTo>
                      <a:pt x="1469" y="718"/>
                      <a:pt x="1469" y="651"/>
                      <a:pt x="1435" y="618"/>
                    </a:cubicBezTo>
                    <a:lnTo>
                      <a:pt x="1035" y="451"/>
                    </a:lnTo>
                    <a:cubicBezTo>
                      <a:pt x="1035" y="418"/>
                      <a:pt x="1002" y="418"/>
                      <a:pt x="1002" y="418"/>
                    </a:cubicBezTo>
                    <a:lnTo>
                      <a:pt x="768" y="51"/>
                    </a:lnTo>
                    <a:cubicBezTo>
                      <a:pt x="768" y="17"/>
                      <a:pt x="751" y="1"/>
                      <a:pt x="731" y="1"/>
                    </a:cubicBezTo>
                    <a:close/>
                  </a:path>
                </a:pathLst>
              </a:custGeom>
              <a:solidFill>
                <a:schemeClr val="lt2"/>
              </a:solidFill>
              <a:ln>
                <a:noFill/>
              </a:ln>
            </p:spPr>
            <p:txBody>
              <a:bodyPr spcFirstLastPara="1" wrap="square" lIns="182850" tIns="182850" rIns="182850" bIns="182850" anchor="ctr" anchorCtr="0">
                <a:noAutofit/>
              </a:bodyPr>
              <a:lstStyle/>
              <a:p>
                <a:endParaRPr sz="3600"/>
              </a:p>
            </p:txBody>
          </p:sp>
          <p:sp>
            <p:nvSpPr>
              <p:cNvPr id="248" name="Google Shape;248;p33"/>
              <p:cNvSpPr/>
              <p:nvPr/>
            </p:nvSpPr>
            <p:spPr>
              <a:xfrm>
                <a:off x="4929911" y="1334569"/>
                <a:ext cx="34830" cy="34830"/>
              </a:xfrm>
              <a:custGeom>
                <a:avLst/>
                <a:gdLst/>
                <a:ahLst/>
                <a:cxnLst/>
                <a:rect l="l" t="t" r="r" b="b"/>
                <a:pathLst>
                  <a:path w="1635" h="1635" extrusionOk="0">
                    <a:moveTo>
                      <a:pt x="801" y="0"/>
                    </a:moveTo>
                    <a:cubicBezTo>
                      <a:pt x="776" y="0"/>
                      <a:pt x="751" y="17"/>
                      <a:pt x="734" y="50"/>
                    </a:cubicBezTo>
                    <a:lnTo>
                      <a:pt x="534" y="517"/>
                    </a:lnTo>
                    <a:cubicBezTo>
                      <a:pt x="500" y="517"/>
                      <a:pt x="500" y="517"/>
                      <a:pt x="500" y="551"/>
                    </a:cubicBezTo>
                    <a:lnTo>
                      <a:pt x="67" y="784"/>
                    </a:lnTo>
                    <a:cubicBezTo>
                      <a:pt x="0" y="818"/>
                      <a:pt x="0" y="918"/>
                      <a:pt x="67" y="951"/>
                    </a:cubicBezTo>
                    <a:lnTo>
                      <a:pt x="500" y="1151"/>
                    </a:lnTo>
                    <a:cubicBezTo>
                      <a:pt x="500" y="1151"/>
                      <a:pt x="500" y="1151"/>
                      <a:pt x="534" y="1184"/>
                    </a:cubicBezTo>
                    <a:lnTo>
                      <a:pt x="767" y="1585"/>
                    </a:lnTo>
                    <a:cubicBezTo>
                      <a:pt x="784" y="1618"/>
                      <a:pt x="809" y="1635"/>
                      <a:pt x="834" y="1635"/>
                    </a:cubicBezTo>
                    <a:cubicBezTo>
                      <a:pt x="859" y="1635"/>
                      <a:pt x="884" y="1618"/>
                      <a:pt x="901" y="1585"/>
                    </a:cubicBezTo>
                    <a:lnTo>
                      <a:pt x="1134" y="1151"/>
                    </a:lnTo>
                    <a:cubicBezTo>
                      <a:pt x="1134" y="1151"/>
                      <a:pt x="1134" y="1118"/>
                      <a:pt x="1168" y="1118"/>
                    </a:cubicBezTo>
                    <a:lnTo>
                      <a:pt x="1568" y="851"/>
                    </a:lnTo>
                    <a:cubicBezTo>
                      <a:pt x="1635" y="818"/>
                      <a:pt x="1635" y="751"/>
                      <a:pt x="1568" y="717"/>
                    </a:cubicBezTo>
                    <a:lnTo>
                      <a:pt x="1134" y="517"/>
                    </a:lnTo>
                    <a:cubicBezTo>
                      <a:pt x="1134" y="484"/>
                      <a:pt x="1134" y="484"/>
                      <a:pt x="1134" y="484"/>
                    </a:cubicBezTo>
                    <a:lnTo>
                      <a:pt x="867" y="50"/>
                    </a:lnTo>
                    <a:cubicBezTo>
                      <a:pt x="851" y="17"/>
                      <a:pt x="826" y="0"/>
                      <a:pt x="801" y="0"/>
                    </a:cubicBezTo>
                    <a:close/>
                  </a:path>
                </a:pathLst>
              </a:custGeom>
              <a:solidFill>
                <a:schemeClr val="lt2"/>
              </a:solidFill>
              <a:ln>
                <a:noFill/>
              </a:ln>
            </p:spPr>
            <p:txBody>
              <a:bodyPr spcFirstLastPara="1" wrap="square" lIns="182850" tIns="182850" rIns="182850" bIns="182850" anchor="ctr" anchorCtr="0">
                <a:noAutofit/>
              </a:bodyPr>
              <a:lstStyle/>
              <a:p>
                <a:endParaRPr sz="3600"/>
              </a:p>
            </p:txBody>
          </p:sp>
          <p:sp>
            <p:nvSpPr>
              <p:cNvPr id="249" name="Google Shape;249;p33"/>
              <p:cNvSpPr/>
              <p:nvPr/>
            </p:nvSpPr>
            <p:spPr>
              <a:xfrm>
                <a:off x="5697415" y="2242084"/>
                <a:ext cx="34851" cy="34297"/>
              </a:xfrm>
              <a:custGeom>
                <a:avLst/>
                <a:gdLst/>
                <a:ahLst/>
                <a:cxnLst/>
                <a:rect l="l" t="t" r="r" b="b"/>
                <a:pathLst>
                  <a:path w="1636" h="1610" extrusionOk="0">
                    <a:moveTo>
                      <a:pt x="781" y="0"/>
                    </a:moveTo>
                    <a:cubicBezTo>
                      <a:pt x="751" y="0"/>
                      <a:pt x="718" y="17"/>
                      <a:pt x="701" y="50"/>
                    </a:cubicBezTo>
                    <a:lnTo>
                      <a:pt x="501" y="484"/>
                    </a:lnTo>
                    <a:cubicBezTo>
                      <a:pt x="501" y="484"/>
                      <a:pt x="468" y="517"/>
                      <a:pt x="468" y="517"/>
                    </a:cubicBezTo>
                    <a:lnTo>
                      <a:pt x="34" y="784"/>
                    </a:lnTo>
                    <a:cubicBezTo>
                      <a:pt x="1" y="818"/>
                      <a:pt x="1" y="884"/>
                      <a:pt x="34" y="918"/>
                    </a:cubicBezTo>
                    <a:lnTo>
                      <a:pt x="468" y="1118"/>
                    </a:lnTo>
                    <a:cubicBezTo>
                      <a:pt x="501" y="1151"/>
                      <a:pt x="501" y="1151"/>
                      <a:pt x="501" y="1151"/>
                    </a:cubicBezTo>
                    <a:lnTo>
                      <a:pt x="768" y="1585"/>
                    </a:lnTo>
                    <a:cubicBezTo>
                      <a:pt x="785" y="1602"/>
                      <a:pt x="810" y="1610"/>
                      <a:pt x="835" y="1610"/>
                    </a:cubicBezTo>
                    <a:cubicBezTo>
                      <a:pt x="860" y="1610"/>
                      <a:pt x="885" y="1602"/>
                      <a:pt x="901" y="1585"/>
                    </a:cubicBezTo>
                    <a:lnTo>
                      <a:pt x="1135" y="1151"/>
                    </a:lnTo>
                    <a:cubicBezTo>
                      <a:pt x="1135" y="1118"/>
                      <a:pt x="1135" y="1118"/>
                      <a:pt x="1168" y="1118"/>
                    </a:cubicBezTo>
                    <a:lnTo>
                      <a:pt x="1569" y="851"/>
                    </a:lnTo>
                    <a:cubicBezTo>
                      <a:pt x="1635" y="818"/>
                      <a:pt x="1635" y="718"/>
                      <a:pt x="1569" y="684"/>
                    </a:cubicBezTo>
                    <a:lnTo>
                      <a:pt x="1135" y="484"/>
                    </a:lnTo>
                    <a:cubicBezTo>
                      <a:pt x="1135" y="484"/>
                      <a:pt x="1102" y="484"/>
                      <a:pt x="1102" y="451"/>
                    </a:cubicBezTo>
                    <a:lnTo>
                      <a:pt x="835" y="50"/>
                    </a:lnTo>
                    <a:cubicBezTo>
                      <a:pt x="835" y="17"/>
                      <a:pt x="810" y="0"/>
                      <a:pt x="781" y="0"/>
                    </a:cubicBezTo>
                    <a:close/>
                  </a:path>
                </a:pathLst>
              </a:custGeom>
              <a:solidFill>
                <a:schemeClr val="lt2"/>
              </a:solidFill>
              <a:ln>
                <a:noFill/>
              </a:ln>
            </p:spPr>
            <p:txBody>
              <a:bodyPr spcFirstLastPara="1" wrap="square" lIns="182850" tIns="182850" rIns="182850" bIns="182850" anchor="ctr" anchorCtr="0">
                <a:noAutofit/>
              </a:bodyPr>
              <a:lstStyle/>
              <a:p>
                <a:endParaRPr sz="3600"/>
              </a:p>
            </p:txBody>
          </p:sp>
          <p:sp>
            <p:nvSpPr>
              <p:cNvPr id="250" name="Google Shape;250;p33"/>
              <p:cNvSpPr/>
              <p:nvPr/>
            </p:nvSpPr>
            <p:spPr>
              <a:xfrm>
                <a:off x="6341288" y="556970"/>
                <a:ext cx="948664" cy="897197"/>
              </a:xfrm>
              <a:custGeom>
                <a:avLst/>
                <a:gdLst/>
                <a:ahLst/>
                <a:cxnLst/>
                <a:rect l="l" t="t" r="r" b="b"/>
                <a:pathLst>
                  <a:path w="44533" h="42117" extrusionOk="0">
                    <a:moveTo>
                      <a:pt x="21917" y="1"/>
                    </a:moveTo>
                    <a:cubicBezTo>
                      <a:pt x="11423" y="1"/>
                      <a:pt x="2331" y="7824"/>
                      <a:pt x="1034" y="18503"/>
                    </a:cubicBezTo>
                    <a:cubicBezTo>
                      <a:pt x="0" y="26942"/>
                      <a:pt x="4170" y="35215"/>
                      <a:pt x="11575" y="39385"/>
                    </a:cubicBezTo>
                    <a:cubicBezTo>
                      <a:pt x="14802" y="41216"/>
                      <a:pt x="18376" y="42116"/>
                      <a:pt x="21938" y="42116"/>
                    </a:cubicBezTo>
                    <a:cubicBezTo>
                      <a:pt x="26551" y="42116"/>
                      <a:pt x="31142" y="40606"/>
                      <a:pt x="34925" y="37650"/>
                    </a:cubicBezTo>
                    <a:cubicBezTo>
                      <a:pt x="41630" y="32413"/>
                      <a:pt x="44532" y="23640"/>
                      <a:pt x="42231" y="15401"/>
                    </a:cubicBezTo>
                    <a:cubicBezTo>
                      <a:pt x="39962" y="7195"/>
                      <a:pt x="32957" y="1191"/>
                      <a:pt x="24485" y="157"/>
                    </a:cubicBezTo>
                    <a:cubicBezTo>
                      <a:pt x="23622" y="52"/>
                      <a:pt x="22765" y="1"/>
                      <a:pt x="21917" y="1"/>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251" name="Google Shape;251;p33"/>
              <p:cNvSpPr/>
              <p:nvPr/>
            </p:nvSpPr>
            <p:spPr>
              <a:xfrm>
                <a:off x="6699506" y="1059888"/>
                <a:ext cx="233049" cy="195642"/>
              </a:xfrm>
              <a:custGeom>
                <a:avLst/>
                <a:gdLst/>
                <a:ahLst/>
                <a:cxnLst/>
                <a:rect l="l" t="t" r="r" b="b"/>
                <a:pathLst>
                  <a:path w="10940" h="9184" extrusionOk="0">
                    <a:moveTo>
                      <a:pt x="4942" y="1"/>
                    </a:moveTo>
                    <a:cubicBezTo>
                      <a:pt x="2636" y="1"/>
                      <a:pt x="643" y="1690"/>
                      <a:pt x="365" y="4037"/>
                    </a:cubicBezTo>
                    <a:cubicBezTo>
                      <a:pt x="0" y="6983"/>
                      <a:pt x="2372" y="9183"/>
                      <a:pt x="4938" y="9183"/>
                    </a:cubicBezTo>
                    <a:cubicBezTo>
                      <a:pt x="5888" y="9183"/>
                      <a:pt x="6864" y="8882"/>
                      <a:pt x="7737" y="8207"/>
                    </a:cubicBezTo>
                    <a:cubicBezTo>
                      <a:pt x="10940" y="5705"/>
                      <a:pt x="9539" y="568"/>
                      <a:pt x="5502" y="34"/>
                    </a:cubicBezTo>
                    <a:cubicBezTo>
                      <a:pt x="5314" y="12"/>
                      <a:pt x="5127" y="1"/>
                      <a:pt x="4942" y="1"/>
                    </a:cubicBezTo>
                    <a:close/>
                  </a:path>
                </a:pathLst>
              </a:custGeom>
              <a:solidFill>
                <a:srgbClr val="0E2124">
                  <a:alpha val="14550"/>
                </a:srgbClr>
              </a:solidFill>
              <a:ln>
                <a:noFill/>
              </a:ln>
            </p:spPr>
            <p:txBody>
              <a:bodyPr spcFirstLastPara="1" wrap="square" lIns="182850" tIns="182850" rIns="182850" bIns="182850" anchor="ctr" anchorCtr="0">
                <a:noAutofit/>
              </a:bodyPr>
              <a:lstStyle/>
              <a:p>
                <a:endParaRPr sz="3600"/>
              </a:p>
            </p:txBody>
          </p:sp>
          <p:sp>
            <p:nvSpPr>
              <p:cNvPr id="252" name="Google Shape;252;p33"/>
              <p:cNvSpPr/>
              <p:nvPr/>
            </p:nvSpPr>
            <p:spPr>
              <a:xfrm>
                <a:off x="6688811" y="1060612"/>
                <a:ext cx="202523" cy="193938"/>
              </a:xfrm>
              <a:custGeom>
                <a:avLst/>
                <a:gdLst/>
                <a:ahLst/>
                <a:cxnLst/>
                <a:rect l="l" t="t" r="r" b="b"/>
                <a:pathLst>
                  <a:path w="9507" h="9104" extrusionOk="0">
                    <a:moveTo>
                      <a:pt x="4766" y="1"/>
                    </a:moveTo>
                    <a:cubicBezTo>
                      <a:pt x="2519" y="1"/>
                      <a:pt x="583" y="1715"/>
                      <a:pt x="367" y="4003"/>
                    </a:cubicBezTo>
                    <a:cubicBezTo>
                      <a:pt x="0" y="6471"/>
                      <a:pt x="1701" y="8773"/>
                      <a:pt x="4203" y="9073"/>
                    </a:cubicBezTo>
                    <a:cubicBezTo>
                      <a:pt x="4373" y="9094"/>
                      <a:pt x="4541" y="9104"/>
                      <a:pt x="4707" y="9104"/>
                    </a:cubicBezTo>
                    <a:cubicBezTo>
                      <a:pt x="6986" y="9104"/>
                      <a:pt x="8860" y="7235"/>
                      <a:pt x="9140" y="4904"/>
                    </a:cubicBezTo>
                    <a:cubicBezTo>
                      <a:pt x="9507" y="2469"/>
                      <a:pt x="7739" y="234"/>
                      <a:pt x="5304" y="33"/>
                    </a:cubicBezTo>
                    <a:cubicBezTo>
                      <a:pt x="5123" y="11"/>
                      <a:pt x="4943" y="1"/>
                      <a:pt x="4766" y="1"/>
                    </a:cubicBezTo>
                    <a:close/>
                  </a:path>
                </a:pathLst>
              </a:custGeom>
              <a:solidFill>
                <a:srgbClr val="0E2124">
                  <a:alpha val="14550"/>
                </a:srgbClr>
              </a:solidFill>
              <a:ln>
                <a:noFill/>
              </a:ln>
            </p:spPr>
            <p:txBody>
              <a:bodyPr spcFirstLastPara="1" wrap="square" lIns="182850" tIns="182850" rIns="182850" bIns="182850" anchor="ctr" anchorCtr="0">
                <a:noAutofit/>
              </a:bodyPr>
              <a:lstStyle/>
              <a:p>
                <a:endParaRPr sz="3600"/>
              </a:p>
            </p:txBody>
          </p:sp>
          <p:sp>
            <p:nvSpPr>
              <p:cNvPr id="253" name="Google Shape;253;p33"/>
              <p:cNvSpPr/>
              <p:nvPr/>
            </p:nvSpPr>
            <p:spPr>
              <a:xfrm>
                <a:off x="6300063" y="565982"/>
                <a:ext cx="698530" cy="887846"/>
              </a:xfrm>
              <a:custGeom>
                <a:avLst/>
                <a:gdLst/>
                <a:ahLst/>
                <a:cxnLst/>
                <a:rect l="l" t="t" r="r" b="b"/>
                <a:pathLst>
                  <a:path w="32791" h="41678" extrusionOk="0">
                    <a:moveTo>
                      <a:pt x="19648" y="0"/>
                    </a:moveTo>
                    <a:lnTo>
                      <a:pt x="19648" y="0"/>
                    </a:lnTo>
                    <a:cubicBezTo>
                      <a:pt x="7339" y="2569"/>
                      <a:pt x="1" y="15278"/>
                      <a:pt x="3970" y="27220"/>
                    </a:cubicBezTo>
                    <a:cubicBezTo>
                      <a:pt x="6916" y="36159"/>
                      <a:pt x="15208" y="41677"/>
                      <a:pt x="23976" y="41677"/>
                    </a:cubicBezTo>
                    <a:cubicBezTo>
                      <a:pt x="26922" y="41677"/>
                      <a:pt x="29922" y="41054"/>
                      <a:pt x="32791" y="39729"/>
                    </a:cubicBezTo>
                    <a:lnTo>
                      <a:pt x="32791" y="39729"/>
                    </a:lnTo>
                    <a:cubicBezTo>
                      <a:pt x="31387" y="40017"/>
                      <a:pt x="29967" y="40159"/>
                      <a:pt x="28552" y="40159"/>
                    </a:cubicBezTo>
                    <a:cubicBezTo>
                      <a:pt x="24720" y="40159"/>
                      <a:pt x="20926" y="39116"/>
                      <a:pt x="17613" y="37094"/>
                    </a:cubicBezTo>
                    <a:lnTo>
                      <a:pt x="17780" y="37027"/>
                    </a:lnTo>
                    <a:cubicBezTo>
                      <a:pt x="17780" y="37027"/>
                      <a:pt x="18147" y="35259"/>
                      <a:pt x="16946" y="34625"/>
                    </a:cubicBezTo>
                    <a:cubicBezTo>
                      <a:pt x="16529" y="34458"/>
                      <a:pt x="16087" y="34375"/>
                      <a:pt x="15649" y="34375"/>
                    </a:cubicBezTo>
                    <a:cubicBezTo>
                      <a:pt x="15212" y="34375"/>
                      <a:pt x="14778" y="34458"/>
                      <a:pt x="14378" y="34625"/>
                    </a:cubicBezTo>
                    <a:cubicBezTo>
                      <a:pt x="12109" y="32557"/>
                      <a:pt x="10308" y="30055"/>
                      <a:pt x="9107" y="27220"/>
                    </a:cubicBezTo>
                    <a:cubicBezTo>
                      <a:pt x="8974" y="26886"/>
                      <a:pt x="8840" y="26519"/>
                      <a:pt x="8707" y="26153"/>
                    </a:cubicBezTo>
                    <a:cubicBezTo>
                      <a:pt x="9207" y="25452"/>
                      <a:pt x="9474" y="24618"/>
                      <a:pt x="9474" y="23717"/>
                    </a:cubicBezTo>
                    <a:cubicBezTo>
                      <a:pt x="9374" y="22517"/>
                      <a:pt x="7639" y="21216"/>
                      <a:pt x="7573" y="21182"/>
                    </a:cubicBezTo>
                    <a:cubicBezTo>
                      <a:pt x="7406" y="19614"/>
                      <a:pt x="7439" y="18080"/>
                      <a:pt x="7639" y="16512"/>
                    </a:cubicBezTo>
                    <a:cubicBezTo>
                      <a:pt x="7673" y="16212"/>
                      <a:pt x="7706" y="15912"/>
                      <a:pt x="7773" y="15612"/>
                    </a:cubicBezTo>
                    <a:cubicBezTo>
                      <a:pt x="8106" y="15545"/>
                      <a:pt x="9107" y="15278"/>
                      <a:pt x="9241" y="14411"/>
                    </a:cubicBezTo>
                    <a:cubicBezTo>
                      <a:pt x="9274" y="13677"/>
                      <a:pt x="9040" y="12976"/>
                      <a:pt x="8573" y="12476"/>
                    </a:cubicBezTo>
                    <a:cubicBezTo>
                      <a:pt x="10375" y="6939"/>
                      <a:pt x="14378" y="2436"/>
                      <a:pt x="19648" y="0"/>
                    </a:cubicBezTo>
                    <a:close/>
                  </a:path>
                </a:pathLst>
              </a:custGeom>
              <a:solidFill>
                <a:srgbClr val="0E2124">
                  <a:alpha val="11390"/>
                </a:srgbClr>
              </a:solidFill>
              <a:ln>
                <a:noFill/>
              </a:ln>
            </p:spPr>
            <p:txBody>
              <a:bodyPr spcFirstLastPara="1" wrap="square" lIns="182850" tIns="182850" rIns="182850" bIns="182850" anchor="ctr" anchorCtr="0">
                <a:noAutofit/>
              </a:bodyPr>
              <a:lstStyle/>
              <a:p>
                <a:endParaRPr sz="3600"/>
              </a:p>
            </p:txBody>
          </p:sp>
          <p:sp>
            <p:nvSpPr>
              <p:cNvPr id="254" name="Google Shape;254;p33"/>
              <p:cNvSpPr/>
              <p:nvPr/>
            </p:nvSpPr>
            <p:spPr>
              <a:xfrm>
                <a:off x="6478107" y="911991"/>
                <a:ext cx="25222" cy="21430"/>
              </a:xfrm>
              <a:custGeom>
                <a:avLst/>
                <a:gdLst/>
                <a:ahLst/>
                <a:cxnLst/>
                <a:rect l="l" t="t" r="r" b="b"/>
                <a:pathLst>
                  <a:path w="1184" h="1006" extrusionOk="0">
                    <a:moveTo>
                      <a:pt x="525" y="1"/>
                    </a:moveTo>
                    <a:cubicBezTo>
                      <a:pt x="283" y="1"/>
                      <a:pt x="81" y="191"/>
                      <a:pt x="50" y="438"/>
                    </a:cubicBezTo>
                    <a:cubicBezTo>
                      <a:pt x="0" y="758"/>
                      <a:pt x="260" y="1006"/>
                      <a:pt x="548" y="1006"/>
                    </a:cubicBezTo>
                    <a:cubicBezTo>
                      <a:pt x="649" y="1006"/>
                      <a:pt x="754" y="975"/>
                      <a:pt x="850" y="905"/>
                    </a:cubicBezTo>
                    <a:cubicBezTo>
                      <a:pt x="1184" y="605"/>
                      <a:pt x="1050" y="38"/>
                      <a:pt x="583" y="4"/>
                    </a:cubicBezTo>
                    <a:cubicBezTo>
                      <a:pt x="564" y="2"/>
                      <a:pt x="544" y="1"/>
                      <a:pt x="525" y="1"/>
                    </a:cubicBezTo>
                    <a:close/>
                  </a:path>
                </a:pathLst>
              </a:custGeom>
              <a:solidFill>
                <a:srgbClr val="0E2124">
                  <a:alpha val="14550"/>
                </a:srgbClr>
              </a:solidFill>
              <a:ln>
                <a:noFill/>
              </a:ln>
            </p:spPr>
            <p:txBody>
              <a:bodyPr spcFirstLastPara="1" wrap="square" lIns="182850" tIns="182850" rIns="182850" bIns="182850" anchor="ctr" anchorCtr="0">
                <a:noAutofit/>
              </a:bodyPr>
              <a:lstStyle/>
              <a:p>
                <a:endParaRPr sz="3600"/>
              </a:p>
            </p:txBody>
          </p:sp>
          <p:sp>
            <p:nvSpPr>
              <p:cNvPr id="255" name="Google Shape;255;p33"/>
              <p:cNvSpPr/>
              <p:nvPr/>
            </p:nvSpPr>
            <p:spPr>
              <a:xfrm>
                <a:off x="6968095" y="1127466"/>
                <a:ext cx="137167" cy="151312"/>
              </a:xfrm>
              <a:custGeom>
                <a:avLst/>
                <a:gdLst/>
                <a:ahLst/>
                <a:cxnLst/>
                <a:rect l="l" t="t" r="r" b="b"/>
                <a:pathLst>
                  <a:path w="6439" h="7103" extrusionOk="0">
                    <a:moveTo>
                      <a:pt x="4264" y="0"/>
                    </a:moveTo>
                    <a:cubicBezTo>
                      <a:pt x="4031" y="0"/>
                      <a:pt x="3796" y="43"/>
                      <a:pt x="3570" y="131"/>
                    </a:cubicBezTo>
                    <a:lnTo>
                      <a:pt x="3036" y="31"/>
                    </a:lnTo>
                    <a:cubicBezTo>
                      <a:pt x="3000" y="27"/>
                      <a:pt x="2964" y="25"/>
                      <a:pt x="2928" y="25"/>
                    </a:cubicBezTo>
                    <a:cubicBezTo>
                      <a:pt x="2342" y="25"/>
                      <a:pt x="1847" y="529"/>
                      <a:pt x="1501" y="1032"/>
                    </a:cubicBezTo>
                    <a:cubicBezTo>
                      <a:pt x="901" y="1799"/>
                      <a:pt x="467" y="2700"/>
                      <a:pt x="234" y="3634"/>
                    </a:cubicBezTo>
                    <a:cubicBezTo>
                      <a:pt x="0" y="4601"/>
                      <a:pt x="201" y="5635"/>
                      <a:pt x="801" y="6436"/>
                    </a:cubicBezTo>
                    <a:cubicBezTo>
                      <a:pt x="1135" y="6836"/>
                      <a:pt x="1635" y="7103"/>
                      <a:pt x="2169" y="7103"/>
                    </a:cubicBezTo>
                    <a:cubicBezTo>
                      <a:pt x="2636" y="7036"/>
                      <a:pt x="3069" y="6869"/>
                      <a:pt x="3436" y="6569"/>
                    </a:cubicBezTo>
                    <a:cubicBezTo>
                      <a:pt x="4137" y="6035"/>
                      <a:pt x="4737" y="5468"/>
                      <a:pt x="5271" y="4801"/>
                    </a:cubicBezTo>
                    <a:cubicBezTo>
                      <a:pt x="5738" y="4201"/>
                      <a:pt x="6105" y="3534"/>
                      <a:pt x="6272" y="2800"/>
                    </a:cubicBezTo>
                    <a:cubicBezTo>
                      <a:pt x="6438" y="2032"/>
                      <a:pt x="6238" y="1265"/>
                      <a:pt x="5771" y="665"/>
                    </a:cubicBezTo>
                    <a:cubicBezTo>
                      <a:pt x="5371" y="241"/>
                      <a:pt x="4822" y="0"/>
                      <a:pt x="4264" y="0"/>
                    </a:cubicBezTo>
                    <a:close/>
                  </a:path>
                </a:pathLst>
              </a:custGeom>
              <a:solidFill>
                <a:srgbClr val="0E2124">
                  <a:alpha val="14550"/>
                </a:srgbClr>
              </a:solidFill>
              <a:ln>
                <a:noFill/>
              </a:ln>
            </p:spPr>
            <p:txBody>
              <a:bodyPr spcFirstLastPara="1" wrap="square" lIns="182850" tIns="182850" rIns="182850" bIns="182850" anchor="ctr" anchorCtr="0">
                <a:noAutofit/>
              </a:bodyPr>
              <a:lstStyle/>
              <a:p>
                <a:endParaRPr sz="3600"/>
              </a:p>
            </p:txBody>
          </p:sp>
          <p:sp>
            <p:nvSpPr>
              <p:cNvPr id="256" name="Google Shape;256;p33"/>
              <p:cNvSpPr/>
              <p:nvPr/>
            </p:nvSpPr>
            <p:spPr>
              <a:xfrm>
                <a:off x="6958849" y="1124569"/>
                <a:ext cx="135740" cy="151376"/>
              </a:xfrm>
              <a:custGeom>
                <a:avLst/>
                <a:gdLst/>
                <a:ahLst/>
                <a:cxnLst/>
                <a:rect l="l" t="t" r="r" b="b"/>
                <a:pathLst>
                  <a:path w="6372" h="7106" extrusionOk="0">
                    <a:moveTo>
                      <a:pt x="3803" y="0"/>
                    </a:moveTo>
                    <a:lnTo>
                      <a:pt x="2970" y="134"/>
                    </a:lnTo>
                    <a:cubicBezTo>
                      <a:pt x="2336" y="234"/>
                      <a:pt x="1802" y="601"/>
                      <a:pt x="1435" y="1101"/>
                    </a:cubicBezTo>
                    <a:cubicBezTo>
                      <a:pt x="835" y="1868"/>
                      <a:pt x="401" y="2769"/>
                      <a:pt x="168" y="3736"/>
                    </a:cubicBezTo>
                    <a:cubicBezTo>
                      <a:pt x="1" y="4670"/>
                      <a:pt x="301" y="5671"/>
                      <a:pt x="968" y="6371"/>
                    </a:cubicBezTo>
                    <a:cubicBezTo>
                      <a:pt x="1335" y="6772"/>
                      <a:pt x="1669" y="7105"/>
                      <a:pt x="2169" y="7105"/>
                    </a:cubicBezTo>
                    <a:cubicBezTo>
                      <a:pt x="2636" y="7072"/>
                      <a:pt x="3036" y="6905"/>
                      <a:pt x="3403" y="6638"/>
                    </a:cubicBezTo>
                    <a:cubicBezTo>
                      <a:pt x="4070" y="6138"/>
                      <a:pt x="4671" y="5538"/>
                      <a:pt x="5204" y="4870"/>
                    </a:cubicBezTo>
                    <a:cubicBezTo>
                      <a:pt x="5705" y="4303"/>
                      <a:pt x="6038" y="3603"/>
                      <a:pt x="6205" y="2869"/>
                    </a:cubicBezTo>
                    <a:cubicBezTo>
                      <a:pt x="6372" y="2135"/>
                      <a:pt x="6205" y="1335"/>
                      <a:pt x="5705" y="734"/>
                    </a:cubicBezTo>
                    <a:cubicBezTo>
                      <a:pt x="5171" y="134"/>
                      <a:pt x="4637" y="34"/>
                      <a:pt x="3803" y="0"/>
                    </a:cubicBezTo>
                    <a:close/>
                  </a:path>
                </a:pathLst>
              </a:custGeom>
              <a:solidFill>
                <a:srgbClr val="0E2124">
                  <a:alpha val="14550"/>
                </a:srgbClr>
              </a:solidFill>
              <a:ln>
                <a:noFill/>
              </a:ln>
            </p:spPr>
            <p:txBody>
              <a:bodyPr spcFirstLastPara="1" wrap="square" lIns="182850" tIns="182850" rIns="182850" bIns="182850" anchor="ctr" anchorCtr="0">
                <a:noAutofit/>
              </a:bodyPr>
              <a:lstStyle/>
              <a:p>
                <a:endParaRPr sz="3600"/>
              </a:p>
            </p:txBody>
          </p:sp>
          <p:sp>
            <p:nvSpPr>
              <p:cNvPr id="257" name="Google Shape;257;p33"/>
              <p:cNvSpPr/>
              <p:nvPr/>
            </p:nvSpPr>
            <p:spPr>
              <a:xfrm>
                <a:off x="6579369" y="683477"/>
                <a:ext cx="157042" cy="130478"/>
              </a:xfrm>
              <a:custGeom>
                <a:avLst/>
                <a:gdLst/>
                <a:ahLst/>
                <a:cxnLst/>
                <a:rect l="l" t="t" r="r" b="b"/>
                <a:pathLst>
                  <a:path w="7372" h="6125" extrusionOk="0">
                    <a:moveTo>
                      <a:pt x="4539" y="0"/>
                    </a:moveTo>
                    <a:cubicBezTo>
                      <a:pt x="4149" y="0"/>
                      <a:pt x="3726" y="155"/>
                      <a:pt x="3369" y="323"/>
                    </a:cubicBezTo>
                    <a:cubicBezTo>
                      <a:pt x="2468" y="690"/>
                      <a:pt x="1668" y="1257"/>
                      <a:pt x="967" y="1991"/>
                    </a:cubicBezTo>
                    <a:cubicBezTo>
                      <a:pt x="300" y="2725"/>
                      <a:pt x="0" y="3692"/>
                      <a:pt x="133" y="4693"/>
                    </a:cubicBezTo>
                    <a:cubicBezTo>
                      <a:pt x="200" y="5193"/>
                      <a:pt x="534" y="5660"/>
                      <a:pt x="967" y="5927"/>
                    </a:cubicBezTo>
                    <a:cubicBezTo>
                      <a:pt x="1270" y="6067"/>
                      <a:pt x="1605" y="6125"/>
                      <a:pt x="1938" y="6125"/>
                    </a:cubicBezTo>
                    <a:cubicBezTo>
                      <a:pt x="2083" y="6125"/>
                      <a:pt x="2227" y="6114"/>
                      <a:pt x="2368" y="6094"/>
                    </a:cubicBezTo>
                    <a:cubicBezTo>
                      <a:pt x="3202" y="5960"/>
                      <a:pt x="4036" y="5760"/>
                      <a:pt x="4803" y="5427"/>
                    </a:cubicBezTo>
                    <a:cubicBezTo>
                      <a:pt x="5504" y="5160"/>
                      <a:pt x="6138" y="4726"/>
                      <a:pt x="6671" y="4159"/>
                    </a:cubicBezTo>
                    <a:cubicBezTo>
                      <a:pt x="7172" y="3592"/>
                      <a:pt x="7372" y="2825"/>
                      <a:pt x="7272" y="2091"/>
                    </a:cubicBezTo>
                    <a:cubicBezTo>
                      <a:pt x="7072" y="1290"/>
                      <a:pt x="6405" y="657"/>
                      <a:pt x="5604" y="523"/>
                    </a:cubicBezTo>
                    <a:lnTo>
                      <a:pt x="5170" y="190"/>
                    </a:lnTo>
                    <a:cubicBezTo>
                      <a:pt x="4985" y="54"/>
                      <a:pt x="4768" y="0"/>
                      <a:pt x="4539" y="0"/>
                    </a:cubicBezTo>
                    <a:close/>
                  </a:path>
                </a:pathLst>
              </a:custGeom>
              <a:solidFill>
                <a:srgbClr val="0E2124">
                  <a:alpha val="14550"/>
                </a:srgbClr>
              </a:solidFill>
              <a:ln>
                <a:noFill/>
              </a:ln>
            </p:spPr>
            <p:txBody>
              <a:bodyPr spcFirstLastPara="1" wrap="square" lIns="182850" tIns="182850" rIns="182850" bIns="182850" anchor="ctr" anchorCtr="0">
                <a:noAutofit/>
              </a:bodyPr>
              <a:lstStyle/>
              <a:p>
                <a:endParaRPr sz="3600"/>
              </a:p>
            </p:txBody>
          </p:sp>
          <p:sp>
            <p:nvSpPr>
              <p:cNvPr id="258" name="Google Shape;258;p33"/>
              <p:cNvSpPr/>
              <p:nvPr/>
            </p:nvSpPr>
            <p:spPr>
              <a:xfrm>
                <a:off x="6565861" y="689783"/>
                <a:ext cx="154209" cy="128752"/>
              </a:xfrm>
              <a:custGeom>
                <a:avLst/>
                <a:gdLst/>
                <a:ahLst/>
                <a:cxnLst/>
                <a:rect l="l" t="t" r="r" b="b"/>
                <a:pathLst>
                  <a:path w="7239" h="6044" extrusionOk="0">
                    <a:moveTo>
                      <a:pt x="4267" y="1"/>
                    </a:moveTo>
                    <a:cubicBezTo>
                      <a:pt x="3905" y="1"/>
                      <a:pt x="3547" y="85"/>
                      <a:pt x="3236" y="260"/>
                    </a:cubicBezTo>
                    <a:cubicBezTo>
                      <a:pt x="2302" y="627"/>
                      <a:pt x="1501" y="1194"/>
                      <a:pt x="834" y="1928"/>
                    </a:cubicBezTo>
                    <a:cubicBezTo>
                      <a:pt x="234" y="2662"/>
                      <a:pt x="0" y="3663"/>
                      <a:pt x="267" y="4597"/>
                    </a:cubicBezTo>
                    <a:cubicBezTo>
                      <a:pt x="367" y="5131"/>
                      <a:pt x="501" y="5598"/>
                      <a:pt x="968" y="5831"/>
                    </a:cubicBezTo>
                    <a:cubicBezTo>
                      <a:pt x="1244" y="5969"/>
                      <a:pt x="1536" y="6044"/>
                      <a:pt x="1833" y="6044"/>
                    </a:cubicBezTo>
                    <a:cubicBezTo>
                      <a:pt x="1967" y="6044"/>
                      <a:pt x="2101" y="6029"/>
                      <a:pt x="2235" y="5998"/>
                    </a:cubicBezTo>
                    <a:cubicBezTo>
                      <a:pt x="3069" y="5898"/>
                      <a:pt x="3903" y="5664"/>
                      <a:pt x="4670" y="5364"/>
                    </a:cubicBezTo>
                    <a:cubicBezTo>
                      <a:pt x="5371" y="5097"/>
                      <a:pt x="6005" y="4664"/>
                      <a:pt x="6538" y="4097"/>
                    </a:cubicBezTo>
                    <a:cubicBezTo>
                      <a:pt x="7039" y="3529"/>
                      <a:pt x="7239" y="2762"/>
                      <a:pt x="7139" y="2028"/>
                    </a:cubicBezTo>
                    <a:cubicBezTo>
                      <a:pt x="6972" y="1228"/>
                      <a:pt x="6505" y="828"/>
                      <a:pt x="5804" y="427"/>
                    </a:cubicBezTo>
                    <a:lnTo>
                      <a:pt x="5037" y="127"/>
                    </a:lnTo>
                    <a:cubicBezTo>
                      <a:pt x="4787" y="44"/>
                      <a:pt x="4526" y="1"/>
                      <a:pt x="4267" y="1"/>
                    </a:cubicBezTo>
                    <a:close/>
                  </a:path>
                </a:pathLst>
              </a:custGeom>
              <a:solidFill>
                <a:srgbClr val="0E2124">
                  <a:alpha val="14550"/>
                </a:srgbClr>
              </a:solidFill>
              <a:ln>
                <a:noFill/>
              </a:ln>
            </p:spPr>
            <p:txBody>
              <a:bodyPr spcFirstLastPara="1" wrap="square" lIns="182850" tIns="182850" rIns="182850" bIns="182850" anchor="ctr" anchorCtr="0">
                <a:noAutofit/>
              </a:bodyPr>
              <a:lstStyle/>
              <a:p>
                <a:endParaRPr sz="3600"/>
              </a:p>
            </p:txBody>
          </p:sp>
          <p:sp>
            <p:nvSpPr>
              <p:cNvPr id="259" name="Google Shape;259;p33"/>
              <p:cNvSpPr/>
              <p:nvPr/>
            </p:nvSpPr>
            <p:spPr>
              <a:xfrm>
                <a:off x="7022103" y="1036133"/>
                <a:ext cx="53320" cy="54982"/>
              </a:xfrm>
              <a:custGeom>
                <a:avLst/>
                <a:gdLst/>
                <a:ahLst/>
                <a:cxnLst/>
                <a:rect l="l" t="t" r="r" b="b"/>
                <a:pathLst>
                  <a:path w="2503" h="2581" extrusionOk="0">
                    <a:moveTo>
                      <a:pt x="1203" y="0"/>
                    </a:moveTo>
                    <a:cubicBezTo>
                      <a:pt x="983" y="0"/>
                      <a:pt x="768" y="59"/>
                      <a:pt x="568" y="148"/>
                    </a:cubicBezTo>
                    <a:cubicBezTo>
                      <a:pt x="367" y="282"/>
                      <a:pt x="234" y="482"/>
                      <a:pt x="167" y="715"/>
                    </a:cubicBezTo>
                    <a:cubicBezTo>
                      <a:pt x="1" y="1216"/>
                      <a:pt x="101" y="1716"/>
                      <a:pt x="401" y="2116"/>
                    </a:cubicBezTo>
                    <a:cubicBezTo>
                      <a:pt x="648" y="2413"/>
                      <a:pt x="986" y="2581"/>
                      <a:pt x="1348" y="2581"/>
                    </a:cubicBezTo>
                    <a:cubicBezTo>
                      <a:pt x="1475" y="2581"/>
                      <a:pt x="1605" y="2560"/>
                      <a:pt x="1735" y="2517"/>
                    </a:cubicBezTo>
                    <a:cubicBezTo>
                      <a:pt x="2102" y="2350"/>
                      <a:pt x="2369" y="2050"/>
                      <a:pt x="2436" y="1649"/>
                    </a:cubicBezTo>
                    <a:cubicBezTo>
                      <a:pt x="2502" y="1282"/>
                      <a:pt x="2436" y="882"/>
                      <a:pt x="2202" y="582"/>
                    </a:cubicBezTo>
                    <a:cubicBezTo>
                      <a:pt x="2069" y="315"/>
                      <a:pt x="1835" y="115"/>
                      <a:pt x="1535" y="48"/>
                    </a:cubicBezTo>
                    <a:cubicBezTo>
                      <a:pt x="1424" y="15"/>
                      <a:pt x="1313" y="0"/>
                      <a:pt x="1203" y="0"/>
                    </a:cubicBezTo>
                    <a:close/>
                  </a:path>
                </a:pathLst>
              </a:custGeom>
              <a:solidFill>
                <a:srgbClr val="E0E0E0"/>
              </a:solidFill>
              <a:ln>
                <a:noFill/>
              </a:ln>
            </p:spPr>
            <p:txBody>
              <a:bodyPr spcFirstLastPara="1" wrap="square" lIns="182850" tIns="182850" rIns="182850" bIns="182850" anchor="ctr" anchorCtr="0">
                <a:noAutofit/>
              </a:bodyPr>
              <a:lstStyle/>
              <a:p>
                <a:endParaRPr sz="3600"/>
              </a:p>
            </p:txBody>
          </p:sp>
          <p:sp>
            <p:nvSpPr>
              <p:cNvPr id="260" name="Google Shape;260;p33"/>
              <p:cNvSpPr/>
              <p:nvPr/>
            </p:nvSpPr>
            <p:spPr>
              <a:xfrm>
                <a:off x="7017842" y="1037539"/>
                <a:ext cx="48335" cy="50444"/>
              </a:xfrm>
              <a:custGeom>
                <a:avLst/>
                <a:gdLst/>
                <a:ahLst/>
                <a:cxnLst/>
                <a:rect l="l" t="t" r="r" b="b"/>
                <a:pathLst>
                  <a:path w="2269" h="2368" extrusionOk="0">
                    <a:moveTo>
                      <a:pt x="1069" y="1"/>
                    </a:moveTo>
                    <a:cubicBezTo>
                      <a:pt x="871" y="1"/>
                      <a:pt x="679" y="60"/>
                      <a:pt x="501" y="149"/>
                    </a:cubicBezTo>
                    <a:cubicBezTo>
                      <a:pt x="334" y="282"/>
                      <a:pt x="201" y="449"/>
                      <a:pt x="134" y="649"/>
                    </a:cubicBezTo>
                    <a:cubicBezTo>
                      <a:pt x="0" y="1116"/>
                      <a:pt x="67" y="1583"/>
                      <a:pt x="334" y="1950"/>
                    </a:cubicBezTo>
                    <a:cubicBezTo>
                      <a:pt x="558" y="2224"/>
                      <a:pt x="875" y="2368"/>
                      <a:pt x="1215" y="2368"/>
                    </a:cubicBezTo>
                    <a:cubicBezTo>
                      <a:pt x="1331" y="2368"/>
                      <a:pt x="1450" y="2351"/>
                      <a:pt x="1568" y="2317"/>
                    </a:cubicBezTo>
                    <a:cubicBezTo>
                      <a:pt x="1902" y="2184"/>
                      <a:pt x="2135" y="1884"/>
                      <a:pt x="2202" y="1517"/>
                    </a:cubicBezTo>
                    <a:cubicBezTo>
                      <a:pt x="2269" y="1183"/>
                      <a:pt x="2202" y="816"/>
                      <a:pt x="2002" y="516"/>
                    </a:cubicBezTo>
                    <a:cubicBezTo>
                      <a:pt x="1868" y="282"/>
                      <a:pt x="1635" y="116"/>
                      <a:pt x="1368" y="49"/>
                    </a:cubicBezTo>
                    <a:cubicBezTo>
                      <a:pt x="1268" y="16"/>
                      <a:pt x="1168" y="1"/>
                      <a:pt x="1069" y="1"/>
                    </a:cubicBezTo>
                    <a:close/>
                  </a:path>
                </a:pathLst>
              </a:custGeom>
              <a:solidFill>
                <a:srgbClr val="EBEBEB"/>
              </a:solidFill>
              <a:ln>
                <a:noFill/>
              </a:ln>
            </p:spPr>
            <p:txBody>
              <a:bodyPr spcFirstLastPara="1" wrap="square" lIns="182850" tIns="182850" rIns="182850" bIns="182850" anchor="ctr" anchorCtr="0">
                <a:noAutofit/>
              </a:bodyPr>
              <a:lstStyle/>
              <a:p>
                <a:endParaRPr sz="3600"/>
              </a:p>
            </p:txBody>
          </p:sp>
          <p:sp>
            <p:nvSpPr>
              <p:cNvPr id="261" name="Google Shape;261;p33"/>
              <p:cNvSpPr/>
              <p:nvPr/>
            </p:nvSpPr>
            <p:spPr>
              <a:xfrm>
                <a:off x="7064031" y="769931"/>
                <a:ext cx="42669" cy="44458"/>
              </a:xfrm>
              <a:custGeom>
                <a:avLst/>
                <a:gdLst/>
                <a:ahLst/>
                <a:cxnLst/>
                <a:rect l="l" t="t" r="r" b="b"/>
                <a:pathLst>
                  <a:path w="2003" h="2087" extrusionOk="0">
                    <a:moveTo>
                      <a:pt x="969" y="1"/>
                    </a:moveTo>
                    <a:cubicBezTo>
                      <a:pt x="794" y="1"/>
                      <a:pt x="623" y="45"/>
                      <a:pt x="468" y="134"/>
                    </a:cubicBezTo>
                    <a:cubicBezTo>
                      <a:pt x="301" y="234"/>
                      <a:pt x="201" y="401"/>
                      <a:pt x="134" y="568"/>
                    </a:cubicBezTo>
                    <a:cubicBezTo>
                      <a:pt x="1" y="968"/>
                      <a:pt x="67" y="1402"/>
                      <a:pt x="334" y="1702"/>
                    </a:cubicBezTo>
                    <a:cubicBezTo>
                      <a:pt x="507" y="1950"/>
                      <a:pt x="791" y="2087"/>
                      <a:pt x="1089" y="2087"/>
                    </a:cubicBezTo>
                    <a:cubicBezTo>
                      <a:pt x="1193" y="2087"/>
                      <a:pt x="1298" y="2070"/>
                      <a:pt x="1402" y="2036"/>
                    </a:cubicBezTo>
                    <a:cubicBezTo>
                      <a:pt x="1702" y="1902"/>
                      <a:pt x="1902" y="1635"/>
                      <a:pt x="1969" y="1335"/>
                    </a:cubicBezTo>
                    <a:cubicBezTo>
                      <a:pt x="2002" y="1035"/>
                      <a:pt x="1935" y="701"/>
                      <a:pt x="1769" y="468"/>
                    </a:cubicBezTo>
                    <a:cubicBezTo>
                      <a:pt x="1668" y="234"/>
                      <a:pt x="1468" y="101"/>
                      <a:pt x="1235" y="34"/>
                    </a:cubicBezTo>
                    <a:cubicBezTo>
                      <a:pt x="1146" y="12"/>
                      <a:pt x="1057" y="1"/>
                      <a:pt x="969" y="1"/>
                    </a:cubicBezTo>
                    <a:close/>
                  </a:path>
                </a:pathLst>
              </a:custGeom>
              <a:solidFill>
                <a:srgbClr val="0E2124">
                  <a:alpha val="14550"/>
                </a:srgbClr>
              </a:solidFill>
              <a:ln>
                <a:noFill/>
              </a:ln>
            </p:spPr>
            <p:txBody>
              <a:bodyPr spcFirstLastPara="1" wrap="square" lIns="182850" tIns="182850" rIns="182850" bIns="182850" anchor="ctr" anchorCtr="0">
                <a:noAutofit/>
              </a:bodyPr>
              <a:lstStyle/>
              <a:p>
                <a:endParaRPr sz="3600"/>
              </a:p>
            </p:txBody>
          </p:sp>
          <p:sp>
            <p:nvSpPr>
              <p:cNvPr id="262" name="Google Shape;262;p33"/>
              <p:cNvSpPr/>
              <p:nvPr/>
            </p:nvSpPr>
            <p:spPr>
              <a:xfrm>
                <a:off x="7060473" y="771103"/>
                <a:ext cx="39111" cy="40475"/>
              </a:xfrm>
              <a:custGeom>
                <a:avLst/>
                <a:gdLst/>
                <a:ahLst/>
                <a:cxnLst/>
                <a:rect l="l" t="t" r="r" b="b"/>
                <a:pathLst>
                  <a:path w="1836" h="1900" extrusionOk="0">
                    <a:moveTo>
                      <a:pt x="955" y="0"/>
                    </a:moveTo>
                    <a:cubicBezTo>
                      <a:pt x="772" y="0"/>
                      <a:pt x="585" y="38"/>
                      <a:pt x="434" y="113"/>
                    </a:cubicBezTo>
                    <a:cubicBezTo>
                      <a:pt x="268" y="213"/>
                      <a:pt x="168" y="346"/>
                      <a:pt x="134" y="513"/>
                    </a:cubicBezTo>
                    <a:cubicBezTo>
                      <a:pt x="1" y="880"/>
                      <a:pt x="68" y="1280"/>
                      <a:pt x="301" y="1580"/>
                    </a:cubicBezTo>
                    <a:cubicBezTo>
                      <a:pt x="472" y="1776"/>
                      <a:pt x="714" y="1900"/>
                      <a:pt x="976" y="1900"/>
                    </a:cubicBezTo>
                    <a:cubicBezTo>
                      <a:pt x="1072" y="1900"/>
                      <a:pt x="1170" y="1883"/>
                      <a:pt x="1268" y="1847"/>
                    </a:cubicBezTo>
                    <a:cubicBezTo>
                      <a:pt x="1535" y="1747"/>
                      <a:pt x="1735" y="1514"/>
                      <a:pt x="1802" y="1214"/>
                    </a:cubicBezTo>
                    <a:cubicBezTo>
                      <a:pt x="1835" y="947"/>
                      <a:pt x="1769" y="646"/>
                      <a:pt x="1602" y="413"/>
                    </a:cubicBezTo>
                    <a:cubicBezTo>
                      <a:pt x="1535" y="213"/>
                      <a:pt x="1335" y="79"/>
                      <a:pt x="1135" y="13"/>
                    </a:cubicBezTo>
                    <a:cubicBezTo>
                      <a:pt x="1077" y="4"/>
                      <a:pt x="1016" y="0"/>
                      <a:pt x="955" y="0"/>
                    </a:cubicBezTo>
                    <a:close/>
                  </a:path>
                </a:pathLst>
              </a:custGeom>
              <a:solidFill>
                <a:srgbClr val="0E2124">
                  <a:alpha val="14550"/>
                </a:srgbClr>
              </a:solidFill>
              <a:ln>
                <a:noFill/>
              </a:ln>
            </p:spPr>
            <p:txBody>
              <a:bodyPr spcFirstLastPara="1" wrap="square" lIns="182850" tIns="182850" rIns="182850" bIns="182850" anchor="ctr" anchorCtr="0">
                <a:noAutofit/>
              </a:bodyPr>
              <a:lstStyle/>
              <a:p>
                <a:endParaRPr sz="3600"/>
              </a:p>
            </p:txBody>
          </p:sp>
          <p:sp>
            <p:nvSpPr>
              <p:cNvPr id="263" name="Google Shape;263;p33"/>
              <p:cNvSpPr/>
              <p:nvPr/>
            </p:nvSpPr>
            <p:spPr>
              <a:xfrm>
                <a:off x="6824544" y="630684"/>
                <a:ext cx="55450" cy="58198"/>
              </a:xfrm>
              <a:custGeom>
                <a:avLst/>
                <a:gdLst/>
                <a:ahLst/>
                <a:cxnLst/>
                <a:rect l="l" t="t" r="r" b="b"/>
                <a:pathLst>
                  <a:path w="2603" h="2732" extrusionOk="0">
                    <a:moveTo>
                      <a:pt x="1252" y="0"/>
                    </a:moveTo>
                    <a:cubicBezTo>
                      <a:pt x="1027" y="0"/>
                      <a:pt x="806" y="52"/>
                      <a:pt x="601" y="166"/>
                    </a:cubicBezTo>
                    <a:cubicBezTo>
                      <a:pt x="367" y="299"/>
                      <a:pt x="234" y="533"/>
                      <a:pt x="167" y="766"/>
                    </a:cubicBezTo>
                    <a:cubicBezTo>
                      <a:pt x="0" y="1267"/>
                      <a:pt x="67" y="1800"/>
                      <a:pt x="401" y="2234"/>
                    </a:cubicBezTo>
                    <a:cubicBezTo>
                      <a:pt x="649" y="2556"/>
                      <a:pt x="1026" y="2731"/>
                      <a:pt x="1408" y="2731"/>
                    </a:cubicBezTo>
                    <a:cubicBezTo>
                      <a:pt x="1540" y="2731"/>
                      <a:pt x="1673" y="2710"/>
                      <a:pt x="1802" y="2668"/>
                    </a:cubicBezTo>
                    <a:cubicBezTo>
                      <a:pt x="2168" y="2501"/>
                      <a:pt x="2469" y="2167"/>
                      <a:pt x="2535" y="1767"/>
                    </a:cubicBezTo>
                    <a:cubicBezTo>
                      <a:pt x="2602" y="1367"/>
                      <a:pt x="2535" y="933"/>
                      <a:pt x="2302" y="599"/>
                    </a:cubicBezTo>
                    <a:cubicBezTo>
                      <a:pt x="2135" y="333"/>
                      <a:pt x="1902" y="99"/>
                      <a:pt x="1568" y="32"/>
                    </a:cubicBezTo>
                    <a:cubicBezTo>
                      <a:pt x="1462" y="11"/>
                      <a:pt x="1357" y="0"/>
                      <a:pt x="1252" y="0"/>
                    </a:cubicBezTo>
                    <a:close/>
                  </a:path>
                </a:pathLst>
              </a:custGeom>
              <a:solidFill>
                <a:srgbClr val="0E2124">
                  <a:alpha val="14550"/>
                </a:srgbClr>
              </a:solidFill>
              <a:ln>
                <a:noFill/>
              </a:ln>
            </p:spPr>
            <p:txBody>
              <a:bodyPr spcFirstLastPara="1" wrap="square" lIns="182850" tIns="182850" rIns="182850" bIns="182850" anchor="ctr" anchorCtr="0">
                <a:noAutofit/>
              </a:bodyPr>
              <a:lstStyle/>
              <a:p>
                <a:endParaRPr sz="3600"/>
              </a:p>
            </p:txBody>
          </p:sp>
          <p:sp>
            <p:nvSpPr>
              <p:cNvPr id="264" name="Google Shape;264;p33"/>
              <p:cNvSpPr/>
              <p:nvPr/>
            </p:nvSpPr>
            <p:spPr>
              <a:xfrm>
                <a:off x="6820283" y="632090"/>
                <a:ext cx="51169" cy="53256"/>
              </a:xfrm>
              <a:custGeom>
                <a:avLst/>
                <a:gdLst/>
                <a:ahLst/>
                <a:cxnLst/>
                <a:rect l="l" t="t" r="r" b="b"/>
                <a:pathLst>
                  <a:path w="2402" h="2500" extrusionOk="0">
                    <a:moveTo>
                      <a:pt x="1153" y="1"/>
                    </a:moveTo>
                    <a:cubicBezTo>
                      <a:pt x="930" y="1"/>
                      <a:pt x="716" y="52"/>
                      <a:pt x="534" y="166"/>
                    </a:cubicBezTo>
                    <a:cubicBezTo>
                      <a:pt x="334" y="300"/>
                      <a:pt x="200" y="467"/>
                      <a:pt x="134" y="700"/>
                    </a:cubicBezTo>
                    <a:cubicBezTo>
                      <a:pt x="0" y="1167"/>
                      <a:pt x="67" y="1668"/>
                      <a:pt x="367" y="2068"/>
                    </a:cubicBezTo>
                    <a:cubicBezTo>
                      <a:pt x="588" y="2338"/>
                      <a:pt x="917" y="2500"/>
                      <a:pt x="1262" y="2500"/>
                    </a:cubicBezTo>
                    <a:cubicBezTo>
                      <a:pt x="1386" y="2500"/>
                      <a:pt x="1511" y="2479"/>
                      <a:pt x="1635" y="2435"/>
                    </a:cubicBezTo>
                    <a:cubicBezTo>
                      <a:pt x="2002" y="2301"/>
                      <a:pt x="2235" y="1968"/>
                      <a:pt x="2335" y="1601"/>
                    </a:cubicBezTo>
                    <a:cubicBezTo>
                      <a:pt x="2402" y="1234"/>
                      <a:pt x="2302" y="867"/>
                      <a:pt x="2102" y="567"/>
                    </a:cubicBezTo>
                    <a:cubicBezTo>
                      <a:pt x="1968" y="300"/>
                      <a:pt x="1735" y="100"/>
                      <a:pt x="1468" y="33"/>
                    </a:cubicBezTo>
                    <a:cubicBezTo>
                      <a:pt x="1362" y="12"/>
                      <a:pt x="1257" y="1"/>
                      <a:pt x="1153" y="1"/>
                    </a:cubicBezTo>
                    <a:close/>
                  </a:path>
                </a:pathLst>
              </a:custGeom>
              <a:solidFill>
                <a:srgbClr val="0E2124">
                  <a:alpha val="14550"/>
                </a:srgbClr>
              </a:solidFill>
              <a:ln>
                <a:noFill/>
              </a:ln>
            </p:spPr>
            <p:txBody>
              <a:bodyPr spcFirstLastPara="1" wrap="square" lIns="182850" tIns="182850" rIns="182850" bIns="182850" anchor="ctr" anchorCtr="0">
                <a:noAutofit/>
              </a:bodyPr>
              <a:lstStyle/>
              <a:p>
                <a:endParaRPr sz="3600"/>
              </a:p>
            </p:txBody>
          </p:sp>
          <p:sp>
            <p:nvSpPr>
              <p:cNvPr id="265" name="Google Shape;265;p33"/>
              <p:cNvSpPr/>
              <p:nvPr/>
            </p:nvSpPr>
            <p:spPr>
              <a:xfrm>
                <a:off x="6914088" y="654396"/>
                <a:ext cx="27736" cy="29206"/>
              </a:xfrm>
              <a:custGeom>
                <a:avLst/>
                <a:gdLst/>
                <a:ahLst/>
                <a:cxnLst/>
                <a:rect l="l" t="t" r="r" b="b"/>
                <a:pathLst>
                  <a:path w="1302" h="1371" extrusionOk="0">
                    <a:moveTo>
                      <a:pt x="618" y="0"/>
                    </a:moveTo>
                    <a:cubicBezTo>
                      <a:pt x="512" y="0"/>
                      <a:pt x="406" y="23"/>
                      <a:pt x="300" y="87"/>
                    </a:cubicBezTo>
                    <a:cubicBezTo>
                      <a:pt x="200" y="154"/>
                      <a:pt x="134" y="254"/>
                      <a:pt x="100" y="387"/>
                    </a:cubicBezTo>
                    <a:cubicBezTo>
                      <a:pt x="0" y="621"/>
                      <a:pt x="34" y="921"/>
                      <a:pt x="200" y="1121"/>
                    </a:cubicBezTo>
                    <a:cubicBezTo>
                      <a:pt x="319" y="1293"/>
                      <a:pt x="496" y="1370"/>
                      <a:pt x="672" y="1370"/>
                    </a:cubicBezTo>
                    <a:cubicBezTo>
                      <a:pt x="940" y="1370"/>
                      <a:pt x="1207" y="1190"/>
                      <a:pt x="1268" y="887"/>
                    </a:cubicBezTo>
                    <a:cubicBezTo>
                      <a:pt x="1301" y="687"/>
                      <a:pt x="1268" y="454"/>
                      <a:pt x="1134" y="287"/>
                    </a:cubicBezTo>
                    <a:cubicBezTo>
                      <a:pt x="1068" y="154"/>
                      <a:pt x="968" y="53"/>
                      <a:pt x="801" y="20"/>
                    </a:cubicBezTo>
                    <a:cubicBezTo>
                      <a:pt x="740" y="8"/>
                      <a:pt x="679" y="0"/>
                      <a:pt x="618" y="0"/>
                    </a:cubicBezTo>
                    <a:close/>
                  </a:path>
                </a:pathLst>
              </a:custGeom>
              <a:solidFill>
                <a:srgbClr val="0E2124">
                  <a:alpha val="14550"/>
                </a:srgbClr>
              </a:solidFill>
              <a:ln>
                <a:noFill/>
              </a:ln>
            </p:spPr>
            <p:txBody>
              <a:bodyPr spcFirstLastPara="1" wrap="square" lIns="182850" tIns="182850" rIns="182850" bIns="182850" anchor="ctr" anchorCtr="0">
                <a:noAutofit/>
              </a:bodyPr>
              <a:lstStyle/>
              <a:p>
                <a:endParaRPr sz="3600"/>
              </a:p>
            </p:txBody>
          </p:sp>
          <p:sp>
            <p:nvSpPr>
              <p:cNvPr id="266" name="Google Shape;266;p33"/>
              <p:cNvSpPr/>
              <p:nvPr/>
            </p:nvSpPr>
            <p:spPr>
              <a:xfrm>
                <a:off x="6911957" y="655248"/>
                <a:ext cx="25606" cy="26415"/>
              </a:xfrm>
              <a:custGeom>
                <a:avLst/>
                <a:gdLst/>
                <a:ahLst/>
                <a:cxnLst/>
                <a:rect l="l" t="t" r="r" b="b"/>
                <a:pathLst>
                  <a:path w="1202" h="1240" extrusionOk="0">
                    <a:moveTo>
                      <a:pt x="601" y="0"/>
                    </a:moveTo>
                    <a:cubicBezTo>
                      <a:pt x="480" y="0"/>
                      <a:pt x="365" y="31"/>
                      <a:pt x="267" y="80"/>
                    </a:cubicBezTo>
                    <a:cubicBezTo>
                      <a:pt x="167" y="147"/>
                      <a:pt x="100" y="247"/>
                      <a:pt x="67" y="347"/>
                    </a:cubicBezTo>
                    <a:cubicBezTo>
                      <a:pt x="0" y="581"/>
                      <a:pt x="34" y="847"/>
                      <a:pt x="167" y="1014"/>
                    </a:cubicBezTo>
                    <a:cubicBezTo>
                      <a:pt x="292" y="1164"/>
                      <a:pt x="473" y="1239"/>
                      <a:pt x="655" y="1239"/>
                    </a:cubicBezTo>
                    <a:cubicBezTo>
                      <a:pt x="715" y="1239"/>
                      <a:pt x="776" y="1231"/>
                      <a:pt x="834" y="1214"/>
                    </a:cubicBezTo>
                    <a:cubicBezTo>
                      <a:pt x="1001" y="1148"/>
                      <a:pt x="1134" y="981"/>
                      <a:pt x="1168" y="814"/>
                    </a:cubicBezTo>
                    <a:cubicBezTo>
                      <a:pt x="1201" y="614"/>
                      <a:pt x="1168" y="414"/>
                      <a:pt x="1034" y="280"/>
                    </a:cubicBezTo>
                    <a:cubicBezTo>
                      <a:pt x="1001" y="147"/>
                      <a:pt x="867" y="47"/>
                      <a:pt x="734" y="13"/>
                    </a:cubicBezTo>
                    <a:cubicBezTo>
                      <a:pt x="689" y="5"/>
                      <a:pt x="645" y="0"/>
                      <a:pt x="601" y="0"/>
                    </a:cubicBezTo>
                    <a:close/>
                  </a:path>
                </a:pathLst>
              </a:custGeom>
              <a:solidFill>
                <a:srgbClr val="0E2124">
                  <a:alpha val="14550"/>
                </a:srgbClr>
              </a:solidFill>
              <a:ln>
                <a:noFill/>
              </a:ln>
            </p:spPr>
            <p:txBody>
              <a:bodyPr spcFirstLastPara="1" wrap="square" lIns="182850" tIns="182850" rIns="182850" bIns="182850" anchor="ctr" anchorCtr="0">
                <a:noAutofit/>
              </a:bodyPr>
              <a:lstStyle/>
              <a:p>
                <a:endParaRPr sz="3600"/>
              </a:p>
            </p:txBody>
          </p:sp>
          <p:sp>
            <p:nvSpPr>
              <p:cNvPr id="267" name="Google Shape;267;p33"/>
              <p:cNvSpPr/>
              <p:nvPr/>
            </p:nvSpPr>
            <p:spPr>
              <a:xfrm>
                <a:off x="6356926" y="555905"/>
                <a:ext cx="904589" cy="899179"/>
              </a:xfrm>
              <a:custGeom>
                <a:avLst/>
                <a:gdLst/>
                <a:ahLst/>
                <a:cxnLst/>
                <a:rect l="l" t="t" r="r" b="b"/>
                <a:pathLst>
                  <a:path w="42464" h="42210" extrusionOk="0">
                    <a:moveTo>
                      <a:pt x="501" y="17219"/>
                    </a:moveTo>
                    <a:lnTo>
                      <a:pt x="501" y="17219"/>
                    </a:lnTo>
                    <a:cubicBezTo>
                      <a:pt x="401" y="17652"/>
                      <a:pt x="401" y="17986"/>
                      <a:pt x="334" y="18219"/>
                    </a:cubicBezTo>
                    <a:cubicBezTo>
                      <a:pt x="401" y="17986"/>
                      <a:pt x="434" y="17652"/>
                      <a:pt x="501" y="17219"/>
                    </a:cubicBezTo>
                    <a:close/>
                    <a:moveTo>
                      <a:pt x="334" y="18219"/>
                    </a:moveTo>
                    <a:cubicBezTo>
                      <a:pt x="300" y="18420"/>
                      <a:pt x="300" y="18553"/>
                      <a:pt x="300" y="18553"/>
                    </a:cubicBezTo>
                    <a:lnTo>
                      <a:pt x="334" y="18219"/>
                    </a:lnTo>
                    <a:close/>
                    <a:moveTo>
                      <a:pt x="267" y="18520"/>
                    </a:moveTo>
                    <a:cubicBezTo>
                      <a:pt x="267" y="18520"/>
                      <a:pt x="234" y="18653"/>
                      <a:pt x="234" y="18887"/>
                    </a:cubicBezTo>
                    <a:cubicBezTo>
                      <a:pt x="267" y="18653"/>
                      <a:pt x="267" y="18520"/>
                      <a:pt x="267" y="18520"/>
                    </a:cubicBezTo>
                    <a:close/>
                    <a:moveTo>
                      <a:pt x="21152" y="1"/>
                    </a:moveTo>
                    <a:cubicBezTo>
                      <a:pt x="20717" y="1"/>
                      <a:pt x="20282" y="14"/>
                      <a:pt x="19848" y="40"/>
                    </a:cubicBezTo>
                    <a:cubicBezTo>
                      <a:pt x="18147" y="140"/>
                      <a:pt x="16445" y="440"/>
                      <a:pt x="14844" y="974"/>
                    </a:cubicBezTo>
                    <a:cubicBezTo>
                      <a:pt x="13343" y="1441"/>
                      <a:pt x="11875" y="2075"/>
                      <a:pt x="10541" y="2875"/>
                    </a:cubicBezTo>
                    <a:cubicBezTo>
                      <a:pt x="8206" y="4243"/>
                      <a:pt x="6171" y="6077"/>
                      <a:pt x="4503" y="8212"/>
                    </a:cubicBezTo>
                    <a:cubicBezTo>
                      <a:pt x="3269" y="9813"/>
                      <a:pt x="2269" y="11615"/>
                      <a:pt x="1535" y="13516"/>
                    </a:cubicBezTo>
                    <a:cubicBezTo>
                      <a:pt x="1068" y="14717"/>
                      <a:pt x="734" y="15951"/>
                      <a:pt x="501" y="17219"/>
                    </a:cubicBezTo>
                    <a:cubicBezTo>
                      <a:pt x="934" y="15051"/>
                      <a:pt x="1668" y="12949"/>
                      <a:pt x="2736" y="11014"/>
                    </a:cubicBezTo>
                    <a:cubicBezTo>
                      <a:pt x="3269" y="10047"/>
                      <a:pt x="3870" y="9113"/>
                      <a:pt x="4570" y="8246"/>
                    </a:cubicBezTo>
                    <a:cubicBezTo>
                      <a:pt x="6205" y="6111"/>
                      <a:pt x="8273" y="4310"/>
                      <a:pt x="10574" y="2942"/>
                    </a:cubicBezTo>
                    <a:cubicBezTo>
                      <a:pt x="11942" y="2175"/>
                      <a:pt x="13376" y="1541"/>
                      <a:pt x="14878" y="1074"/>
                    </a:cubicBezTo>
                    <a:cubicBezTo>
                      <a:pt x="16479" y="540"/>
                      <a:pt x="18147" y="240"/>
                      <a:pt x="19848" y="140"/>
                    </a:cubicBezTo>
                    <a:cubicBezTo>
                      <a:pt x="20282" y="114"/>
                      <a:pt x="20717" y="101"/>
                      <a:pt x="21151" y="101"/>
                    </a:cubicBezTo>
                    <a:cubicBezTo>
                      <a:pt x="23483" y="101"/>
                      <a:pt x="25799" y="476"/>
                      <a:pt x="28020" y="1207"/>
                    </a:cubicBezTo>
                    <a:cubicBezTo>
                      <a:pt x="28921" y="1541"/>
                      <a:pt x="29822" y="1908"/>
                      <a:pt x="30689" y="2341"/>
                    </a:cubicBezTo>
                    <a:cubicBezTo>
                      <a:pt x="34391" y="4243"/>
                      <a:pt x="37460" y="7178"/>
                      <a:pt x="39495" y="10814"/>
                    </a:cubicBezTo>
                    <a:cubicBezTo>
                      <a:pt x="40029" y="11748"/>
                      <a:pt x="40496" y="12716"/>
                      <a:pt x="40896" y="13716"/>
                    </a:cubicBezTo>
                    <a:cubicBezTo>
                      <a:pt x="41096" y="14250"/>
                      <a:pt x="41263" y="14750"/>
                      <a:pt x="41396" y="15284"/>
                    </a:cubicBezTo>
                    <a:cubicBezTo>
                      <a:pt x="41530" y="15818"/>
                      <a:pt x="41697" y="16351"/>
                      <a:pt x="41797" y="16885"/>
                    </a:cubicBezTo>
                    <a:cubicBezTo>
                      <a:pt x="42230" y="19120"/>
                      <a:pt x="42330" y="21388"/>
                      <a:pt x="42064" y="23623"/>
                    </a:cubicBezTo>
                    <a:cubicBezTo>
                      <a:pt x="41897" y="24724"/>
                      <a:pt x="41697" y="25858"/>
                      <a:pt x="41363" y="26959"/>
                    </a:cubicBezTo>
                    <a:cubicBezTo>
                      <a:pt x="41063" y="28027"/>
                      <a:pt x="40663" y="29061"/>
                      <a:pt x="40196" y="30095"/>
                    </a:cubicBezTo>
                    <a:cubicBezTo>
                      <a:pt x="39962" y="30595"/>
                      <a:pt x="39729" y="31095"/>
                      <a:pt x="39428" y="31562"/>
                    </a:cubicBezTo>
                    <a:cubicBezTo>
                      <a:pt x="39128" y="32029"/>
                      <a:pt x="38861" y="32496"/>
                      <a:pt x="38561" y="32930"/>
                    </a:cubicBezTo>
                    <a:cubicBezTo>
                      <a:pt x="37927" y="33831"/>
                      <a:pt x="37260" y="34665"/>
                      <a:pt x="36526" y="35465"/>
                    </a:cubicBezTo>
                    <a:cubicBezTo>
                      <a:pt x="33658" y="38501"/>
                      <a:pt x="29988" y="40602"/>
                      <a:pt x="25919" y="41570"/>
                    </a:cubicBezTo>
                    <a:cubicBezTo>
                      <a:pt x="24985" y="41770"/>
                      <a:pt x="24017" y="41936"/>
                      <a:pt x="23050" y="42003"/>
                    </a:cubicBezTo>
                    <a:cubicBezTo>
                      <a:pt x="22444" y="42054"/>
                      <a:pt x="21839" y="42080"/>
                      <a:pt x="21235" y="42080"/>
                    </a:cubicBezTo>
                    <a:cubicBezTo>
                      <a:pt x="19077" y="42080"/>
                      <a:pt x="16936" y="41754"/>
                      <a:pt x="14878" y="41103"/>
                    </a:cubicBezTo>
                    <a:cubicBezTo>
                      <a:pt x="11742" y="40135"/>
                      <a:pt x="8907" y="38434"/>
                      <a:pt x="6572" y="36166"/>
                    </a:cubicBezTo>
                    <a:cubicBezTo>
                      <a:pt x="4637" y="34264"/>
                      <a:pt x="3069" y="32029"/>
                      <a:pt x="1968" y="29561"/>
                    </a:cubicBezTo>
                    <a:cubicBezTo>
                      <a:pt x="1501" y="28560"/>
                      <a:pt x="1134" y="27526"/>
                      <a:pt x="868" y="26459"/>
                    </a:cubicBezTo>
                    <a:cubicBezTo>
                      <a:pt x="634" y="25558"/>
                      <a:pt x="434" y="24624"/>
                      <a:pt x="300" y="23723"/>
                    </a:cubicBezTo>
                    <a:cubicBezTo>
                      <a:pt x="134" y="22456"/>
                      <a:pt x="100" y="21155"/>
                      <a:pt x="167" y="19887"/>
                    </a:cubicBezTo>
                    <a:cubicBezTo>
                      <a:pt x="167" y="19421"/>
                      <a:pt x="200" y="19087"/>
                      <a:pt x="234" y="18887"/>
                    </a:cubicBezTo>
                    <a:lnTo>
                      <a:pt x="234" y="18887"/>
                    </a:lnTo>
                    <a:cubicBezTo>
                      <a:pt x="200" y="19087"/>
                      <a:pt x="134" y="19421"/>
                      <a:pt x="134" y="19887"/>
                    </a:cubicBezTo>
                    <a:cubicBezTo>
                      <a:pt x="0" y="22089"/>
                      <a:pt x="200" y="24324"/>
                      <a:pt x="767" y="26459"/>
                    </a:cubicBezTo>
                    <a:cubicBezTo>
                      <a:pt x="1068" y="27526"/>
                      <a:pt x="1435" y="28594"/>
                      <a:pt x="1868" y="29594"/>
                    </a:cubicBezTo>
                    <a:cubicBezTo>
                      <a:pt x="2969" y="32063"/>
                      <a:pt x="4503" y="34331"/>
                      <a:pt x="6438" y="36199"/>
                    </a:cubicBezTo>
                    <a:cubicBezTo>
                      <a:pt x="7572" y="37300"/>
                      <a:pt x="8840" y="38267"/>
                      <a:pt x="10174" y="39101"/>
                    </a:cubicBezTo>
                    <a:cubicBezTo>
                      <a:pt x="11609" y="40002"/>
                      <a:pt x="13176" y="40702"/>
                      <a:pt x="14811" y="41203"/>
                    </a:cubicBezTo>
                    <a:cubicBezTo>
                      <a:pt x="16897" y="41863"/>
                      <a:pt x="19087" y="42209"/>
                      <a:pt x="21283" y="42209"/>
                    </a:cubicBezTo>
                    <a:cubicBezTo>
                      <a:pt x="21861" y="42209"/>
                      <a:pt x="22440" y="42185"/>
                      <a:pt x="23017" y="42137"/>
                    </a:cubicBezTo>
                    <a:cubicBezTo>
                      <a:pt x="24017" y="42037"/>
                      <a:pt x="24985" y="41903"/>
                      <a:pt x="25952" y="41670"/>
                    </a:cubicBezTo>
                    <a:cubicBezTo>
                      <a:pt x="30022" y="40736"/>
                      <a:pt x="33724" y="38601"/>
                      <a:pt x="36593" y="35565"/>
                    </a:cubicBezTo>
                    <a:cubicBezTo>
                      <a:pt x="37360" y="34765"/>
                      <a:pt x="38027" y="33897"/>
                      <a:pt x="38661" y="32997"/>
                    </a:cubicBezTo>
                    <a:cubicBezTo>
                      <a:pt x="38961" y="32563"/>
                      <a:pt x="39262" y="32096"/>
                      <a:pt x="39528" y="31596"/>
                    </a:cubicBezTo>
                    <a:cubicBezTo>
                      <a:pt x="39795" y="31129"/>
                      <a:pt x="40062" y="30628"/>
                      <a:pt x="40296" y="30128"/>
                    </a:cubicBezTo>
                    <a:cubicBezTo>
                      <a:pt x="40796" y="29127"/>
                      <a:pt x="41196" y="28060"/>
                      <a:pt x="41497" y="26992"/>
                    </a:cubicBezTo>
                    <a:cubicBezTo>
                      <a:pt x="41797" y="25892"/>
                      <a:pt x="42030" y="24757"/>
                      <a:pt x="42197" y="23657"/>
                    </a:cubicBezTo>
                    <a:cubicBezTo>
                      <a:pt x="42464" y="21388"/>
                      <a:pt x="42364" y="19120"/>
                      <a:pt x="41930" y="16885"/>
                    </a:cubicBezTo>
                    <a:cubicBezTo>
                      <a:pt x="41797" y="16351"/>
                      <a:pt x="41697" y="15784"/>
                      <a:pt x="41530" y="15284"/>
                    </a:cubicBezTo>
                    <a:cubicBezTo>
                      <a:pt x="41363" y="14750"/>
                      <a:pt x="41196" y="14217"/>
                      <a:pt x="40996" y="13716"/>
                    </a:cubicBezTo>
                    <a:cubicBezTo>
                      <a:pt x="40629" y="12682"/>
                      <a:pt x="40162" y="11681"/>
                      <a:pt x="39629" y="10747"/>
                    </a:cubicBezTo>
                    <a:cubicBezTo>
                      <a:pt x="37560" y="7112"/>
                      <a:pt x="34458" y="4143"/>
                      <a:pt x="30756" y="2275"/>
                    </a:cubicBezTo>
                    <a:cubicBezTo>
                      <a:pt x="29855" y="1808"/>
                      <a:pt x="28954" y="1441"/>
                      <a:pt x="28054" y="1107"/>
                    </a:cubicBezTo>
                    <a:cubicBezTo>
                      <a:pt x="25804" y="376"/>
                      <a:pt x="23483" y="1"/>
                      <a:pt x="21152"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268" name="Google Shape;268;p33"/>
              <p:cNvSpPr/>
              <p:nvPr/>
            </p:nvSpPr>
            <p:spPr>
              <a:xfrm>
                <a:off x="5634183" y="3897585"/>
                <a:ext cx="2153108" cy="593360"/>
              </a:xfrm>
              <a:custGeom>
                <a:avLst/>
                <a:gdLst/>
                <a:ahLst/>
                <a:cxnLst/>
                <a:rect l="l" t="t" r="r" b="b"/>
                <a:pathLst>
                  <a:path w="101073" h="27854" extrusionOk="0">
                    <a:moveTo>
                      <a:pt x="21048" y="0"/>
                    </a:moveTo>
                    <a:lnTo>
                      <a:pt x="0" y="27853"/>
                    </a:lnTo>
                    <a:lnTo>
                      <a:pt x="101072" y="27853"/>
                    </a:lnTo>
                    <a:lnTo>
                      <a:pt x="81225" y="0"/>
                    </a:ln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269" name="Google Shape;269;p33"/>
              <p:cNvSpPr/>
              <p:nvPr/>
            </p:nvSpPr>
            <p:spPr>
              <a:xfrm>
                <a:off x="5630625" y="3896157"/>
                <a:ext cx="2161629" cy="597620"/>
              </a:xfrm>
              <a:custGeom>
                <a:avLst/>
                <a:gdLst/>
                <a:ahLst/>
                <a:cxnLst/>
                <a:rect l="l" t="t" r="r" b="b"/>
                <a:pathLst>
                  <a:path w="101473" h="28054" extrusionOk="0">
                    <a:moveTo>
                      <a:pt x="81392" y="0"/>
                    </a:moveTo>
                    <a:lnTo>
                      <a:pt x="37794" y="67"/>
                    </a:lnTo>
                    <a:lnTo>
                      <a:pt x="25585" y="67"/>
                    </a:lnTo>
                    <a:lnTo>
                      <a:pt x="37827" y="100"/>
                    </a:lnTo>
                    <a:lnTo>
                      <a:pt x="81315" y="134"/>
                    </a:lnTo>
                    <a:lnTo>
                      <a:pt x="81315" y="134"/>
                    </a:lnTo>
                    <a:lnTo>
                      <a:pt x="101110" y="27820"/>
                    </a:lnTo>
                    <a:lnTo>
                      <a:pt x="368" y="27820"/>
                    </a:lnTo>
                    <a:lnTo>
                      <a:pt x="15645" y="7572"/>
                    </a:lnTo>
                    <a:lnTo>
                      <a:pt x="19814" y="2002"/>
                    </a:lnTo>
                    <a:lnTo>
                      <a:pt x="20848" y="567"/>
                    </a:lnTo>
                    <a:lnTo>
                      <a:pt x="21215" y="67"/>
                    </a:lnTo>
                    <a:lnTo>
                      <a:pt x="20815" y="567"/>
                    </a:lnTo>
                    <a:lnTo>
                      <a:pt x="19748" y="2002"/>
                    </a:lnTo>
                    <a:lnTo>
                      <a:pt x="15545" y="7539"/>
                    </a:lnTo>
                    <a:lnTo>
                      <a:pt x="100" y="27920"/>
                    </a:lnTo>
                    <a:lnTo>
                      <a:pt x="0" y="28054"/>
                    </a:lnTo>
                    <a:lnTo>
                      <a:pt x="101473" y="28054"/>
                    </a:lnTo>
                    <a:lnTo>
                      <a:pt x="101339" y="27920"/>
                    </a:lnTo>
                    <a:lnTo>
                      <a:pt x="101271" y="27824"/>
                    </a:lnTo>
                    <a:lnTo>
                      <a:pt x="101273" y="27820"/>
                    </a:lnTo>
                    <a:lnTo>
                      <a:pt x="101268" y="27820"/>
                    </a:lnTo>
                    <a:lnTo>
                      <a:pt x="81458" y="67"/>
                    </a:lnTo>
                    <a:lnTo>
                      <a:pt x="81425" y="0"/>
                    </a:ln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270" name="Google Shape;270;p33"/>
              <p:cNvSpPr/>
              <p:nvPr/>
            </p:nvSpPr>
            <p:spPr>
              <a:xfrm>
                <a:off x="5905648" y="4359513"/>
                <a:ext cx="1610938" cy="4282"/>
              </a:xfrm>
              <a:custGeom>
                <a:avLst/>
                <a:gdLst/>
                <a:ahLst/>
                <a:cxnLst/>
                <a:rect l="l" t="t" r="r" b="b"/>
                <a:pathLst>
                  <a:path w="75622" h="201" extrusionOk="0">
                    <a:moveTo>
                      <a:pt x="37794" y="0"/>
                    </a:moveTo>
                    <a:cubicBezTo>
                      <a:pt x="16913" y="0"/>
                      <a:pt x="0" y="34"/>
                      <a:pt x="0" y="100"/>
                    </a:cubicBezTo>
                    <a:cubicBezTo>
                      <a:pt x="0" y="134"/>
                      <a:pt x="16913" y="200"/>
                      <a:pt x="37794" y="200"/>
                    </a:cubicBezTo>
                    <a:cubicBezTo>
                      <a:pt x="58676" y="200"/>
                      <a:pt x="75621" y="167"/>
                      <a:pt x="75621" y="100"/>
                    </a:cubicBezTo>
                    <a:cubicBezTo>
                      <a:pt x="75621" y="34"/>
                      <a:pt x="58676" y="0"/>
                      <a:pt x="37794"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271" name="Google Shape;271;p33"/>
              <p:cNvSpPr/>
              <p:nvPr/>
            </p:nvSpPr>
            <p:spPr>
              <a:xfrm>
                <a:off x="5954692" y="4306911"/>
                <a:ext cx="1512158" cy="5006"/>
              </a:xfrm>
              <a:custGeom>
                <a:avLst/>
                <a:gdLst/>
                <a:ahLst/>
                <a:cxnLst/>
                <a:rect l="l" t="t" r="r" b="b"/>
                <a:pathLst>
                  <a:path w="70985" h="235" extrusionOk="0">
                    <a:moveTo>
                      <a:pt x="35492" y="1"/>
                    </a:moveTo>
                    <a:cubicBezTo>
                      <a:pt x="15911" y="1"/>
                      <a:pt x="0" y="34"/>
                      <a:pt x="0" y="101"/>
                    </a:cubicBezTo>
                    <a:cubicBezTo>
                      <a:pt x="0" y="168"/>
                      <a:pt x="15878" y="234"/>
                      <a:pt x="35492" y="234"/>
                    </a:cubicBezTo>
                    <a:cubicBezTo>
                      <a:pt x="55106" y="234"/>
                      <a:pt x="70984" y="168"/>
                      <a:pt x="70984" y="101"/>
                    </a:cubicBezTo>
                    <a:cubicBezTo>
                      <a:pt x="70984" y="34"/>
                      <a:pt x="55106" y="1"/>
                      <a:pt x="35492"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272" name="Google Shape;272;p33"/>
              <p:cNvSpPr/>
              <p:nvPr/>
            </p:nvSpPr>
            <p:spPr>
              <a:xfrm>
                <a:off x="5991634" y="4255035"/>
                <a:ext cx="1438963" cy="4282"/>
              </a:xfrm>
              <a:custGeom>
                <a:avLst/>
                <a:gdLst/>
                <a:ahLst/>
                <a:cxnLst/>
                <a:rect l="l" t="t" r="r" b="b"/>
                <a:pathLst>
                  <a:path w="67549" h="201" extrusionOk="0">
                    <a:moveTo>
                      <a:pt x="33791" y="1"/>
                    </a:moveTo>
                    <a:cubicBezTo>
                      <a:pt x="15111" y="1"/>
                      <a:pt x="1" y="34"/>
                      <a:pt x="1" y="101"/>
                    </a:cubicBezTo>
                    <a:cubicBezTo>
                      <a:pt x="1" y="168"/>
                      <a:pt x="15111" y="201"/>
                      <a:pt x="33758" y="201"/>
                    </a:cubicBezTo>
                    <a:cubicBezTo>
                      <a:pt x="52438" y="201"/>
                      <a:pt x="67549" y="168"/>
                      <a:pt x="67549" y="101"/>
                    </a:cubicBezTo>
                    <a:cubicBezTo>
                      <a:pt x="67549" y="34"/>
                      <a:pt x="52438" y="1"/>
                      <a:pt x="33791"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273" name="Google Shape;273;p33"/>
              <p:cNvSpPr/>
              <p:nvPr/>
            </p:nvSpPr>
            <p:spPr>
              <a:xfrm>
                <a:off x="6836624" y="4203158"/>
                <a:ext cx="557124" cy="4282"/>
              </a:xfrm>
              <a:custGeom>
                <a:avLst/>
                <a:gdLst/>
                <a:ahLst/>
                <a:cxnLst/>
                <a:rect l="l" t="t" r="r" b="b"/>
                <a:pathLst>
                  <a:path w="26153" h="201" extrusionOk="0">
                    <a:moveTo>
                      <a:pt x="13076" y="1"/>
                    </a:moveTo>
                    <a:lnTo>
                      <a:pt x="3836" y="34"/>
                    </a:lnTo>
                    <a:lnTo>
                      <a:pt x="1034" y="67"/>
                    </a:lnTo>
                    <a:lnTo>
                      <a:pt x="267" y="67"/>
                    </a:lnTo>
                    <a:cubicBezTo>
                      <a:pt x="167" y="67"/>
                      <a:pt x="100" y="67"/>
                      <a:pt x="0" y="101"/>
                    </a:cubicBezTo>
                    <a:cubicBezTo>
                      <a:pt x="100" y="101"/>
                      <a:pt x="167" y="134"/>
                      <a:pt x="267" y="134"/>
                    </a:cubicBezTo>
                    <a:lnTo>
                      <a:pt x="1034" y="134"/>
                    </a:lnTo>
                    <a:lnTo>
                      <a:pt x="3836" y="167"/>
                    </a:lnTo>
                    <a:lnTo>
                      <a:pt x="13076" y="201"/>
                    </a:lnTo>
                    <a:lnTo>
                      <a:pt x="22316" y="167"/>
                    </a:lnTo>
                    <a:lnTo>
                      <a:pt x="25118" y="134"/>
                    </a:lnTo>
                    <a:lnTo>
                      <a:pt x="25885" y="134"/>
                    </a:lnTo>
                    <a:cubicBezTo>
                      <a:pt x="25986" y="134"/>
                      <a:pt x="26052" y="101"/>
                      <a:pt x="26152" y="101"/>
                    </a:cubicBezTo>
                    <a:cubicBezTo>
                      <a:pt x="26052" y="67"/>
                      <a:pt x="25986" y="67"/>
                      <a:pt x="25885" y="67"/>
                    </a:cubicBezTo>
                    <a:lnTo>
                      <a:pt x="25118" y="67"/>
                    </a:lnTo>
                    <a:lnTo>
                      <a:pt x="22316" y="34"/>
                    </a:lnTo>
                    <a:lnTo>
                      <a:pt x="13076" y="1"/>
                    </a:ln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274" name="Google Shape;274;p33"/>
              <p:cNvSpPr/>
              <p:nvPr/>
            </p:nvSpPr>
            <p:spPr>
              <a:xfrm>
                <a:off x="5630625" y="4492411"/>
                <a:ext cx="2159498" cy="78883"/>
              </a:xfrm>
              <a:custGeom>
                <a:avLst/>
                <a:gdLst/>
                <a:ahLst/>
                <a:cxnLst/>
                <a:rect l="l" t="t" r="r" b="b"/>
                <a:pathLst>
                  <a:path w="101373" h="3703" extrusionOk="0">
                    <a:moveTo>
                      <a:pt x="0" y="0"/>
                    </a:moveTo>
                    <a:lnTo>
                      <a:pt x="1335" y="3703"/>
                    </a:lnTo>
                    <a:lnTo>
                      <a:pt x="99271" y="3703"/>
                    </a:lnTo>
                    <a:lnTo>
                      <a:pt x="101373" y="33"/>
                    </a:lnTo>
                    <a:lnTo>
                      <a:pt x="0" y="0"/>
                    </a:ln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275" name="Google Shape;275;p33"/>
              <p:cNvSpPr/>
              <p:nvPr/>
            </p:nvSpPr>
            <p:spPr>
              <a:xfrm>
                <a:off x="5670422" y="4535745"/>
                <a:ext cx="1991805" cy="4282"/>
              </a:xfrm>
              <a:custGeom>
                <a:avLst/>
                <a:gdLst/>
                <a:ahLst/>
                <a:cxnLst/>
                <a:rect l="l" t="t" r="r" b="b"/>
                <a:pathLst>
                  <a:path w="93501" h="201" extrusionOk="0">
                    <a:moveTo>
                      <a:pt x="46767" y="1"/>
                    </a:moveTo>
                    <a:cubicBezTo>
                      <a:pt x="20949" y="1"/>
                      <a:pt x="0" y="34"/>
                      <a:pt x="0" y="101"/>
                    </a:cubicBezTo>
                    <a:cubicBezTo>
                      <a:pt x="0" y="168"/>
                      <a:pt x="20949" y="201"/>
                      <a:pt x="46767" y="201"/>
                    </a:cubicBezTo>
                    <a:cubicBezTo>
                      <a:pt x="72585" y="201"/>
                      <a:pt x="93500" y="168"/>
                      <a:pt x="93500" y="101"/>
                    </a:cubicBezTo>
                    <a:cubicBezTo>
                      <a:pt x="93500" y="34"/>
                      <a:pt x="72585" y="1"/>
                      <a:pt x="46767"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276" name="Google Shape;276;p33"/>
              <p:cNvSpPr/>
              <p:nvPr/>
            </p:nvSpPr>
            <p:spPr>
              <a:xfrm>
                <a:off x="5948279" y="4517977"/>
                <a:ext cx="1821279" cy="4303"/>
              </a:xfrm>
              <a:custGeom>
                <a:avLst/>
                <a:gdLst/>
                <a:ahLst/>
                <a:cxnLst/>
                <a:rect l="l" t="t" r="r" b="b"/>
                <a:pathLst>
                  <a:path w="85496" h="202" extrusionOk="0">
                    <a:moveTo>
                      <a:pt x="42765" y="1"/>
                    </a:moveTo>
                    <a:cubicBezTo>
                      <a:pt x="19148" y="1"/>
                      <a:pt x="1" y="34"/>
                      <a:pt x="1" y="101"/>
                    </a:cubicBezTo>
                    <a:cubicBezTo>
                      <a:pt x="1" y="168"/>
                      <a:pt x="19148" y="201"/>
                      <a:pt x="42765" y="201"/>
                    </a:cubicBezTo>
                    <a:cubicBezTo>
                      <a:pt x="66382" y="201"/>
                      <a:pt x="85495" y="168"/>
                      <a:pt x="85495" y="101"/>
                    </a:cubicBezTo>
                    <a:cubicBezTo>
                      <a:pt x="85495" y="34"/>
                      <a:pt x="66382" y="1"/>
                      <a:pt x="42765"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277" name="Google Shape;277;p33"/>
              <p:cNvSpPr/>
              <p:nvPr/>
            </p:nvSpPr>
            <p:spPr>
              <a:xfrm>
                <a:off x="5632755" y="4493114"/>
                <a:ext cx="2157368" cy="81035"/>
              </a:xfrm>
              <a:custGeom>
                <a:avLst/>
                <a:gdLst/>
                <a:ahLst/>
                <a:cxnLst/>
                <a:rect l="l" t="t" r="r" b="b"/>
                <a:pathLst>
                  <a:path w="101273" h="3804" extrusionOk="0">
                    <a:moveTo>
                      <a:pt x="101273" y="0"/>
                    </a:moveTo>
                    <a:lnTo>
                      <a:pt x="101273" y="0"/>
                    </a:lnTo>
                    <a:cubicBezTo>
                      <a:pt x="101273" y="1"/>
                      <a:pt x="101206" y="101"/>
                      <a:pt x="101106" y="234"/>
                    </a:cubicBezTo>
                    <a:lnTo>
                      <a:pt x="100706" y="934"/>
                    </a:lnTo>
                    <a:lnTo>
                      <a:pt x="99157" y="3636"/>
                    </a:lnTo>
                    <a:lnTo>
                      <a:pt x="99157" y="3636"/>
                    </a:lnTo>
                    <a:lnTo>
                      <a:pt x="50370" y="3570"/>
                    </a:lnTo>
                    <a:cubicBezTo>
                      <a:pt x="28140" y="3570"/>
                      <a:pt x="9108" y="3603"/>
                      <a:pt x="1256" y="3636"/>
                    </a:cubicBezTo>
                    <a:lnTo>
                      <a:pt x="1256" y="3636"/>
                    </a:lnTo>
                    <a:cubicBezTo>
                      <a:pt x="828" y="2451"/>
                      <a:pt x="498" y="1529"/>
                      <a:pt x="267" y="901"/>
                    </a:cubicBezTo>
                    <a:lnTo>
                      <a:pt x="0" y="201"/>
                    </a:lnTo>
                    <a:lnTo>
                      <a:pt x="0" y="201"/>
                    </a:lnTo>
                    <a:cubicBezTo>
                      <a:pt x="34" y="367"/>
                      <a:pt x="134" y="601"/>
                      <a:pt x="234" y="934"/>
                    </a:cubicBezTo>
                    <a:lnTo>
                      <a:pt x="1235" y="3703"/>
                    </a:lnTo>
                    <a:lnTo>
                      <a:pt x="1235" y="3736"/>
                    </a:lnTo>
                    <a:lnTo>
                      <a:pt x="1268" y="3736"/>
                    </a:lnTo>
                    <a:cubicBezTo>
                      <a:pt x="9107" y="3770"/>
                      <a:pt x="28120" y="3803"/>
                      <a:pt x="50370" y="3803"/>
                    </a:cubicBezTo>
                    <a:lnTo>
                      <a:pt x="99204" y="3736"/>
                    </a:lnTo>
                    <a:lnTo>
                      <a:pt x="99238" y="3736"/>
                    </a:lnTo>
                    <a:lnTo>
                      <a:pt x="99238" y="3703"/>
                    </a:lnTo>
                    <a:lnTo>
                      <a:pt x="100739" y="968"/>
                    </a:lnTo>
                    <a:lnTo>
                      <a:pt x="101139" y="234"/>
                    </a:lnTo>
                    <a:lnTo>
                      <a:pt x="101273" y="0"/>
                    </a:lnTo>
                    <a:close/>
                  </a:path>
                </a:pathLst>
              </a:custGeom>
              <a:solidFill>
                <a:srgbClr val="263238"/>
              </a:solidFill>
              <a:ln>
                <a:noFill/>
              </a:ln>
            </p:spPr>
            <p:txBody>
              <a:bodyPr spcFirstLastPara="1" wrap="square" lIns="182850" tIns="182850" rIns="182850" bIns="182850" anchor="ctr" anchorCtr="0">
                <a:noAutofit/>
              </a:bodyPr>
              <a:lstStyle/>
              <a:p>
                <a:endParaRPr sz="3600"/>
              </a:p>
            </p:txBody>
          </p:sp>
          <p:sp>
            <p:nvSpPr>
              <p:cNvPr id="278" name="Google Shape;278;p33"/>
              <p:cNvSpPr/>
              <p:nvPr/>
            </p:nvSpPr>
            <p:spPr>
              <a:xfrm>
                <a:off x="6471545" y="2584280"/>
                <a:ext cx="337346" cy="415697"/>
              </a:xfrm>
              <a:custGeom>
                <a:avLst/>
                <a:gdLst/>
                <a:ahLst/>
                <a:cxnLst/>
                <a:rect l="l" t="t" r="r" b="b"/>
                <a:pathLst>
                  <a:path w="15836" h="19514" extrusionOk="0">
                    <a:moveTo>
                      <a:pt x="10797" y="0"/>
                    </a:moveTo>
                    <a:cubicBezTo>
                      <a:pt x="8962" y="0"/>
                      <a:pt x="7222" y="1583"/>
                      <a:pt x="7529" y="3736"/>
                    </a:cubicBezTo>
                    <a:cubicBezTo>
                      <a:pt x="7035" y="3584"/>
                      <a:pt x="6549" y="3514"/>
                      <a:pt x="6081" y="3514"/>
                    </a:cubicBezTo>
                    <a:cubicBezTo>
                      <a:pt x="2540" y="3514"/>
                      <a:pt x="0" y="7545"/>
                      <a:pt x="2092" y="10874"/>
                    </a:cubicBezTo>
                    <a:cubicBezTo>
                      <a:pt x="958" y="12809"/>
                      <a:pt x="991" y="15211"/>
                      <a:pt x="2192" y="17146"/>
                    </a:cubicBezTo>
                    <a:cubicBezTo>
                      <a:pt x="2960" y="18280"/>
                      <a:pt x="4094" y="19114"/>
                      <a:pt x="5428" y="19514"/>
                    </a:cubicBezTo>
                    <a:lnTo>
                      <a:pt x="15835" y="19514"/>
                    </a:lnTo>
                    <a:lnTo>
                      <a:pt x="15835" y="2235"/>
                    </a:lnTo>
                    <a:lnTo>
                      <a:pt x="12967" y="867"/>
                    </a:lnTo>
                    <a:cubicBezTo>
                      <a:pt x="12317" y="266"/>
                      <a:pt x="11549" y="0"/>
                      <a:pt x="10797"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279" name="Google Shape;279;p33"/>
              <p:cNvSpPr/>
              <p:nvPr/>
            </p:nvSpPr>
            <p:spPr>
              <a:xfrm>
                <a:off x="6832363" y="2584280"/>
                <a:ext cx="337368" cy="415697"/>
              </a:xfrm>
              <a:custGeom>
                <a:avLst/>
                <a:gdLst/>
                <a:ahLst/>
                <a:cxnLst/>
                <a:rect l="l" t="t" r="r" b="b"/>
                <a:pathLst>
                  <a:path w="15837" h="19514" extrusionOk="0">
                    <a:moveTo>
                      <a:pt x="5054" y="0"/>
                    </a:moveTo>
                    <a:cubicBezTo>
                      <a:pt x="4300" y="0"/>
                      <a:pt x="3528" y="266"/>
                      <a:pt x="2869" y="867"/>
                    </a:cubicBezTo>
                    <a:lnTo>
                      <a:pt x="0" y="2235"/>
                    </a:lnTo>
                    <a:lnTo>
                      <a:pt x="0" y="19514"/>
                    </a:lnTo>
                    <a:lnTo>
                      <a:pt x="10408" y="19514"/>
                    </a:lnTo>
                    <a:cubicBezTo>
                      <a:pt x="11742" y="19114"/>
                      <a:pt x="12876" y="18280"/>
                      <a:pt x="13643" y="17146"/>
                    </a:cubicBezTo>
                    <a:cubicBezTo>
                      <a:pt x="14844" y="15211"/>
                      <a:pt x="14877" y="12809"/>
                      <a:pt x="13743" y="10874"/>
                    </a:cubicBezTo>
                    <a:cubicBezTo>
                      <a:pt x="15837" y="7572"/>
                      <a:pt x="13318" y="3515"/>
                      <a:pt x="9779" y="3515"/>
                    </a:cubicBezTo>
                    <a:cubicBezTo>
                      <a:pt x="9314" y="3515"/>
                      <a:pt x="8832" y="3585"/>
                      <a:pt x="8339" y="3736"/>
                    </a:cubicBezTo>
                    <a:cubicBezTo>
                      <a:pt x="8623" y="1583"/>
                      <a:pt x="6893" y="0"/>
                      <a:pt x="5054"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280" name="Google Shape;280;p33"/>
              <p:cNvSpPr/>
              <p:nvPr/>
            </p:nvSpPr>
            <p:spPr>
              <a:xfrm>
                <a:off x="6728608" y="2118070"/>
                <a:ext cx="185481" cy="881860"/>
              </a:xfrm>
              <a:custGeom>
                <a:avLst/>
                <a:gdLst/>
                <a:ahLst/>
                <a:cxnLst/>
                <a:rect l="l" t="t" r="r" b="b"/>
                <a:pathLst>
                  <a:path w="8707" h="41397" extrusionOk="0">
                    <a:moveTo>
                      <a:pt x="1735" y="1"/>
                    </a:moveTo>
                    <a:cubicBezTo>
                      <a:pt x="1735" y="8707"/>
                      <a:pt x="734" y="32824"/>
                      <a:pt x="0" y="41397"/>
                    </a:cubicBezTo>
                    <a:lnTo>
                      <a:pt x="8706" y="41397"/>
                    </a:lnTo>
                    <a:cubicBezTo>
                      <a:pt x="7172" y="32424"/>
                      <a:pt x="5904" y="6672"/>
                      <a:pt x="5571"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281" name="Google Shape;281;p33"/>
              <p:cNvSpPr/>
              <p:nvPr/>
            </p:nvSpPr>
            <p:spPr>
              <a:xfrm>
                <a:off x="6845849" y="2154309"/>
                <a:ext cx="30590" cy="422109"/>
              </a:xfrm>
              <a:custGeom>
                <a:avLst/>
                <a:gdLst/>
                <a:ahLst/>
                <a:cxnLst/>
                <a:rect l="l" t="t" r="r" b="b"/>
                <a:pathLst>
                  <a:path w="1436" h="19815" extrusionOk="0">
                    <a:moveTo>
                      <a:pt x="1" y="1"/>
                    </a:moveTo>
                    <a:cubicBezTo>
                      <a:pt x="1" y="68"/>
                      <a:pt x="1" y="134"/>
                      <a:pt x="1" y="201"/>
                    </a:cubicBezTo>
                    <a:lnTo>
                      <a:pt x="1" y="768"/>
                    </a:lnTo>
                    <a:cubicBezTo>
                      <a:pt x="34" y="1302"/>
                      <a:pt x="68" y="2036"/>
                      <a:pt x="101" y="2903"/>
                    </a:cubicBezTo>
                    <a:cubicBezTo>
                      <a:pt x="168" y="4704"/>
                      <a:pt x="301" y="7173"/>
                      <a:pt x="501" y="9908"/>
                    </a:cubicBezTo>
                    <a:cubicBezTo>
                      <a:pt x="701" y="12643"/>
                      <a:pt x="902" y="15112"/>
                      <a:pt x="1068" y="16913"/>
                    </a:cubicBezTo>
                    <a:cubicBezTo>
                      <a:pt x="1168" y="17814"/>
                      <a:pt x="1235" y="18514"/>
                      <a:pt x="1302" y="19014"/>
                    </a:cubicBezTo>
                    <a:cubicBezTo>
                      <a:pt x="1335" y="19248"/>
                      <a:pt x="1369" y="19448"/>
                      <a:pt x="1369" y="19615"/>
                    </a:cubicBezTo>
                    <a:cubicBezTo>
                      <a:pt x="1369" y="19682"/>
                      <a:pt x="1402" y="19748"/>
                      <a:pt x="1402" y="19815"/>
                    </a:cubicBezTo>
                    <a:cubicBezTo>
                      <a:pt x="1435" y="19715"/>
                      <a:pt x="1435" y="19648"/>
                      <a:pt x="1435" y="19582"/>
                    </a:cubicBezTo>
                    <a:cubicBezTo>
                      <a:pt x="1402" y="19448"/>
                      <a:pt x="1402" y="19248"/>
                      <a:pt x="1402" y="19014"/>
                    </a:cubicBezTo>
                    <a:cubicBezTo>
                      <a:pt x="1369" y="18481"/>
                      <a:pt x="1302" y="17780"/>
                      <a:pt x="1235" y="16880"/>
                    </a:cubicBezTo>
                    <a:cubicBezTo>
                      <a:pt x="1102" y="15078"/>
                      <a:pt x="902" y="12610"/>
                      <a:pt x="735" y="9908"/>
                    </a:cubicBezTo>
                    <a:cubicBezTo>
                      <a:pt x="535" y="7173"/>
                      <a:pt x="368" y="4704"/>
                      <a:pt x="234" y="2903"/>
                    </a:cubicBezTo>
                    <a:cubicBezTo>
                      <a:pt x="201" y="2002"/>
                      <a:pt x="134" y="1302"/>
                      <a:pt x="101" y="768"/>
                    </a:cubicBezTo>
                    <a:cubicBezTo>
                      <a:pt x="68" y="535"/>
                      <a:pt x="34" y="334"/>
                      <a:pt x="34" y="201"/>
                    </a:cubicBezTo>
                    <a:cubicBezTo>
                      <a:pt x="34" y="101"/>
                      <a:pt x="34" y="34"/>
                      <a:pt x="1"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282" name="Google Shape;282;p33"/>
              <p:cNvSpPr/>
              <p:nvPr/>
            </p:nvSpPr>
            <p:spPr>
              <a:xfrm>
                <a:off x="6491998" y="2152178"/>
                <a:ext cx="282066" cy="847754"/>
              </a:xfrm>
              <a:custGeom>
                <a:avLst/>
                <a:gdLst/>
                <a:ahLst/>
                <a:cxnLst/>
                <a:rect l="l" t="t" r="r" b="b"/>
                <a:pathLst>
                  <a:path w="13241" h="39796" extrusionOk="0">
                    <a:moveTo>
                      <a:pt x="13208" y="1"/>
                    </a:moveTo>
                    <a:cubicBezTo>
                      <a:pt x="13208" y="1"/>
                      <a:pt x="13174" y="67"/>
                      <a:pt x="13174" y="134"/>
                    </a:cubicBezTo>
                    <a:lnTo>
                      <a:pt x="13174" y="468"/>
                    </a:lnTo>
                    <a:cubicBezTo>
                      <a:pt x="13174" y="735"/>
                      <a:pt x="13141" y="1168"/>
                      <a:pt x="13141" y="1669"/>
                    </a:cubicBezTo>
                    <a:cubicBezTo>
                      <a:pt x="13107" y="2736"/>
                      <a:pt x="13041" y="4270"/>
                      <a:pt x="12907" y="6205"/>
                    </a:cubicBezTo>
                    <a:cubicBezTo>
                      <a:pt x="12741" y="8107"/>
                      <a:pt x="12507" y="10408"/>
                      <a:pt x="12240" y="12977"/>
                    </a:cubicBezTo>
                    <a:cubicBezTo>
                      <a:pt x="11979" y="15490"/>
                      <a:pt x="11622" y="18258"/>
                      <a:pt x="11326" y="21219"/>
                    </a:cubicBezTo>
                    <a:lnTo>
                      <a:pt x="11326" y="21219"/>
                    </a:lnTo>
                    <a:cubicBezTo>
                      <a:pt x="10759" y="20836"/>
                      <a:pt x="10144" y="20664"/>
                      <a:pt x="9546" y="20664"/>
                    </a:cubicBezTo>
                    <a:cubicBezTo>
                      <a:pt x="7759" y="20664"/>
                      <a:pt x="6123" y="22197"/>
                      <a:pt x="6370" y="24207"/>
                    </a:cubicBezTo>
                    <a:lnTo>
                      <a:pt x="6370" y="24207"/>
                    </a:lnTo>
                    <a:cubicBezTo>
                      <a:pt x="5850" y="23938"/>
                      <a:pt x="5284" y="23805"/>
                      <a:pt x="4716" y="23805"/>
                    </a:cubicBezTo>
                    <a:cubicBezTo>
                      <a:pt x="4237" y="23805"/>
                      <a:pt x="3757" y="23899"/>
                      <a:pt x="3300" y="24085"/>
                    </a:cubicBezTo>
                    <a:cubicBezTo>
                      <a:pt x="2266" y="24452"/>
                      <a:pt x="1466" y="25219"/>
                      <a:pt x="965" y="26186"/>
                    </a:cubicBezTo>
                    <a:cubicBezTo>
                      <a:pt x="532" y="27053"/>
                      <a:pt x="332" y="28054"/>
                      <a:pt x="398" y="29055"/>
                    </a:cubicBezTo>
                    <a:cubicBezTo>
                      <a:pt x="464" y="29934"/>
                      <a:pt x="688" y="30781"/>
                      <a:pt x="1039" y="31597"/>
                    </a:cubicBezTo>
                    <a:lnTo>
                      <a:pt x="1039" y="31597"/>
                    </a:lnTo>
                    <a:cubicBezTo>
                      <a:pt x="292" y="32756"/>
                      <a:pt x="0" y="34141"/>
                      <a:pt x="198" y="35526"/>
                    </a:cubicBezTo>
                    <a:cubicBezTo>
                      <a:pt x="465" y="37227"/>
                      <a:pt x="1499" y="38728"/>
                      <a:pt x="3067" y="39529"/>
                    </a:cubicBezTo>
                    <a:cubicBezTo>
                      <a:pt x="3267" y="39629"/>
                      <a:pt x="3467" y="39729"/>
                      <a:pt x="3701" y="39796"/>
                    </a:cubicBezTo>
                    <a:cubicBezTo>
                      <a:pt x="3701" y="39796"/>
                      <a:pt x="3467" y="39696"/>
                      <a:pt x="3067" y="39496"/>
                    </a:cubicBezTo>
                    <a:cubicBezTo>
                      <a:pt x="2500" y="39162"/>
                      <a:pt x="2000" y="38728"/>
                      <a:pt x="1566" y="38228"/>
                    </a:cubicBezTo>
                    <a:cubicBezTo>
                      <a:pt x="899" y="37461"/>
                      <a:pt x="465" y="36494"/>
                      <a:pt x="332" y="35493"/>
                    </a:cubicBezTo>
                    <a:cubicBezTo>
                      <a:pt x="132" y="34125"/>
                      <a:pt x="465" y="32791"/>
                      <a:pt x="1199" y="31657"/>
                    </a:cubicBezTo>
                    <a:lnTo>
                      <a:pt x="1232" y="31623"/>
                    </a:lnTo>
                    <a:lnTo>
                      <a:pt x="1232" y="31557"/>
                    </a:lnTo>
                    <a:cubicBezTo>
                      <a:pt x="865" y="30756"/>
                      <a:pt x="665" y="29922"/>
                      <a:pt x="599" y="29022"/>
                    </a:cubicBezTo>
                    <a:cubicBezTo>
                      <a:pt x="532" y="28088"/>
                      <a:pt x="732" y="27120"/>
                      <a:pt x="1166" y="26253"/>
                    </a:cubicBezTo>
                    <a:cubicBezTo>
                      <a:pt x="1633" y="25352"/>
                      <a:pt x="2433" y="24618"/>
                      <a:pt x="3401" y="24285"/>
                    </a:cubicBezTo>
                    <a:cubicBezTo>
                      <a:pt x="3834" y="24097"/>
                      <a:pt x="4293" y="24003"/>
                      <a:pt x="4749" y="24003"/>
                    </a:cubicBezTo>
                    <a:cubicBezTo>
                      <a:pt x="5347" y="24003"/>
                      <a:pt x="5940" y="24164"/>
                      <a:pt x="6469" y="24485"/>
                    </a:cubicBezTo>
                    <a:lnTo>
                      <a:pt x="6670" y="24585"/>
                    </a:lnTo>
                    <a:lnTo>
                      <a:pt x="6636" y="24352"/>
                    </a:lnTo>
                    <a:cubicBezTo>
                      <a:pt x="6268" y="22386"/>
                      <a:pt x="7854" y="20837"/>
                      <a:pt x="9568" y="20837"/>
                    </a:cubicBezTo>
                    <a:cubicBezTo>
                      <a:pt x="10181" y="20837"/>
                      <a:pt x="10811" y="21035"/>
                      <a:pt x="11373" y="21483"/>
                    </a:cubicBezTo>
                    <a:lnTo>
                      <a:pt x="11540" y="21616"/>
                    </a:lnTo>
                    <a:lnTo>
                      <a:pt x="11540" y="21416"/>
                    </a:lnTo>
                    <a:cubicBezTo>
                      <a:pt x="11807" y="18381"/>
                      <a:pt x="12140" y="15512"/>
                      <a:pt x="12440" y="12943"/>
                    </a:cubicBezTo>
                    <a:cubicBezTo>
                      <a:pt x="12707" y="10375"/>
                      <a:pt x="12907" y="8073"/>
                      <a:pt x="13041" y="6172"/>
                    </a:cubicBezTo>
                    <a:cubicBezTo>
                      <a:pt x="13174" y="4237"/>
                      <a:pt x="13208" y="2703"/>
                      <a:pt x="13208" y="1635"/>
                    </a:cubicBezTo>
                    <a:lnTo>
                      <a:pt x="13208" y="434"/>
                    </a:lnTo>
                    <a:lnTo>
                      <a:pt x="13208" y="101"/>
                    </a:lnTo>
                    <a:cubicBezTo>
                      <a:pt x="13241" y="67"/>
                      <a:pt x="13241" y="34"/>
                      <a:pt x="13208"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283" name="Google Shape;283;p33"/>
              <p:cNvSpPr/>
              <p:nvPr/>
            </p:nvSpPr>
            <p:spPr>
              <a:xfrm>
                <a:off x="6601398" y="1447654"/>
                <a:ext cx="93092" cy="572313"/>
              </a:xfrm>
              <a:custGeom>
                <a:avLst/>
                <a:gdLst/>
                <a:ahLst/>
                <a:cxnLst/>
                <a:rect l="l" t="t" r="r" b="b"/>
                <a:pathLst>
                  <a:path w="4370" h="26866" extrusionOk="0">
                    <a:moveTo>
                      <a:pt x="2267" y="0"/>
                    </a:moveTo>
                    <a:cubicBezTo>
                      <a:pt x="2000" y="0"/>
                      <a:pt x="1731" y="117"/>
                      <a:pt x="1535" y="346"/>
                    </a:cubicBezTo>
                    <a:cubicBezTo>
                      <a:pt x="567" y="1480"/>
                      <a:pt x="33" y="2881"/>
                      <a:pt x="0" y="4383"/>
                    </a:cubicBezTo>
                    <a:lnTo>
                      <a:pt x="0" y="26865"/>
                    </a:lnTo>
                    <a:lnTo>
                      <a:pt x="4136" y="26865"/>
                    </a:lnTo>
                    <a:cubicBezTo>
                      <a:pt x="4136" y="26865"/>
                      <a:pt x="4370" y="7351"/>
                      <a:pt x="4370" y="4383"/>
                    </a:cubicBezTo>
                    <a:cubicBezTo>
                      <a:pt x="4370" y="2948"/>
                      <a:pt x="3870" y="1514"/>
                      <a:pt x="3002" y="380"/>
                    </a:cubicBezTo>
                    <a:cubicBezTo>
                      <a:pt x="2816" y="125"/>
                      <a:pt x="2543" y="0"/>
                      <a:pt x="2267"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284" name="Google Shape;284;p33"/>
              <p:cNvSpPr/>
              <p:nvPr/>
            </p:nvSpPr>
            <p:spPr>
              <a:xfrm>
                <a:off x="6599970" y="1446887"/>
                <a:ext cx="95946" cy="573080"/>
              </a:xfrm>
              <a:custGeom>
                <a:avLst/>
                <a:gdLst/>
                <a:ahLst/>
                <a:cxnLst/>
                <a:rect l="l" t="t" r="r" b="b"/>
                <a:pathLst>
                  <a:path w="4504" h="26902" extrusionOk="0">
                    <a:moveTo>
                      <a:pt x="2259" y="1"/>
                    </a:moveTo>
                    <a:cubicBezTo>
                      <a:pt x="2135" y="1"/>
                      <a:pt x="2013" y="27"/>
                      <a:pt x="1902" y="82"/>
                    </a:cubicBezTo>
                    <a:cubicBezTo>
                      <a:pt x="1735" y="149"/>
                      <a:pt x="1635" y="249"/>
                      <a:pt x="1535" y="382"/>
                    </a:cubicBezTo>
                    <a:cubicBezTo>
                      <a:pt x="1435" y="516"/>
                      <a:pt x="1335" y="649"/>
                      <a:pt x="1235" y="783"/>
                    </a:cubicBezTo>
                    <a:cubicBezTo>
                      <a:pt x="701" y="1483"/>
                      <a:pt x="334" y="2317"/>
                      <a:pt x="134" y="3151"/>
                    </a:cubicBezTo>
                    <a:cubicBezTo>
                      <a:pt x="100" y="3418"/>
                      <a:pt x="34" y="3685"/>
                      <a:pt x="34" y="3952"/>
                    </a:cubicBezTo>
                    <a:cubicBezTo>
                      <a:pt x="0" y="4218"/>
                      <a:pt x="0" y="4485"/>
                      <a:pt x="0" y="4785"/>
                    </a:cubicBezTo>
                    <a:lnTo>
                      <a:pt x="0" y="6620"/>
                    </a:lnTo>
                    <a:lnTo>
                      <a:pt x="0" y="26868"/>
                    </a:lnTo>
                    <a:lnTo>
                      <a:pt x="0" y="26901"/>
                    </a:lnTo>
                    <a:lnTo>
                      <a:pt x="4237" y="26901"/>
                    </a:lnTo>
                    <a:lnTo>
                      <a:pt x="4237" y="26868"/>
                    </a:lnTo>
                    <a:cubicBezTo>
                      <a:pt x="4337" y="19329"/>
                      <a:pt x="4404" y="12658"/>
                      <a:pt x="4470" y="7821"/>
                    </a:cubicBezTo>
                    <a:cubicBezTo>
                      <a:pt x="4470" y="6620"/>
                      <a:pt x="4470" y="5553"/>
                      <a:pt x="4470" y="4585"/>
                    </a:cubicBezTo>
                    <a:cubicBezTo>
                      <a:pt x="4504" y="3785"/>
                      <a:pt x="4370" y="2951"/>
                      <a:pt x="4070" y="2217"/>
                    </a:cubicBezTo>
                    <a:cubicBezTo>
                      <a:pt x="3903" y="1717"/>
                      <a:pt x="3670" y="1250"/>
                      <a:pt x="3369" y="816"/>
                    </a:cubicBezTo>
                    <a:cubicBezTo>
                      <a:pt x="3203" y="549"/>
                      <a:pt x="3069" y="416"/>
                      <a:pt x="3069" y="416"/>
                    </a:cubicBezTo>
                    <a:lnTo>
                      <a:pt x="3069" y="416"/>
                    </a:lnTo>
                    <a:cubicBezTo>
                      <a:pt x="3069" y="449"/>
                      <a:pt x="3103" y="482"/>
                      <a:pt x="3103" y="482"/>
                    </a:cubicBezTo>
                    <a:cubicBezTo>
                      <a:pt x="3169" y="582"/>
                      <a:pt x="3236" y="683"/>
                      <a:pt x="3336" y="816"/>
                    </a:cubicBezTo>
                    <a:cubicBezTo>
                      <a:pt x="3603" y="1250"/>
                      <a:pt x="3836" y="1717"/>
                      <a:pt x="4003" y="2184"/>
                    </a:cubicBezTo>
                    <a:cubicBezTo>
                      <a:pt x="4270" y="2951"/>
                      <a:pt x="4404" y="3785"/>
                      <a:pt x="4404" y="4585"/>
                    </a:cubicBezTo>
                    <a:cubicBezTo>
                      <a:pt x="4370" y="5519"/>
                      <a:pt x="4337" y="6620"/>
                      <a:pt x="4337" y="7821"/>
                    </a:cubicBezTo>
                    <a:cubicBezTo>
                      <a:pt x="4304" y="12610"/>
                      <a:pt x="4204" y="19290"/>
                      <a:pt x="4104" y="26801"/>
                    </a:cubicBezTo>
                    <a:lnTo>
                      <a:pt x="67" y="26801"/>
                    </a:lnTo>
                    <a:lnTo>
                      <a:pt x="67" y="6620"/>
                    </a:lnTo>
                    <a:lnTo>
                      <a:pt x="67" y="4785"/>
                    </a:lnTo>
                    <a:cubicBezTo>
                      <a:pt x="67" y="4485"/>
                      <a:pt x="67" y="4218"/>
                      <a:pt x="67" y="3952"/>
                    </a:cubicBezTo>
                    <a:cubicBezTo>
                      <a:pt x="100" y="3685"/>
                      <a:pt x="134" y="3418"/>
                      <a:pt x="201" y="3151"/>
                    </a:cubicBezTo>
                    <a:cubicBezTo>
                      <a:pt x="401" y="2317"/>
                      <a:pt x="734" y="1516"/>
                      <a:pt x="1268" y="783"/>
                    </a:cubicBezTo>
                    <a:cubicBezTo>
                      <a:pt x="1401" y="516"/>
                      <a:pt x="1635" y="282"/>
                      <a:pt x="1902" y="115"/>
                    </a:cubicBezTo>
                    <a:cubicBezTo>
                      <a:pt x="2012" y="60"/>
                      <a:pt x="2132" y="36"/>
                      <a:pt x="2257" y="36"/>
                    </a:cubicBezTo>
                    <a:cubicBezTo>
                      <a:pt x="2359" y="36"/>
                      <a:pt x="2464" y="52"/>
                      <a:pt x="2569" y="82"/>
                    </a:cubicBezTo>
                    <a:cubicBezTo>
                      <a:pt x="2702" y="115"/>
                      <a:pt x="2836" y="182"/>
                      <a:pt x="2936" y="282"/>
                    </a:cubicBezTo>
                    <a:cubicBezTo>
                      <a:pt x="2758" y="104"/>
                      <a:pt x="2506" y="1"/>
                      <a:pt x="2259"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285" name="Google Shape;285;p33"/>
              <p:cNvSpPr/>
              <p:nvPr/>
            </p:nvSpPr>
            <p:spPr>
              <a:xfrm>
                <a:off x="6604231" y="1822446"/>
                <a:ext cx="88853" cy="1427"/>
              </a:xfrm>
              <a:custGeom>
                <a:avLst/>
                <a:gdLst/>
                <a:ahLst/>
                <a:cxnLst/>
                <a:rect l="l" t="t" r="r" b="b"/>
                <a:pathLst>
                  <a:path w="4171" h="67" extrusionOk="0">
                    <a:moveTo>
                      <a:pt x="2069" y="0"/>
                    </a:moveTo>
                    <a:cubicBezTo>
                      <a:pt x="935" y="0"/>
                      <a:pt x="1" y="0"/>
                      <a:pt x="1" y="33"/>
                    </a:cubicBezTo>
                    <a:cubicBezTo>
                      <a:pt x="1" y="67"/>
                      <a:pt x="935" y="67"/>
                      <a:pt x="2069" y="67"/>
                    </a:cubicBezTo>
                    <a:cubicBezTo>
                      <a:pt x="3236" y="67"/>
                      <a:pt x="4170" y="67"/>
                      <a:pt x="4170" y="33"/>
                    </a:cubicBezTo>
                    <a:cubicBezTo>
                      <a:pt x="4170" y="0"/>
                      <a:pt x="3236" y="0"/>
                      <a:pt x="2069"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286" name="Google Shape;286;p33"/>
              <p:cNvSpPr/>
              <p:nvPr/>
            </p:nvSpPr>
            <p:spPr>
              <a:xfrm>
                <a:off x="6604231" y="1877860"/>
                <a:ext cx="88853" cy="1449"/>
              </a:xfrm>
              <a:custGeom>
                <a:avLst/>
                <a:gdLst/>
                <a:ahLst/>
                <a:cxnLst/>
                <a:rect l="l" t="t" r="r" b="b"/>
                <a:pathLst>
                  <a:path w="4171" h="68" extrusionOk="0">
                    <a:moveTo>
                      <a:pt x="2069" y="1"/>
                    </a:moveTo>
                    <a:cubicBezTo>
                      <a:pt x="935" y="1"/>
                      <a:pt x="1" y="1"/>
                      <a:pt x="1" y="34"/>
                    </a:cubicBezTo>
                    <a:cubicBezTo>
                      <a:pt x="1" y="68"/>
                      <a:pt x="935" y="68"/>
                      <a:pt x="2069" y="68"/>
                    </a:cubicBezTo>
                    <a:cubicBezTo>
                      <a:pt x="3236" y="68"/>
                      <a:pt x="4170" y="68"/>
                      <a:pt x="4170" y="34"/>
                    </a:cubicBezTo>
                    <a:cubicBezTo>
                      <a:pt x="4170" y="1"/>
                      <a:pt x="3236" y="1"/>
                      <a:pt x="2069"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287" name="Google Shape;287;p33"/>
              <p:cNvSpPr/>
              <p:nvPr/>
            </p:nvSpPr>
            <p:spPr>
              <a:xfrm>
                <a:off x="6604231" y="1544569"/>
                <a:ext cx="88853" cy="1449"/>
              </a:xfrm>
              <a:custGeom>
                <a:avLst/>
                <a:gdLst/>
                <a:ahLst/>
                <a:cxnLst/>
                <a:rect l="l" t="t" r="r" b="b"/>
                <a:pathLst>
                  <a:path w="4171" h="68" extrusionOk="0">
                    <a:moveTo>
                      <a:pt x="2069" y="0"/>
                    </a:moveTo>
                    <a:cubicBezTo>
                      <a:pt x="935" y="0"/>
                      <a:pt x="1" y="0"/>
                      <a:pt x="1" y="34"/>
                    </a:cubicBezTo>
                    <a:cubicBezTo>
                      <a:pt x="1" y="67"/>
                      <a:pt x="935" y="67"/>
                      <a:pt x="2069" y="67"/>
                    </a:cubicBezTo>
                    <a:cubicBezTo>
                      <a:pt x="3236" y="67"/>
                      <a:pt x="4170" y="67"/>
                      <a:pt x="4170" y="34"/>
                    </a:cubicBezTo>
                    <a:cubicBezTo>
                      <a:pt x="4170" y="0"/>
                      <a:pt x="3236" y="0"/>
                      <a:pt x="2069"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288" name="Google Shape;288;p33"/>
              <p:cNvSpPr/>
              <p:nvPr/>
            </p:nvSpPr>
            <p:spPr>
              <a:xfrm>
                <a:off x="6604231" y="1600004"/>
                <a:ext cx="88853" cy="1427"/>
              </a:xfrm>
              <a:custGeom>
                <a:avLst/>
                <a:gdLst/>
                <a:ahLst/>
                <a:cxnLst/>
                <a:rect l="l" t="t" r="r" b="b"/>
                <a:pathLst>
                  <a:path w="4171" h="67" extrusionOk="0">
                    <a:moveTo>
                      <a:pt x="2069" y="0"/>
                    </a:moveTo>
                    <a:cubicBezTo>
                      <a:pt x="935" y="0"/>
                      <a:pt x="1" y="0"/>
                      <a:pt x="1" y="34"/>
                    </a:cubicBezTo>
                    <a:cubicBezTo>
                      <a:pt x="1" y="67"/>
                      <a:pt x="935" y="67"/>
                      <a:pt x="2069" y="67"/>
                    </a:cubicBezTo>
                    <a:cubicBezTo>
                      <a:pt x="3236" y="67"/>
                      <a:pt x="4170" y="67"/>
                      <a:pt x="4170" y="34"/>
                    </a:cubicBezTo>
                    <a:cubicBezTo>
                      <a:pt x="4170" y="0"/>
                      <a:pt x="3236" y="0"/>
                      <a:pt x="2069"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289" name="Google Shape;289;p33"/>
              <p:cNvSpPr/>
              <p:nvPr/>
            </p:nvSpPr>
            <p:spPr>
              <a:xfrm>
                <a:off x="6604231" y="1655439"/>
                <a:ext cx="88853" cy="2152"/>
              </a:xfrm>
              <a:custGeom>
                <a:avLst/>
                <a:gdLst/>
                <a:ahLst/>
                <a:cxnLst/>
                <a:rect l="l" t="t" r="r" b="b"/>
                <a:pathLst>
                  <a:path w="4171" h="101" extrusionOk="0">
                    <a:moveTo>
                      <a:pt x="2069" y="0"/>
                    </a:moveTo>
                    <a:cubicBezTo>
                      <a:pt x="935" y="0"/>
                      <a:pt x="1" y="33"/>
                      <a:pt x="1" y="33"/>
                    </a:cubicBezTo>
                    <a:cubicBezTo>
                      <a:pt x="1" y="67"/>
                      <a:pt x="935" y="100"/>
                      <a:pt x="2069" y="100"/>
                    </a:cubicBezTo>
                    <a:cubicBezTo>
                      <a:pt x="3236" y="100"/>
                      <a:pt x="4170" y="33"/>
                      <a:pt x="4170" y="33"/>
                    </a:cubicBezTo>
                    <a:cubicBezTo>
                      <a:pt x="4170" y="33"/>
                      <a:pt x="3236" y="0"/>
                      <a:pt x="2069"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290" name="Google Shape;290;p33"/>
              <p:cNvSpPr/>
              <p:nvPr/>
            </p:nvSpPr>
            <p:spPr>
              <a:xfrm>
                <a:off x="6604231" y="1710852"/>
                <a:ext cx="88853" cy="2152"/>
              </a:xfrm>
              <a:custGeom>
                <a:avLst/>
                <a:gdLst/>
                <a:ahLst/>
                <a:cxnLst/>
                <a:rect l="l" t="t" r="r" b="b"/>
                <a:pathLst>
                  <a:path w="4171" h="101" extrusionOk="0">
                    <a:moveTo>
                      <a:pt x="2069" y="1"/>
                    </a:moveTo>
                    <a:cubicBezTo>
                      <a:pt x="935" y="1"/>
                      <a:pt x="1" y="1"/>
                      <a:pt x="1" y="34"/>
                    </a:cubicBezTo>
                    <a:cubicBezTo>
                      <a:pt x="1" y="101"/>
                      <a:pt x="935" y="101"/>
                      <a:pt x="2069" y="101"/>
                    </a:cubicBezTo>
                    <a:cubicBezTo>
                      <a:pt x="3236" y="101"/>
                      <a:pt x="4170" y="68"/>
                      <a:pt x="4170" y="34"/>
                    </a:cubicBezTo>
                    <a:cubicBezTo>
                      <a:pt x="4170" y="34"/>
                      <a:pt x="3236" y="1"/>
                      <a:pt x="2069"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291" name="Google Shape;291;p33"/>
              <p:cNvSpPr/>
              <p:nvPr/>
            </p:nvSpPr>
            <p:spPr>
              <a:xfrm>
                <a:off x="6604231" y="1767011"/>
                <a:ext cx="88853" cy="1427"/>
              </a:xfrm>
              <a:custGeom>
                <a:avLst/>
                <a:gdLst/>
                <a:ahLst/>
                <a:cxnLst/>
                <a:rect l="l" t="t" r="r" b="b"/>
                <a:pathLst>
                  <a:path w="4171" h="67" extrusionOk="0">
                    <a:moveTo>
                      <a:pt x="2069" y="0"/>
                    </a:moveTo>
                    <a:cubicBezTo>
                      <a:pt x="935" y="0"/>
                      <a:pt x="1" y="0"/>
                      <a:pt x="1" y="33"/>
                    </a:cubicBezTo>
                    <a:cubicBezTo>
                      <a:pt x="1" y="67"/>
                      <a:pt x="935" y="67"/>
                      <a:pt x="2069" y="67"/>
                    </a:cubicBezTo>
                    <a:cubicBezTo>
                      <a:pt x="3236" y="67"/>
                      <a:pt x="4170" y="67"/>
                      <a:pt x="4170" y="33"/>
                    </a:cubicBezTo>
                    <a:cubicBezTo>
                      <a:pt x="4170" y="0"/>
                      <a:pt x="3236" y="0"/>
                      <a:pt x="2069"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292" name="Google Shape;292;p33"/>
              <p:cNvSpPr/>
              <p:nvPr/>
            </p:nvSpPr>
            <p:spPr>
              <a:xfrm>
                <a:off x="6923313" y="1449785"/>
                <a:ext cx="93113" cy="571610"/>
              </a:xfrm>
              <a:custGeom>
                <a:avLst/>
                <a:gdLst/>
                <a:ahLst/>
                <a:cxnLst/>
                <a:rect l="l" t="t" r="r" b="b"/>
                <a:pathLst>
                  <a:path w="4371" h="26833" extrusionOk="0">
                    <a:moveTo>
                      <a:pt x="2268" y="0"/>
                    </a:moveTo>
                    <a:cubicBezTo>
                      <a:pt x="2001" y="0"/>
                      <a:pt x="1732" y="117"/>
                      <a:pt x="1535" y="346"/>
                    </a:cubicBezTo>
                    <a:cubicBezTo>
                      <a:pt x="568" y="1447"/>
                      <a:pt x="34" y="2882"/>
                      <a:pt x="1" y="4383"/>
                    </a:cubicBezTo>
                    <a:lnTo>
                      <a:pt x="1" y="26832"/>
                    </a:lnTo>
                    <a:lnTo>
                      <a:pt x="4137" y="26832"/>
                    </a:lnTo>
                    <a:cubicBezTo>
                      <a:pt x="4137" y="26832"/>
                      <a:pt x="4371" y="7351"/>
                      <a:pt x="4371" y="4383"/>
                    </a:cubicBezTo>
                    <a:cubicBezTo>
                      <a:pt x="4371" y="2915"/>
                      <a:pt x="3870" y="1514"/>
                      <a:pt x="3003" y="380"/>
                    </a:cubicBezTo>
                    <a:cubicBezTo>
                      <a:pt x="2816" y="125"/>
                      <a:pt x="2543" y="0"/>
                      <a:pt x="2268"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293" name="Google Shape;293;p33"/>
              <p:cNvSpPr/>
              <p:nvPr/>
            </p:nvSpPr>
            <p:spPr>
              <a:xfrm>
                <a:off x="6922610" y="1449060"/>
                <a:ext cx="95243" cy="573037"/>
              </a:xfrm>
              <a:custGeom>
                <a:avLst/>
                <a:gdLst/>
                <a:ahLst/>
                <a:cxnLst/>
                <a:rect l="l" t="t" r="r" b="b"/>
                <a:pathLst>
                  <a:path w="4471" h="26900" extrusionOk="0">
                    <a:moveTo>
                      <a:pt x="2254" y="0"/>
                    </a:moveTo>
                    <a:cubicBezTo>
                      <a:pt x="2126" y="0"/>
                      <a:pt x="1997" y="25"/>
                      <a:pt x="1869" y="80"/>
                    </a:cubicBezTo>
                    <a:cubicBezTo>
                      <a:pt x="1735" y="147"/>
                      <a:pt x="1602" y="247"/>
                      <a:pt x="1535" y="380"/>
                    </a:cubicBezTo>
                    <a:cubicBezTo>
                      <a:pt x="1525" y="394"/>
                      <a:pt x="1514" y="408"/>
                      <a:pt x="1503" y="422"/>
                    </a:cubicBezTo>
                    <a:lnTo>
                      <a:pt x="1503" y="422"/>
                    </a:lnTo>
                    <a:cubicBezTo>
                      <a:pt x="1610" y="304"/>
                      <a:pt x="1730" y="200"/>
                      <a:pt x="1869" y="114"/>
                    </a:cubicBezTo>
                    <a:cubicBezTo>
                      <a:pt x="2003" y="52"/>
                      <a:pt x="2142" y="23"/>
                      <a:pt x="2277" y="23"/>
                    </a:cubicBezTo>
                    <a:cubicBezTo>
                      <a:pt x="2511" y="23"/>
                      <a:pt x="2734" y="111"/>
                      <a:pt x="2903" y="280"/>
                    </a:cubicBezTo>
                    <a:cubicBezTo>
                      <a:pt x="2936" y="314"/>
                      <a:pt x="2969" y="347"/>
                      <a:pt x="3003" y="380"/>
                    </a:cubicBezTo>
                    <a:cubicBezTo>
                      <a:pt x="3003" y="347"/>
                      <a:pt x="2969" y="314"/>
                      <a:pt x="2936" y="280"/>
                    </a:cubicBezTo>
                    <a:cubicBezTo>
                      <a:pt x="2836" y="180"/>
                      <a:pt x="2702" y="80"/>
                      <a:pt x="2569" y="47"/>
                    </a:cubicBezTo>
                    <a:cubicBezTo>
                      <a:pt x="2464" y="17"/>
                      <a:pt x="2359" y="0"/>
                      <a:pt x="2254" y="0"/>
                    </a:cubicBezTo>
                    <a:close/>
                    <a:moveTo>
                      <a:pt x="1503" y="422"/>
                    </a:moveTo>
                    <a:cubicBezTo>
                      <a:pt x="1466" y="462"/>
                      <a:pt x="1431" y="504"/>
                      <a:pt x="1397" y="548"/>
                    </a:cubicBezTo>
                    <a:lnTo>
                      <a:pt x="1397" y="548"/>
                    </a:lnTo>
                    <a:cubicBezTo>
                      <a:pt x="1434" y="506"/>
                      <a:pt x="1470" y="464"/>
                      <a:pt x="1503" y="422"/>
                    </a:cubicBezTo>
                    <a:close/>
                    <a:moveTo>
                      <a:pt x="3036" y="414"/>
                    </a:moveTo>
                    <a:cubicBezTo>
                      <a:pt x="3036" y="414"/>
                      <a:pt x="3083" y="477"/>
                      <a:pt x="3178" y="602"/>
                    </a:cubicBezTo>
                    <a:lnTo>
                      <a:pt x="3178" y="602"/>
                    </a:lnTo>
                    <a:cubicBezTo>
                      <a:pt x="3145" y="553"/>
                      <a:pt x="3118" y="510"/>
                      <a:pt x="3103" y="480"/>
                    </a:cubicBezTo>
                    <a:cubicBezTo>
                      <a:pt x="3037" y="414"/>
                      <a:pt x="3036" y="414"/>
                      <a:pt x="3036" y="414"/>
                    </a:cubicBezTo>
                    <a:close/>
                    <a:moveTo>
                      <a:pt x="1397" y="548"/>
                    </a:moveTo>
                    <a:cubicBezTo>
                      <a:pt x="1329" y="625"/>
                      <a:pt x="1260" y="703"/>
                      <a:pt x="1201" y="781"/>
                    </a:cubicBezTo>
                    <a:cubicBezTo>
                      <a:pt x="701" y="1481"/>
                      <a:pt x="334" y="2315"/>
                      <a:pt x="134" y="3149"/>
                    </a:cubicBezTo>
                    <a:cubicBezTo>
                      <a:pt x="67" y="3416"/>
                      <a:pt x="34" y="3683"/>
                      <a:pt x="34" y="3950"/>
                    </a:cubicBezTo>
                    <a:cubicBezTo>
                      <a:pt x="1" y="4216"/>
                      <a:pt x="1" y="4483"/>
                      <a:pt x="1" y="4784"/>
                    </a:cubicBezTo>
                    <a:lnTo>
                      <a:pt x="1" y="6618"/>
                    </a:lnTo>
                    <a:lnTo>
                      <a:pt x="1" y="26866"/>
                    </a:lnTo>
                    <a:lnTo>
                      <a:pt x="1" y="26899"/>
                    </a:lnTo>
                    <a:lnTo>
                      <a:pt x="4204" y="26899"/>
                    </a:lnTo>
                    <a:lnTo>
                      <a:pt x="4204" y="26866"/>
                    </a:lnTo>
                    <a:cubicBezTo>
                      <a:pt x="4304" y="19327"/>
                      <a:pt x="4370" y="12656"/>
                      <a:pt x="4437" y="7819"/>
                    </a:cubicBezTo>
                    <a:cubicBezTo>
                      <a:pt x="4437" y="6618"/>
                      <a:pt x="4437" y="5551"/>
                      <a:pt x="4437" y="4583"/>
                    </a:cubicBezTo>
                    <a:cubicBezTo>
                      <a:pt x="4470" y="3783"/>
                      <a:pt x="4337" y="2949"/>
                      <a:pt x="4037" y="2182"/>
                    </a:cubicBezTo>
                    <a:cubicBezTo>
                      <a:pt x="3870" y="1715"/>
                      <a:pt x="3636" y="1248"/>
                      <a:pt x="3336" y="814"/>
                    </a:cubicBezTo>
                    <a:cubicBezTo>
                      <a:pt x="3274" y="730"/>
                      <a:pt x="3221" y="660"/>
                      <a:pt x="3178" y="602"/>
                    </a:cubicBezTo>
                    <a:lnTo>
                      <a:pt x="3178" y="602"/>
                    </a:lnTo>
                    <a:cubicBezTo>
                      <a:pt x="3218" y="665"/>
                      <a:pt x="3266" y="740"/>
                      <a:pt x="3303" y="814"/>
                    </a:cubicBezTo>
                    <a:cubicBezTo>
                      <a:pt x="3603" y="1248"/>
                      <a:pt x="3803" y="1715"/>
                      <a:pt x="4003" y="2182"/>
                    </a:cubicBezTo>
                    <a:cubicBezTo>
                      <a:pt x="4270" y="2949"/>
                      <a:pt x="4404" y="3749"/>
                      <a:pt x="4370" y="4583"/>
                    </a:cubicBezTo>
                    <a:cubicBezTo>
                      <a:pt x="4370" y="5517"/>
                      <a:pt x="4337" y="6618"/>
                      <a:pt x="4337" y="7819"/>
                    </a:cubicBezTo>
                    <a:cubicBezTo>
                      <a:pt x="4270" y="12608"/>
                      <a:pt x="4204" y="19288"/>
                      <a:pt x="4104" y="26799"/>
                    </a:cubicBezTo>
                    <a:lnTo>
                      <a:pt x="67" y="26799"/>
                    </a:lnTo>
                    <a:lnTo>
                      <a:pt x="67" y="6618"/>
                    </a:lnTo>
                    <a:lnTo>
                      <a:pt x="67" y="4784"/>
                    </a:lnTo>
                    <a:cubicBezTo>
                      <a:pt x="67" y="4483"/>
                      <a:pt x="34" y="4216"/>
                      <a:pt x="67" y="3950"/>
                    </a:cubicBezTo>
                    <a:cubicBezTo>
                      <a:pt x="101" y="3683"/>
                      <a:pt x="134" y="3416"/>
                      <a:pt x="167" y="3149"/>
                    </a:cubicBezTo>
                    <a:cubicBezTo>
                      <a:pt x="367" y="2315"/>
                      <a:pt x="734" y="1515"/>
                      <a:pt x="1235" y="781"/>
                    </a:cubicBezTo>
                    <a:cubicBezTo>
                      <a:pt x="1285" y="700"/>
                      <a:pt x="1339" y="622"/>
                      <a:pt x="1397" y="548"/>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294" name="Google Shape;294;p33"/>
              <p:cNvSpPr/>
              <p:nvPr/>
            </p:nvSpPr>
            <p:spPr>
              <a:xfrm>
                <a:off x="6926167" y="1545997"/>
                <a:ext cx="88831" cy="2152"/>
              </a:xfrm>
              <a:custGeom>
                <a:avLst/>
                <a:gdLst/>
                <a:ahLst/>
                <a:cxnLst/>
                <a:rect l="l" t="t" r="r" b="b"/>
                <a:pathLst>
                  <a:path w="4170" h="101" extrusionOk="0">
                    <a:moveTo>
                      <a:pt x="2102" y="0"/>
                    </a:moveTo>
                    <a:cubicBezTo>
                      <a:pt x="934" y="0"/>
                      <a:pt x="0" y="33"/>
                      <a:pt x="0" y="67"/>
                    </a:cubicBezTo>
                    <a:cubicBezTo>
                      <a:pt x="0" y="67"/>
                      <a:pt x="934" y="100"/>
                      <a:pt x="2102" y="100"/>
                    </a:cubicBezTo>
                    <a:cubicBezTo>
                      <a:pt x="3236" y="100"/>
                      <a:pt x="4170" y="67"/>
                      <a:pt x="4170" y="67"/>
                    </a:cubicBezTo>
                    <a:cubicBezTo>
                      <a:pt x="4170" y="33"/>
                      <a:pt x="3236" y="0"/>
                      <a:pt x="2102"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295" name="Google Shape;295;p33"/>
              <p:cNvSpPr/>
              <p:nvPr/>
            </p:nvSpPr>
            <p:spPr>
              <a:xfrm>
                <a:off x="6926167" y="1602134"/>
                <a:ext cx="88831" cy="1427"/>
              </a:xfrm>
              <a:custGeom>
                <a:avLst/>
                <a:gdLst/>
                <a:ahLst/>
                <a:cxnLst/>
                <a:rect l="l" t="t" r="r" b="b"/>
                <a:pathLst>
                  <a:path w="4170" h="67" extrusionOk="0">
                    <a:moveTo>
                      <a:pt x="2102" y="0"/>
                    </a:moveTo>
                    <a:cubicBezTo>
                      <a:pt x="934" y="0"/>
                      <a:pt x="0" y="0"/>
                      <a:pt x="0" y="34"/>
                    </a:cubicBezTo>
                    <a:cubicBezTo>
                      <a:pt x="0" y="67"/>
                      <a:pt x="934" y="67"/>
                      <a:pt x="2102" y="67"/>
                    </a:cubicBezTo>
                    <a:cubicBezTo>
                      <a:pt x="3236" y="67"/>
                      <a:pt x="4170" y="67"/>
                      <a:pt x="4170" y="34"/>
                    </a:cubicBezTo>
                    <a:cubicBezTo>
                      <a:pt x="4170" y="0"/>
                      <a:pt x="3236" y="0"/>
                      <a:pt x="2102"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296" name="Google Shape;296;p33"/>
              <p:cNvSpPr/>
              <p:nvPr/>
            </p:nvSpPr>
            <p:spPr>
              <a:xfrm>
                <a:off x="6926167" y="1657569"/>
                <a:ext cx="88831" cy="1427"/>
              </a:xfrm>
              <a:custGeom>
                <a:avLst/>
                <a:gdLst/>
                <a:ahLst/>
                <a:cxnLst/>
                <a:rect l="l" t="t" r="r" b="b"/>
                <a:pathLst>
                  <a:path w="4170" h="67" extrusionOk="0">
                    <a:moveTo>
                      <a:pt x="2102" y="0"/>
                    </a:moveTo>
                    <a:cubicBezTo>
                      <a:pt x="934" y="0"/>
                      <a:pt x="0" y="0"/>
                      <a:pt x="0" y="33"/>
                    </a:cubicBezTo>
                    <a:cubicBezTo>
                      <a:pt x="0" y="67"/>
                      <a:pt x="934" y="67"/>
                      <a:pt x="2102" y="67"/>
                    </a:cubicBezTo>
                    <a:cubicBezTo>
                      <a:pt x="3236" y="67"/>
                      <a:pt x="4170" y="67"/>
                      <a:pt x="4170" y="33"/>
                    </a:cubicBezTo>
                    <a:cubicBezTo>
                      <a:pt x="4170" y="0"/>
                      <a:pt x="3236" y="0"/>
                      <a:pt x="2102"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297" name="Google Shape;297;p33"/>
              <p:cNvSpPr/>
              <p:nvPr/>
            </p:nvSpPr>
            <p:spPr>
              <a:xfrm>
                <a:off x="6926167" y="1712983"/>
                <a:ext cx="88831" cy="2173"/>
              </a:xfrm>
              <a:custGeom>
                <a:avLst/>
                <a:gdLst/>
                <a:ahLst/>
                <a:cxnLst/>
                <a:rect l="l" t="t" r="r" b="b"/>
                <a:pathLst>
                  <a:path w="4170" h="102" extrusionOk="0">
                    <a:moveTo>
                      <a:pt x="2102" y="1"/>
                    </a:moveTo>
                    <a:cubicBezTo>
                      <a:pt x="934" y="1"/>
                      <a:pt x="0" y="1"/>
                      <a:pt x="0" y="34"/>
                    </a:cubicBezTo>
                    <a:cubicBezTo>
                      <a:pt x="0" y="101"/>
                      <a:pt x="934" y="101"/>
                      <a:pt x="2102" y="101"/>
                    </a:cubicBezTo>
                    <a:cubicBezTo>
                      <a:pt x="3236" y="101"/>
                      <a:pt x="4170" y="68"/>
                      <a:pt x="4170" y="34"/>
                    </a:cubicBezTo>
                    <a:cubicBezTo>
                      <a:pt x="4170" y="34"/>
                      <a:pt x="3236" y="1"/>
                      <a:pt x="2102"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298" name="Google Shape;298;p33"/>
              <p:cNvSpPr/>
              <p:nvPr/>
            </p:nvSpPr>
            <p:spPr>
              <a:xfrm>
                <a:off x="6926167" y="1768417"/>
                <a:ext cx="88831" cy="2152"/>
              </a:xfrm>
              <a:custGeom>
                <a:avLst/>
                <a:gdLst/>
                <a:ahLst/>
                <a:cxnLst/>
                <a:rect l="l" t="t" r="r" b="b"/>
                <a:pathLst>
                  <a:path w="4170" h="101" extrusionOk="0">
                    <a:moveTo>
                      <a:pt x="2102" y="1"/>
                    </a:moveTo>
                    <a:cubicBezTo>
                      <a:pt x="934" y="1"/>
                      <a:pt x="0" y="34"/>
                      <a:pt x="0" y="34"/>
                    </a:cubicBezTo>
                    <a:cubicBezTo>
                      <a:pt x="0" y="68"/>
                      <a:pt x="934" y="101"/>
                      <a:pt x="2102" y="101"/>
                    </a:cubicBezTo>
                    <a:cubicBezTo>
                      <a:pt x="3236" y="101"/>
                      <a:pt x="4170" y="68"/>
                      <a:pt x="4170" y="34"/>
                    </a:cubicBezTo>
                    <a:cubicBezTo>
                      <a:pt x="4170" y="34"/>
                      <a:pt x="3236" y="1"/>
                      <a:pt x="2102"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299" name="Google Shape;299;p33"/>
              <p:cNvSpPr/>
              <p:nvPr/>
            </p:nvSpPr>
            <p:spPr>
              <a:xfrm>
                <a:off x="6926167" y="1823852"/>
                <a:ext cx="88831" cy="2152"/>
              </a:xfrm>
              <a:custGeom>
                <a:avLst/>
                <a:gdLst/>
                <a:ahLst/>
                <a:cxnLst/>
                <a:rect l="l" t="t" r="r" b="b"/>
                <a:pathLst>
                  <a:path w="4170" h="101" extrusionOk="0">
                    <a:moveTo>
                      <a:pt x="2102" y="1"/>
                    </a:moveTo>
                    <a:cubicBezTo>
                      <a:pt x="934" y="1"/>
                      <a:pt x="0" y="34"/>
                      <a:pt x="0" y="67"/>
                    </a:cubicBezTo>
                    <a:cubicBezTo>
                      <a:pt x="0" y="67"/>
                      <a:pt x="934" y="101"/>
                      <a:pt x="2102" y="101"/>
                    </a:cubicBezTo>
                    <a:cubicBezTo>
                      <a:pt x="3236" y="101"/>
                      <a:pt x="4170" y="67"/>
                      <a:pt x="4170" y="67"/>
                    </a:cubicBezTo>
                    <a:cubicBezTo>
                      <a:pt x="4170" y="34"/>
                      <a:pt x="3236" y="1"/>
                      <a:pt x="2102"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300" name="Google Shape;300;p33"/>
              <p:cNvSpPr/>
              <p:nvPr/>
            </p:nvSpPr>
            <p:spPr>
              <a:xfrm>
                <a:off x="6694478" y="1287486"/>
                <a:ext cx="232389" cy="801379"/>
              </a:xfrm>
              <a:custGeom>
                <a:avLst/>
                <a:gdLst/>
                <a:ahLst/>
                <a:cxnLst/>
                <a:rect l="l" t="t" r="r" b="b"/>
                <a:pathLst>
                  <a:path w="10909" h="37619" extrusionOk="0">
                    <a:moveTo>
                      <a:pt x="5515" y="1"/>
                    </a:moveTo>
                    <a:cubicBezTo>
                      <a:pt x="4932" y="1"/>
                      <a:pt x="4355" y="211"/>
                      <a:pt x="3904" y="626"/>
                    </a:cubicBezTo>
                    <a:cubicBezTo>
                      <a:pt x="1502" y="2594"/>
                      <a:pt x="101" y="5496"/>
                      <a:pt x="1" y="8598"/>
                    </a:cubicBezTo>
                    <a:lnTo>
                      <a:pt x="1" y="37619"/>
                    </a:lnTo>
                    <a:lnTo>
                      <a:pt x="10275" y="37619"/>
                    </a:lnTo>
                    <a:cubicBezTo>
                      <a:pt x="10275" y="37619"/>
                      <a:pt x="10909" y="12734"/>
                      <a:pt x="10909" y="8598"/>
                    </a:cubicBezTo>
                    <a:cubicBezTo>
                      <a:pt x="10909" y="6063"/>
                      <a:pt x="9207" y="2160"/>
                      <a:pt x="6939" y="459"/>
                    </a:cubicBezTo>
                    <a:cubicBezTo>
                      <a:pt x="6510" y="153"/>
                      <a:pt x="6011" y="1"/>
                      <a:pt x="5515"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301" name="Google Shape;301;p33"/>
              <p:cNvSpPr/>
              <p:nvPr/>
            </p:nvSpPr>
            <p:spPr>
              <a:xfrm>
                <a:off x="6693072" y="1287273"/>
                <a:ext cx="233795" cy="802316"/>
              </a:xfrm>
              <a:custGeom>
                <a:avLst/>
                <a:gdLst/>
                <a:ahLst/>
                <a:cxnLst/>
                <a:rect l="l" t="t" r="r" b="b"/>
                <a:pathLst>
                  <a:path w="10975" h="37663" extrusionOk="0">
                    <a:moveTo>
                      <a:pt x="6205" y="102"/>
                    </a:moveTo>
                    <a:lnTo>
                      <a:pt x="6205" y="102"/>
                    </a:lnTo>
                    <a:cubicBezTo>
                      <a:pt x="6405" y="169"/>
                      <a:pt x="6605" y="236"/>
                      <a:pt x="6772" y="336"/>
                    </a:cubicBezTo>
                    <a:cubicBezTo>
                      <a:pt x="6605" y="236"/>
                      <a:pt x="6405" y="135"/>
                      <a:pt x="6205" y="102"/>
                    </a:cubicBezTo>
                    <a:close/>
                    <a:moveTo>
                      <a:pt x="5590" y="1"/>
                    </a:moveTo>
                    <a:cubicBezTo>
                      <a:pt x="5474" y="1"/>
                      <a:pt x="5355" y="12"/>
                      <a:pt x="5237" y="35"/>
                    </a:cubicBezTo>
                    <a:cubicBezTo>
                      <a:pt x="4770" y="102"/>
                      <a:pt x="4337" y="302"/>
                      <a:pt x="3970" y="569"/>
                    </a:cubicBezTo>
                    <a:cubicBezTo>
                      <a:pt x="3002" y="1370"/>
                      <a:pt x="2168" y="2337"/>
                      <a:pt x="1535" y="3438"/>
                    </a:cubicBezTo>
                    <a:cubicBezTo>
                      <a:pt x="1101" y="4105"/>
                      <a:pt x="767" y="4839"/>
                      <a:pt x="534" y="5573"/>
                    </a:cubicBezTo>
                    <a:cubicBezTo>
                      <a:pt x="234" y="6440"/>
                      <a:pt x="67" y="7307"/>
                      <a:pt x="34" y="8208"/>
                    </a:cubicBezTo>
                    <a:lnTo>
                      <a:pt x="34" y="9642"/>
                    </a:lnTo>
                    <a:lnTo>
                      <a:pt x="34" y="11110"/>
                    </a:lnTo>
                    <a:lnTo>
                      <a:pt x="34" y="14312"/>
                    </a:lnTo>
                    <a:lnTo>
                      <a:pt x="34" y="21351"/>
                    </a:lnTo>
                    <a:lnTo>
                      <a:pt x="34" y="37596"/>
                    </a:lnTo>
                    <a:lnTo>
                      <a:pt x="0" y="37596"/>
                    </a:lnTo>
                    <a:lnTo>
                      <a:pt x="34" y="37612"/>
                    </a:lnTo>
                    <a:lnTo>
                      <a:pt x="34" y="37612"/>
                    </a:lnTo>
                    <a:lnTo>
                      <a:pt x="34" y="37629"/>
                    </a:lnTo>
                    <a:lnTo>
                      <a:pt x="34" y="37662"/>
                    </a:lnTo>
                    <a:lnTo>
                      <a:pt x="10341" y="37662"/>
                    </a:lnTo>
                    <a:lnTo>
                      <a:pt x="10341" y="37629"/>
                    </a:lnTo>
                    <a:cubicBezTo>
                      <a:pt x="10641" y="26755"/>
                      <a:pt x="10875" y="17181"/>
                      <a:pt x="10975" y="10309"/>
                    </a:cubicBezTo>
                    <a:lnTo>
                      <a:pt x="10975" y="9042"/>
                    </a:lnTo>
                    <a:lnTo>
                      <a:pt x="10975" y="8441"/>
                    </a:lnTo>
                    <a:lnTo>
                      <a:pt x="10975" y="8141"/>
                    </a:lnTo>
                    <a:cubicBezTo>
                      <a:pt x="10975" y="8041"/>
                      <a:pt x="10941" y="7941"/>
                      <a:pt x="10941" y="7841"/>
                    </a:cubicBezTo>
                    <a:cubicBezTo>
                      <a:pt x="10841" y="7140"/>
                      <a:pt x="10674" y="6407"/>
                      <a:pt x="10441" y="5739"/>
                    </a:cubicBezTo>
                    <a:cubicBezTo>
                      <a:pt x="10241" y="5139"/>
                      <a:pt x="10007" y="4539"/>
                      <a:pt x="9740" y="3972"/>
                    </a:cubicBezTo>
                    <a:cubicBezTo>
                      <a:pt x="9507" y="3505"/>
                      <a:pt x="9240" y="3038"/>
                      <a:pt x="8940" y="2604"/>
                    </a:cubicBezTo>
                    <a:cubicBezTo>
                      <a:pt x="8540" y="2003"/>
                      <a:pt x="8073" y="1436"/>
                      <a:pt x="7572" y="936"/>
                    </a:cubicBezTo>
                    <a:cubicBezTo>
                      <a:pt x="7439" y="803"/>
                      <a:pt x="7272" y="703"/>
                      <a:pt x="7139" y="569"/>
                    </a:cubicBezTo>
                    <a:lnTo>
                      <a:pt x="7005" y="469"/>
                    </a:lnTo>
                    <a:lnTo>
                      <a:pt x="7139" y="602"/>
                    </a:lnTo>
                    <a:cubicBezTo>
                      <a:pt x="7272" y="736"/>
                      <a:pt x="7405" y="836"/>
                      <a:pt x="7539" y="969"/>
                    </a:cubicBezTo>
                    <a:cubicBezTo>
                      <a:pt x="8073" y="1470"/>
                      <a:pt x="8540" y="2037"/>
                      <a:pt x="8940" y="2637"/>
                    </a:cubicBezTo>
                    <a:cubicBezTo>
                      <a:pt x="9207" y="3071"/>
                      <a:pt x="9474" y="3538"/>
                      <a:pt x="9707" y="4005"/>
                    </a:cubicBezTo>
                    <a:cubicBezTo>
                      <a:pt x="9974" y="4572"/>
                      <a:pt x="10241" y="5172"/>
                      <a:pt x="10408" y="5773"/>
                    </a:cubicBezTo>
                    <a:cubicBezTo>
                      <a:pt x="10641" y="6440"/>
                      <a:pt x="10808" y="7140"/>
                      <a:pt x="10908" y="7874"/>
                    </a:cubicBezTo>
                    <a:cubicBezTo>
                      <a:pt x="10941" y="7974"/>
                      <a:pt x="10941" y="8074"/>
                      <a:pt x="10941" y="8175"/>
                    </a:cubicBezTo>
                    <a:lnTo>
                      <a:pt x="10941" y="8441"/>
                    </a:lnTo>
                    <a:lnTo>
                      <a:pt x="10941" y="9075"/>
                    </a:lnTo>
                    <a:lnTo>
                      <a:pt x="10941" y="10309"/>
                    </a:lnTo>
                    <a:cubicBezTo>
                      <a:pt x="10808" y="17207"/>
                      <a:pt x="10575" y="26735"/>
                      <a:pt x="10275" y="37596"/>
                    </a:cubicBezTo>
                    <a:lnTo>
                      <a:pt x="67" y="37596"/>
                    </a:lnTo>
                    <a:lnTo>
                      <a:pt x="67" y="8208"/>
                    </a:lnTo>
                    <a:cubicBezTo>
                      <a:pt x="100" y="7307"/>
                      <a:pt x="267" y="6440"/>
                      <a:pt x="567" y="5606"/>
                    </a:cubicBezTo>
                    <a:cubicBezTo>
                      <a:pt x="1201" y="3638"/>
                      <a:pt x="2402" y="1903"/>
                      <a:pt x="3970" y="602"/>
                    </a:cubicBezTo>
                    <a:cubicBezTo>
                      <a:pt x="4337" y="302"/>
                      <a:pt x="4770" y="135"/>
                      <a:pt x="5237" y="69"/>
                    </a:cubicBezTo>
                    <a:cubicBezTo>
                      <a:pt x="5387" y="39"/>
                      <a:pt x="5537" y="22"/>
                      <a:pt x="5684" y="22"/>
                    </a:cubicBezTo>
                    <a:cubicBezTo>
                      <a:pt x="5864" y="22"/>
                      <a:pt x="6039" y="47"/>
                      <a:pt x="6205" y="102"/>
                    </a:cubicBezTo>
                    <a:cubicBezTo>
                      <a:pt x="6011" y="37"/>
                      <a:pt x="5803" y="1"/>
                      <a:pt x="5590"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302" name="Google Shape;302;p33"/>
              <p:cNvSpPr/>
              <p:nvPr/>
            </p:nvSpPr>
            <p:spPr>
              <a:xfrm>
                <a:off x="6712971" y="1305062"/>
                <a:ext cx="85295" cy="400104"/>
              </a:xfrm>
              <a:custGeom>
                <a:avLst/>
                <a:gdLst/>
                <a:ahLst/>
                <a:cxnLst/>
                <a:rect l="l" t="t" r="r" b="b"/>
                <a:pathLst>
                  <a:path w="4004" h="18782" extrusionOk="0">
                    <a:moveTo>
                      <a:pt x="4003" y="1"/>
                    </a:moveTo>
                    <a:cubicBezTo>
                      <a:pt x="4003" y="1"/>
                      <a:pt x="34" y="3170"/>
                      <a:pt x="0" y="7440"/>
                    </a:cubicBezTo>
                    <a:lnTo>
                      <a:pt x="0" y="18781"/>
                    </a:lnTo>
                    <a:lnTo>
                      <a:pt x="1701" y="18781"/>
                    </a:lnTo>
                    <a:lnTo>
                      <a:pt x="1601" y="8874"/>
                    </a:lnTo>
                    <a:cubicBezTo>
                      <a:pt x="1601" y="8874"/>
                      <a:pt x="1368" y="7006"/>
                      <a:pt x="2402" y="3704"/>
                    </a:cubicBezTo>
                    <a:cubicBezTo>
                      <a:pt x="2802" y="2403"/>
                      <a:pt x="3336" y="1168"/>
                      <a:pt x="4003" y="1"/>
                    </a:cubicBezTo>
                    <a:close/>
                  </a:path>
                </a:pathLst>
              </a:custGeom>
              <a:solidFill>
                <a:srgbClr val="0E2124">
                  <a:alpha val="10200"/>
                </a:srgbClr>
              </a:solidFill>
              <a:ln>
                <a:noFill/>
              </a:ln>
            </p:spPr>
            <p:txBody>
              <a:bodyPr spcFirstLastPara="1" wrap="square" lIns="182850" tIns="182850" rIns="182850" bIns="182850" anchor="ctr" anchorCtr="0">
                <a:noAutofit/>
              </a:bodyPr>
              <a:lstStyle/>
              <a:p>
                <a:endParaRPr sz="3600"/>
              </a:p>
            </p:txBody>
          </p:sp>
          <p:sp>
            <p:nvSpPr>
              <p:cNvPr id="303" name="Google Shape;303;p33"/>
              <p:cNvSpPr/>
              <p:nvPr/>
            </p:nvSpPr>
            <p:spPr>
              <a:xfrm>
                <a:off x="6698760" y="1493395"/>
                <a:ext cx="224550" cy="2152"/>
              </a:xfrm>
              <a:custGeom>
                <a:avLst/>
                <a:gdLst/>
                <a:ahLst/>
                <a:cxnLst/>
                <a:rect l="l" t="t" r="r" b="b"/>
                <a:pathLst>
                  <a:path w="10541" h="101" extrusionOk="0">
                    <a:moveTo>
                      <a:pt x="5270" y="1"/>
                    </a:moveTo>
                    <a:cubicBezTo>
                      <a:pt x="2368" y="1"/>
                      <a:pt x="0" y="1"/>
                      <a:pt x="0" y="34"/>
                    </a:cubicBezTo>
                    <a:cubicBezTo>
                      <a:pt x="0" y="101"/>
                      <a:pt x="2368" y="101"/>
                      <a:pt x="5270" y="101"/>
                    </a:cubicBezTo>
                    <a:cubicBezTo>
                      <a:pt x="8173" y="101"/>
                      <a:pt x="10541" y="67"/>
                      <a:pt x="10541" y="34"/>
                    </a:cubicBezTo>
                    <a:cubicBezTo>
                      <a:pt x="10541" y="34"/>
                      <a:pt x="8173" y="1"/>
                      <a:pt x="5270"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304" name="Google Shape;304;p33"/>
              <p:cNvSpPr/>
              <p:nvPr/>
            </p:nvSpPr>
            <p:spPr>
              <a:xfrm>
                <a:off x="6698760" y="1577251"/>
                <a:ext cx="224550" cy="2152"/>
              </a:xfrm>
              <a:custGeom>
                <a:avLst/>
                <a:gdLst/>
                <a:ahLst/>
                <a:cxnLst/>
                <a:rect l="l" t="t" r="r" b="b"/>
                <a:pathLst>
                  <a:path w="10541" h="101" extrusionOk="0">
                    <a:moveTo>
                      <a:pt x="5270" y="1"/>
                    </a:moveTo>
                    <a:cubicBezTo>
                      <a:pt x="2368" y="1"/>
                      <a:pt x="0" y="34"/>
                      <a:pt x="0" y="67"/>
                    </a:cubicBezTo>
                    <a:cubicBezTo>
                      <a:pt x="0" y="67"/>
                      <a:pt x="2368" y="101"/>
                      <a:pt x="5270" y="101"/>
                    </a:cubicBezTo>
                    <a:cubicBezTo>
                      <a:pt x="8173" y="101"/>
                      <a:pt x="10541" y="67"/>
                      <a:pt x="10541" y="67"/>
                    </a:cubicBezTo>
                    <a:cubicBezTo>
                      <a:pt x="10541" y="34"/>
                      <a:pt x="8173" y="1"/>
                      <a:pt x="5270"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305" name="Google Shape;305;p33"/>
              <p:cNvSpPr/>
              <p:nvPr/>
            </p:nvSpPr>
            <p:spPr>
              <a:xfrm>
                <a:off x="6698760" y="1661830"/>
                <a:ext cx="224550" cy="1427"/>
              </a:xfrm>
              <a:custGeom>
                <a:avLst/>
                <a:gdLst/>
                <a:ahLst/>
                <a:cxnLst/>
                <a:rect l="l" t="t" r="r" b="b"/>
                <a:pathLst>
                  <a:path w="10541" h="67" extrusionOk="0">
                    <a:moveTo>
                      <a:pt x="5270" y="0"/>
                    </a:moveTo>
                    <a:cubicBezTo>
                      <a:pt x="2368" y="0"/>
                      <a:pt x="0" y="34"/>
                      <a:pt x="0" y="34"/>
                    </a:cubicBezTo>
                    <a:cubicBezTo>
                      <a:pt x="0" y="67"/>
                      <a:pt x="2368" y="67"/>
                      <a:pt x="5270" y="67"/>
                    </a:cubicBezTo>
                    <a:cubicBezTo>
                      <a:pt x="8173" y="67"/>
                      <a:pt x="10541" y="67"/>
                      <a:pt x="10541" y="34"/>
                    </a:cubicBezTo>
                    <a:cubicBezTo>
                      <a:pt x="10541" y="0"/>
                      <a:pt x="8173" y="0"/>
                      <a:pt x="5270"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306" name="Google Shape;306;p33"/>
              <p:cNvSpPr/>
              <p:nvPr/>
            </p:nvSpPr>
            <p:spPr>
              <a:xfrm>
                <a:off x="6698760" y="1745685"/>
                <a:ext cx="224550" cy="2152"/>
              </a:xfrm>
              <a:custGeom>
                <a:avLst/>
                <a:gdLst/>
                <a:ahLst/>
                <a:cxnLst/>
                <a:rect l="l" t="t" r="r" b="b"/>
                <a:pathLst>
                  <a:path w="10541" h="101" extrusionOk="0">
                    <a:moveTo>
                      <a:pt x="5270" y="0"/>
                    </a:moveTo>
                    <a:cubicBezTo>
                      <a:pt x="2368" y="0"/>
                      <a:pt x="0" y="34"/>
                      <a:pt x="0" y="34"/>
                    </a:cubicBezTo>
                    <a:cubicBezTo>
                      <a:pt x="0" y="67"/>
                      <a:pt x="2368" y="100"/>
                      <a:pt x="5270" y="100"/>
                    </a:cubicBezTo>
                    <a:cubicBezTo>
                      <a:pt x="8173" y="100"/>
                      <a:pt x="10541" y="67"/>
                      <a:pt x="10541" y="34"/>
                    </a:cubicBezTo>
                    <a:cubicBezTo>
                      <a:pt x="10541" y="34"/>
                      <a:pt x="8173" y="0"/>
                      <a:pt x="5270" y="0"/>
                    </a:cubicBezTo>
                    <a:close/>
                  </a:path>
                </a:pathLst>
              </a:custGeom>
              <a:solidFill>
                <a:srgbClr val="263238"/>
              </a:solidFill>
              <a:ln>
                <a:noFill/>
              </a:ln>
            </p:spPr>
            <p:txBody>
              <a:bodyPr spcFirstLastPara="1" wrap="square" lIns="182850" tIns="182850" rIns="182850" bIns="182850" anchor="ctr" anchorCtr="0">
                <a:noAutofit/>
              </a:bodyPr>
              <a:lstStyle/>
              <a:p>
                <a:endParaRPr sz="3600"/>
              </a:p>
            </p:txBody>
          </p:sp>
          <p:sp>
            <p:nvSpPr>
              <p:cNvPr id="307" name="Google Shape;307;p33"/>
              <p:cNvSpPr/>
              <p:nvPr/>
            </p:nvSpPr>
            <p:spPr>
              <a:xfrm>
                <a:off x="6609920" y="2082533"/>
                <a:ext cx="57581" cy="36981"/>
              </a:xfrm>
              <a:custGeom>
                <a:avLst/>
                <a:gdLst/>
                <a:ahLst/>
                <a:cxnLst/>
                <a:rect l="l" t="t" r="r" b="b"/>
                <a:pathLst>
                  <a:path w="2703" h="1736" extrusionOk="0">
                    <a:moveTo>
                      <a:pt x="0" y="1"/>
                    </a:moveTo>
                    <a:lnTo>
                      <a:pt x="0" y="1735"/>
                    </a:lnTo>
                    <a:lnTo>
                      <a:pt x="2702" y="1735"/>
                    </a:lnTo>
                    <a:lnTo>
                      <a:pt x="2702" y="1"/>
                    </a:ln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308" name="Google Shape;308;p33"/>
              <p:cNvSpPr/>
              <p:nvPr/>
            </p:nvSpPr>
            <p:spPr>
              <a:xfrm>
                <a:off x="6593579" y="2114512"/>
                <a:ext cx="87425" cy="25606"/>
              </a:xfrm>
              <a:custGeom>
                <a:avLst/>
                <a:gdLst/>
                <a:ahLst/>
                <a:cxnLst/>
                <a:rect l="l" t="t" r="r" b="b"/>
                <a:pathLst>
                  <a:path w="4104" h="1202" extrusionOk="0">
                    <a:moveTo>
                      <a:pt x="767" y="1"/>
                    </a:moveTo>
                    <a:lnTo>
                      <a:pt x="367" y="368"/>
                    </a:lnTo>
                    <a:cubicBezTo>
                      <a:pt x="134" y="568"/>
                      <a:pt x="0" y="868"/>
                      <a:pt x="0" y="1202"/>
                    </a:cubicBezTo>
                    <a:lnTo>
                      <a:pt x="4103" y="1035"/>
                    </a:lnTo>
                    <a:lnTo>
                      <a:pt x="4103" y="1002"/>
                    </a:lnTo>
                    <a:cubicBezTo>
                      <a:pt x="4070" y="701"/>
                      <a:pt x="3936" y="434"/>
                      <a:pt x="3703" y="234"/>
                    </a:cubicBezTo>
                    <a:lnTo>
                      <a:pt x="3469" y="34"/>
                    </a:lnTo>
                    <a:lnTo>
                      <a:pt x="767" y="1"/>
                    </a:ln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309" name="Google Shape;309;p33"/>
              <p:cNvSpPr/>
              <p:nvPr/>
            </p:nvSpPr>
            <p:spPr>
              <a:xfrm>
                <a:off x="6587890" y="2136541"/>
                <a:ext cx="100931" cy="10694"/>
              </a:xfrm>
              <a:custGeom>
                <a:avLst/>
                <a:gdLst/>
                <a:ahLst/>
                <a:cxnLst/>
                <a:rect l="l" t="t" r="r" b="b"/>
                <a:pathLst>
                  <a:path w="4738" h="502" extrusionOk="0">
                    <a:moveTo>
                      <a:pt x="200" y="1"/>
                    </a:moveTo>
                    <a:cubicBezTo>
                      <a:pt x="100" y="1"/>
                      <a:pt x="0" y="134"/>
                      <a:pt x="0" y="234"/>
                    </a:cubicBezTo>
                    <a:lnTo>
                      <a:pt x="0" y="268"/>
                    </a:lnTo>
                    <a:cubicBezTo>
                      <a:pt x="0" y="401"/>
                      <a:pt x="100" y="501"/>
                      <a:pt x="200" y="501"/>
                    </a:cubicBezTo>
                    <a:lnTo>
                      <a:pt x="4504" y="501"/>
                    </a:lnTo>
                    <a:cubicBezTo>
                      <a:pt x="4637" y="501"/>
                      <a:pt x="4737" y="401"/>
                      <a:pt x="4737" y="268"/>
                    </a:cubicBezTo>
                    <a:lnTo>
                      <a:pt x="4737" y="234"/>
                    </a:lnTo>
                    <a:cubicBezTo>
                      <a:pt x="4737" y="134"/>
                      <a:pt x="4637" y="1"/>
                      <a:pt x="4504"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310" name="Google Shape;310;p33"/>
              <p:cNvSpPr/>
              <p:nvPr/>
            </p:nvSpPr>
            <p:spPr>
              <a:xfrm>
                <a:off x="6538847" y="1629127"/>
                <a:ext cx="208232" cy="474705"/>
              </a:xfrm>
              <a:custGeom>
                <a:avLst/>
                <a:gdLst/>
                <a:ahLst/>
                <a:cxnLst/>
                <a:rect l="l" t="t" r="r" b="b"/>
                <a:pathLst>
                  <a:path w="9775" h="22284" extrusionOk="0">
                    <a:moveTo>
                      <a:pt x="9774" y="1"/>
                    </a:moveTo>
                    <a:lnTo>
                      <a:pt x="6839" y="9141"/>
                    </a:lnTo>
                    <a:lnTo>
                      <a:pt x="1" y="15846"/>
                    </a:lnTo>
                    <a:lnTo>
                      <a:pt x="1" y="20916"/>
                    </a:lnTo>
                    <a:lnTo>
                      <a:pt x="9774" y="22283"/>
                    </a:lnTo>
                    <a:lnTo>
                      <a:pt x="9774" y="1"/>
                    </a:ln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311" name="Google Shape;311;p33"/>
              <p:cNvSpPr/>
              <p:nvPr/>
            </p:nvSpPr>
            <p:spPr>
              <a:xfrm>
                <a:off x="6538847" y="2039178"/>
                <a:ext cx="208232" cy="64696"/>
              </a:xfrm>
              <a:custGeom>
                <a:avLst/>
                <a:gdLst/>
                <a:ahLst/>
                <a:cxnLst/>
                <a:rect l="l" t="t" r="r" b="b"/>
                <a:pathLst>
                  <a:path w="9775" h="3037" extrusionOk="0">
                    <a:moveTo>
                      <a:pt x="1" y="1"/>
                    </a:moveTo>
                    <a:lnTo>
                      <a:pt x="1" y="1669"/>
                    </a:lnTo>
                    <a:lnTo>
                      <a:pt x="9774" y="3036"/>
                    </a:lnTo>
                    <a:lnTo>
                      <a:pt x="9774" y="1302"/>
                    </a:lnTo>
                    <a:lnTo>
                      <a:pt x="1" y="1"/>
                    </a:ln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312" name="Google Shape;312;p33"/>
              <p:cNvSpPr/>
              <p:nvPr/>
            </p:nvSpPr>
            <p:spPr>
              <a:xfrm>
                <a:off x="6538847" y="1622033"/>
                <a:ext cx="210362" cy="481799"/>
              </a:xfrm>
              <a:custGeom>
                <a:avLst/>
                <a:gdLst/>
                <a:ahLst/>
                <a:cxnLst/>
                <a:rect l="l" t="t" r="r" b="b"/>
                <a:pathLst>
                  <a:path w="9875" h="22617" extrusionOk="0">
                    <a:moveTo>
                      <a:pt x="1" y="21249"/>
                    </a:moveTo>
                    <a:lnTo>
                      <a:pt x="167" y="21282"/>
                    </a:lnTo>
                    <a:lnTo>
                      <a:pt x="668" y="21349"/>
                    </a:lnTo>
                    <a:lnTo>
                      <a:pt x="2603" y="21649"/>
                    </a:lnTo>
                    <a:lnTo>
                      <a:pt x="9003" y="22475"/>
                    </a:lnTo>
                    <a:lnTo>
                      <a:pt x="9003" y="22475"/>
                    </a:lnTo>
                    <a:lnTo>
                      <a:pt x="2636" y="21582"/>
                    </a:lnTo>
                    <a:lnTo>
                      <a:pt x="668" y="21316"/>
                    </a:lnTo>
                    <a:lnTo>
                      <a:pt x="167" y="21249"/>
                    </a:lnTo>
                    <a:close/>
                    <a:moveTo>
                      <a:pt x="9003" y="22475"/>
                    </a:moveTo>
                    <a:lnTo>
                      <a:pt x="9741" y="22578"/>
                    </a:lnTo>
                    <a:lnTo>
                      <a:pt x="9741" y="22578"/>
                    </a:lnTo>
                    <a:lnTo>
                      <a:pt x="9741" y="22570"/>
                    </a:lnTo>
                    <a:lnTo>
                      <a:pt x="9741" y="22570"/>
                    </a:lnTo>
                    <a:lnTo>
                      <a:pt x="9003" y="22475"/>
                    </a:lnTo>
                    <a:close/>
                    <a:moveTo>
                      <a:pt x="9874" y="0"/>
                    </a:moveTo>
                    <a:lnTo>
                      <a:pt x="9808" y="234"/>
                    </a:lnTo>
                    <a:lnTo>
                      <a:pt x="9786" y="300"/>
                    </a:lnTo>
                    <a:lnTo>
                      <a:pt x="9741" y="300"/>
                    </a:lnTo>
                    <a:lnTo>
                      <a:pt x="9741" y="442"/>
                    </a:lnTo>
                    <a:lnTo>
                      <a:pt x="6872" y="9407"/>
                    </a:lnTo>
                    <a:lnTo>
                      <a:pt x="34" y="16145"/>
                    </a:lnTo>
                    <a:lnTo>
                      <a:pt x="34" y="16179"/>
                    </a:lnTo>
                    <a:lnTo>
                      <a:pt x="6906" y="9440"/>
                    </a:lnTo>
                    <a:cubicBezTo>
                      <a:pt x="7754" y="6731"/>
                      <a:pt x="8731" y="3703"/>
                      <a:pt x="9741" y="511"/>
                    </a:cubicBezTo>
                    <a:lnTo>
                      <a:pt x="9741" y="511"/>
                    </a:lnTo>
                    <a:lnTo>
                      <a:pt x="9741" y="4237"/>
                    </a:lnTo>
                    <a:lnTo>
                      <a:pt x="9741" y="22570"/>
                    </a:lnTo>
                    <a:lnTo>
                      <a:pt x="9741" y="22570"/>
                    </a:lnTo>
                    <a:lnTo>
                      <a:pt x="9841" y="22583"/>
                    </a:lnTo>
                    <a:lnTo>
                      <a:pt x="9874" y="22583"/>
                    </a:lnTo>
                    <a:lnTo>
                      <a:pt x="9874" y="22550"/>
                    </a:lnTo>
                    <a:lnTo>
                      <a:pt x="9874" y="4203"/>
                    </a:lnTo>
                    <a:lnTo>
                      <a:pt x="9874" y="0"/>
                    </a:lnTo>
                    <a:close/>
                    <a:moveTo>
                      <a:pt x="9741" y="22578"/>
                    </a:moveTo>
                    <a:lnTo>
                      <a:pt x="9741" y="22616"/>
                    </a:lnTo>
                    <a:lnTo>
                      <a:pt x="9774" y="22583"/>
                    </a:lnTo>
                    <a:lnTo>
                      <a:pt x="9741" y="22578"/>
                    </a:ln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313" name="Google Shape;313;p33"/>
              <p:cNvSpPr/>
              <p:nvPr/>
            </p:nvSpPr>
            <p:spPr>
              <a:xfrm>
                <a:off x="6943936" y="2082533"/>
                <a:ext cx="56856" cy="36981"/>
              </a:xfrm>
              <a:custGeom>
                <a:avLst/>
                <a:gdLst/>
                <a:ahLst/>
                <a:cxnLst/>
                <a:rect l="l" t="t" r="r" b="b"/>
                <a:pathLst>
                  <a:path w="2669" h="1736" extrusionOk="0">
                    <a:moveTo>
                      <a:pt x="0" y="1"/>
                    </a:moveTo>
                    <a:lnTo>
                      <a:pt x="0" y="1735"/>
                    </a:lnTo>
                    <a:lnTo>
                      <a:pt x="2669" y="1735"/>
                    </a:lnTo>
                    <a:lnTo>
                      <a:pt x="2669" y="1"/>
                    </a:ln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314" name="Google Shape;314;p33"/>
              <p:cNvSpPr/>
              <p:nvPr/>
            </p:nvSpPr>
            <p:spPr>
              <a:xfrm>
                <a:off x="6926871" y="2114512"/>
                <a:ext cx="88128" cy="25606"/>
              </a:xfrm>
              <a:custGeom>
                <a:avLst/>
                <a:gdLst/>
                <a:ahLst/>
                <a:cxnLst/>
                <a:rect l="l" t="t" r="r" b="b"/>
                <a:pathLst>
                  <a:path w="4137" h="1202" extrusionOk="0">
                    <a:moveTo>
                      <a:pt x="801" y="1"/>
                    </a:moveTo>
                    <a:lnTo>
                      <a:pt x="401" y="368"/>
                    </a:lnTo>
                    <a:cubicBezTo>
                      <a:pt x="134" y="568"/>
                      <a:pt x="1" y="868"/>
                      <a:pt x="34" y="1202"/>
                    </a:cubicBezTo>
                    <a:lnTo>
                      <a:pt x="4137" y="1035"/>
                    </a:lnTo>
                    <a:lnTo>
                      <a:pt x="4137" y="1002"/>
                    </a:lnTo>
                    <a:cubicBezTo>
                      <a:pt x="4104" y="701"/>
                      <a:pt x="3970" y="434"/>
                      <a:pt x="3703" y="234"/>
                    </a:cubicBezTo>
                    <a:lnTo>
                      <a:pt x="3470" y="34"/>
                    </a:lnTo>
                    <a:lnTo>
                      <a:pt x="801" y="1"/>
                    </a:ln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315" name="Google Shape;315;p33"/>
              <p:cNvSpPr/>
              <p:nvPr/>
            </p:nvSpPr>
            <p:spPr>
              <a:xfrm>
                <a:off x="6921182" y="2136541"/>
                <a:ext cx="100931" cy="10694"/>
              </a:xfrm>
              <a:custGeom>
                <a:avLst/>
                <a:gdLst/>
                <a:ahLst/>
                <a:cxnLst/>
                <a:rect l="l" t="t" r="r" b="b"/>
                <a:pathLst>
                  <a:path w="4738" h="502" extrusionOk="0">
                    <a:moveTo>
                      <a:pt x="234" y="1"/>
                    </a:moveTo>
                    <a:cubicBezTo>
                      <a:pt x="101" y="1"/>
                      <a:pt x="1" y="134"/>
                      <a:pt x="1" y="234"/>
                    </a:cubicBezTo>
                    <a:lnTo>
                      <a:pt x="1" y="268"/>
                    </a:lnTo>
                    <a:cubicBezTo>
                      <a:pt x="1" y="401"/>
                      <a:pt x="101" y="501"/>
                      <a:pt x="234" y="501"/>
                    </a:cubicBezTo>
                    <a:lnTo>
                      <a:pt x="4537" y="501"/>
                    </a:lnTo>
                    <a:cubicBezTo>
                      <a:pt x="4637" y="501"/>
                      <a:pt x="4738" y="401"/>
                      <a:pt x="4738" y="268"/>
                    </a:cubicBezTo>
                    <a:lnTo>
                      <a:pt x="4738" y="234"/>
                    </a:lnTo>
                    <a:cubicBezTo>
                      <a:pt x="4738" y="134"/>
                      <a:pt x="4637" y="1"/>
                      <a:pt x="4537"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316" name="Google Shape;316;p33"/>
              <p:cNvSpPr/>
              <p:nvPr/>
            </p:nvSpPr>
            <p:spPr>
              <a:xfrm>
                <a:off x="6942508" y="2022838"/>
                <a:ext cx="11397" cy="9970"/>
              </a:xfrm>
              <a:custGeom>
                <a:avLst/>
                <a:gdLst/>
                <a:ahLst/>
                <a:cxnLst/>
                <a:rect l="l" t="t" r="r" b="b"/>
                <a:pathLst>
                  <a:path w="535" h="468" extrusionOk="0">
                    <a:moveTo>
                      <a:pt x="301" y="1"/>
                    </a:moveTo>
                    <a:cubicBezTo>
                      <a:pt x="1" y="1"/>
                      <a:pt x="1" y="468"/>
                      <a:pt x="301" y="468"/>
                    </a:cubicBezTo>
                    <a:cubicBezTo>
                      <a:pt x="434" y="468"/>
                      <a:pt x="534" y="368"/>
                      <a:pt x="534" y="234"/>
                    </a:cubicBezTo>
                    <a:cubicBezTo>
                      <a:pt x="534" y="101"/>
                      <a:pt x="434" y="1"/>
                      <a:pt x="301" y="1"/>
                    </a:cubicBezTo>
                    <a:close/>
                  </a:path>
                </a:pathLst>
              </a:custGeom>
              <a:solidFill>
                <a:srgbClr val="EBEBEB"/>
              </a:solidFill>
              <a:ln>
                <a:noFill/>
              </a:ln>
            </p:spPr>
            <p:txBody>
              <a:bodyPr spcFirstLastPara="1" wrap="square" lIns="182850" tIns="182850" rIns="182850" bIns="182850" anchor="ctr" anchorCtr="0">
                <a:noAutofit/>
              </a:bodyPr>
              <a:lstStyle/>
              <a:p>
                <a:endParaRPr sz="3600"/>
              </a:p>
            </p:txBody>
          </p:sp>
          <p:sp>
            <p:nvSpPr>
              <p:cNvPr id="317" name="Google Shape;317;p33"/>
              <p:cNvSpPr/>
              <p:nvPr/>
            </p:nvSpPr>
            <p:spPr>
              <a:xfrm>
                <a:off x="6747080" y="1464975"/>
                <a:ext cx="130776" cy="639544"/>
              </a:xfrm>
              <a:custGeom>
                <a:avLst/>
                <a:gdLst/>
                <a:ahLst/>
                <a:cxnLst/>
                <a:rect l="l" t="t" r="r" b="b"/>
                <a:pathLst>
                  <a:path w="6139" h="30022" extrusionOk="0">
                    <a:moveTo>
                      <a:pt x="3053" y="0"/>
                    </a:moveTo>
                    <a:cubicBezTo>
                      <a:pt x="2836" y="0"/>
                      <a:pt x="2619" y="67"/>
                      <a:pt x="2435" y="200"/>
                    </a:cubicBezTo>
                    <a:cubicBezTo>
                      <a:pt x="2102" y="467"/>
                      <a:pt x="1802" y="834"/>
                      <a:pt x="1568" y="1201"/>
                    </a:cubicBezTo>
                    <a:cubicBezTo>
                      <a:pt x="768" y="2402"/>
                      <a:pt x="0" y="3636"/>
                      <a:pt x="0" y="5037"/>
                    </a:cubicBezTo>
                    <a:lnTo>
                      <a:pt x="0" y="30022"/>
                    </a:lnTo>
                    <a:lnTo>
                      <a:pt x="6105" y="30022"/>
                    </a:lnTo>
                    <a:cubicBezTo>
                      <a:pt x="6105" y="30022"/>
                      <a:pt x="6138" y="6638"/>
                      <a:pt x="6138" y="5037"/>
                    </a:cubicBezTo>
                    <a:cubicBezTo>
                      <a:pt x="6138" y="3636"/>
                      <a:pt x="5337" y="2402"/>
                      <a:pt x="4570" y="1201"/>
                    </a:cubicBezTo>
                    <a:cubicBezTo>
                      <a:pt x="4337" y="834"/>
                      <a:pt x="4037" y="467"/>
                      <a:pt x="3670" y="200"/>
                    </a:cubicBezTo>
                    <a:cubicBezTo>
                      <a:pt x="3486" y="67"/>
                      <a:pt x="3269" y="0"/>
                      <a:pt x="3053"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318" name="Google Shape;318;p33"/>
              <p:cNvSpPr/>
              <p:nvPr/>
            </p:nvSpPr>
            <p:spPr>
              <a:xfrm>
                <a:off x="6749913" y="1465145"/>
                <a:ext cx="124385" cy="85125"/>
              </a:xfrm>
              <a:custGeom>
                <a:avLst/>
                <a:gdLst/>
                <a:ahLst/>
                <a:cxnLst/>
                <a:rect l="l" t="t" r="r" b="b"/>
                <a:pathLst>
                  <a:path w="5839" h="3996" extrusionOk="0">
                    <a:moveTo>
                      <a:pt x="2920" y="1"/>
                    </a:moveTo>
                    <a:cubicBezTo>
                      <a:pt x="2678" y="1"/>
                      <a:pt x="2436" y="76"/>
                      <a:pt x="2236" y="226"/>
                    </a:cubicBezTo>
                    <a:cubicBezTo>
                      <a:pt x="1835" y="559"/>
                      <a:pt x="1468" y="960"/>
                      <a:pt x="1235" y="1427"/>
                    </a:cubicBezTo>
                    <a:cubicBezTo>
                      <a:pt x="701" y="2227"/>
                      <a:pt x="301" y="3095"/>
                      <a:pt x="1" y="3995"/>
                    </a:cubicBezTo>
                    <a:lnTo>
                      <a:pt x="5838" y="3995"/>
                    </a:lnTo>
                    <a:cubicBezTo>
                      <a:pt x="5538" y="3095"/>
                      <a:pt x="5138" y="2227"/>
                      <a:pt x="4637" y="1427"/>
                    </a:cubicBezTo>
                    <a:cubicBezTo>
                      <a:pt x="4371" y="960"/>
                      <a:pt x="4037" y="559"/>
                      <a:pt x="3603" y="226"/>
                    </a:cubicBezTo>
                    <a:cubicBezTo>
                      <a:pt x="3403" y="76"/>
                      <a:pt x="3161" y="1"/>
                      <a:pt x="2920" y="1"/>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319" name="Google Shape;319;p33"/>
              <p:cNvSpPr/>
              <p:nvPr/>
            </p:nvSpPr>
            <p:spPr>
              <a:xfrm>
                <a:off x="6749913" y="1549533"/>
                <a:ext cx="124385" cy="1747"/>
              </a:xfrm>
              <a:custGeom>
                <a:avLst/>
                <a:gdLst/>
                <a:ahLst/>
                <a:cxnLst/>
                <a:rect l="l" t="t" r="r" b="b"/>
                <a:pathLst>
                  <a:path w="5839" h="82" extrusionOk="0">
                    <a:moveTo>
                      <a:pt x="2936" y="1"/>
                    </a:moveTo>
                    <a:cubicBezTo>
                      <a:pt x="1335" y="1"/>
                      <a:pt x="1" y="1"/>
                      <a:pt x="1" y="34"/>
                    </a:cubicBezTo>
                    <a:cubicBezTo>
                      <a:pt x="1" y="58"/>
                      <a:pt x="668" y="81"/>
                      <a:pt x="1625" y="81"/>
                    </a:cubicBezTo>
                    <a:cubicBezTo>
                      <a:pt x="2021" y="81"/>
                      <a:pt x="2467" y="77"/>
                      <a:pt x="2936" y="68"/>
                    </a:cubicBezTo>
                    <a:cubicBezTo>
                      <a:pt x="4537" y="68"/>
                      <a:pt x="5838" y="68"/>
                      <a:pt x="5838" y="34"/>
                    </a:cubicBezTo>
                    <a:cubicBezTo>
                      <a:pt x="5838" y="1"/>
                      <a:pt x="4537" y="1"/>
                      <a:pt x="2936"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320" name="Google Shape;320;p33"/>
              <p:cNvSpPr/>
              <p:nvPr/>
            </p:nvSpPr>
            <p:spPr>
              <a:xfrm>
                <a:off x="6746355" y="1464485"/>
                <a:ext cx="131500" cy="640758"/>
              </a:xfrm>
              <a:custGeom>
                <a:avLst/>
                <a:gdLst/>
                <a:ahLst/>
                <a:cxnLst/>
                <a:rect l="l" t="t" r="r" b="b"/>
                <a:pathLst>
                  <a:path w="6173" h="30079" extrusionOk="0">
                    <a:moveTo>
                      <a:pt x="3065" y="0"/>
                    </a:moveTo>
                    <a:cubicBezTo>
                      <a:pt x="2862" y="0"/>
                      <a:pt x="2670" y="53"/>
                      <a:pt x="2503" y="157"/>
                    </a:cubicBezTo>
                    <a:cubicBezTo>
                      <a:pt x="2203" y="357"/>
                      <a:pt x="1969" y="624"/>
                      <a:pt x="1769" y="891"/>
                    </a:cubicBezTo>
                    <a:cubicBezTo>
                      <a:pt x="1569" y="1157"/>
                      <a:pt x="1369" y="1491"/>
                      <a:pt x="1168" y="1791"/>
                    </a:cubicBezTo>
                    <a:cubicBezTo>
                      <a:pt x="1002" y="2091"/>
                      <a:pt x="802" y="2425"/>
                      <a:pt x="635" y="2792"/>
                    </a:cubicBezTo>
                    <a:cubicBezTo>
                      <a:pt x="234" y="3492"/>
                      <a:pt x="1" y="4293"/>
                      <a:pt x="1" y="5127"/>
                    </a:cubicBezTo>
                    <a:lnTo>
                      <a:pt x="1" y="7762"/>
                    </a:lnTo>
                    <a:lnTo>
                      <a:pt x="1" y="13566"/>
                    </a:lnTo>
                    <a:lnTo>
                      <a:pt x="1" y="26909"/>
                    </a:lnTo>
                    <a:lnTo>
                      <a:pt x="1" y="30078"/>
                    </a:lnTo>
                    <a:lnTo>
                      <a:pt x="6172" y="30078"/>
                    </a:lnTo>
                    <a:lnTo>
                      <a:pt x="6172" y="30045"/>
                    </a:lnTo>
                    <a:lnTo>
                      <a:pt x="6172" y="12132"/>
                    </a:lnTo>
                    <a:lnTo>
                      <a:pt x="6172" y="6928"/>
                    </a:lnTo>
                    <a:lnTo>
                      <a:pt x="6172" y="5527"/>
                    </a:lnTo>
                    <a:lnTo>
                      <a:pt x="6172" y="5194"/>
                    </a:lnTo>
                    <a:lnTo>
                      <a:pt x="6172" y="5060"/>
                    </a:lnTo>
                    <a:lnTo>
                      <a:pt x="6105" y="5194"/>
                    </a:lnTo>
                    <a:lnTo>
                      <a:pt x="6105" y="5527"/>
                    </a:lnTo>
                    <a:lnTo>
                      <a:pt x="6105" y="6928"/>
                    </a:lnTo>
                    <a:lnTo>
                      <a:pt x="6105" y="12132"/>
                    </a:lnTo>
                    <a:lnTo>
                      <a:pt x="6105" y="29978"/>
                    </a:lnTo>
                    <a:lnTo>
                      <a:pt x="34" y="29978"/>
                    </a:lnTo>
                    <a:lnTo>
                      <a:pt x="34" y="26909"/>
                    </a:lnTo>
                    <a:lnTo>
                      <a:pt x="34" y="13566"/>
                    </a:lnTo>
                    <a:lnTo>
                      <a:pt x="34" y="7762"/>
                    </a:lnTo>
                    <a:lnTo>
                      <a:pt x="34" y="5127"/>
                    </a:lnTo>
                    <a:cubicBezTo>
                      <a:pt x="68" y="4293"/>
                      <a:pt x="268" y="3526"/>
                      <a:pt x="668" y="2792"/>
                    </a:cubicBezTo>
                    <a:cubicBezTo>
                      <a:pt x="835" y="2458"/>
                      <a:pt x="1035" y="2125"/>
                      <a:pt x="1235" y="1825"/>
                    </a:cubicBezTo>
                    <a:cubicBezTo>
                      <a:pt x="1435" y="1524"/>
                      <a:pt x="1602" y="1191"/>
                      <a:pt x="1802" y="924"/>
                    </a:cubicBezTo>
                    <a:cubicBezTo>
                      <a:pt x="2002" y="657"/>
                      <a:pt x="2236" y="390"/>
                      <a:pt x="2503" y="223"/>
                    </a:cubicBezTo>
                    <a:cubicBezTo>
                      <a:pt x="2674" y="95"/>
                      <a:pt x="2872" y="35"/>
                      <a:pt x="3072" y="35"/>
                    </a:cubicBezTo>
                    <a:cubicBezTo>
                      <a:pt x="3184" y="35"/>
                      <a:pt x="3296" y="54"/>
                      <a:pt x="3403" y="90"/>
                    </a:cubicBezTo>
                    <a:cubicBezTo>
                      <a:pt x="3537" y="157"/>
                      <a:pt x="3670" y="223"/>
                      <a:pt x="3804" y="324"/>
                    </a:cubicBezTo>
                    <a:cubicBezTo>
                      <a:pt x="3904" y="424"/>
                      <a:pt x="4004" y="524"/>
                      <a:pt x="4104" y="624"/>
                    </a:cubicBezTo>
                    <a:cubicBezTo>
                      <a:pt x="4304" y="824"/>
                      <a:pt x="4437" y="1024"/>
                      <a:pt x="4604" y="1258"/>
                    </a:cubicBezTo>
                    <a:cubicBezTo>
                      <a:pt x="4871" y="1725"/>
                      <a:pt x="5138" y="2158"/>
                      <a:pt x="5338" y="2525"/>
                    </a:cubicBezTo>
                    <a:cubicBezTo>
                      <a:pt x="5672" y="3092"/>
                      <a:pt x="5939" y="3726"/>
                      <a:pt x="6072" y="4360"/>
                    </a:cubicBezTo>
                    <a:cubicBezTo>
                      <a:pt x="6072" y="4493"/>
                      <a:pt x="6105" y="4593"/>
                      <a:pt x="6105" y="4660"/>
                    </a:cubicBezTo>
                    <a:cubicBezTo>
                      <a:pt x="6139" y="4760"/>
                      <a:pt x="6139" y="4760"/>
                      <a:pt x="6139" y="4893"/>
                    </a:cubicBezTo>
                    <a:cubicBezTo>
                      <a:pt x="6139" y="4827"/>
                      <a:pt x="6139" y="4760"/>
                      <a:pt x="6139" y="4660"/>
                    </a:cubicBezTo>
                    <a:cubicBezTo>
                      <a:pt x="6139" y="4593"/>
                      <a:pt x="6105" y="4493"/>
                      <a:pt x="6105" y="4360"/>
                    </a:cubicBezTo>
                    <a:cubicBezTo>
                      <a:pt x="5972" y="3726"/>
                      <a:pt x="5705" y="3092"/>
                      <a:pt x="5371" y="2492"/>
                    </a:cubicBezTo>
                    <a:cubicBezTo>
                      <a:pt x="5171" y="2091"/>
                      <a:pt x="4938" y="1691"/>
                      <a:pt x="4638" y="1258"/>
                    </a:cubicBezTo>
                    <a:cubicBezTo>
                      <a:pt x="4504" y="1024"/>
                      <a:pt x="4337" y="791"/>
                      <a:pt x="4137" y="590"/>
                    </a:cubicBezTo>
                    <a:cubicBezTo>
                      <a:pt x="4037" y="490"/>
                      <a:pt x="3937" y="390"/>
                      <a:pt x="3837" y="290"/>
                    </a:cubicBezTo>
                    <a:cubicBezTo>
                      <a:pt x="3704" y="190"/>
                      <a:pt x="3570" y="90"/>
                      <a:pt x="3437" y="57"/>
                    </a:cubicBezTo>
                    <a:cubicBezTo>
                      <a:pt x="3312" y="19"/>
                      <a:pt x="3187" y="0"/>
                      <a:pt x="3065"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321" name="Google Shape;321;p33"/>
              <p:cNvSpPr/>
              <p:nvPr/>
            </p:nvSpPr>
            <p:spPr>
              <a:xfrm>
                <a:off x="6776928" y="1601410"/>
                <a:ext cx="67529" cy="34148"/>
              </a:xfrm>
              <a:custGeom>
                <a:avLst/>
                <a:gdLst/>
                <a:ahLst/>
                <a:cxnLst/>
                <a:rect l="l" t="t" r="r" b="b"/>
                <a:pathLst>
                  <a:path w="3170" h="1603" extrusionOk="0">
                    <a:moveTo>
                      <a:pt x="1568" y="1"/>
                    </a:moveTo>
                    <a:cubicBezTo>
                      <a:pt x="701" y="1"/>
                      <a:pt x="0" y="701"/>
                      <a:pt x="0" y="1602"/>
                    </a:cubicBezTo>
                    <a:lnTo>
                      <a:pt x="3169" y="1602"/>
                    </a:lnTo>
                    <a:cubicBezTo>
                      <a:pt x="3169" y="701"/>
                      <a:pt x="2435" y="1"/>
                      <a:pt x="1568" y="1"/>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322" name="Google Shape;322;p33"/>
              <p:cNvSpPr/>
              <p:nvPr/>
            </p:nvSpPr>
            <p:spPr>
              <a:xfrm>
                <a:off x="6742094" y="2103859"/>
                <a:ext cx="144282" cy="35554"/>
              </a:xfrm>
              <a:custGeom>
                <a:avLst/>
                <a:gdLst/>
                <a:ahLst/>
                <a:cxnLst/>
                <a:rect l="l" t="t" r="r" b="b"/>
                <a:pathLst>
                  <a:path w="6773" h="1669" extrusionOk="0">
                    <a:moveTo>
                      <a:pt x="1268" y="0"/>
                    </a:moveTo>
                    <a:lnTo>
                      <a:pt x="568" y="534"/>
                    </a:lnTo>
                    <a:cubicBezTo>
                      <a:pt x="201" y="801"/>
                      <a:pt x="1" y="1201"/>
                      <a:pt x="1" y="1668"/>
                    </a:cubicBezTo>
                    <a:lnTo>
                      <a:pt x="6772" y="1668"/>
                    </a:lnTo>
                    <a:lnTo>
                      <a:pt x="6772" y="1602"/>
                    </a:lnTo>
                    <a:cubicBezTo>
                      <a:pt x="6772" y="1168"/>
                      <a:pt x="6572" y="734"/>
                      <a:pt x="6205" y="467"/>
                    </a:cubicBezTo>
                    <a:lnTo>
                      <a:pt x="5605" y="0"/>
                    </a:ln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323" name="Google Shape;323;p33"/>
              <p:cNvSpPr/>
              <p:nvPr/>
            </p:nvSpPr>
            <p:spPr>
              <a:xfrm>
                <a:off x="6742094" y="2103859"/>
                <a:ext cx="144985" cy="36981"/>
              </a:xfrm>
              <a:custGeom>
                <a:avLst/>
                <a:gdLst/>
                <a:ahLst/>
                <a:cxnLst/>
                <a:rect l="l" t="t" r="r" b="b"/>
                <a:pathLst>
                  <a:path w="6806" h="1736" extrusionOk="0">
                    <a:moveTo>
                      <a:pt x="1268" y="0"/>
                    </a:moveTo>
                    <a:lnTo>
                      <a:pt x="535" y="534"/>
                    </a:lnTo>
                    <a:cubicBezTo>
                      <a:pt x="368" y="701"/>
                      <a:pt x="201" y="901"/>
                      <a:pt x="134" y="1101"/>
                    </a:cubicBezTo>
                    <a:cubicBezTo>
                      <a:pt x="68" y="1235"/>
                      <a:pt x="34" y="1368"/>
                      <a:pt x="1" y="1535"/>
                    </a:cubicBezTo>
                    <a:cubicBezTo>
                      <a:pt x="1" y="1568"/>
                      <a:pt x="1" y="1635"/>
                      <a:pt x="1" y="1668"/>
                    </a:cubicBezTo>
                    <a:cubicBezTo>
                      <a:pt x="34" y="1468"/>
                      <a:pt x="68" y="1301"/>
                      <a:pt x="168" y="1101"/>
                    </a:cubicBezTo>
                    <a:cubicBezTo>
                      <a:pt x="234" y="901"/>
                      <a:pt x="401" y="734"/>
                      <a:pt x="568" y="568"/>
                    </a:cubicBezTo>
                    <a:lnTo>
                      <a:pt x="1268" y="67"/>
                    </a:lnTo>
                    <a:lnTo>
                      <a:pt x="5605" y="67"/>
                    </a:lnTo>
                    <a:lnTo>
                      <a:pt x="6038" y="434"/>
                    </a:lnTo>
                    <a:cubicBezTo>
                      <a:pt x="6205" y="568"/>
                      <a:pt x="6339" y="701"/>
                      <a:pt x="6472" y="868"/>
                    </a:cubicBezTo>
                    <a:cubicBezTo>
                      <a:pt x="6633" y="1093"/>
                      <a:pt x="6731" y="1379"/>
                      <a:pt x="6739" y="1668"/>
                    </a:cubicBezTo>
                    <a:lnTo>
                      <a:pt x="1" y="1668"/>
                    </a:lnTo>
                    <a:cubicBezTo>
                      <a:pt x="34" y="1702"/>
                      <a:pt x="68" y="1735"/>
                      <a:pt x="101" y="1735"/>
                    </a:cubicBezTo>
                    <a:lnTo>
                      <a:pt x="6806" y="1735"/>
                    </a:lnTo>
                    <a:lnTo>
                      <a:pt x="6806" y="1702"/>
                    </a:lnTo>
                    <a:cubicBezTo>
                      <a:pt x="6806" y="1368"/>
                      <a:pt x="6706" y="1035"/>
                      <a:pt x="6505" y="768"/>
                    </a:cubicBezTo>
                    <a:cubicBezTo>
                      <a:pt x="6405" y="601"/>
                      <a:pt x="6239" y="467"/>
                      <a:pt x="6072" y="367"/>
                    </a:cubicBezTo>
                    <a:lnTo>
                      <a:pt x="5605" y="0"/>
                    </a:ln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324" name="Google Shape;324;p33"/>
              <p:cNvSpPr/>
              <p:nvPr/>
            </p:nvSpPr>
            <p:spPr>
              <a:xfrm>
                <a:off x="6732145" y="2139396"/>
                <a:ext cx="165606" cy="17063"/>
              </a:xfrm>
              <a:custGeom>
                <a:avLst/>
                <a:gdLst/>
                <a:ahLst/>
                <a:cxnLst/>
                <a:rect l="l" t="t" r="r" b="b"/>
                <a:pathLst>
                  <a:path w="7774" h="801" extrusionOk="0">
                    <a:moveTo>
                      <a:pt x="368" y="0"/>
                    </a:moveTo>
                    <a:cubicBezTo>
                      <a:pt x="168" y="0"/>
                      <a:pt x="1" y="167"/>
                      <a:pt x="1" y="367"/>
                    </a:cubicBezTo>
                    <a:lnTo>
                      <a:pt x="1" y="434"/>
                    </a:lnTo>
                    <a:cubicBezTo>
                      <a:pt x="1" y="634"/>
                      <a:pt x="168" y="801"/>
                      <a:pt x="368" y="801"/>
                    </a:cubicBezTo>
                    <a:lnTo>
                      <a:pt x="7406" y="801"/>
                    </a:lnTo>
                    <a:cubicBezTo>
                      <a:pt x="7606" y="801"/>
                      <a:pt x="7773" y="634"/>
                      <a:pt x="7773" y="434"/>
                    </a:cubicBezTo>
                    <a:lnTo>
                      <a:pt x="7773" y="367"/>
                    </a:lnTo>
                    <a:cubicBezTo>
                      <a:pt x="7773" y="167"/>
                      <a:pt x="7606" y="0"/>
                      <a:pt x="7406" y="0"/>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325" name="Google Shape;325;p33"/>
              <p:cNvSpPr/>
              <p:nvPr/>
            </p:nvSpPr>
            <p:spPr>
              <a:xfrm>
                <a:off x="6729311" y="1989432"/>
                <a:ext cx="83868" cy="124385"/>
              </a:xfrm>
              <a:custGeom>
                <a:avLst/>
                <a:gdLst/>
                <a:ahLst/>
                <a:cxnLst/>
                <a:rect l="l" t="t" r="r" b="b"/>
                <a:pathLst>
                  <a:path w="3937" h="5839" extrusionOk="0">
                    <a:moveTo>
                      <a:pt x="1935" y="1"/>
                    </a:moveTo>
                    <a:cubicBezTo>
                      <a:pt x="868" y="1"/>
                      <a:pt x="0" y="868"/>
                      <a:pt x="0" y="1936"/>
                    </a:cubicBezTo>
                    <a:lnTo>
                      <a:pt x="0" y="5838"/>
                    </a:lnTo>
                    <a:lnTo>
                      <a:pt x="3937" y="5838"/>
                    </a:lnTo>
                    <a:lnTo>
                      <a:pt x="3937" y="1936"/>
                    </a:lnTo>
                    <a:cubicBezTo>
                      <a:pt x="3937" y="868"/>
                      <a:pt x="3103" y="1"/>
                      <a:pt x="2035"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326" name="Google Shape;326;p33"/>
              <p:cNvSpPr/>
              <p:nvPr/>
            </p:nvSpPr>
            <p:spPr>
              <a:xfrm>
                <a:off x="6728608" y="1987046"/>
                <a:ext cx="85998" cy="126771"/>
              </a:xfrm>
              <a:custGeom>
                <a:avLst/>
                <a:gdLst/>
                <a:ahLst/>
                <a:cxnLst/>
                <a:rect l="l" t="t" r="r" b="b"/>
                <a:pathLst>
                  <a:path w="4037" h="5951" extrusionOk="0">
                    <a:moveTo>
                      <a:pt x="2059" y="0"/>
                    </a:moveTo>
                    <a:cubicBezTo>
                      <a:pt x="1985" y="0"/>
                      <a:pt x="1910" y="5"/>
                      <a:pt x="1835" y="13"/>
                    </a:cubicBezTo>
                    <a:cubicBezTo>
                      <a:pt x="1234" y="46"/>
                      <a:pt x="667" y="380"/>
                      <a:pt x="300" y="914"/>
                    </a:cubicBezTo>
                    <a:cubicBezTo>
                      <a:pt x="200" y="1114"/>
                      <a:pt x="100" y="1314"/>
                      <a:pt x="33" y="1547"/>
                    </a:cubicBezTo>
                    <a:cubicBezTo>
                      <a:pt x="0" y="1781"/>
                      <a:pt x="0" y="2014"/>
                      <a:pt x="0" y="2248"/>
                    </a:cubicBezTo>
                    <a:lnTo>
                      <a:pt x="0" y="3515"/>
                    </a:lnTo>
                    <a:lnTo>
                      <a:pt x="0" y="5850"/>
                    </a:lnTo>
                    <a:lnTo>
                      <a:pt x="0" y="5917"/>
                    </a:lnTo>
                    <a:lnTo>
                      <a:pt x="67" y="5917"/>
                    </a:lnTo>
                    <a:lnTo>
                      <a:pt x="100" y="5950"/>
                    </a:lnTo>
                    <a:lnTo>
                      <a:pt x="100" y="3615"/>
                    </a:lnTo>
                    <a:lnTo>
                      <a:pt x="100" y="2315"/>
                    </a:lnTo>
                    <a:cubicBezTo>
                      <a:pt x="100" y="2081"/>
                      <a:pt x="133" y="1848"/>
                      <a:pt x="167" y="1647"/>
                    </a:cubicBezTo>
                    <a:cubicBezTo>
                      <a:pt x="200" y="1414"/>
                      <a:pt x="300" y="1214"/>
                      <a:pt x="400" y="1014"/>
                    </a:cubicBezTo>
                    <a:cubicBezTo>
                      <a:pt x="734" y="513"/>
                      <a:pt x="1268" y="213"/>
                      <a:pt x="1868" y="180"/>
                    </a:cubicBezTo>
                    <a:cubicBezTo>
                      <a:pt x="1943" y="171"/>
                      <a:pt x="2016" y="167"/>
                      <a:pt x="2087" y="167"/>
                    </a:cubicBezTo>
                    <a:cubicBezTo>
                      <a:pt x="2302" y="167"/>
                      <a:pt x="2502" y="205"/>
                      <a:pt x="2702" y="280"/>
                    </a:cubicBezTo>
                    <a:cubicBezTo>
                      <a:pt x="3469" y="513"/>
                      <a:pt x="3970" y="1214"/>
                      <a:pt x="3970" y="2014"/>
                    </a:cubicBezTo>
                    <a:lnTo>
                      <a:pt x="3970" y="3315"/>
                    </a:lnTo>
                    <a:lnTo>
                      <a:pt x="3970" y="5217"/>
                    </a:lnTo>
                    <a:lnTo>
                      <a:pt x="3970" y="5750"/>
                    </a:lnTo>
                    <a:lnTo>
                      <a:pt x="3970" y="5950"/>
                    </a:lnTo>
                    <a:cubicBezTo>
                      <a:pt x="3970" y="5950"/>
                      <a:pt x="4036" y="5850"/>
                      <a:pt x="4036" y="5817"/>
                    </a:cubicBezTo>
                    <a:lnTo>
                      <a:pt x="4036" y="5684"/>
                    </a:lnTo>
                    <a:lnTo>
                      <a:pt x="4036" y="5150"/>
                    </a:lnTo>
                    <a:lnTo>
                      <a:pt x="4036" y="3249"/>
                    </a:lnTo>
                    <a:lnTo>
                      <a:pt x="4036" y="1914"/>
                    </a:lnTo>
                    <a:cubicBezTo>
                      <a:pt x="4003" y="1381"/>
                      <a:pt x="3803" y="880"/>
                      <a:pt x="3402" y="547"/>
                    </a:cubicBezTo>
                    <a:cubicBezTo>
                      <a:pt x="3202" y="346"/>
                      <a:pt x="2969" y="213"/>
                      <a:pt x="2702" y="113"/>
                    </a:cubicBezTo>
                    <a:cubicBezTo>
                      <a:pt x="2502" y="38"/>
                      <a:pt x="2283" y="0"/>
                      <a:pt x="2059"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327" name="Google Shape;327;p33"/>
              <p:cNvSpPr/>
              <p:nvPr/>
            </p:nvSpPr>
            <p:spPr>
              <a:xfrm>
                <a:off x="6877848" y="1629127"/>
                <a:ext cx="208211" cy="474705"/>
              </a:xfrm>
              <a:custGeom>
                <a:avLst/>
                <a:gdLst/>
                <a:ahLst/>
                <a:cxnLst/>
                <a:rect l="l" t="t" r="r" b="b"/>
                <a:pathLst>
                  <a:path w="9774" h="22284" extrusionOk="0">
                    <a:moveTo>
                      <a:pt x="0" y="1"/>
                    </a:moveTo>
                    <a:lnTo>
                      <a:pt x="0" y="22283"/>
                    </a:lnTo>
                    <a:lnTo>
                      <a:pt x="9774" y="20916"/>
                    </a:lnTo>
                    <a:lnTo>
                      <a:pt x="9774" y="15846"/>
                    </a:lnTo>
                    <a:lnTo>
                      <a:pt x="2902" y="9141"/>
                    </a:lnTo>
                    <a:lnTo>
                      <a:pt x="0" y="1"/>
                    </a:ln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328" name="Google Shape;328;p33"/>
              <p:cNvSpPr/>
              <p:nvPr/>
            </p:nvSpPr>
            <p:spPr>
              <a:xfrm>
                <a:off x="6877848" y="2045591"/>
                <a:ext cx="208211" cy="58284"/>
              </a:xfrm>
              <a:custGeom>
                <a:avLst/>
                <a:gdLst/>
                <a:ahLst/>
                <a:cxnLst/>
                <a:rect l="l" t="t" r="r" b="b"/>
                <a:pathLst>
                  <a:path w="9774" h="2736" extrusionOk="0">
                    <a:moveTo>
                      <a:pt x="9774" y="0"/>
                    </a:moveTo>
                    <a:lnTo>
                      <a:pt x="0" y="1234"/>
                    </a:lnTo>
                    <a:lnTo>
                      <a:pt x="0" y="2735"/>
                    </a:lnTo>
                    <a:lnTo>
                      <a:pt x="9774" y="1368"/>
                    </a:lnTo>
                    <a:lnTo>
                      <a:pt x="9774" y="0"/>
                    </a:ln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329" name="Google Shape;329;p33"/>
              <p:cNvSpPr/>
              <p:nvPr/>
            </p:nvSpPr>
            <p:spPr>
              <a:xfrm>
                <a:off x="6877124" y="1622736"/>
                <a:ext cx="209659" cy="481799"/>
              </a:xfrm>
              <a:custGeom>
                <a:avLst/>
                <a:gdLst/>
                <a:ahLst/>
                <a:cxnLst/>
                <a:rect l="l" t="t" r="r" b="b"/>
                <a:pathLst>
                  <a:path w="9842" h="22617" extrusionOk="0">
                    <a:moveTo>
                      <a:pt x="1" y="1"/>
                    </a:moveTo>
                    <a:lnTo>
                      <a:pt x="1" y="4237"/>
                    </a:lnTo>
                    <a:lnTo>
                      <a:pt x="1" y="22583"/>
                    </a:lnTo>
                    <a:lnTo>
                      <a:pt x="1" y="22617"/>
                    </a:lnTo>
                    <a:lnTo>
                      <a:pt x="34" y="22617"/>
                    </a:lnTo>
                    <a:lnTo>
                      <a:pt x="122" y="22605"/>
                    </a:lnTo>
                    <a:lnTo>
                      <a:pt x="122" y="22605"/>
                    </a:lnTo>
                    <a:lnTo>
                      <a:pt x="134" y="22617"/>
                    </a:lnTo>
                    <a:lnTo>
                      <a:pt x="134" y="22603"/>
                    </a:lnTo>
                    <a:lnTo>
                      <a:pt x="134" y="22603"/>
                    </a:lnTo>
                    <a:lnTo>
                      <a:pt x="7172" y="21616"/>
                    </a:lnTo>
                    <a:lnTo>
                      <a:pt x="9141" y="21316"/>
                    </a:lnTo>
                    <a:lnTo>
                      <a:pt x="9641" y="21249"/>
                    </a:lnTo>
                    <a:lnTo>
                      <a:pt x="9107" y="21316"/>
                    </a:lnTo>
                    <a:lnTo>
                      <a:pt x="7172" y="21583"/>
                    </a:lnTo>
                    <a:lnTo>
                      <a:pt x="134" y="22579"/>
                    </a:lnTo>
                    <a:lnTo>
                      <a:pt x="134" y="22579"/>
                    </a:lnTo>
                    <a:lnTo>
                      <a:pt x="134" y="4270"/>
                    </a:lnTo>
                    <a:lnTo>
                      <a:pt x="134" y="545"/>
                    </a:lnTo>
                    <a:lnTo>
                      <a:pt x="134" y="545"/>
                    </a:lnTo>
                    <a:cubicBezTo>
                      <a:pt x="1144" y="3737"/>
                      <a:pt x="2121" y="6765"/>
                      <a:pt x="2969" y="9474"/>
                    </a:cubicBezTo>
                    <a:lnTo>
                      <a:pt x="9841" y="16179"/>
                    </a:lnTo>
                    <a:lnTo>
                      <a:pt x="9841" y="16179"/>
                    </a:lnTo>
                    <a:lnTo>
                      <a:pt x="3003" y="9441"/>
                    </a:lnTo>
                    <a:lnTo>
                      <a:pt x="134" y="476"/>
                    </a:lnTo>
                    <a:lnTo>
                      <a:pt x="134" y="334"/>
                    </a:lnTo>
                    <a:lnTo>
                      <a:pt x="89" y="334"/>
                    </a:lnTo>
                    <a:lnTo>
                      <a:pt x="67" y="267"/>
                    </a:lnTo>
                    <a:lnTo>
                      <a:pt x="1" y="1"/>
                    </a:ln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330" name="Google Shape;330;p33"/>
              <p:cNvSpPr/>
              <p:nvPr/>
            </p:nvSpPr>
            <p:spPr>
              <a:xfrm>
                <a:off x="6877848" y="1628424"/>
                <a:ext cx="30569" cy="476111"/>
              </a:xfrm>
              <a:custGeom>
                <a:avLst/>
                <a:gdLst/>
                <a:ahLst/>
                <a:cxnLst/>
                <a:rect l="l" t="t" r="r" b="b"/>
                <a:pathLst>
                  <a:path w="1435" h="22350" extrusionOk="0">
                    <a:moveTo>
                      <a:pt x="0" y="0"/>
                    </a:moveTo>
                    <a:lnTo>
                      <a:pt x="0" y="22350"/>
                    </a:lnTo>
                    <a:lnTo>
                      <a:pt x="1434" y="22083"/>
                    </a:lnTo>
                    <a:lnTo>
                      <a:pt x="1434" y="18514"/>
                    </a:lnTo>
                    <a:cubicBezTo>
                      <a:pt x="1434" y="18514"/>
                      <a:pt x="1301" y="17280"/>
                      <a:pt x="400" y="16946"/>
                    </a:cubicBezTo>
                    <a:lnTo>
                      <a:pt x="400" y="2335"/>
                    </a:lnTo>
                    <a:lnTo>
                      <a:pt x="0" y="0"/>
                    </a:ln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331" name="Google Shape;331;p33"/>
              <p:cNvSpPr/>
              <p:nvPr/>
            </p:nvSpPr>
            <p:spPr>
              <a:xfrm>
                <a:off x="6813870" y="1989432"/>
                <a:ext cx="83889" cy="124385"/>
              </a:xfrm>
              <a:custGeom>
                <a:avLst/>
                <a:gdLst/>
                <a:ahLst/>
                <a:cxnLst/>
                <a:rect l="l" t="t" r="r" b="b"/>
                <a:pathLst>
                  <a:path w="3938" h="5839" extrusionOk="0">
                    <a:moveTo>
                      <a:pt x="1902" y="1"/>
                    </a:moveTo>
                    <a:cubicBezTo>
                      <a:pt x="868" y="1"/>
                      <a:pt x="1" y="868"/>
                      <a:pt x="1" y="1936"/>
                    </a:cubicBezTo>
                    <a:lnTo>
                      <a:pt x="1" y="5838"/>
                    </a:lnTo>
                    <a:lnTo>
                      <a:pt x="3937" y="5838"/>
                    </a:lnTo>
                    <a:lnTo>
                      <a:pt x="3937" y="1936"/>
                    </a:lnTo>
                    <a:cubicBezTo>
                      <a:pt x="3937" y="868"/>
                      <a:pt x="3070" y="1"/>
                      <a:pt x="2036"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332" name="Google Shape;332;p33"/>
              <p:cNvSpPr/>
              <p:nvPr/>
            </p:nvSpPr>
            <p:spPr>
              <a:xfrm>
                <a:off x="6813870" y="1988473"/>
                <a:ext cx="84592" cy="125344"/>
              </a:xfrm>
              <a:custGeom>
                <a:avLst/>
                <a:gdLst/>
                <a:ahLst/>
                <a:cxnLst/>
                <a:rect l="l" t="t" r="r" b="b"/>
                <a:pathLst>
                  <a:path w="3971" h="5884" extrusionOk="0">
                    <a:moveTo>
                      <a:pt x="2008" y="0"/>
                    </a:moveTo>
                    <a:cubicBezTo>
                      <a:pt x="1938" y="0"/>
                      <a:pt x="1869" y="4"/>
                      <a:pt x="1802" y="13"/>
                    </a:cubicBezTo>
                    <a:cubicBezTo>
                      <a:pt x="968" y="79"/>
                      <a:pt x="268" y="680"/>
                      <a:pt x="68" y="1480"/>
                    </a:cubicBezTo>
                    <a:cubicBezTo>
                      <a:pt x="1" y="1714"/>
                      <a:pt x="1" y="1914"/>
                      <a:pt x="1" y="2147"/>
                    </a:cubicBezTo>
                    <a:lnTo>
                      <a:pt x="1" y="3448"/>
                    </a:lnTo>
                    <a:lnTo>
                      <a:pt x="1" y="5783"/>
                    </a:lnTo>
                    <a:lnTo>
                      <a:pt x="1" y="5817"/>
                    </a:lnTo>
                    <a:lnTo>
                      <a:pt x="34" y="5817"/>
                    </a:lnTo>
                    <a:lnTo>
                      <a:pt x="68" y="5850"/>
                    </a:lnTo>
                    <a:lnTo>
                      <a:pt x="68" y="3515"/>
                    </a:lnTo>
                    <a:lnTo>
                      <a:pt x="68" y="2214"/>
                    </a:lnTo>
                    <a:cubicBezTo>
                      <a:pt x="68" y="2014"/>
                      <a:pt x="101" y="1781"/>
                      <a:pt x="134" y="1580"/>
                    </a:cubicBezTo>
                    <a:cubicBezTo>
                      <a:pt x="168" y="1347"/>
                      <a:pt x="268" y="1147"/>
                      <a:pt x="368" y="947"/>
                    </a:cubicBezTo>
                    <a:cubicBezTo>
                      <a:pt x="701" y="446"/>
                      <a:pt x="1235" y="146"/>
                      <a:pt x="1836" y="113"/>
                    </a:cubicBezTo>
                    <a:cubicBezTo>
                      <a:pt x="1916" y="104"/>
                      <a:pt x="1994" y="100"/>
                      <a:pt x="2070" y="100"/>
                    </a:cubicBezTo>
                    <a:cubicBezTo>
                      <a:pt x="2279" y="100"/>
                      <a:pt x="2474" y="131"/>
                      <a:pt x="2669" y="179"/>
                    </a:cubicBezTo>
                    <a:cubicBezTo>
                      <a:pt x="2936" y="279"/>
                      <a:pt x="3170" y="413"/>
                      <a:pt x="3370" y="613"/>
                    </a:cubicBezTo>
                    <a:cubicBezTo>
                      <a:pt x="3704" y="947"/>
                      <a:pt x="3937" y="1447"/>
                      <a:pt x="3937" y="1947"/>
                    </a:cubicBezTo>
                    <a:lnTo>
                      <a:pt x="3937" y="3248"/>
                    </a:lnTo>
                    <a:lnTo>
                      <a:pt x="3937" y="5150"/>
                    </a:lnTo>
                    <a:lnTo>
                      <a:pt x="3937" y="5683"/>
                    </a:lnTo>
                    <a:lnTo>
                      <a:pt x="3937" y="5817"/>
                    </a:lnTo>
                    <a:cubicBezTo>
                      <a:pt x="3937" y="5850"/>
                      <a:pt x="3937" y="5850"/>
                      <a:pt x="3937" y="5883"/>
                    </a:cubicBezTo>
                    <a:cubicBezTo>
                      <a:pt x="3937" y="5850"/>
                      <a:pt x="3970" y="5817"/>
                      <a:pt x="3970" y="5817"/>
                    </a:cubicBezTo>
                    <a:lnTo>
                      <a:pt x="3970" y="5683"/>
                    </a:lnTo>
                    <a:lnTo>
                      <a:pt x="3970" y="5150"/>
                    </a:lnTo>
                    <a:lnTo>
                      <a:pt x="3970" y="3248"/>
                    </a:lnTo>
                    <a:lnTo>
                      <a:pt x="3970" y="1914"/>
                    </a:lnTo>
                    <a:cubicBezTo>
                      <a:pt x="3937" y="1380"/>
                      <a:pt x="3737" y="880"/>
                      <a:pt x="3370" y="546"/>
                    </a:cubicBezTo>
                    <a:cubicBezTo>
                      <a:pt x="3136" y="346"/>
                      <a:pt x="2903" y="213"/>
                      <a:pt x="2636" y="113"/>
                    </a:cubicBezTo>
                    <a:cubicBezTo>
                      <a:pt x="2436" y="38"/>
                      <a:pt x="2217" y="0"/>
                      <a:pt x="2008"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333" name="Google Shape;333;p33"/>
              <p:cNvSpPr/>
              <p:nvPr/>
            </p:nvSpPr>
            <p:spPr>
              <a:xfrm>
                <a:off x="6748507" y="1735033"/>
                <a:ext cx="127922" cy="2152"/>
              </a:xfrm>
              <a:custGeom>
                <a:avLst/>
                <a:gdLst/>
                <a:ahLst/>
                <a:cxnLst/>
                <a:rect l="l" t="t" r="r" b="b"/>
                <a:pathLst>
                  <a:path w="6005" h="101" extrusionOk="0">
                    <a:moveTo>
                      <a:pt x="3002" y="0"/>
                    </a:moveTo>
                    <a:cubicBezTo>
                      <a:pt x="1334" y="0"/>
                      <a:pt x="0" y="33"/>
                      <a:pt x="0" y="67"/>
                    </a:cubicBezTo>
                    <a:cubicBezTo>
                      <a:pt x="0" y="67"/>
                      <a:pt x="1334" y="100"/>
                      <a:pt x="3002" y="100"/>
                    </a:cubicBezTo>
                    <a:cubicBezTo>
                      <a:pt x="4670" y="100"/>
                      <a:pt x="6004" y="67"/>
                      <a:pt x="6004" y="67"/>
                    </a:cubicBezTo>
                    <a:cubicBezTo>
                      <a:pt x="6004" y="33"/>
                      <a:pt x="4670" y="0"/>
                      <a:pt x="3002"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334" name="Google Shape;334;p33"/>
              <p:cNvSpPr/>
              <p:nvPr/>
            </p:nvSpPr>
            <p:spPr>
              <a:xfrm>
                <a:off x="6748507" y="1873599"/>
                <a:ext cx="127922" cy="1449"/>
              </a:xfrm>
              <a:custGeom>
                <a:avLst/>
                <a:gdLst/>
                <a:ahLst/>
                <a:cxnLst/>
                <a:rect l="l" t="t" r="r" b="b"/>
                <a:pathLst>
                  <a:path w="6005" h="68" extrusionOk="0">
                    <a:moveTo>
                      <a:pt x="3002" y="1"/>
                    </a:moveTo>
                    <a:cubicBezTo>
                      <a:pt x="1334" y="1"/>
                      <a:pt x="0" y="1"/>
                      <a:pt x="0" y="34"/>
                    </a:cubicBezTo>
                    <a:cubicBezTo>
                      <a:pt x="0" y="67"/>
                      <a:pt x="1334" y="67"/>
                      <a:pt x="3002" y="67"/>
                    </a:cubicBezTo>
                    <a:cubicBezTo>
                      <a:pt x="4670" y="67"/>
                      <a:pt x="6004" y="67"/>
                      <a:pt x="6004" y="34"/>
                    </a:cubicBezTo>
                    <a:cubicBezTo>
                      <a:pt x="6004" y="1"/>
                      <a:pt x="4670" y="1"/>
                      <a:pt x="3002"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335" name="Google Shape;335;p33"/>
              <p:cNvSpPr/>
              <p:nvPr/>
            </p:nvSpPr>
            <p:spPr>
              <a:xfrm>
                <a:off x="6786877" y="1602134"/>
                <a:ext cx="41945" cy="33424"/>
              </a:xfrm>
              <a:custGeom>
                <a:avLst/>
                <a:gdLst/>
                <a:ahLst/>
                <a:cxnLst/>
                <a:rect l="l" t="t" r="r" b="b"/>
                <a:pathLst>
                  <a:path w="1969" h="1569" extrusionOk="0">
                    <a:moveTo>
                      <a:pt x="1335" y="0"/>
                    </a:moveTo>
                    <a:lnTo>
                      <a:pt x="0" y="1568"/>
                    </a:lnTo>
                    <a:lnTo>
                      <a:pt x="901" y="1568"/>
                    </a:lnTo>
                    <a:lnTo>
                      <a:pt x="1968" y="234"/>
                    </a:lnTo>
                    <a:cubicBezTo>
                      <a:pt x="1768" y="100"/>
                      <a:pt x="1535" y="34"/>
                      <a:pt x="1335"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336" name="Google Shape;336;p33"/>
              <p:cNvSpPr/>
              <p:nvPr/>
            </p:nvSpPr>
            <p:spPr>
              <a:xfrm>
                <a:off x="6901284" y="2862838"/>
                <a:ext cx="81035" cy="262234"/>
              </a:xfrm>
              <a:custGeom>
                <a:avLst/>
                <a:gdLst/>
                <a:ahLst/>
                <a:cxnLst/>
                <a:rect l="l" t="t" r="r" b="b"/>
                <a:pathLst>
                  <a:path w="3804" h="12310" extrusionOk="0">
                    <a:moveTo>
                      <a:pt x="2870" y="1"/>
                    </a:moveTo>
                    <a:cubicBezTo>
                      <a:pt x="501" y="3670"/>
                      <a:pt x="1" y="8240"/>
                      <a:pt x="1535" y="12310"/>
                    </a:cubicBezTo>
                    <a:cubicBezTo>
                      <a:pt x="3537" y="9074"/>
                      <a:pt x="3804" y="3737"/>
                      <a:pt x="2870" y="1"/>
                    </a:cubicBezTo>
                    <a:close/>
                  </a:path>
                </a:pathLst>
              </a:custGeom>
              <a:solidFill>
                <a:srgbClr val="455A64"/>
              </a:solidFill>
              <a:ln>
                <a:noFill/>
              </a:ln>
            </p:spPr>
            <p:txBody>
              <a:bodyPr spcFirstLastPara="1" wrap="square" lIns="182850" tIns="182850" rIns="182850" bIns="182850" anchor="ctr" anchorCtr="0">
                <a:noAutofit/>
              </a:bodyPr>
              <a:lstStyle/>
              <a:p>
                <a:endParaRPr sz="3600"/>
              </a:p>
            </p:txBody>
          </p:sp>
          <p:sp>
            <p:nvSpPr>
              <p:cNvPr id="337" name="Google Shape;337;p33"/>
              <p:cNvSpPr/>
              <p:nvPr/>
            </p:nvSpPr>
            <p:spPr>
              <a:xfrm>
                <a:off x="6982306" y="2950251"/>
                <a:ext cx="68956" cy="223868"/>
              </a:xfrm>
              <a:custGeom>
                <a:avLst/>
                <a:gdLst/>
                <a:ahLst/>
                <a:cxnLst/>
                <a:rect l="l" t="t" r="r" b="b"/>
                <a:pathLst>
                  <a:path w="3237" h="10509" extrusionOk="0">
                    <a:moveTo>
                      <a:pt x="2436" y="1"/>
                    </a:moveTo>
                    <a:cubicBezTo>
                      <a:pt x="434" y="3136"/>
                      <a:pt x="1" y="7006"/>
                      <a:pt x="1301" y="10508"/>
                    </a:cubicBezTo>
                    <a:cubicBezTo>
                      <a:pt x="3003" y="7706"/>
                      <a:pt x="3236" y="3203"/>
                      <a:pt x="2436" y="1"/>
                    </a:cubicBezTo>
                    <a:close/>
                  </a:path>
                </a:pathLst>
              </a:custGeom>
              <a:solidFill>
                <a:srgbClr val="455A64"/>
              </a:solidFill>
              <a:ln>
                <a:noFill/>
              </a:ln>
            </p:spPr>
            <p:txBody>
              <a:bodyPr spcFirstLastPara="1" wrap="square" lIns="182850" tIns="182850" rIns="182850" bIns="182850" anchor="ctr" anchorCtr="0">
                <a:noAutofit/>
              </a:bodyPr>
              <a:lstStyle/>
              <a:p>
                <a:endParaRPr sz="3600"/>
              </a:p>
            </p:txBody>
          </p:sp>
          <p:grpSp>
            <p:nvGrpSpPr>
              <p:cNvPr id="338" name="Google Shape;338;p33"/>
              <p:cNvGrpSpPr/>
              <p:nvPr/>
            </p:nvGrpSpPr>
            <p:grpSpPr>
              <a:xfrm>
                <a:off x="6858052" y="2758133"/>
                <a:ext cx="419991" cy="460509"/>
                <a:chOff x="6843121" y="2736273"/>
                <a:chExt cx="370297" cy="406021"/>
              </a:xfrm>
            </p:grpSpPr>
            <p:sp>
              <p:nvSpPr>
                <p:cNvPr id="339" name="Google Shape;339;p33"/>
                <p:cNvSpPr/>
                <p:nvPr/>
              </p:nvSpPr>
              <p:spPr>
                <a:xfrm>
                  <a:off x="6923942" y="2813000"/>
                  <a:ext cx="229334" cy="48196"/>
                </a:xfrm>
                <a:custGeom>
                  <a:avLst/>
                  <a:gdLst/>
                  <a:ahLst/>
                  <a:cxnLst/>
                  <a:rect l="l" t="t" r="r" b="b"/>
                  <a:pathLst>
                    <a:path w="12210" h="2566" extrusionOk="0">
                      <a:moveTo>
                        <a:pt x="5913" y="1"/>
                      </a:moveTo>
                      <a:cubicBezTo>
                        <a:pt x="3892" y="1"/>
                        <a:pt x="1868" y="452"/>
                        <a:pt x="0" y="1354"/>
                      </a:cubicBezTo>
                      <a:cubicBezTo>
                        <a:pt x="1946" y="2106"/>
                        <a:pt x="4397" y="2566"/>
                        <a:pt x="6786" y="2566"/>
                      </a:cubicBezTo>
                      <a:cubicBezTo>
                        <a:pt x="8738" y="2566"/>
                        <a:pt x="10649" y="2259"/>
                        <a:pt x="12209" y="1554"/>
                      </a:cubicBezTo>
                      <a:cubicBezTo>
                        <a:pt x="10242" y="519"/>
                        <a:pt x="8079" y="1"/>
                        <a:pt x="5913"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340" name="Google Shape;340;p33"/>
                <p:cNvSpPr/>
                <p:nvPr/>
              </p:nvSpPr>
              <p:spPr>
                <a:xfrm>
                  <a:off x="6990977" y="2888186"/>
                  <a:ext cx="196127" cy="41397"/>
                </a:xfrm>
                <a:custGeom>
                  <a:avLst/>
                  <a:gdLst/>
                  <a:ahLst/>
                  <a:cxnLst/>
                  <a:rect l="l" t="t" r="r" b="b"/>
                  <a:pathLst>
                    <a:path w="10442" h="2204" extrusionOk="0">
                      <a:moveTo>
                        <a:pt x="5019" y="1"/>
                      </a:moveTo>
                      <a:cubicBezTo>
                        <a:pt x="3302" y="1"/>
                        <a:pt x="1586" y="385"/>
                        <a:pt x="1" y="1153"/>
                      </a:cubicBezTo>
                      <a:cubicBezTo>
                        <a:pt x="1687" y="1802"/>
                        <a:pt x="3806" y="2204"/>
                        <a:pt x="5865" y="2204"/>
                      </a:cubicBezTo>
                      <a:cubicBezTo>
                        <a:pt x="7513" y="2204"/>
                        <a:pt x="9122" y="1947"/>
                        <a:pt x="10441" y="1354"/>
                      </a:cubicBezTo>
                      <a:cubicBezTo>
                        <a:pt x="8742" y="452"/>
                        <a:pt x="6879" y="1"/>
                        <a:pt x="5019"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341" name="Google Shape;341;p33"/>
                <p:cNvSpPr/>
                <p:nvPr/>
              </p:nvSpPr>
              <p:spPr>
                <a:xfrm>
                  <a:off x="7050499" y="2956723"/>
                  <a:ext cx="156646" cy="32888"/>
                </a:xfrm>
                <a:custGeom>
                  <a:avLst/>
                  <a:gdLst/>
                  <a:ahLst/>
                  <a:cxnLst/>
                  <a:rect l="l" t="t" r="r" b="b"/>
                  <a:pathLst>
                    <a:path w="8340" h="1751" extrusionOk="0">
                      <a:moveTo>
                        <a:pt x="3993" y="0"/>
                      </a:moveTo>
                      <a:cubicBezTo>
                        <a:pt x="2626" y="0"/>
                        <a:pt x="1260" y="301"/>
                        <a:pt x="1" y="907"/>
                      </a:cubicBezTo>
                      <a:cubicBezTo>
                        <a:pt x="1339" y="1427"/>
                        <a:pt x="3039" y="1751"/>
                        <a:pt x="4692" y="1751"/>
                      </a:cubicBezTo>
                      <a:cubicBezTo>
                        <a:pt x="6007" y="1751"/>
                        <a:pt x="7291" y="1546"/>
                        <a:pt x="8340" y="1074"/>
                      </a:cubicBezTo>
                      <a:cubicBezTo>
                        <a:pt x="6981" y="360"/>
                        <a:pt x="5486" y="0"/>
                        <a:pt x="3993"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342" name="Google Shape;342;p33"/>
                <p:cNvSpPr/>
                <p:nvPr/>
              </p:nvSpPr>
              <p:spPr>
                <a:xfrm>
                  <a:off x="7017930" y="2973740"/>
                  <a:ext cx="48872" cy="157904"/>
                </a:xfrm>
                <a:custGeom>
                  <a:avLst/>
                  <a:gdLst/>
                  <a:ahLst/>
                  <a:cxnLst/>
                  <a:rect l="l" t="t" r="r" b="b"/>
                  <a:pathLst>
                    <a:path w="2602" h="8407" extrusionOk="0">
                      <a:moveTo>
                        <a:pt x="1968" y="1"/>
                      </a:moveTo>
                      <a:cubicBezTo>
                        <a:pt x="334" y="2503"/>
                        <a:pt x="0" y="5605"/>
                        <a:pt x="1034" y="8407"/>
                      </a:cubicBezTo>
                      <a:cubicBezTo>
                        <a:pt x="2435" y="6139"/>
                        <a:pt x="2602" y="2536"/>
                        <a:pt x="1968"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343" name="Google Shape;343;p33"/>
                <p:cNvSpPr/>
                <p:nvPr/>
              </p:nvSpPr>
              <p:spPr>
                <a:xfrm>
                  <a:off x="7076813" y="3001933"/>
                  <a:ext cx="136605" cy="140362"/>
                </a:xfrm>
                <a:custGeom>
                  <a:avLst/>
                  <a:gdLst/>
                  <a:ahLst/>
                  <a:cxnLst/>
                  <a:rect l="l" t="t" r="r" b="b"/>
                  <a:pathLst>
                    <a:path w="7273" h="7473" extrusionOk="0">
                      <a:moveTo>
                        <a:pt x="1" y="1"/>
                      </a:moveTo>
                      <a:lnTo>
                        <a:pt x="1" y="1"/>
                      </a:lnTo>
                      <a:cubicBezTo>
                        <a:pt x="1168" y="3637"/>
                        <a:pt x="3937" y="6639"/>
                        <a:pt x="7272" y="7473"/>
                      </a:cubicBezTo>
                      <a:cubicBezTo>
                        <a:pt x="6305" y="4337"/>
                        <a:pt x="3103" y="1035"/>
                        <a:pt x="1"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344" name="Google Shape;344;p33"/>
                <p:cNvSpPr/>
                <p:nvPr/>
              </p:nvSpPr>
              <p:spPr>
                <a:xfrm>
                  <a:off x="6843121" y="2736273"/>
                  <a:ext cx="263162" cy="295768"/>
                </a:xfrm>
                <a:custGeom>
                  <a:avLst/>
                  <a:gdLst/>
                  <a:ahLst/>
                  <a:cxnLst/>
                  <a:rect l="l" t="t" r="r" b="b"/>
                  <a:pathLst>
                    <a:path w="14011" h="15747" extrusionOk="0">
                      <a:moveTo>
                        <a:pt x="70" y="1"/>
                      </a:moveTo>
                      <a:cubicBezTo>
                        <a:pt x="69" y="1"/>
                        <a:pt x="68" y="1"/>
                        <a:pt x="67" y="1"/>
                      </a:cubicBezTo>
                      <a:cubicBezTo>
                        <a:pt x="0" y="35"/>
                        <a:pt x="3036" y="3637"/>
                        <a:pt x="6872" y="7974"/>
                      </a:cubicBezTo>
                      <a:cubicBezTo>
                        <a:pt x="10672" y="12270"/>
                        <a:pt x="13817" y="15747"/>
                        <a:pt x="13941" y="15747"/>
                      </a:cubicBezTo>
                      <a:cubicBezTo>
                        <a:pt x="13942" y="15747"/>
                        <a:pt x="13943" y="15747"/>
                        <a:pt x="13944" y="15746"/>
                      </a:cubicBezTo>
                      <a:cubicBezTo>
                        <a:pt x="14010" y="15679"/>
                        <a:pt x="10975" y="12110"/>
                        <a:pt x="7139" y="7740"/>
                      </a:cubicBezTo>
                      <a:cubicBezTo>
                        <a:pt x="3339" y="3445"/>
                        <a:pt x="194" y="1"/>
                        <a:pt x="70"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grpSp>
          <p:sp>
            <p:nvSpPr>
              <p:cNvPr id="345" name="Google Shape;345;p33"/>
              <p:cNvSpPr/>
              <p:nvPr/>
            </p:nvSpPr>
            <p:spPr>
              <a:xfrm>
                <a:off x="5411016" y="1823767"/>
                <a:ext cx="333299" cy="91601"/>
              </a:xfrm>
              <a:custGeom>
                <a:avLst/>
                <a:gdLst/>
                <a:ahLst/>
                <a:cxnLst/>
                <a:rect l="l" t="t" r="r" b="b"/>
                <a:pathLst>
                  <a:path w="15646" h="4300" extrusionOk="0">
                    <a:moveTo>
                      <a:pt x="3149" y="0"/>
                    </a:moveTo>
                    <a:cubicBezTo>
                      <a:pt x="2050" y="0"/>
                      <a:pt x="988" y="107"/>
                      <a:pt x="1" y="338"/>
                    </a:cubicBezTo>
                    <a:cubicBezTo>
                      <a:pt x="3200" y="2927"/>
                      <a:pt x="7168" y="4300"/>
                      <a:pt x="11211" y="4300"/>
                    </a:cubicBezTo>
                    <a:cubicBezTo>
                      <a:pt x="12691" y="4300"/>
                      <a:pt x="14180" y="4116"/>
                      <a:pt x="15645" y="3741"/>
                    </a:cubicBezTo>
                    <a:cubicBezTo>
                      <a:pt x="12301" y="1617"/>
                      <a:pt x="7435" y="0"/>
                      <a:pt x="3149"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346" name="Google Shape;346;p33"/>
              <p:cNvSpPr/>
              <p:nvPr/>
            </p:nvSpPr>
            <p:spPr>
              <a:xfrm>
                <a:off x="5381892" y="1711854"/>
                <a:ext cx="284261" cy="78521"/>
              </a:xfrm>
              <a:custGeom>
                <a:avLst/>
                <a:gdLst/>
                <a:ahLst/>
                <a:cxnLst/>
                <a:rect l="l" t="t" r="r" b="b"/>
                <a:pathLst>
                  <a:path w="13344" h="3686" extrusionOk="0">
                    <a:moveTo>
                      <a:pt x="2683" y="0"/>
                    </a:moveTo>
                    <a:cubicBezTo>
                      <a:pt x="1746" y="0"/>
                      <a:pt x="841" y="91"/>
                      <a:pt x="0" y="287"/>
                    </a:cubicBezTo>
                    <a:cubicBezTo>
                      <a:pt x="2769" y="2517"/>
                      <a:pt x="6168" y="3685"/>
                      <a:pt x="9615" y="3685"/>
                    </a:cubicBezTo>
                    <a:cubicBezTo>
                      <a:pt x="10861" y="3685"/>
                      <a:pt x="12113" y="3533"/>
                      <a:pt x="13343" y="3223"/>
                    </a:cubicBezTo>
                    <a:cubicBezTo>
                      <a:pt x="10526" y="1389"/>
                      <a:pt x="6355" y="0"/>
                      <a:pt x="2683"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347" name="Google Shape;347;p33"/>
              <p:cNvSpPr/>
              <p:nvPr/>
            </p:nvSpPr>
            <p:spPr>
              <a:xfrm>
                <a:off x="5371218" y="1614747"/>
                <a:ext cx="228128" cy="62480"/>
              </a:xfrm>
              <a:custGeom>
                <a:avLst/>
                <a:gdLst/>
                <a:ahLst/>
                <a:cxnLst/>
                <a:rect l="l" t="t" r="r" b="b"/>
                <a:pathLst>
                  <a:path w="10709" h="2933" extrusionOk="0">
                    <a:moveTo>
                      <a:pt x="2179" y="1"/>
                    </a:moveTo>
                    <a:cubicBezTo>
                      <a:pt x="1418" y="1"/>
                      <a:pt x="684" y="77"/>
                      <a:pt x="1" y="242"/>
                    </a:cubicBezTo>
                    <a:cubicBezTo>
                      <a:pt x="2194" y="1996"/>
                      <a:pt x="4903" y="2932"/>
                      <a:pt x="7660" y="2932"/>
                    </a:cubicBezTo>
                    <a:cubicBezTo>
                      <a:pt x="8677" y="2932"/>
                      <a:pt x="9701" y="2805"/>
                      <a:pt x="10709" y="2544"/>
                    </a:cubicBezTo>
                    <a:cubicBezTo>
                      <a:pt x="8406" y="1115"/>
                      <a:pt x="5097" y="1"/>
                      <a:pt x="2179"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348" name="Google Shape;348;p33"/>
              <p:cNvSpPr/>
              <p:nvPr/>
            </p:nvSpPr>
            <p:spPr>
              <a:xfrm>
                <a:off x="5720169" y="1585069"/>
                <a:ext cx="128624" cy="329741"/>
              </a:xfrm>
              <a:custGeom>
                <a:avLst/>
                <a:gdLst/>
                <a:ahLst/>
                <a:cxnLst/>
                <a:rect l="l" t="t" r="r" b="b"/>
                <a:pathLst>
                  <a:path w="6038" h="15479" extrusionOk="0">
                    <a:moveTo>
                      <a:pt x="5137" y="1"/>
                    </a:moveTo>
                    <a:lnTo>
                      <a:pt x="5137" y="1"/>
                    </a:lnTo>
                    <a:cubicBezTo>
                      <a:pt x="1668" y="3670"/>
                      <a:pt x="0" y="10441"/>
                      <a:pt x="234" y="15478"/>
                    </a:cubicBezTo>
                    <a:cubicBezTo>
                      <a:pt x="4203" y="11376"/>
                      <a:pt x="6038" y="5638"/>
                      <a:pt x="5137"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349" name="Google Shape;349;p33"/>
              <p:cNvSpPr/>
              <p:nvPr/>
            </p:nvSpPr>
            <p:spPr>
              <a:xfrm>
                <a:off x="5651227" y="1502642"/>
                <a:ext cx="109452" cy="281406"/>
              </a:xfrm>
              <a:custGeom>
                <a:avLst/>
                <a:gdLst/>
                <a:ahLst/>
                <a:cxnLst/>
                <a:rect l="l" t="t" r="r" b="b"/>
                <a:pathLst>
                  <a:path w="5138" h="13210" extrusionOk="0">
                    <a:moveTo>
                      <a:pt x="4370" y="0"/>
                    </a:moveTo>
                    <a:cubicBezTo>
                      <a:pt x="1435" y="3169"/>
                      <a:pt x="1" y="8907"/>
                      <a:pt x="201" y="13210"/>
                    </a:cubicBezTo>
                    <a:cubicBezTo>
                      <a:pt x="3570" y="9707"/>
                      <a:pt x="5138" y="4804"/>
                      <a:pt x="4370"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350" name="Google Shape;350;p33"/>
              <p:cNvSpPr/>
              <p:nvPr/>
            </p:nvSpPr>
            <p:spPr>
              <a:xfrm>
                <a:off x="5588697" y="1443649"/>
                <a:ext cx="87425" cy="225274"/>
              </a:xfrm>
              <a:custGeom>
                <a:avLst/>
                <a:gdLst/>
                <a:ahLst/>
                <a:cxnLst/>
                <a:rect l="l" t="t" r="r" b="b"/>
                <a:pathLst>
                  <a:path w="4104" h="10575" extrusionOk="0">
                    <a:moveTo>
                      <a:pt x="3503" y="1"/>
                    </a:moveTo>
                    <a:cubicBezTo>
                      <a:pt x="1134" y="2502"/>
                      <a:pt x="0" y="7139"/>
                      <a:pt x="167" y="10575"/>
                    </a:cubicBezTo>
                    <a:cubicBezTo>
                      <a:pt x="2869" y="7773"/>
                      <a:pt x="4103" y="3837"/>
                      <a:pt x="3503"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351" name="Google Shape;351;p33"/>
              <p:cNvSpPr/>
              <p:nvPr/>
            </p:nvSpPr>
            <p:spPr>
              <a:xfrm>
                <a:off x="5410312" y="1376859"/>
                <a:ext cx="157766" cy="243743"/>
              </a:xfrm>
              <a:custGeom>
                <a:avLst/>
                <a:gdLst/>
                <a:ahLst/>
                <a:cxnLst/>
                <a:rect l="l" t="t" r="r" b="b"/>
                <a:pathLst>
                  <a:path w="7406" h="11442" extrusionOk="0">
                    <a:moveTo>
                      <a:pt x="1" y="0"/>
                    </a:moveTo>
                    <a:lnTo>
                      <a:pt x="1" y="0"/>
                    </a:lnTo>
                    <a:cubicBezTo>
                      <a:pt x="434" y="4236"/>
                      <a:pt x="3703" y="9340"/>
                      <a:pt x="7406" y="11442"/>
                    </a:cubicBezTo>
                    <a:cubicBezTo>
                      <a:pt x="6839" y="6471"/>
                      <a:pt x="4070" y="1935"/>
                      <a:pt x="1"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352" name="Google Shape;352;p33"/>
              <p:cNvSpPr/>
              <p:nvPr/>
            </p:nvSpPr>
            <p:spPr>
              <a:xfrm>
                <a:off x="5533965" y="1568707"/>
                <a:ext cx="298469" cy="506701"/>
              </a:xfrm>
              <a:custGeom>
                <a:avLst/>
                <a:gdLst/>
                <a:ahLst/>
                <a:cxnLst/>
                <a:rect l="l" t="t" r="r" b="b"/>
                <a:pathLst>
                  <a:path w="14011" h="23786" extrusionOk="0">
                    <a:moveTo>
                      <a:pt x="104" y="1"/>
                    </a:moveTo>
                    <a:cubicBezTo>
                      <a:pt x="103" y="1"/>
                      <a:pt x="102" y="1"/>
                      <a:pt x="101" y="1"/>
                    </a:cubicBezTo>
                    <a:cubicBezTo>
                      <a:pt x="1" y="68"/>
                      <a:pt x="3003" y="5439"/>
                      <a:pt x="6839" y="12010"/>
                    </a:cubicBezTo>
                    <a:cubicBezTo>
                      <a:pt x="10618" y="18540"/>
                      <a:pt x="13771" y="23786"/>
                      <a:pt x="13908" y="23786"/>
                    </a:cubicBezTo>
                    <a:cubicBezTo>
                      <a:pt x="13909" y="23786"/>
                      <a:pt x="13910" y="23786"/>
                      <a:pt x="13911" y="23785"/>
                    </a:cubicBezTo>
                    <a:cubicBezTo>
                      <a:pt x="14011" y="23752"/>
                      <a:pt x="11009" y="18348"/>
                      <a:pt x="7206" y="11777"/>
                    </a:cubicBezTo>
                    <a:cubicBezTo>
                      <a:pt x="3427" y="5246"/>
                      <a:pt x="274" y="1"/>
                      <a:pt x="104"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353" name="Google Shape;353;p33"/>
              <p:cNvSpPr/>
              <p:nvPr/>
            </p:nvSpPr>
            <p:spPr>
              <a:xfrm>
                <a:off x="6977342" y="1021156"/>
                <a:ext cx="554973" cy="397441"/>
              </a:xfrm>
              <a:custGeom>
                <a:avLst/>
                <a:gdLst/>
                <a:ahLst/>
                <a:cxnLst/>
                <a:rect l="l" t="t" r="r" b="b"/>
                <a:pathLst>
                  <a:path w="26052" h="18657" extrusionOk="0">
                    <a:moveTo>
                      <a:pt x="4747" y="0"/>
                    </a:moveTo>
                    <a:cubicBezTo>
                      <a:pt x="4488" y="0"/>
                      <a:pt x="4229" y="16"/>
                      <a:pt x="3970" y="51"/>
                    </a:cubicBezTo>
                    <a:cubicBezTo>
                      <a:pt x="1968" y="318"/>
                      <a:pt x="0" y="2186"/>
                      <a:pt x="400" y="4187"/>
                    </a:cubicBezTo>
                    <a:cubicBezTo>
                      <a:pt x="801" y="6122"/>
                      <a:pt x="2969" y="7089"/>
                      <a:pt x="4870" y="7423"/>
                    </a:cubicBezTo>
                    <a:cubicBezTo>
                      <a:pt x="6805" y="7723"/>
                      <a:pt x="8940" y="7790"/>
                      <a:pt x="10474" y="9024"/>
                    </a:cubicBezTo>
                    <a:cubicBezTo>
                      <a:pt x="11508" y="9858"/>
                      <a:pt x="12142" y="11092"/>
                      <a:pt x="13310" y="11659"/>
                    </a:cubicBezTo>
                    <a:cubicBezTo>
                      <a:pt x="13768" y="11871"/>
                      <a:pt x="14243" y="11949"/>
                      <a:pt x="14729" y="11949"/>
                    </a:cubicBezTo>
                    <a:cubicBezTo>
                      <a:pt x="16105" y="11949"/>
                      <a:pt x="17571" y="11323"/>
                      <a:pt x="18990" y="11323"/>
                    </a:cubicBezTo>
                    <a:cubicBezTo>
                      <a:pt x="19042" y="11323"/>
                      <a:pt x="19095" y="11324"/>
                      <a:pt x="19147" y="11326"/>
                    </a:cubicBezTo>
                    <a:cubicBezTo>
                      <a:pt x="21115" y="11392"/>
                      <a:pt x="22816" y="12727"/>
                      <a:pt x="23817" y="14361"/>
                    </a:cubicBezTo>
                    <a:cubicBezTo>
                      <a:pt x="24796" y="15941"/>
                      <a:pt x="25506" y="18657"/>
                      <a:pt x="25976" y="18657"/>
                    </a:cubicBezTo>
                    <a:cubicBezTo>
                      <a:pt x="26002" y="18657"/>
                      <a:pt x="26027" y="18648"/>
                      <a:pt x="26052" y="18631"/>
                    </a:cubicBezTo>
                    <a:cubicBezTo>
                      <a:pt x="25785" y="14494"/>
                      <a:pt x="23450" y="10692"/>
                      <a:pt x="20381" y="7890"/>
                    </a:cubicBezTo>
                    <a:cubicBezTo>
                      <a:pt x="17346" y="5088"/>
                      <a:pt x="13610" y="3186"/>
                      <a:pt x="9840" y="1452"/>
                    </a:cubicBezTo>
                    <a:cubicBezTo>
                      <a:pt x="8215" y="726"/>
                      <a:pt x="6488" y="0"/>
                      <a:pt x="4747" y="0"/>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354" name="Google Shape;354;p33"/>
              <p:cNvSpPr/>
              <p:nvPr/>
            </p:nvSpPr>
            <p:spPr>
              <a:xfrm>
                <a:off x="5677517" y="1044059"/>
                <a:ext cx="992718" cy="1552569"/>
              </a:xfrm>
              <a:custGeom>
                <a:avLst/>
                <a:gdLst/>
                <a:ahLst/>
                <a:cxnLst/>
                <a:rect l="l" t="t" r="r" b="b"/>
                <a:pathLst>
                  <a:path w="46601" h="72882" extrusionOk="0">
                    <a:moveTo>
                      <a:pt x="42312" y="0"/>
                    </a:moveTo>
                    <a:cubicBezTo>
                      <a:pt x="30225" y="0"/>
                      <a:pt x="17730" y="6243"/>
                      <a:pt x="10075" y="17122"/>
                    </a:cubicBezTo>
                    <a:cubicBezTo>
                      <a:pt x="1869" y="28797"/>
                      <a:pt x="1" y="45609"/>
                      <a:pt x="6339" y="57785"/>
                    </a:cubicBezTo>
                    <a:cubicBezTo>
                      <a:pt x="11185" y="67069"/>
                      <a:pt x="20790" y="72881"/>
                      <a:pt x="30635" y="72881"/>
                    </a:cubicBezTo>
                    <a:cubicBezTo>
                      <a:pt x="33665" y="72881"/>
                      <a:pt x="36718" y="72331"/>
                      <a:pt x="39662" y="71161"/>
                    </a:cubicBezTo>
                    <a:cubicBezTo>
                      <a:pt x="42765" y="69927"/>
                      <a:pt x="46100" y="67458"/>
                      <a:pt x="46367" y="63856"/>
                    </a:cubicBezTo>
                    <a:cubicBezTo>
                      <a:pt x="46601" y="60553"/>
                      <a:pt x="43865" y="57851"/>
                      <a:pt x="40963" y="57418"/>
                    </a:cubicBezTo>
                    <a:cubicBezTo>
                      <a:pt x="40567" y="57359"/>
                      <a:pt x="40169" y="57332"/>
                      <a:pt x="39769" y="57332"/>
                    </a:cubicBezTo>
                    <a:cubicBezTo>
                      <a:pt x="37206" y="57332"/>
                      <a:pt x="34594" y="58463"/>
                      <a:pt x="32257" y="59819"/>
                    </a:cubicBezTo>
                    <a:cubicBezTo>
                      <a:pt x="30523" y="60820"/>
                      <a:pt x="28821" y="61921"/>
                      <a:pt x="26953" y="62221"/>
                    </a:cubicBezTo>
                    <a:cubicBezTo>
                      <a:pt x="26701" y="62261"/>
                      <a:pt x="26445" y="62281"/>
                      <a:pt x="26189" y="62281"/>
                    </a:cubicBezTo>
                    <a:cubicBezTo>
                      <a:pt x="24519" y="62281"/>
                      <a:pt x="22866" y="61435"/>
                      <a:pt x="22317" y="59786"/>
                    </a:cubicBezTo>
                    <a:cubicBezTo>
                      <a:pt x="21550" y="57384"/>
                      <a:pt x="23351" y="54716"/>
                      <a:pt x="23217" y="52147"/>
                    </a:cubicBezTo>
                    <a:cubicBezTo>
                      <a:pt x="23117" y="49645"/>
                      <a:pt x="21183" y="47811"/>
                      <a:pt x="19148" y="46843"/>
                    </a:cubicBezTo>
                    <a:cubicBezTo>
                      <a:pt x="17113" y="45876"/>
                      <a:pt x="14845" y="45542"/>
                      <a:pt x="12810" y="44542"/>
                    </a:cubicBezTo>
                    <a:cubicBezTo>
                      <a:pt x="8507" y="42374"/>
                      <a:pt x="5772" y="37070"/>
                      <a:pt x="6272" y="31733"/>
                    </a:cubicBezTo>
                    <a:cubicBezTo>
                      <a:pt x="6772" y="26395"/>
                      <a:pt x="10442" y="21358"/>
                      <a:pt x="15112" y="19624"/>
                    </a:cubicBezTo>
                    <a:cubicBezTo>
                      <a:pt x="17780" y="18657"/>
                      <a:pt x="20816" y="18623"/>
                      <a:pt x="23184" y="16855"/>
                    </a:cubicBezTo>
                    <a:cubicBezTo>
                      <a:pt x="25552" y="15054"/>
                      <a:pt x="26787" y="11885"/>
                      <a:pt x="28054" y="9016"/>
                    </a:cubicBezTo>
                    <a:cubicBezTo>
                      <a:pt x="29322" y="6181"/>
                      <a:pt x="31223" y="3179"/>
                      <a:pt x="34025" y="2545"/>
                    </a:cubicBezTo>
                    <a:cubicBezTo>
                      <a:pt x="34440" y="2445"/>
                      <a:pt x="34852" y="2405"/>
                      <a:pt x="35265" y="2405"/>
                    </a:cubicBezTo>
                    <a:cubicBezTo>
                      <a:pt x="36777" y="2405"/>
                      <a:pt x="38283" y="2948"/>
                      <a:pt x="39829" y="3079"/>
                    </a:cubicBezTo>
                    <a:cubicBezTo>
                      <a:pt x="39971" y="3091"/>
                      <a:pt x="40119" y="3097"/>
                      <a:pt x="40270" y="3097"/>
                    </a:cubicBezTo>
                    <a:cubicBezTo>
                      <a:pt x="42181" y="3097"/>
                      <a:pt x="44726" y="2119"/>
                      <a:pt x="45066" y="110"/>
                    </a:cubicBezTo>
                    <a:cubicBezTo>
                      <a:pt x="44152" y="37"/>
                      <a:pt x="43233" y="0"/>
                      <a:pt x="42312" y="0"/>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355" name="Google Shape;355;p33"/>
              <p:cNvSpPr/>
              <p:nvPr/>
            </p:nvSpPr>
            <p:spPr>
              <a:xfrm>
                <a:off x="7487591" y="1206997"/>
                <a:ext cx="150673" cy="227404"/>
              </a:xfrm>
              <a:custGeom>
                <a:avLst/>
                <a:gdLst/>
                <a:ahLst/>
                <a:cxnLst/>
                <a:rect l="l" t="t" r="r" b="b"/>
                <a:pathLst>
                  <a:path w="7073" h="10675" extrusionOk="0">
                    <a:moveTo>
                      <a:pt x="3470" y="1"/>
                    </a:moveTo>
                    <a:lnTo>
                      <a:pt x="0" y="10675"/>
                    </a:lnTo>
                    <a:lnTo>
                      <a:pt x="7072" y="10675"/>
                    </a:lnTo>
                    <a:cubicBezTo>
                      <a:pt x="7005" y="10375"/>
                      <a:pt x="3470" y="1"/>
                      <a:pt x="3470"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356" name="Google Shape;356;p33"/>
              <p:cNvSpPr/>
              <p:nvPr/>
            </p:nvSpPr>
            <p:spPr>
              <a:xfrm>
                <a:off x="7523127" y="1332076"/>
                <a:ext cx="39090" cy="17085"/>
              </a:xfrm>
              <a:custGeom>
                <a:avLst/>
                <a:gdLst/>
                <a:ahLst/>
                <a:cxnLst/>
                <a:rect l="l" t="t" r="r" b="b"/>
                <a:pathLst>
                  <a:path w="1835" h="802" extrusionOk="0">
                    <a:moveTo>
                      <a:pt x="0" y="1"/>
                    </a:moveTo>
                    <a:lnTo>
                      <a:pt x="0" y="801"/>
                    </a:lnTo>
                    <a:lnTo>
                      <a:pt x="1835" y="801"/>
                    </a:lnTo>
                    <a:lnTo>
                      <a:pt x="1835" y="1"/>
                    </a:ln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357" name="Google Shape;357;p33"/>
              <p:cNvSpPr/>
              <p:nvPr/>
            </p:nvSpPr>
            <p:spPr>
              <a:xfrm>
                <a:off x="7535910" y="1314308"/>
                <a:ext cx="40539" cy="18491"/>
              </a:xfrm>
              <a:custGeom>
                <a:avLst/>
                <a:gdLst/>
                <a:ahLst/>
                <a:cxnLst/>
                <a:rect l="l" t="t" r="r" b="b"/>
                <a:pathLst>
                  <a:path w="1903" h="868" extrusionOk="0">
                    <a:moveTo>
                      <a:pt x="48" y="101"/>
                    </a:moveTo>
                    <a:cubicBezTo>
                      <a:pt x="38" y="106"/>
                      <a:pt x="31" y="110"/>
                      <a:pt x="28" y="110"/>
                    </a:cubicBezTo>
                    <a:cubicBezTo>
                      <a:pt x="26" y="110"/>
                      <a:pt x="27" y="107"/>
                      <a:pt x="34" y="101"/>
                    </a:cubicBezTo>
                    <a:close/>
                    <a:moveTo>
                      <a:pt x="34" y="1"/>
                    </a:moveTo>
                    <a:lnTo>
                      <a:pt x="1" y="34"/>
                    </a:lnTo>
                    <a:lnTo>
                      <a:pt x="1" y="835"/>
                    </a:lnTo>
                    <a:lnTo>
                      <a:pt x="67" y="835"/>
                    </a:lnTo>
                    <a:lnTo>
                      <a:pt x="101" y="868"/>
                    </a:lnTo>
                    <a:lnTo>
                      <a:pt x="101" y="835"/>
                    </a:lnTo>
                    <a:lnTo>
                      <a:pt x="1335" y="835"/>
                    </a:lnTo>
                    <a:cubicBezTo>
                      <a:pt x="1047" y="803"/>
                      <a:pt x="607" y="801"/>
                      <a:pt x="101" y="801"/>
                    </a:cubicBezTo>
                    <a:lnTo>
                      <a:pt x="101" y="801"/>
                    </a:lnTo>
                    <a:lnTo>
                      <a:pt x="101" y="101"/>
                    </a:lnTo>
                    <a:lnTo>
                      <a:pt x="1869" y="101"/>
                    </a:lnTo>
                    <a:lnTo>
                      <a:pt x="1869" y="634"/>
                    </a:lnTo>
                    <a:cubicBezTo>
                      <a:pt x="1835" y="701"/>
                      <a:pt x="1835" y="768"/>
                      <a:pt x="1869" y="868"/>
                    </a:cubicBezTo>
                    <a:cubicBezTo>
                      <a:pt x="1869" y="768"/>
                      <a:pt x="1902" y="668"/>
                      <a:pt x="1902" y="601"/>
                    </a:cubicBezTo>
                    <a:lnTo>
                      <a:pt x="1902" y="1"/>
                    </a:ln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358" name="Google Shape;358;p33"/>
              <p:cNvSpPr/>
              <p:nvPr/>
            </p:nvSpPr>
            <p:spPr>
              <a:xfrm>
                <a:off x="7501801" y="1499084"/>
                <a:ext cx="130776" cy="222441"/>
              </a:xfrm>
              <a:custGeom>
                <a:avLst/>
                <a:gdLst/>
                <a:ahLst/>
                <a:cxnLst/>
                <a:rect l="l" t="t" r="r" b="b"/>
                <a:pathLst>
                  <a:path w="6139" h="10442" extrusionOk="0">
                    <a:moveTo>
                      <a:pt x="1" y="0"/>
                    </a:moveTo>
                    <a:lnTo>
                      <a:pt x="1" y="10441"/>
                    </a:lnTo>
                    <a:lnTo>
                      <a:pt x="6138" y="10441"/>
                    </a:lnTo>
                    <a:lnTo>
                      <a:pt x="6138" y="0"/>
                    </a:lnTo>
                    <a:close/>
                  </a:path>
                </a:pathLst>
              </a:custGeom>
              <a:solidFill>
                <a:schemeClr val="lt2"/>
              </a:solidFill>
              <a:ln>
                <a:noFill/>
              </a:ln>
            </p:spPr>
            <p:txBody>
              <a:bodyPr spcFirstLastPara="1" wrap="square" lIns="182850" tIns="182850" rIns="182850" bIns="182850" anchor="ctr" anchorCtr="0">
                <a:noAutofit/>
              </a:bodyPr>
              <a:lstStyle/>
              <a:p>
                <a:endParaRPr sz="3600"/>
              </a:p>
            </p:txBody>
          </p:sp>
          <p:sp>
            <p:nvSpPr>
              <p:cNvPr id="359" name="Google Shape;359;p33"/>
              <p:cNvSpPr/>
              <p:nvPr/>
            </p:nvSpPr>
            <p:spPr>
              <a:xfrm>
                <a:off x="7467692" y="1400294"/>
                <a:ext cx="195429" cy="98801"/>
              </a:xfrm>
              <a:custGeom>
                <a:avLst/>
                <a:gdLst/>
                <a:ahLst/>
                <a:cxnLst/>
                <a:rect l="l" t="t" r="r" b="b"/>
                <a:pathLst>
                  <a:path w="9174" h="4638" extrusionOk="0">
                    <a:moveTo>
                      <a:pt x="0" y="1"/>
                    </a:moveTo>
                    <a:lnTo>
                      <a:pt x="0" y="1602"/>
                    </a:lnTo>
                    <a:cubicBezTo>
                      <a:pt x="0" y="1669"/>
                      <a:pt x="901" y="4637"/>
                      <a:pt x="901" y="4637"/>
                    </a:cubicBezTo>
                    <a:lnTo>
                      <a:pt x="8273" y="4637"/>
                    </a:lnTo>
                    <a:lnTo>
                      <a:pt x="9174" y="1602"/>
                    </a:lnTo>
                    <a:lnTo>
                      <a:pt x="9174" y="1"/>
                    </a:lnTo>
                    <a:lnTo>
                      <a:pt x="7573" y="1"/>
                    </a:lnTo>
                    <a:lnTo>
                      <a:pt x="7573" y="1602"/>
                    </a:lnTo>
                    <a:lnTo>
                      <a:pt x="6772" y="1602"/>
                    </a:lnTo>
                    <a:lnTo>
                      <a:pt x="6772" y="1"/>
                    </a:lnTo>
                    <a:lnTo>
                      <a:pt x="5171" y="1"/>
                    </a:lnTo>
                    <a:lnTo>
                      <a:pt x="5171" y="1602"/>
                    </a:lnTo>
                    <a:lnTo>
                      <a:pt x="3970" y="1602"/>
                    </a:lnTo>
                    <a:lnTo>
                      <a:pt x="3970" y="1"/>
                    </a:lnTo>
                    <a:lnTo>
                      <a:pt x="2369" y="1"/>
                    </a:lnTo>
                    <a:lnTo>
                      <a:pt x="2369" y="1602"/>
                    </a:lnTo>
                    <a:lnTo>
                      <a:pt x="1602" y="1602"/>
                    </a:lnTo>
                    <a:lnTo>
                      <a:pt x="1602" y="1"/>
                    </a:lnTo>
                    <a:close/>
                  </a:path>
                </a:pathLst>
              </a:custGeom>
              <a:solidFill>
                <a:schemeClr val="lt2"/>
              </a:solidFill>
              <a:ln>
                <a:noFill/>
              </a:ln>
            </p:spPr>
            <p:txBody>
              <a:bodyPr spcFirstLastPara="1" wrap="square" lIns="182850" tIns="182850" rIns="182850" bIns="182850" anchor="ctr" anchorCtr="0">
                <a:noAutofit/>
              </a:bodyPr>
              <a:lstStyle/>
              <a:p>
                <a:endParaRPr sz="3600"/>
              </a:p>
            </p:txBody>
          </p:sp>
          <p:sp>
            <p:nvSpPr>
              <p:cNvPr id="360" name="Google Shape;360;p33"/>
              <p:cNvSpPr/>
              <p:nvPr/>
            </p:nvSpPr>
            <p:spPr>
              <a:xfrm>
                <a:off x="7549417" y="1534620"/>
                <a:ext cx="36257" cy="84571"/>
              </a:xfrm>
              <a:custGeom>
                <a:avLst/>
                <a:gdLst/>
                <a:ahLst/>
                <a:cxnLst/>
                <a:rect l="l" t="t" r="r" b="b"/>
                <a:pathLst>
                  <a:path w="1702" h="3970" extrusionOk="0">
                    <a:moveTo>
                      <a:pt x="834" y="0"/>
                    </a:moveTo>
                    <a:cubicBezTo>
                      <a:pt x="367" y="0"/>
                      <a:pt x="1" y="367"/>
                      <a:pt x="1" y="834"/>
                    </a:cubicBezTo>
                    <a:lnTo>
                      <a:pt x="1" y="3970"/>
                    </a:lnTo>
                    <a:lnTo>
                      <a:pt x="1702" y="3970"/>
                    </a:lnTo>
                    <a:lnTo>
                      <a:pt x="1668" y="834"/>
                    </a:lnTo>
                    <a:cubicBezTo>
                      <a:pt x="1668" y="367"/>
                      <a:pt x="1301" y="0"/>
                      <a:pt x="834"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361" name="Google Shape;361;p33"/>
              <p:cNvSpPr/>
              <p:nvPr/>
            </p:nvSpPr>
            <p:spPr>
              <a:xfrm>
                <a:off x="7486163" y="1498381"/>
                <a:ext cx="153506" cy="1427"/>
              </a:xfrm>
              <a:custGeom>
                <a:avLst/>
                <a:gdLst/>
                <a:ahLst/>
                <a:cxnLst/>
                <a:rect l="l" t="t" r="r" b="b"/>
                <a:pathLst>
                  <a:path w="7206" h="67" extrusionOk="0">
                    <a:moveTo>
                      <a:pt x="3603" y="0"/>
                    </a:moveTo>
                    <a:cubicBezTo>
                      <a:pt x="1635" y="0"/>
                      <a:pt x="1" y="0"/>
                      <a:pt x="1" y="33"/>
                    </a:cubicBezTo>
                    <a:cubicBezTo>
                      <a:pt x="1" y="67"/>
                      <a:pt x="1635" y="67"/>
                      <a:pt x="3603" y="67"/>
                    </a:cubicBezTo>
                    <a:cubicBezTo>
                      <a:pt x="5571" y="67"/>
                      <a:pt x="7206" y="67"/>
                      <a:pt x="7206" y="33"/>
                    </a:cubicBezTo>
                    <a:cubicBezTo>
                      <a:pt x="7206" y="0"/>
                      <a:pt x="5571" y="0"/>
                      <a:pt x="3603"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362" name="Google Shape;362;p33"/>
              <p:cNvSpPr/>
              <p:nvPr/>
            </p:nvSpPr>
            <p:spPr>
              <a:xfrm>
                <a:off x="7464134" y="1761323"/>
                <a:ext cx="205377" cy="166287"/>
              </a:xfrm>
              <a:custGeom>
                <a:avLst/>
                <a:gdLst/>
                <a:ahLst/>
                <a:cxnLst/>
                <a:rect l="l" t="t" r="r" b="b"/>
                <a:pathLst>
                  <a:path w="9641" h="7806" extrusionOk="0">
                    <a:moveTo>
                      <a:pt x="1" y="0"/>
                    </a:moveTo>
                    <a:lnTo>
                      <a:pt x="1" y="7806"/>
                    </a:lnTo>
                    <a:lnTo>
                      <a:pt x="9641" y="7806"/>
                    </a:lnTo>
                    <a:lnTo>
                      <a:pt x="9641" y="0"/>
                    </a:lnTo>
                    <a:close/>
                  </a:path>
                </a:pathLst>
              </a:custGeom>
              <a:solidFill>
                <a:schemeClr val="lt2"/>
              </a:solidFill>
              <a:ln>
                <a:noFill/>
              </a:ln>
            </p:spPr>
            <p:txBody>
              <a:bodyPr spcFirstLastPara="1" wrap="square" lIns="182850" tIns="182850" rIns="182850" bIns="182850" anchor="ctr" anchorCtr="0">
                <a:noAutofit/>
              </a:bodyPr>
              <a:lstStyle/>
              <a:p>
                <a:endParaRPr sz="3600"/>
              </a:p>
            </p:txBody>
          </p:sp>
          <p:sp>
            <p:nvSpPr>
              <p:cNvPr id="363" name="Google Shape;363;p33"/>
              <p:cNvSpPr/>
              <p:nvPr/>
            </p:nvSpPr>
            <p:spPr>
              <a:xfrm>
                <a:off x="7413684" y="1665388"/>
                <a:ext cx="304860" cy="95946"/>
              </a:xfrm>
              <a:custGeom>
                <a:avLst/>
                <a:gdLst/>
                <a:ahLst/>
                <a:cxnLst/>
                <a:rect l="l" t="t" r="r" b="b"/>
                <a:pathLst>
                  <a:path w="14311" h="4504" extrusionOk="0">
                    <a:moveTo>
                      <a:pt x="0" y="0"/>
                    </a:moveTo>
                    <a:lnTo>
                      <a:pt x="0" y="1501"/>
                    </a:lnTo>
                    <a:lnTo>
                      <a:pt x="34" y="1501"/>
                    </a:lnTo>
                    <a:lnTo>
                      <a:pt x="1535" y="4503"/>
                    </a:lnTo>
                    <a:lnTo>
                      <a:pt x="12709" y="4503"/>
                    </a:lnTo>
                    <a:lnTo>
                      <a:pt x="14311" y="1468"/>
                    </a:lnTo>
                    <a:lnTo>
                      <a:pt x="14244" y="1468"/>
                    </a:lnTo>
                    <a:lnTo>
                      <a:pt x="14244" y="0"/>
                    </a:lnTo>
                    <a:lnTo>
                      <a:pt x="12709" y="0"/>
                    </a:lnTo>
                    <a:lnTo>
                      <a:pt x="12709" y="1468"/>
                    </a:lnTo>
                    <a:lnTo>
                      <a:pt x="12109" y="1468"/>
                    </a:lnTo>
                    <a:lnTo>
                      <a:pt x="12109" y="0"/>
                    </a:lnTo>
                    <a:lnTo>
                      <a:pt x="10608" y="0"/>
                    </a:lnTo>
                    <a:lnTo>
                      <a:pt x="10608" y="1468"/>
                    </a:lnTo>
                    <a:lnTo>
                      <a:pt x="9974" y="1468"/>
                    </a:lnTo>
                    <a:lnTo>
                      <a:pt x="9974" y="0"/>
                    </a:lnTo>
                    <a:lnTo>
                      <a:pt x="8473" y="0"/>
                    </a:lnTo>
                    <a:lnTo>
                      <a:pt x="8473" y="1468"/>
                    </a:lnTo>
                    <a:lnTo>
                      <a:pt x="7873" y="1468"/>
                    </a:lnTo>
                    <a:lnTo>
                      <a:pt x="7873" y="0"/>
                    </a:lnTo>
                    <a:lnTo>
                      <a:pt x="6338" y="0"/>
                    </a:lnTo>
                    <a:lnTo>
                      <a:pt x="6338" y="1434"/>
                    </a:lnTo>
                    <a:lnTo>
                      <a:pt x="5738" y="1434"/>
                    </a:lnTo>
                    <a:lnTo>
                      <a:pt x="5738" y="0"/>
                    </a:lnTo>
                    <a:lnTo>
                      <a:pt x="4237" y="0"/>
                    </a:lnTo>
                    <a:lnTo>
                      <a:pt x="4237" y="1434"/>
                    </a:lnTo>
                    <a:lnTo>
                      <a:pt x="3636" y="1434"/>
                    </a:lnTo>
                    <a:lnTo>
                      <a:pt x="3636" y="0"/>
                    </a:lnTo>
                    <a:lnTo>
                      <a:pt x="2102" y="0"/>
                    </a:lnTo>
                    <a:lnTo>
                      <a:pt x="2102" y="1434"/>
                    </a:lnTo>
                    <a:lnTo>
                      <a:pt x="1501" y="1434"/>
                    </a:lnTo>
                    <a:lnTo>
                      <a:pt x="1501" y="0"/>
                    </a:lnTo>
                    <a:close/>
                  </a:path>
                </a:pathLst>
              </a:custGeom>
              <a:solidFill>
                <a:schemeClr val="lt2"/>
              </a:solidFill>
              <a:ln>
                <a:noFill/>
              </a:ln>
            </p:spPr>
            <p:txBody>
              <a:bodyPr spcFirstLastPara="1" wrap="square" lIns="182850" tIns="182850" rIns="182850" bIns="182850" anchor="ctr" anchorCtr="0">
                <a:noAutofit/>
              </a:bodyPr>
              <a:lstStyle/>
              <a:p>
                <a:endParaRPr sz="3600"/>
              </a:p>
            </p:txBody>
          </p:sp>
          <p:sp>
            <p:nvSpPr>
              <p:cNvPr id="364" name="Google Shape;364;p33"/>
              <p:cNvSpPr/>
              <p:nvPr/>
            </p:nvSpPr>
            <p:spPr>
              <a:xfrm>
                <a:off x="7549417" y="1779794"/>
                <a:ext cx="36257" cy="84592"/>
              </a:xfrm>
              <a:custGeom>
                <a:avLst/>
                <a:gdLst/>
                <a:ahLst/>
                <a:cxnLst/>
                <a:rect l="l" t="t" r="r" b="b"/>
                <a:pathLst>
                  <a:path w="1702" h="3971" extrusionOk="0">
                    <a:moveTo>
                      <a:pt x="834" y="1"/>
                    </a:moveTo>
                    <a:cubicBezTo>
                      <a:pt x="367" y="1"/>
                      <a:pt x="1" y="367"/>
                      <a:pt x="1" y="834"/>
                    </a:cubicBezTo>
                    <a:lnTo>
                      <a:pt x="1" y="3970"/>
                    </a:lnTo>
                    <a:lnTo>
                      <a:pt x="1702" y="3970"/>
                    </a:lnTo>
                    <a:lnTo>
                      <a:pt x="1668" y="834"/>
                    </a:lnTo>
                    <a:cubicBezTo>
                      <a:pt x="1668" y="367"/>
                      <a:pt x="1301" y="1"/>
                      <a:pt x="834"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365" name="Google Shape;365;p33"/>
              <p:cNvSpPr/>
              <p:nvPr/>
            </p:nvSpPr>
            <p:spPr>
              <a:xfrm>
                <a:off x="7444960" y="1760599"/>
                <a:ext cx="239483" cy="1449"/>
              </a:xfrm>
              <a:custGeom>
                <a:avLst/>
                <a:gdLst/>
                <a:ahLst/>
                <a:cxnLst/>
                <a:rect l="l" t="t" r="r" b="b"/>
                <a:pathLst>
                  <a:path w="11242" h="68" extrusionOk="0">
                    <a:moveTo>
                      <a:pt x="5637" y="1"/>
                    </a:moveTo>
                    <a:cubicBezTo>
                      <a:pt x="2502" y="1"/>
                      <a:pt x="0" y="1"/>
                      <a:pt x="0" y="34"/>
                    </a:cubicBezTo>
                    <a:cubicBezTo>
                      <a:pt x="0" y="68"/>
                      <a:pt x="2502" y="68"/>
                      <a:pt x="5637" y="68"/>
                    </a:cubicBezTo>
                    <a:cubicBezTo>
                      <a:pt x="8740" y="68"/>
                      <a:pt x="11241" y="68"/>
                      <a:pt x="11241" y="34"/>
                    </a:cubicBezTo>
                    <a:cubicBezTo>
                      <a:pt x="11241" y="34"/>
                      <a:pt x="8740" y="1"/>
                      <a:pt x="5637"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366" name="Google Shape;366;p33"/>
              <p:cNvSpPr/>
              <p:nvPr/>
            </p:nvSpPr>
            <p:spPr>
              <a:xfrm>
                <a:off x="7457743" y="1713707"/>
                <a:ext cx="40517" cy="17063"/>
              </a:xfrm>
              <a:custGeom>
                <a:avLst/>
                <a:gdLst/>
                <a:ahLst/>
                <a:cxnLst/>
                <a:rect l="l" t="t" r="r" b="b"/>
                <a:pathLst>
                  <a:path w="1902" h="801" extrusionOk="0">
                    <a:moveTo>
                      <a:pt x="34" y="0"/>
                    </a:moveTo>
                    <a:lnTo>
                      <a:pt x="0" y="34"/>
                    </a:lnTo>
                    <a:lnTo>
                      <a:pt x="0" y="768"/>
                    </a:lnTo>
                    <a:lnTo>
                      <a:pt x="34" y="768"/>
                    </a:lnTo>
                    <a:lnTo>
                      <a:pt x="67" y="801"/>
                    </a:lnTo>
                    <a:lnTo>
                      <a:pt x="67" y="67"/>
                    </a:lnTo>
                    <a:lnTo>
                      <a:pt x="1835" y="67"/>
                    </a:lnTo>
                    <a:lnTo>
                      <a:pt x="1835" y="601"/>
                    </a:lnTo>
                    <a:cubicBezTo>
                      <a:pt x="1835" y="667"/>
                      <a:pt x="1835" y="734"/>
                      <a:pt x="1835" y="801"/>
                    </a:cubicBezTo>
                    <a:cubicBezTo>
                      <a:pt x="1868" y="734"/>
                      <a:pt x="1902" y="667"/>
                      <a:pt x="1902" y="601"/>
                    </a:cubicBezTo>
                    <a:lnTo>
                      <a:pt x="1902" y="34"/>
                    </a:lnTo>
                    <a:lnTo>
                      <a:pt x="1902" y="0"/>
                    </a:lnTo>
                    <a:close/>
                  </a:path>
                </a:pathLst>
              </a:custGeom>
              <a:solidFill>
                <a:srgbClr val="E0E0E0"/>
              </a:solidFill>
              <a:ln>
                <a:noFill/>
              </a:ln>
            </p:spPr>
            <p:txBody>
              <a:bodyPr spcFirstLastPara="1" wrap="square" lIns="182850" tIns="182850" rIns="182850" bIns="182850" anchor="ctr" anchorCtr="0">
                <a:noAutofit/>
              </a:bodyPr>
              <a:lstStyle/>
              <a:p>
                <a:endParaRPr sz="3600"/>
              </a:p>
            </p:txBody>
          </p:sp>
          <p:sp>
            <p:nvSpPr>
              <p:cNvPr id="367" name="Google Shape;367;p33"/>
              <p:cNvSpPr/>
              <p:nvPr/>
            </p:nvSpPr>
            <p:spPr>
              <a:xfrm>
                <a:off x="7305669" y="1885678"/>
                <a:ext cx="502398" cy="316236"/>
              </a:xfrm>
              <a:custGeom>
                <a:avLst/>
                <a:gdLst/>
                <a:ahLst/>
                <a:cxnLst/>
                <a:rect l="l" t="t" r="r" b="b"/>
                <a:pathLst>
                  <a:path w="23584" h="14845" extrusionOk="0">
                    <a:moveTo>
                      <a:pt x="0" y="1"/>
                    </a:moveTo>
                    <a:lnTo>
                      <a:pt x="0" y="1402"/>
                    </a:lnTo>
                    <a:lnTo>
                      <a:pt x="33" y="1402"/>
                    </a:lnTo>
                    <a:lnTo>
                      <a:pt x="2869" y="4404"/>
                    </a:lnTo>
                    <a:lnTo>
                      <a:pt x="2869" y="14845"/>
                    </a:lnTo>
                    <a:lnTo>
                      <a:pt x="19681" y="14845"/>
                    </a:lnTo>
                    <a:cubicBezTo>
                      <a:pt x="19948" y="14545"/>
                      <a:pt x="20181" y="14211"/>
                      <a:pt x="20381" y="13877"/>
                    </a:cubicBezTo>
                    <a:cubicBezTo>
                      <a:pt x="22449" y="10241"/>
                      <a:pt x="23283" y="4537"/>
                      <a:pt x="23584" y="1368"/>
                    </a:cubicBezTo>
                    <a:lnTo>
                      <a:pt x="22883" y="1368"/>
                    </a:lnTo>
                    <a:lnTo>
                      <a:pt x="22883" y="1"/>
                    </a:lnTo>
                    <a:lnTo>
                      <a:pt x="21549" y="1"/>
                    </a:lnTo>
                    <a:lnTo>
                      <a:pt x="21549" y="1368"/>
                    </a:lnTo>
                    <a:lnTo>
                      <a:pt x="20715" y="1368"/>
                    </a:lnTo>
                    <a:lnTo>
                      <a:pt x="20715" y="1"/>
                    </a:lnTo>
                    <a:lnTo>
                      <a:pt x="19414" y="1"/>
                    </a:lnTo>
                    <a:lnTo>
                      <a:pt x="19414" y="1368"/>
                    </a:lnTo>
                    <a:lnTo>
                      <a:pt x="18580" y="1368"/>
                    </a:lnTo>
                    <a:lnTo>
                      <a:pt x="18580" y="1"/>
                    </a:lnTo>
                    <a:lnTo>
                      <a:pt x="17246" y="1"/>
                    </a:lnTo>
                    <a:lnTo>
                      <a:pt x="17246" y="1368"/>
                    </a:lnTo>
                    <a:lnTo>
                      <a:pt x="16412" y="1368"/>
                    </a:lnTo>
                    <a:lnTo>
                      <a:pt x="16412" y="1"/>
                    </a:lnTo>
                    <a:lnTo>
                      <a:pt x="15077" y="1"/>
                    </a:lnTo>
                    <a:lnTo>
                      <a:pt x="15077" y="1368"/>
                    </a:lnTo>
                    <a:lnTo>
                      <a:pt x="14244" y="1368"/>
                    </a:lnTo>
                    <a:lnTo>
                      <a:pt x="14244" y="1"/>
                    </a:lnTo>
                    <a:lnTo>
                      <a:pt x="12909" y="1"/>
                    </a:lnTo>
                    <a:lnTo>
                      <a:pt x="12909" y="1368"/>
                    </a:lnTo>
                    <a:lnTo>
                      <a:pt x="12075" y="1368"/>
                    </a:lnTo>
                    <a:lnTo>
                      <a:pt x="12075" y="1"/>
                    </a:lnTo>
                    <a:lnTo>
                      <a:pt x="10741" y="1"/>
                    </a:lnTo>
                    <a:lnTo>
                      <a:pt x="10741" y="1368"/>
                    </a:lnTo>
                    <a:lnTo>
                      <a:pt x="9907" y="1368"/>
                    </a:lnTo>
                    <a:lnTo>
                      <a:pt x="9907" y="1"/>
                    </a:lnTo>
                    <a:lnTo>
                      <a:pt x="8606" y="1"/>
                    </a:lnTo>
                    <a:lnTo>
                      <a:pt x="8606" y="1368"/>
                    </a:lnTo>
                    <a:lnTo>
                      <a:pt x="7772" y="1368"/>
                    </a:lnTo>
                    <a:lnTo>
                      <a:pt x="7772" y="1"/>
                    </a:lnTo>
                    <a:lnTo>
                      <a:pt x="6438" y="1"/>
                    </a:lnTo>
                    <a:lnTo>
                      <a:pt x="6438" y="1368"/>
                    </a:lnTo>
                    <a:lnTo>
                      <a:pt x="5604" y="1368"/>
                    </a:lnTo>
                    <a:lnTo>
                      <a:pt x="5604" y="1"/>
                    </a:lnTo>
                    <a:lnTo>
                      <a:pt x="4303" y="1"/>
                    </a:lnTo>
                    <a:lnTo>
                      <a:pt x="4303" y="1368"/>
                    </a:lnTo>
                    <a:lnTo>
                      <a:pt x="3469" y="1368"/>
                    </a:lnTo>
                    <a:lnTo>
                      <a:pt x="3469" y="1"/>
                    </a:lnTo>
                    <a:lnTo>
                      <a:pt x="2135" y="1"/>
                    </a:lnTo>
                    <a:lnTo>
                      <a:pt x="2135" y="1368"/>
                    </a:lnTo>
                    <a:lnTo>
                      <a:pt x="1301" y="1368"/>
                    </a:lnTo>
                    <a:lnTo>
                      <a:pt x="1301" y="1"/>
                    </a:lnTo>
                    <a:close/>
                  </a:path>
                </a:pathLst>
              </a:custGeom>
              <a:solidFill>
                <a:schemeClr val="lt2"/>
              </a:solidFill>
              <a:ln>
                <a:noFill/>
              </a:ln>
            </p:spPr>
            <p:txBody>
              <a:bodyPr spcFirstLastPara="1" wrap="square" lIns="182850" tIns="182850" rIns="182850" bIns="182850" anchor="ctr" anchorCtr="0">
                <a:noAutofit/>
              </a:bodyPr>
              <a:lstStyle/>
              <a:p>
                <a:endParaRPr sz="3600"/>
              </a:p>
            </p:txBody>
          </p:sp>
          <p:sp>
            <p:nvSpPr>
              <p:cNvPr id="368" name="Google Shape;368;p33"/>
              <p:cNvSpPr/>
              <p:nvPr/>
            </p:nvSpPr>
            <p:spPr>
              <a:xfrm>
                <a:off x="7303517" y="1884975"/>
                <a:ext cx="504550" cy="317663"/>
              </a:xfrm>
              <a:custGeom>
                <a:avLst/>
                <a:gdLst/>
                <a:ahLst/>
                <a:cxnLst/>
                <a:rect l="l" t="t" r="r" b="b"/>
                <a:pathLst>
                  <a:path w="23685" h="14912" extrusionOk="0">
                    <a:moveTo>
                      <a:pt x="18614" y="0"/>
                    </a:moveTo>
                    <a:lnTo>
                      <a:pt x="18614" y="34"/>
                    </a:lnTo>
                    <a:lnTo>
                      <a:pt x="18648" y="34"/>
                    </a:lnTo>
                    <a:lnTo>
                      <a:pt x="18614" y="0"/>
                    </a:lnTo>
                    <a:close/>
                    <a:moveTo>
                      <a:pt x="20782" y="0"/>
                    </a:moveTo>
                    <a:lnTo>
                      <a:pt x="20782" y="34"/>
                    </a:lnTo>
                    <a:lnTo>
                      <a:pt x="20816" y="34"/>
                    </a:lnTo>
                    <a:lnTo>
                      <a:pt x="20782" y="0"/>
                    </a:lnTo>
                    <a:close/>
                    <a:moveTo>
                      <a:pt x="18581" y="34"/>
                    </a:moveTo>
                    <a:lnTo>
                      <a:pt x="18581" y="1368"/>
                    </a:lnTo>
                    <a:lnTo>
                      <a:pt x="18614" y="1368"/>
                    </a:lnTo>
                    <a:lnTo>
                      <a:pt x="18614" y="34"/>
                    </a:lnTo>
                    <a:close/>
                    <a:moveTo>
                      <a:pt x="20749" y="34"/>
                    </a:moveTo>
                    <a:lnTo>
                      <a:pt x="20749" y="1368"/>
                    </a:lnTo>
                    <a:lnTo>
                      <a:pt x="20782" y="1368"/>
                    </a:lnTo>
                    <a:lnTo>
                      <a:pt x="20782" y="34"/>
                    </a:lnTo>
                    <a:close/>
                    <a:moveTo>
                      <a:pt x="22984" y="0"/>
                    </a:moveTo>
                    <a:lnTo>
                      <a:pt x="22984" y="1368"/>
                    </a:lnTo>
                    <a:lnTo>
                      <a:pt x="23017" y="1368"/>
                    </a:lnTo>
                    <a:lnTo>
                      <a:pt x="23017" y="0"/>
                    </a:lnTo>
                    <a:close/>
                    <a:moveTo>
                      <a:pt x="15045" y="0"/>
                    </a:moveTo>
                    <a:lnTo>
                      <a:pt x="15045" y="1335"/>
                    </a:lnTo>
                    <a:lnTo>
                      <a:pt x="14244" y="1335"/>
                    </a:lnTo>
                    <a:lnTo>
                      <a:pt x="14278" y="1368"/>
                    </a:lnTo>
                    <a:lnTo>
                      <a:pt x="14278" y="1401"/>
                    </a:lnTo>
                    <a:lnTo>
                      <a:pt x="15212" y="1401"/>
                    </a:lnTo>
                    <a:lnTo>
                      <a:pt x="15212" y="34"/>
                    </a:lnTo>
                    <a:lnTo>
                      <a:pt x="16479" y="34"/>
                    </a:lnTo>
                    <a:lnTo>
                      <a:pt x="16446" y="0"/>
                    </a:lnTo>
                    <a:close/>
                    <a:moveTo>
                      <a:pt x="17213" y="0"/>
                    </a:moveTo>
                    <a:lnTo>
                      <a:pt x="17213" y="1368"/>
                    </a:lnTo>
                    <a:lnTo>
                      <a:pt x="16446" y="1368"/>
                    </a:lnTo>
                    <a:lnTo>
                      <a:pt x="16446" y="1401"/>
                    </a:lnTo>
                    <a:lnTo>
                      <a:pt x="17380" y="1401"/>
                    </a:lnTo>
                    <a:lnTo>
                      <a:pt x="17380" y="34"/>
                    </a:lnTo>
                    <a:lnTo>
                      <a:pt x="18581" y="34"/>
                    </a:lnTo>
                    <a:lnTo>
                      <a:pt x="18581" y="0"/>
                    </a:lnTo>
                    <a:close/>
                    <a:moveTo>
                      <a:pt x="19381" y="0"/>
                    </a:moveTo>
                    <a:lnTo>
                      <a:pt x="19381" y="1368"/>
                    </a:lnTo>
                    <a:lnTo>
                      <a:pt x="18614" y="1368"/>
                    </a:lnTo>
                    <a:lnTo>
                      <a:pt x="18614" y="1401"/>
                    </a:lnTo>
                    <a:lnTo>
                      <a:pt x="19515" y="1401"/>
                    </a:lnTo>
                    <a:lnTo>
                      <a:pt x="19515" y="34"/>
                    </a:lnTo>
                    <a:lnTo>
                      <a:pt x="20749" y="34"/>
                    </a:lnTo>
                    <a:lnTo>
                      <a:pt x="20749" y="0"/>
                    </a:lnTo>
                    <a:close/>
                    <a:moveTo>
                      <a:pt x="21583" y="0"/>
                    </a:moveTo>
                    <a:lnTo>
                      <a:pt x="21583" y="1368"/>
                    </a:lnTo>
                    <a:lnTo>
                      <a:pt x="20782" y="1368"/>
                    </a:lnTo>
                    <a:lnTo>
                      <a:pt x="20782" y="1401"/>
                    </a:lnTo>
                    <a:lnTo>
                      <a:pt x="21683" y="1401"/>
                    </a:lnTo>
                    <a:lnTo>
                      <a:pt x="21683" y="1368"/>
                    </a:lnTo>
                    <a:lnTo>
                      <a:pt x="21683" y="0"/>
                    </a:lnTo>
                    <a:close/>
                    <a:moveTo>
                      <a:pt x="23685" y="1401"/>
                    </a:moveTo>
                    <a:cubicBezTo>
                      <a:pt x="23685" y="1402"/>
                      <a:pt x="23651" y="1735"/>
                      <a:pt x="23584" y="2369"/>
                    </a:cubicBezTo>
                    <a:cubicBezTo>
                      <a:pt x="23685" y="1735"/>
                      <a:pt x="23685" y="1535"/>
                      <a:pt x="23685" y="1401"/>
                    </a:cubicBezTo>
                    <a:close/>
                    <a:moveTo>
                      <a:pt x="1" y="0"/>
                    </a:moveTo>
                    <a:lnTo>
                      <a:pt x="1" y="1468"/>
                    </a:lnTo>
                    <a:lnTo>
                      <a:pt x="34" y="1468"/>
                    </a:lnTo>
                    <a:lnTo>
                      <a:pt x="2870" y="4470"/>
                    </a:lnTo>
                    <a:lnTo>
                      <a:pt x="2870" y="14911"/>
                    </a:lnTo>
                    <a:lnTo>
                      <a:pt x="19715" y="14911"/>
                    </a:lnTo>
                    <a:cubicBezTo>
                      <a:pt x="20082" y="14477"/>
                      <a:pt x="20382" y="14044"/>
                      <a:pt x="20616" y="13577"/>
                    </a:cubicBezTo>
                    <a:cubicBezTo>
                      <a:pt x="20749" y="13343"/>
                      <a:pt x="20883" y="13110"/>
                      <a:pt x="20983" y="12876"/>
                    </a:cubicBezTo>
                    <a:cubicBezTo>
                      <a:pt x="21083" y="12643"/>
                      <a:pt x="21216" y="12409"/>
                      <a:pt x="21283" y="12176"/>
                    </a:cubicBezTo>
                    <a:cubicBezTo>
                      <a:pt x="21650" y="11309"/>
                      <a:pt x="21983" y="10441"/>
                      <a:pt x="22217" y="9541"/>
                    </a:cubicBezTo>
                    <a:cubicBezTo>
                      <a:pt x="22650" y="8106"/>
                      <a:pt x="22951" y="6639"/>
                      <a:pt x="23218" y="5171"/>
                    </a:cubicBezTo>
                    <a:cubicBezTo>
                      <a:pt x="23418" y="3970"/>
                      <a:pt x="23518" y="3003"/>
                      <a:pt x="23584" y="2369"/>
                    </a:cubicBezTo>
                    <a:lnTo>
                      <a:pt x="23584" y="2369"/>
                    </a:lnTo>
                    <a:cubicBezTo>
                      <a:pt x="23484" y="3003"/>
                      <a:pt x="23351" y="3937"/>
                      <a:pt x="23151" y="5137"/>
                    </a:cubicBezTo>
                    <a:cubicBezTo>
                      <a:pt x="22917" y="6605"/>
                      <a:pt x="22584" y="8073"/>
                      <a:pt x="22183" y="9507"/>
                    </a:cubicBezTo>
                    <a:cubicBezTo>
                      <a:pt x="21917" y="10408"/>
                      <a:pt x="21583" y="11309"/>
                      <a:pt x="21216" y="12142"/>
                    </a:cubicBezTo>
                    <a:cubicBezTo>
                      <a:pt x="21149" y="12376"/>
                      <a:pt x="21016" y="12609"/>
                      <a:pt x="20916" y="12843"/>
                    </a:cubicBezTo>
                    <a:cubicBezTo>
                      <a:pt x="20816" y="13043"/>
                      <a:pt x="20682" y="13243"/>
                      <a:pt x="20549" y="13410"/>
                    </a:cubicBezTo>
                    <a:cubicBezTo>
                      <a:pt x="20282" y="13877"/>
                      <a:pt x="19982" y="14344"/>
                      <a:pt x="19648" y="14744"/>
                    </a:cubicBezTo>
                    <a:lnTo>
                      <a:pt x="2903" y="14744"/>
                    </a:lnTo>
                    <a:lnTo>
                      <a:pt x="2903" y="4337"/>
                    </a:lnTo>
                    <a:lnTo>
                      <a:pt x="68" y="1335"/>
                    </a:lnTo>
                    <a:lnTo>
                      <a:pt x="68" y="34"/>
                    </a:lnTo>
                    <a:lnTo>
                      <a:pt x="1302" y="34"/>
                    </a:lnTo>
                    <a:lnTo>
                      <a:pt x="1302" y="1401"/>
                    </a:lnTo>
                    <a:lnTo>
                      <a:pt x="2236" y="1401"/>
                    </a:lnTo>
                    <a:lnTo>
                      <a:pt x="2236" y="34"/>
                    </a:lnTo>
                    <a:lnTo>
                      <a:pt x="3437" y="34"/>
                    </a:lnTo>
                    <a:lnTo>
                      <a:pt x="3437" y="1401"/>
                    </a:lnTo>
                    <a:lnTo>
                      <a:pt x="4371" y="1401"/>
                    </a:lnTo>
                    <a:lnTo>
                      <a:pt x="4371" y="34"/>
                    </a:lnTo>
                    <a:lnTo>
                      <a:pt x="5605" y="34"/>
                    </a:lnTo>
                    <a:lnTo>
                      <a:pt x="5605" y="1368"/>
                    </a:lnTo>
                    <a:lnTo>
                      <a:pt x="5605" y="1401"/>
                    </a:lnTo>
                    <a:lnTo>
                      <a:pt x="6539" y="1401"/>
                    </a:lnTo>
                    <a:lnTo>
                      <a:pt x="6539" y="34"/>
                    </a:lnTo>
                    <a:lnTo>
                      <a:pt x="7773" y="34"/>
                    </a:lnTo>
                    <a:lnTo>
                      <a:pt x="7773" y="1401"/>
                    </a:lnTo>
                    <a:lnTo>
                      <a:pt x="8707" y="1401"/>
                    </a:lnTo>
                    <a:lnTo>
                      <a:pt x="8707" y="1368"/>
                    </a:lnTo>
                    <a:lnTo>
                      <a:pt x="8707" y="34"/>
                    </a:lnTo>
                    <a:lnTo>
                      <a:pt x="9941" y="34"/>
                    </a:lnTo>
                    <a:lnTo>
                      <a:pt x="9941" y="1401"/>
                    </a:lnTo>
                    <a:lnTo>
                      <a:pt x="10875" y="1401"/>
                    </a:lnTo>
                    <a:lnTo>
                      <a:pt x="10875" y="34"/>
                    </a:lnTo>
                    <a:lnTo>
                      <a:pt x="12110" y="34"/>
                    </a:lnTo>
                    <a:lnTo>
                      <a:pt x="12110" y="1401"/>
                    </a:lnTo>
                    <a:lnTo>
                      <a:pt x="13044" y="1401"/>
                    </a:lnTo>
                    <a:lnTo>
                      <a:pt x="13044" y="34"/>
                    </a:lnTo>
                    <a:lnTo>
                      <a:pt x="14311" y="34"/>
                    </a:lnTo>
                    <a:lnTo>
                      <a:pt x="14278" y="0"/>
                    </a:lnTo>
                    <a:lnTo>
                      <a:pt x="12910" y="0"/>
                    </a:lnTo>
                    <a:lnTo>
                      <a:pt x="12910" y="1335"/>
                    </a:lnTo>
                    <a:lnTo>
                      <a:pt x="12143" y="1335"/>
                    </a:lnTo>
                    <a:lnTo>
                      <a:pt x="12143" y="0"/>
                    </a:lnTo>
                    <a:lnTo>
                      <a:pt x="10742" y="0"/>
                    </a:lnTo>
                    <a:lnTo>
                      <a:pt x="10742" y="1335"/>
                    </a:lnTo>
                    <a:lnTo>
                      <a:pt x="10008" y="1335"/>
                    </a:lnTo>
                    <a:lnTo>
                      <a:pt x="10008" y="0"/>
                    </a:lnTo>
                    <a:lnTo>
                      <a:pt x="8607" y="0"/>
                    </a:lnTo>
                    <a:lnTo>
                      <a:pt x="8607" y="1335"/>
                    </a:lnTo>
                    <a:lnTo>
                      <a:pt x="7840" y="1335"/>
                    </a:lnTo>
                    <a:lnTo>
                      <a:pt x="7840" y="0"/>
                    </a:lnTo>
                    <a:lnTo>
                      <a:pt x="6439" y="0"/>
                    </a:lnTo>
                    <a:lnTo>
                      <a:pt x="6439" y="1335"/>
                    </a:lnTo>
                    <a:lnTo>
                      <a:pt x="5705" y="1335"/>
                    </a:lnTo>
                    <a:lnTo>
                      <a:pt x="5705" y="0"/>
                    </a:lnTo>
                    <a:lnTo>
                      <a:pt x="4304" y="0"/>
                    </a:lnTo>
                    <a:lnTo>
                      <a:pt x="4304" y="1335"/>
                    </a:lnTo>
                    <a:lnTo>
                      <a:pt x="3537" y="1335"/>
                    </a:lnTo>
                    <a:lnTo>
                      <a:pt x="3537" y="0"/>
                    </a:lnTo>
                    <a:lnTo>
                      <a:pt x="2136" y="0"/>
                    </a:lnTo>
                    <a:lnTo>
                      <a:pt x="2136" y="1335"/>
                    </a:lnTo>
                    <a:lnTo>
                      <a:pt x="1402" y="1335"/>
                    </a:lnTo>
                    <a:lnTo>
                      <a:pt x="1402" y="0"/>
                    </a:ln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369" name="Google Shape;369;p33"/>
              <p:cNvSpPr/>
              <p:nvPr/>
            </p:nvSpPr>
            <p:spPr>
              <a:xfrm>
                <a:off x="7450627" y="1064724"/>
                <a:ext cx="110880" cy="47483"/>
              </a:xfrm>
              <a:custGeom>
                <a:avLst/>
                <a:gdLst/>
                <a:ahLst/>
                <a:cxnLst/>
                <a:rect l="l" t="t" r="r" b="b"/>
                <a:pathLst>
                  <a:path w="5205" h="2229" extrusionOk="0">
                    <a:moveTo>
                      <a:pt x="2488" y="1"/>
                    </a:moveTo>
                    <a:cubicBezTo>
                      <a:pt x="1648" y="1"/>
                      <a:pt x="812" y="91"/>
                      <a:pt x="1" y="207"/>
                    </a:cubicBezTo>
                    <a:lnTo>
                      <a:pt x="935" y="441"/>
                    </a:lnTo>
                    <a:lnTo>
                      <a:pt x="1" y="841"/>
                    </a:lnTo>
                    <a:cubicBezTo>
                      <a:pt x="1" y="841"/>
                      <a:pt x="1083" y="767"/>
                      <a:pt x="1913" y="767"/>
                    </a:cubicBezTo>
                    <a:cubicBezTo>
                      <a:pt x="2329" y="767"/>
                      <a:pt x="2681" y="786"/>
                      <a:pt x="2803" y="841"/>
                    </a:cubicBezTo>
                    <a:cubicBezTo>
                      <a:pt x="3136" y="1041"/>
                      <a:pt x="2236" y="1775"/>
                      <a:pt x="2836" y="2075"/>
                    </a:cubicBezTo>
                    <a:cubicBezTo>
                      <a:pt x="3058" y="2193"/>
                      <a:pt x="3469" y="2229"/>
                      <a:pt x="3887" y="2229"/>
                    </a:cubicBezTo>
                    <a:cubicBezTo>
                      <a:pt x="4537" y="2229"/>
                      <a:pt x="5205" y="2142"/>
                      <a:pt x="5205" y="2142"/>
                    </a:cubicBezTo>
                    <a:lnTo>
                      <a:pt x="5205" y="1075"/>
                    </a:lnTo>
                    <a:cubicBezTo>
                      <a:pt x="5205" y="1075"/>
                      <a:pt x="4408" y="1302"/>
                      <a:pt x="3911" y="1302"/>
                    </a:cubicBezTo>
                    <a:cubicBezTo>
                      <a:pt x="3647" y="1302"/>
                      <a:pt x="3467" y="1238"/>
                      <a:pt x="3537" y="1041"/>
                    </a:cubicBezTo>
                    <a:cubicBezTo>
                      <a:pt x="3603" y="841"/>
                      <a:pt x="3970" y="107"/>
                      <a:pt x="2870" y="7"/>
                    </a:cubicBezTo>
                    <a:cubicBezTo>
                      <a:pt x="2742" y="3"/>
                      <a:pt x="2615" y="1"/>
                      <a:pt x="2488" y="1"/>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370" name="Google Shape;370;p33"/>
              <p:cNvSpPr/>
              <p:nvPr/>
            </p:nvSpPr>
            <p:spPr>
              <a:xfrm>
                <a:off x="7449924" y="1064149"/>
                <a:ext cx="111582" cy="48357"/>
              </a:xfrm>
              <a:custGeom>
                <a:avLst/>
                <a:gdLst/>
                <a:ahLst/>
                <a:cxnLst/>
                <a:rect l="l" t="t" r="r" b="b"/>
                <a:pathLst>
                  <a:path w="5238" h="2270" extrusionOk="0">
                    <a:moveTo>
                      <a:pt x="120" y="264"/>
                    </a:moveTo>
                    <a:lnTo>
                      <a:pt x="120" y="264"/>
                    </a:lnTo>
                    <a:cubicBezTo>
                      <a:pt x="114" y="265"/>
                      <a:pt x="107" y="267"/>
                      <a:pt x="101" y="268"/>
                    </a:cubicBezTo>
                    <a:lnTo>
                      <a:pt x="401" y="334"/>
                    </a:lnTo>
                    <a:lnTo>
                      <a:pt x="120" y="264"/>
                    </a:lnTo>
                    <a:close/>
                    <a:moveTo>
                      <a:pt x="401" y="334"/>
                    </a:moveTo>
                    <a:lnTo>
                      <a:pt x="401" y="334"/>
                    </a:lnTo>
                    <a:lnTo>
                      <a:pt x="401" y="334"/>
                    </a:lnTo>
                    <a:lnTo>
                      <a:pt x="401" y="334"/>
                    </a:lnTo>
                    <a:close/>
                    <a:moveTo>
                      <a:pt x="2502" y="1"/>
                    </a:moveTo>
                    <a:cubicBezTo>
                      <a:pt x="1668" y="34"/>
                      <a:pt x="868" y="101"/>
                      <a:pt x="34" y="234"/>
                    </a:cubicBezTo>
                    <a:lnTo>
                      <a:pt x="1" y="234"/>
                    </a:lnTo>
                    <a:lnTo>
                      <a:pt x="120" y="264"/>
                    </a:lnTo>
                    <a:lnTo>
                      <a:pt x="120" y="264"/>
                    </a:lnTo>
                    <a:cubicBezTo>
                      <a:pt x="1048" y="100"/>
                      <a:pt x="1975" y="34"/>
                      <a:pt x="2903" y="34"/>
                    </a:cubicBezTo>
                    <a:cubicBezTo>
                      <a:pt x="3203" y="34"/>
                      <a:pt x="3470" y="134"/>
                      <a:pt x="3636" y="368"/>
                    </a:cubicBezTo>
                    <a:cubicBezTo>
                      <a:pt x="3723" y="540"/>
                      <a:pt x="3710" y="737"/>
                      <a:pt x="3641" y="937"/>
                    </a:cubicBezTo>
                    <a:lnTo>
                      <a:pt x="3641" y="937"/>
                    </a:lnTo>
                    <a:cubicBezTo>
                      <a:pt x="3735" y="752"/>
                      <a:pt x="3726" y="543"/>
                      <a:pt x="3636" y="334"/>
                    </a:cubicBezTo>
                    <a:cubicBezTo>
                      <a:pt x="3470" y="101"/>
                      <a:pt x="3203" y="1"/>
                      <a:pt x="2903" y="1"/>
                    </a:cubicBezTo>
                    <a:close/>
                    <a:moveTo>
                      <a:pt x="3641" y="937"/>
                    </a:moveTo>
                    <a:cubicBezTo>
                      <a:pt x="3630" y="959"/>
                      <a:pt x="3617" y="980"/>
                      <a:pt x="3603" y="1002"/>
                    </a:cubicBezTo>
                    <a:cubicBezTo>
                      <a:pt x="3603" y="1035"/>
                      <a:pt x="3603" y="1035"/>
                      <a:pt x="3603" y="1035"/>
                    </a:cubicBezTo>
                    <a:cubicBezTo>
                      <a:pt x="3617" y="1002"/>
                      <a:pt x="3630" y="970"/>
                      <a:pt x="3641" y="937"/>
                    </a:cubicBezTo>
                    <a:close/>
                    <a:moveTo>
                      <a:pt x="3602" y="1037"/>
                    </a:moveTo>
                    <a:lnTo>
                      <a:pt x="3602" y="1037"/>
                    </a:lnTo>
                    <a:cubicBezTo>
                      <a:pt x="3586" y="1070"/>
                      <a:pt x="3578" y="1104"/>
                      <a:pt x="3578" y="1133"/>
                    </a:cubicBezTo>
                    <a:lnTo>
                      <a:pt x="3578" y="1133"/>
                    </a:lnTo>
                    <a:cubicBezTo>
                      <a:pt x="3578" y="1101"/>
                      <a:pt x="3586" y="1069"/>
                      <a:pt x="3602" y="1037"/>
                    </a:cubicBezTo>
                    <a:close/>
                    <a:moveTo>
                      <a:pt x="5238" y="1102"/>
                    </a:moveTo>
                    <a:cubicBezTo>
                      <a:pt x="5238" y="1102"/>
                      <a:pt x="4484" y="1299"/>
                      <a:pt x="3990" y="1299"/>
                    </a:cubicBezTo>
                    <a:cubicBezTo>
                      <a:pt x="3811" y="1299"/>
                      <a:pt x="3665" y="1273"/>
                      <a:pt x="3603" y="1202"/>
                    </a:cubicBezTo>
                    <a:cubicBezTo>
                      <a:pt x="3587" y="1185"/>
                      <a:pt x="3578" y="1161"/>
                      <a:pt x="3578" y="1133"/>
                    </a:cubicBezTo>
                    <a:lnTo>
                      <a:pt x="3578" y="1133"/>
                    </a:lnTo>
                    <a:cubicBezTo>
                      <a:pt x="3578" y="1167"/>
                      <a:pt x="3586" y="1201"/>
                      <a:pt x="3603" y="1235"/>
                    </a:cubicBezTo>
                    <a:cubicBezTo>
                      <a:pt x="3669" y="1310"/>
                      <a:pt x="3817" y="1338"/>
                      <a:pt x="3998" y="1338"/>
                    </a:cubicBezTo>
                    <a:cubicBezTo>
                      <a:pt x="4461" y="1338"/>
                      <a:pt x="5142" y="1159"/>
                      <a:pt x="5238" y="1135"/>
                    </a:cubicBezTo>
                    <a:lnTo>
                      <a:pt x="5238" y="1102"/>
                    </a:lnTo>
                    <a:close/>
                    <a:moveTo>
                      <a:pt x="401" y="334"/>
                    </a:moveTo>
                    <a:lnTo>
                      <a:pt x="935" y="468"/>
                    </a:lnTo>
                    <a:lnTo>
                      <a:pt x="34" y="868"/>
                    </a:lnTo>
                    <a:lnTo>
                      <a:pt x="1" y="901"/>
                    </a:lnTo>
                    <a:lnTo>
                      <a:pt x="34" y="901"/>
                    </a:lnTo>
                    <a:cubicBezTo>
                      <a:pt x="56" y="901"/>
                      <a:pt x="1146" y="813"/>
                      <a:pt x="1969" y="813"/>
                    </a:cubicBezTo>
                    <a:cubicBezTo>
                      <a:pt x="2380" y="813"/>
                      <a:pt x="2725" y="835"/>
                      <a:pt x="2836" y="901"/>
                    </a:cubicBezTo>
                    <a:cubicBezTo>
                      <a:pt x="2969" y="968"/>
                      <a:pt x="2903" y="1168"/>
                      <a:pt x="2803" y="1369"/>
                    </a:cubicBezTo>
                    <a:cubicBezTo>
                      <a:pt x="2903" y="1168"/>
                      <a:pt x="3003" y="968"/>
                      <a:pt x="2836" y="868"/>
                    </a:cubicBezTo>
                    <a:cubicBezTo>
                      <a:pt x="2616" y="819"/>
                      <a:pt x="2396" y="788"/>
                      <a:pt x="2190" y="788"/>
                    </a:cubicBezTo>
                    <a:cubicBezTo>
                      <a:pt x="2114" y="788"/>
                      <a:pt x="2040" y="792"/>
                      <a:pt x="1969" y="801"/>
                    </a:cubicBezTo>
                    <a:cubicBezTo>
                      <a:pt x="1235" y="801"/>
                      <a:pt x="334" y="868"/>
                      <a:pt x="101" y="868"/>
                    </a:cubicBezTo>
                    <a:lnTo>
                      <a:pt x="1001" y="468"/>
                    </a:lnTo>
                    <a:lnTo>
                      <a:pt x="401" y="334"/>
                    </a:lnTo>
                    <a:close/>
                    <a:moveTo>
                      <a:pt x="2803" y="1369"/>
                    </a:moveTo>
                    <a:lnTo>
                      <a:pt x="2803" y="1369"/>
                    </a:lnTo>
                    <a:cubicBezTo>
                      <a:pt x="2669" y="1635"/>
                      <a:pt x="2536" y="1936"/>
                      <a:pt x="2869" y="2102"/>
                    </a:cubicBezTo>
                    <a:cubicBezTo>
                      <a:pt x="2569" y="1936"/>
                      <a:pt x="2702" y="1635"/>
                      <a:pt x="2803" y="1369"/>
                    </a:cubicBezTo>
                    <a:close/>
                    <a:moveTo>
                      <a:pt x="2869" y="2102"/>
                    </a:moveTo>
                    <a:cubicBezTo>
                      <a:pt x="2945" y="2138"/>
                      <a:pt x="3041" y="2166"/>
                      <a:pt x="3151" y="2186"/>
                    </a:cubicBezTo>
                    <a:lnTo>
                      <a:pt x="3151" y="2186"/>
                    </a:lnTo>
                    <a:cubicBezTo>
                      <a:pt x="3057" y="2164"/>
                      <a:pt x="2963" y="2136"/>
                      <a:pt x="2869" y="2102"/>
                    </a:cubicBezTo>
                    <a:close/>
                    <a:moveTo>
                      <a:pt x="5238" y="2169"/>
                    </a:moveTo>
                    <a:cubicBezTo>
                      <a:pt x="5158" y="2169"/>
                      <a:pt x="4525" y="2241"/>
                      <a:pt x="3909" y="2241"/>
                    </a:cubicBezTo>
                    <a:cubicBezTo>
                      <a:pt x="3637" y="2241"/>
                      <a:pt x="3367" y="2227"/>
                      <a:pt x="3151" y="2186"/>
                    </a:cubicBezTo>
                    <a:lnTo>
                      <a:pt x="3151" y="2186"/>
                    </a:lnTo>
                    <a:cubicBezTo>
                      <a:pt x="3424" y="2251"/>
                      <a:pt x="3697" y="2269"/>
                      <a:pt x="3970" y="2269"/>
                    </a:cubicBezTo>
                    <a:cubicBezTo>
                      <a:pt x="4404" y="2269"/>
                      <a:pt x="4804" y="2236"/>
                      <a:pt x="5238" y="2169"/>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371" name="Google Shape;371;p33"/>
              <p:cNvSpPr/>
              <p:nvPr/>
            </p:nvSpPr>
            <p:spPr>
              <a:xfrm>
                <a:off x="7560794" y="1086902"/>
                <a:ext cx="2152" cy="120828"/>
              </a:xfrm>
              <a:custGeom>
                <a:avLst/>
                <a:gdLst/>
                <a:ahLst/>
                <a:cxnLst/>
                <a:rect l="l" t="t" r="r" b="b"/>
                <a:pathLst>
                  <a:path w="101" h="5672" extrusionOk="0">
                    <a:moveTo>
                      <a:pt x="34" y="0"/>
                    </a:moveTo>
                    <a:cubicBezTo>
                      <a:pt x="34" y="0"/>
                      <a:pt x="0" y="1268"/>
                      <a:pt x="0" y="2836"/>
                    </a:cubicBezTo>
                    <a:cubicBezTo>
                      <a:pt x="0" y="4403"/>
                      <a:pt x="0" y="5671"/>
                      <a:pt x="34" y="5671"/>
                    </a:cubicBezTo>
                    <a:cubicBezTo>
                      <a:pt x="100" y="5671"/>
                      <a:pt x="100" y="4403"/>
                      <a:pt x="100" y="2836"/>
                    </a:cubicBezTo>
                    <a:cubicBezTo>
                      <a:pt x="100" y="1268"/>
                      <a:pt x="67" y="0"/>
                      <a:pt x="34"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372" name="Google Shape;372;p33"/>
              <p:cNvSpPr/>
              <p:nvPr/>
            </p:nvSpPr>
            <p:spPr>
              <a:xfrm>
                <a:off x="7511750" y="1074098"/>
                <a:ext cx="17788" cy="35554"/>
              </a:xfrm>
              <a:custGeom>
                <a:avLst/>
                <a:gdLst/>
                <a:ahLst/>
                <a:cxnLst/>
                <a:rect l="l" t="t" r="r" b="b"/>
                <a:pathLst>
                  <a:path w="835" h="1669" extrusionOk="0">
                    <a:moveTo>
                      <a:pt x="801" y="1"/>
                    </a:moveTo>
                    <a:cubicBezTo>
                      <a:pt x="801" y="1"/>
                      <a:pt x="801" y="134"/>
                      <a:pt x="768" y="301"/>
                    </a:cubicBezTo>
                    <a:cubicBezTo>
                      <a:pt x="701" y="501"/>
                      <a:pt x="568" y="701"/>
                      <a:pt x="401" y="835"/>
                    </a:cubicBezTo>
                    <a:cubicBezTo>
                      <a:pt x="301" y="902"/>
                      <a:pt x="201" y="1002"/>
                      <a:pt x="134" y="1102"/>
                    </a:cubicBezTo>
                    <a:cubicBezTo>
                      <a:pt x="34" y="1168"/>
                      <a:pt x="1" y="1302"/>
                      <a:pt x="1" y="1402"/>
                    </a:cubicBezTo>
                    <a:cubicBezTo>
                      <a:pt x="1" y="1469"/>
                      <a:pt x="1" y="1535"/>
                      <a:pt x="67" y="1602"/>
                    </a:cubicBezTo>
                    <a:cubicBezTo>
                      <a:pt x="67" y="1669"/>
                      <a:pt x="101" y="1669"/>
                      <a:pt x="101" y="1669"/>
                    </a:cubicBezTo>
                    <a:cubicBezTo>
                      <a:pt x="67" y="1602"/>
                      <a:pt x="34" y="1502"/>
                      <a:pt x="67" y="1402"/>
                    </a:cubicBezTo>
                    <a:cubicBezTo>
                      <a:pt x="67" y="1302"/>
                      <a:pt x="101" y="1235"/>
                      <a:pt x="167" y="1168"/>
                    </a:cubicBezTo>
                    <a:cubicBezTo>
                      <a:pt x="267" y="1068"/>
                      <a:pt x="368" y="968"/>
                      <a:pt x="468" y="902"/>
                    </a:cubicBezTo>
                    <a:cubicBezTo>
                      <a:pt x="634" y="735"/>
                      <a:pt x="768" y="535"/>
                      <a:pt x="801" y="301"/>
                    </a:cubicBezTo>
                    <a:cubicBezTo>
                      <a:pt x="835" y="201"/>
                      <a:pt x="835" y="101"/>
                      <a:pt x="801"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373" name="Google Shape;373;p33"/>
              <p:cNvSpPr/>
              <p:nvPr/>
            </p:nvSpPr>
            <p:spPr>
              <a:xfrm>
                <a:off x="7415112" y="2037772"/>
                <a:ext cx="31272" cy="78180"/>
              </a:xfrm>
              <a:custGeom>
                <a:avLst/>
                <a:gdLst/>
                <a:ahLst/>
                <a:cxnLst/>
                <a:rect l="l" t="t" r="r" b="b"/>
                <a:pathLst>
                  <a:path w="1468" h="3670" extrusionOk="0">
                    <a:moveTo>
                      <a:pt x="734" y="0"/>
                    </a:moveTo>
                    <a:cubicBezTo>
                      <a:pt x="334" y="0"/>
                      <a:pt x="0" y="334"/>
                      <a:pt x="0" y="734"/>
                    </a:cubicBezTo>
                    <a:lnTo>
                      <a:pt x="0" y="3670"/>
                    </a:lnTo>
                    <a:lnTo>
                      <a:pt x="1468" y="3670"/>
                    </a:lnTo>
                    <a:lnTo>
                      <a:pt x="1468" y="734"/>
                    </a:lnTo>
                    <a:cubicBezTo>
                      <a:pt x="1468" y="334"/>
                      <a:pt x="1134" y="0"/>
                      <a:pt x="734"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374" name="Google Shape;374;p33"/>
              <p:cNvSpPr/>
              <p:nvPr/>
            </p:nvSpPr>
            <p:spPr>
              <a:xfrm>
                <a:off x="7498243" y="2037772"/>
                <a:ext cx="31293" cy="78180"/>
              </a:xfrm>
              <a:custGeom>
                <a:avLst/>
                <a:gdLst/>
                <a:ahLst/>
                <a:cxnLst/>
                <a:rect l="l" t="t" r="r" b="b"/>
                <a:pathLst>
                  <a:path w="1469" h="3670" extrusionOk="0">
                    <a:moveTo>
                      <a:pt x="735" y="0"/>
                    </a:moveTo>
                    <a:cubicBezTo>
                      <a:pt x="334" y="0"/>
                      <a:pt x="1" y="334"/>
                      <a:pt x="1" y="734"/>
                    </a:cubicBezTo>
                    <a:lnTo>
                      <a:pt x="1" y="3670"/>
                    </a:lnTo>
                    <a:lnTo>
                      <a:pt x="1469" y="3670"/>
                    </a:lnTo>
                    <a:lnTo>
                      <a:pt x="1469" y="734"/>
                    </a:lnTo>
                    <a:cubicBezTo>
                      <a:pt x="1469" y="334"/>
                      <a:pt x="1135" y="0"/>
                      <a:pt x="735"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375" name="Google Shape;375;p33"/>
              <p:cNvSpPr/>
              <p:nvPr/>
            </p:nvSpPr>
            <p:spPr>
              <a:xfrm>
                <a:off x="7579265" y="2036345"/>
                <a:ext cx="31293" cy="78180"/>
              </a:xfrm>
              <a:custGeom>
                <a:avLst/>
                <a:gdLst/>
                <a:ahLst/>
                <a:cxnLst/>
                <a:rect l="l" t="t" r="r" b="b"/>
                <a:pathLst>
                  <a:path w="1469" h="3670" extrusionOk="0">
                    <a:moveTo>
                      <a:pt x="734" y="1"/>
                    </a:moveTo>
                    <a:cubicBezTo>
                      <a:pt x="334" y="1"/>
                      <a:pt x="1" y="334"/>
                      <a:pt x="1" y="734"/>
                    </a:cubicBezTo>
                    <a:lnTo>
                      <a:pt x="1" y="3670"/>
                    </a:lnTo>
                    <a:lnTo>
                      <a:pt x="1468" y="3670"/>
                    </a:lnTo>
                    <a:lnTo>
                      <a:pt x="1468" y="734"/>
                    </a:lnTo>
                    <a:cubicBezTo>
                      <a:pt x="1468" y="334"/>
                      <a:pt x="1135" y="1"/>
                      <a:pt x="734"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376" name="Google Shape;376;p33"/>
              <p:cNvSpPr/>
              <p:nvPr/>
            </p:nvSpPr>
            <p:spPr>
              <a:xfrm>
                <a:off x="7678758" y="2036345"/>
                <a:ext cx="31996" cy="78180"/>
              </a:xfrm>
              <a:custGeom>
                <a:avLst/>
                <a:gdLst/>
                <a:ahLst/>
                <a:cxnLst/>
                <a:rect l="l" t="t" r="r" b="b"/>
                <a:pathLst>
                  <a:path w="1502" h="3670" extrusionOk="0">
                    <a:moveTo>
                      <a:pt x="734" y="1"/>
                    </a:moveTo>
                    <a:cubicBezTo>
                      <a:pt x="334" y="1"/>
                      <a:pt x="1" y="334"/>
                      <a:pt x="1" y="734"/>
                    </a:cubicBezTo>
                    <a:lnTo>
                      <a:pt x="1" y="3670"/>
                    </a:lnTo>
                    <a:lnTo>
                      <a:pt x="1502" y="3670"/>
                    </a:lnTo>
                    <a:lnTo>
                      <a:pt x="1502" y="734"/>
                    </a:lnTo>
                    <a:cubicBezTo>
                      <a:pt x="1502" y="334"/>
                      <a:pt x="1168" y="1"/>
                      <a:pt x="734" y="1"/>
                    </a:cubicBezTo>
                    <a:close/>
                  </a:path>
                </a:pathLst>
              </a:custGeom>
              <a:solidFill>
                <a:srgbClr val="263238"/>
              </a:solidFill>
              <a:ln>
                <a:noFill/>
              </a:ln>
            </p:spPr>
            <p:txBody>
              <a:bodyPr spcFirstLastPara="1" wrap="square" lIns="182850" tIns="182850" rIns="182850" bIns="182850" anchor="ctr" anchorCtr="0">
                <a:noAutofit/>
              </a:bodyPr>
              <a:lstStyle/>
              <a:p>
                <a:endParaRPr sz="3600"/>
              </a:p>
            </p:txBody>
          </p:sp>
          <p:sp>
            <p:nvSpPr>
              <p:cNvPr id="377" name="Google Shape;377;p33"/>
              <p:cNvSpPr/>
              <p:nvPr/>
            </p:nvSpPr>
            <p:spPr>
              <a:xfrm>
                <a:off x="7365365" y="1979483"/>
                <a:ext cx="133609" cy="102359"/>
              </a:xfrm>
              <a:custGeom>
                <a:avLst/>
                <a:gdLst/>
                <a:ahLst/>
                <a:cxnLst/>
                <a:rect l="l" t="t" r="r" b="b"/>
                <a:pathLst>
                  <a:path w="6272" h="4805" extrusionOk="0">
                    <a:moveTo>
                      <a:pt x="0" y="1"/>
                    </a:moveTo>
                    <a:lnTo>
                      <a:pt x="0" y="4804"/>
                    </a:lnTo>
                    <a:cubicBezTo>
                      <a:pt x="100" y="4337"/>
                      <a:pt x="334" y="3970"/>
                      <a:pt x="701" y="3704"/>
                    </a:cubicBezTo>
                    <a:cubicBezTo>
                      <a:pt x="1034" y="3470"/>
                      <a:pt x="1334" y="3237"/>
                      <a:pt x="1635" y="2970"/>
                    </a:cubicBezTo>
                    <a:cubicBezTo>
                      <a:pt x="1935" y="2703"/>
                      <a:pt x="2068" y="2269"/>
                      <a:pt x="1968" y="1902"/>
                    </a:cubicBezTo>
                    <a:lnTo>
                      <a:pt x="1968" y="1902"/>
                    </a:lnTo>
                    <a:cubicBezTo>
                      <a:pt x="2041" y="1917"/>
                      <a:pt x="2114" y="1924"/>
                      <a:pt x="2185" y="1924"/>
                    </a:cubicBezTo>
                    <a:cubicBezTo>
                      <a:pt x="2766" y="1924"/>
                      <a:pt x="3269" y="1459"/>
                      <a:pt x="3269" y="835"/>
                    </a:cubicBezTo>
                    <a:cubicBezTo>
                      <a:pt x="3458" y="935"/>
                      <a:pt x="3662" y="983"/>
                      <a:pt x="3865" y="983"/>
                    </a:cubicBezTo>
                    <a:cubicBezTo>
                      <a:pt x="4270" y="983"/>
                      <a:pt x="4670" y="790"/>
                      <a:pt x="4937" y="435"/>
                    </a:cubicBezTo>
                    <a:cubicBezTo>
                      <a:pt x="5100" y="562"/>
                      <a:pt x="5283" y="621"/>
                      <a:pt x="5462" y="621"/>
                    </a:cubicBezTo>
                    <a:cubicBezTo>
                      <a:pt x="5797" y="621"/>
                      <a:pt x="6119" y="415"/>
                      <a:pt x="6271" y="68"/>
                    </a:cubicBezTo>
                    <a:lnTo>
                      <a:pt x="0" y="1"/>
                    </a:lnTo>
                    <a:close/>
                  </a:path>
                </a:pathLst>
              </a:custGeom>
              <a:solidFill>
                <a:srgbClr val="0E2124">
                  <a:alpha val="14550"/>
                </a:srgbClr>
              </a:solidFill>
              <a:ln>
                <a:noFill/>
              </a:ln>
            </p:spPr>
            <p:txBody>
              <a:bodyPr spcFirstLastPara="1" wrap="square" lIns="182850" tIns="182850" rIns="182850" bIns="182850" anchor="ctr" anchorCtr="0">
                <a:noAutofit/>
              </a:bodyPr>
              <a:lstStyle/>
              <a:p>
                <a:endParaRPr sz="3600"/>
              </a:p>
            </p:txBody>
          </p:sp>
          <p:sp>
            <p:nvSpPr>
              <p:cNvPr id="378" name="Google Shape;378;p33"/>
              <p:cNvSpPr/>
              <p:nvPr/>
            </p:nvSpPr>
            <p:spPr>
              <a:xfrm>
                <a:off x="7365365" y="1979185"/>
                <a:ext cx="429927" cy="1044"/>
              </a:xfrm>
              <a:custGeom>
                <a:avLst/>
                <a:gdLst/>
                <a:ahLst/>
                <a:cxnLst/>
                <a:rect l="l" t="t" r="r" b="b"/>
                <a:pathLst>
                  <a:path w="20182" h="49" extrusionOk="0">
                    <a:moveTo>
                      <a:pt x="1375" y="0"/>
                    </a:moveTo>
                    <a:cubicBezTo>
                      <a:pt x="500" y="0"/>
                      <a:pt x="0" y="4"/>
                      <a:pt x="0" y="15"/>
                    </a:cubicBezTo>
                    <a:cubicBezTo>
                      <a:pt x="0" y="15"/>
                      <a:pt x="4503" y="48"/>
                      <a:pt x="10107" y="48"/>
                    </a:cubicBezTo>
                    <a:lnTo>
                      <a:pt x="20181" y="48"/>
                    </a:lnTo>
                    <a:cubicBezTo>
                      <a:pt x="20181" y="48"/>
                      <a:pt x="15678" y="15"/>
                      <a:pt x="10107" y="15"/>
                    </a:cubicBezTo>
                    <a:cubicBezTo>
                      <a:pt x="6371" y="15"/>
                      <a:pt x="3125" y="0"/>
                      <a:pt x="1375"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379" name="Google Shape;379;p33"/>
              <p:cNvSpPr/>
              <p:nvPr/>
            </p:nvSpPr>
            <p:spPr>
              <a:xfrm>
                <a:off x="7638961" y="2061932"/>
                <a:ext cx="25606" cy="17788"/>
              </a:xfrm>
              <a:custGeom>
                <a:avLst/>
                <a:gdLst/>
                <a:ahLst/>
                <a:cxnLst/>
                <a:rect l="l" t="t" r="r" b="b"/>
                <a:pathLst>
                  <a:path w="1202" h="835" extrusionOk="0">
                    <a:moveTo>
                      <a:pt x="1" y="0"/>
                    </a:moveTo>
                    <a:lnTo>
                      <a:pt x="1" y="34"/>
                    </a:lnTo>
                    <a:lnTo>
                      <a:pt x="1" y="567"/>
                    </a:lnTo>
                    <a:cubicBezTo>
                      <a:pt x="1" y="601"/>
                      <a:pt x="1" y="668"/>
                      <a:pt x="1" y="734"/>
                    </a:cubicBezTo>
                    <a:cubicBezTo>
                      <a:pt x="34" y="701"/>
                      <a:pt x="67" y="668"/>
                      <a:pt x="67" y="634"/>
                    </a:cubicBezTo>
                    <a:lnTo>
                      <a:pt x="67" y="167"/>
                    </a:lnTo>
                    <a:lnTo>
                      <a:pt x="1135" y="167"/>
                    </a:lnTo>
                    <a:lnTo>
                      <a:pt x="1135" y="467"/>
                    </a:lnTo>
                    <a:lnTo>
                      <a:pt x="1135" y="834"/>
                    </a:lnTo>
                    <a:lnTo>
                      <a:pt x="1168" y="801"/>
                    </a:lnTo>
                    <a:lnTo>
                      <a:pt x="1201" y="801"/>
                    </a:lnTo>
                    <a:lnTo>
                      <a:pt x="1201" y="734"/>
                    </a:lnTo>
                    <a:lnTo>
                      <a:pt x="1201" y="401"/>
                    </a:lnTo>
                    <a:lnTo>
                      <a:pt x="1201" y="34"/>
                    </a:lnTo>
                    <a:lnTo>
                      <a:pt x="1168" y="0"/>
                    </a:lnTo>
                    <a:close/>
                  </a:path>
                </a:pathLst>
              </a:custGeom>
              <a:solidFill>
                <a:srgbClr val="EBEBEB"/>
              </a:solidFill>
              <a:ln>
                <a:noFill/>
              </a:ln>
            </p:spPr>
            <p:txBody>
              <a:bodyPr spcFirstLastPara="1" wrap="square" lIns="182850" tIns="182850" rIns="182850" bIns="182850" anchor="ctr" anchorCtr="0">
                <a:noAutofit/>
              </a:bodyPr>
              <a:lstStyle/>
              <a:p>
                <a:endParaRPr sz="3600"/>
              </a:p>
            </p:txBody>
          </p:sp>
          <p:sp>
            <p:nvSpPr>
              <p:cNvPr id="380" name="Google Shape;380;p33"/>
              <p:cNvSpPr/>
              <p:nvPr/>
            </p:nvSpPr>
            <p:spPr>
              <a:xfrm>
                <a:off x="7648207" y="2076845"/>
                <a:ext cx="15657" cy="17085"/>
              </a:xfrm>
              <a:custGeom>
                <a:avLst/>
                <a:gdLst/>
                <a:ahLst/>
                <a:cxnLst/>
                <a:rect l="l" t="t" r="r" b="b"/>
                <a:pathLst>
                  <a:path w="735" h="802" extrusionOk="0">
                    <a:moveTo>
                      <a:pt x="0" y="1"/>
                    </a:moveTo>
                    <a:lnTo>
                      <a:pt x="0" y="34"/>
                    </a:lnTo>
                    <a:lnTo>
                      <a:pt x="0" y="535"/>
                    </a:lnTo>
                    <a:cubicBezTo>
                      <a:pt x="0" y="601"/>
                      <a:pt x="0" y="668"/>
                      <a:pt x="0" y="735"/>
                    </a:cubicBezTo>
                    <a:cubicBezTo>
                      <a:pt x="34" y="701"/>
                      <a:pt x="67" y="635"/>
                      <a:pt x="67" y="601"/>
                    </a:cubicBezTo>
                    <a:lnTo>
                      <a:pt x="67" y="134"/>
                    </a:lnTo>
                    <a:lnTo>
                      <a:pt x="667" y="134"/>
                    </a:lnTo>
                    <a:lnTo>
                      <a:pt x="667" y="801"/>
                    </a:lnTo>
                    <a:lnTo>
                      <a:pt x="701" y="768"/>
                    </a:lnTo>
                    <a:lnTo>
                      <a:pt x="734" y="768"/>
                    </a:lnTo>
                    <a:lnTo>
                      <a:pt x="734" y="735"/>
                    </a:lnTo>
                    <a:lnTo>
                      <a:pt x="734" y="401"/>
                    </a:lnTo>
                    <a:lnTo>
                      <a:pt x="734" y="201"/>
                    </a:lnTo>
                    <a:lnTo>
                      <a:pt x="734" y="34"/>
                    </a:lnTo>
                    <a:lnTo>
                      <a:pt x="701" y="1"/>
                    </a:lnTo>
                    <a:close/>
                  </a:path>
                </a:pathLst>
              </a:custGeom>
              <a:solidFill>
                <a:srgbClr val="EBEBEB"/>
              </a:solidFill>
              <a:ln>
                <a:noFill/>
              </a:ln>
            </p:spPr>
            <p:txBody>
              <a:bodyPr spcFirstLastPara="1" wrap="square" lIns="182850" tIns="182850" rIns="182850" bIns="182850" anchor="ctr" anchorCtr="0">
                <a:noAutofit/>
              </a:bodyPr>
              <a:lstStyle/>
              <a:p>
                <a:endParaRPr sz="3600"/>
              </a:p>
            </p:txBody>
          </p:sp>
          <p:sp>
            <p:nvSpPr>
              <p:cNvPr id="381" name="Google Shape;381;p33"/>
              <p:cNvSpPr/>
              <p:nvPr/>
            </p:nvSpPr>
            <p:spPr>
              <a:xfrm>
                <a:off x="7644649" y="1956048"/>
                <a:ext cx="35554" cy="17063"/>
              </a:xfrm>
              <a:custGeom>
                <a:avLst/>
                <a:gdLst/>
                <a:ahLst/>
                <a:cxnLst/>
                <a:rect l="l" t="t" r="r" b="b"/>
                <a:pathLst>
                  <a:path w="1669" h="801" extrusionOk="0">
                    <a:moveTo>
                      <a:pt x="34" y="0"/>
                    </a:moveTo>
                    <a:lnTo>
                      <a:pt x="0" y="34"/>
                    </a:lnTo>
                    <a:lnTo>
                      <a:pt x="0" y="400"/>
                    </a:lnTo>
                    <a:lnTo>
                      <a:pt x="0" y="734"/>
                    </a:lnTo>
                    <a:lnTo>
                      <a:pt x="0" y="767"/>
                    </a:lnTo>
                    <a:lnTo>
                      <a:pt x="34" y="767"/>
                    </a:lnTo>
                    <a:cubicBezTo>
                      <a:pt x="44" y="767"/>
                      <a:pt x="55" y="766"/>
                      <a:pt x="65" y="765"/>
                    </a:cubicBezTo>
                    <a:lnTo>
                      <a:pt x="65" y="765"/>
                    </a:lnTo>
                    <a:lnTo>
                      <a:pt x="67" y="767"/>
                    </a:lnTo>
                    <a:lnTo>
                      <a:pt x="67" y="765"/>
                    </a:lnTo>
                    <a:lnTo>
                      <a:pt x="67" y="765"/>
                    </a:lnTo>
                    <a:cubicBezTo>
                      <a:pt x="521" y="734"/>
                      <a:pt x="941" y="734"/>
                      <a:pt x="1201" y="734"/>
                    </a:cubicBezTo>
                    <a:lnTo>
                      <a:pt x="67" y="734"/>
                    </a:lnTo>
                    <a:lnTo>
                      <a:pt x="67" y="134"/>
                    </a:lnTo>
                    <a:lnTo>
                      <a:pt x="1602" y="134"/>
                    </a:lnTo>
                    <a:lnTo>
                      <a:pt x="1602" y="601"/>
                    </a:lnTo>
                    <a:cubicBezTo>
                      <a:pt x="1602" y="667"/>
                      <a:pt x="1602" y="734"/>
                      <a:pt x="1602" y="801"/>
                    </a:cubicBezTo>
                    <a:cubicBezTo>
                      <a:pt x="1635" y="734"/>
                      <a:pt x="1668" y="634"/>
                      <a:pt x="1668" y="534"/>
                    </a:cubicBezTo>
                    <a:lnTo>
                      <a:pt x="1668" y="34"/>
                    </a:lnTo>
                    <a:lnTo>
                      <a:pt x="1668" y="0"/>
                    </a:lnTo>
                    <a:close/>
                  </a:path>
                </a:pathLst>
              </a:custGeom>
              <a:solidFill>
                <a:srgbClr val="EBEBEB"/>
              </a:solidFill>
              <a:ln>
                <a:noFill/>
              </a:ln>
            </p:spPr>
            <p:txBody>
              <a:bodyPr spcFirstLastPara="1" wrap="square" lIns="182850" tIns="182850" rIns="182850" bIns="182850" anchor="ctr" anchorCtr="0">
                <a:noAutofit/>
              </a:bodyPr>
              <a:lstStyle/>
              <a:p>
                <a:endParaRPr sz="3600"/>
              </a:p>
            </p:txBody>
          </p:sp>
          <p:sp>
            <p:nvSpPr>
              <p:cNvPr id="382" name="Google Shape;382;p33"/>
              <p:cNvSpPr/>
              <p:nvPr/>
            </p:nvSpPr>
            <p:spPr>
              <a:xfrm>
                <a:off x="7530946" y="2130874"/>
                <a:ext cx="35554" cy="16360"/>
              </a:xfrm>
              <a:custGeom>
                <a:avLst/>
                <a:gdLst/>
                <a:ahLst/>
                <a:cxnLst/>
                <a:rect l="l" t="t" r="r" b="b"/>
                <a:pathLst>
                  <a:path w="1669" h="768" extrusionOk="0">
                    <a:moveTo>
                      <a:pt x="67" y="33"/>
                    </a:moveTo>
                    <a:cubicBezTo>
                      <a:pt x="78" y="33"/>
                      <a:pt x="75" y="40"/>
                      <a:pt x="67" y="48"/>
                    </a:cubicBezTo>
                    <a:lnTo>
                      <a:pt x="67" y="48"/>
                    </a:lnTo>
                    <a:lnTo>
                      <a:pt x="67" y="33"/>
                    </a:lnTo>
                    <a:close/>
                    <a:moveTo>
                      <a:pt x="45" y="67"/>
                    </a:moveTo>
                    <a:cubicBezTo>
                      <a:pt x="37" y="72"/>
                      <a:pt x="30" y="76"/>
                      <a:pt x="27" y="76"/>
                    </a:cubicBezTo>
                    <a:cubicBezTo>
                      <a:pt x="26" y="76"/>
                      <a:pt x="27" y="73"/>
                      <a:pt x="34" y="67"/>
                    </a:cubicBezTo>
                    <a:close/>
                    <a:moveTo>
                      <a:pt x="34" y="0"/>
                    </a:moveTo>
                    <a:lnTo>
                      <a:pt x="0" y="67"/>
                    </a:lnTo>
                    <a:lnTo>
                      <a:pt x="0" y="701"/>
                    </a:lnTo>
                    <a:lnTo>
                      <a:pt x="34" y="701"/>
                    </a:lnTo>
                    <a:lnTo>
                      <a:pt x="67" y="734"/>
                    </a:lnTo>
                    <a:lnTo>
                      <a:pt x="67" y="400"/>
                    </a:lnTo>
                    <a:lnTo>
                      <a:pt x="67" y="67"/>
                    </a:lnTo>
                    <a:lnTo>
                      <a:pt x="1601" y="67"/>
                    </a:lnTo>
                    <a:lnTo>
                      <a:pt x="1601" y="567"/>
                    </a:lnTo>
                    <a:cubicBezTo>
                      <a:pt x="1601" y="600"/>
                      <a:pt x="1601" y="701"/>
                      <a:pt x="1601" y="767"/>
                    </a:cubicBezTo>
                    <a:cubicBezTo>
                      <a:pt x="1601" y="767"/>
                      <a:pt x="1668" y="701"/>
                      <a:pt x="1668" y="567"/>
                    </a:cubicBezTo>
                    <a:lnTo>
                      <a:pt x="1668" y="67"/>
                    </a:lnTo>
                    <a:lnTo>
                      <a:pt x="1668" y="0"/>
                    </a:lnTo>
                    <a:close/>
                  </a:path>
                </a:pathLst>
              </a:custGeom>
              <a:solidFill>
                <a:srgbClr val="E0E0E0"/>
              </a:solidFill>
              <a:ln>
                <a:noFill/>
              </a:ln>
            </p:spPr>
            <p:txBody>
              <a:bodyPr spcFirstLastPara="1" wrap="square" lIns="182850" tIns="182850" rIns="182850" bIns="182850" anchor="ctr" anchorCtr="0">
                <a:noAutofit/>
              </a:bodyPr>
              <a:lstStyle/>
              <a:p>
                <a:endParaRPr sz="3600"/>
              </a:p>
            </p:txBody>
          </p:sp>
          <p:sp>
            <p:nvSpPr>
              <p:cNvPr id="383" name="Google Shape;383;p33"/>
              <p:cNvSpPr/>
              <p:nvPr/>
            </p:nvSpPr>
            <p:spPr>
              <a:xfrm>
                <a:off x="7132248" y="1703033"/>
                <a:ext cx="150673" cy="228128"/>
              </a:xfrm>
              <a:custGeom>
                <a:avLst/>
                <a:gdLst/>
                <a:ahLst/>
                <a:cxnLst/>
                <a:rect l="l" t="t" r="r" b="b"/>
                <a:pathLst>
                  <a:path w="7073" h="10709" extrusionOk="0">
                    <a:moveTo>
                      <a:pt x="3570" y="1"/>
                    </a:moveTo>
                    <a:cubicBezTo>
                      <a:pt x="3570" y="1"/>
                      <a:pt x="34" y="10408"/>
                      <a:pt x="1" y="10709"/>
                    </a:cubicBezTo>
                    <a:lnTo>
                      <a:pt x="7073" y="10709"/>
                    </a:lnTo>
                    <a:lnTo>
                      <a:pt x="3570" y="1"/>
                    </a:ln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384" name="Google Shape;384;p33"/>
              <p:cNvSpPr/>
              <p:nvPr/>
            </p:nvSpPr>
            <p:spPr>
              <a:xfrm>
                <a:off x="7147886" y="1996548"/>
                <a:ext cx="134334" cy="573463"/>
              </a:xfrm>
              <a:custGeom>
                <a:avLst/>
                <a:gdLst/>
                <a:ahLst/>
                <a:cxnLst/>
                <a:rect l="l" t="t" r="r" b="b"/>
                <a:pathLst>
                  <a:path w="6306" h="26920" extrusionOk="0">
                    <a:moveTo>
                      <a:pt x="1" y="1"/>
                    </a:moveTo>
                    <a:lnTo>
                      <a:pt x="1" y="26920"/>
                    </a:lnTo>
                    <a:lnTo>
                      <a:pt x="6305" y="26920"/>
                    </a:lnTo>
                    <a:lnTo>
                      <a:pt x="6305" y="1"/>
                    </a:lnTo>
                    <a:close/>
                  </a:path>
                </a:pathLst>
              </a:custGeom>
              <a:solidFill>
                <a:schemeClr val="lt2"/>
              </a:solidFill>
              <a:ln>
                <a:noFill/>
              </a:ln>
            </p:spPr>
            <p:txBody>
              <a:bodyPr spcFirstLastPara="1" wrap="square" lIns="182850" tIns="182850" rIns="182850" bIns="182850" anchor="ctr" anchorCtr="0">
                <a:noAutofit/>
              </a:bodyPr>
              <a:lstStyle/>
              <a:p>
                <a:endParaRPr sz="3600"/>
              </a:p>
            </p:txBody>
          </p:sp>
          <p:sp>
            <p:nvSpPr>
              <p:cNvPr id="385" name="Google Shape;385;p33"/>
              <p:cNvSpPr/>
              <p:nvPr/>
            </p:nvSpPr>
            <p:spPr>
              <a:xfrm>
                <a:off x="7137937" y="2447099"/>
                <a:ext cx="144282" cy="123682"/>
              </a:xfrm>
              <a:custGeom>
                <a:avLst/>
                <a:gdLst/>
                <a:ahLst/>
                <a:cxnLst/>
                <a:rect l="l" t="t" r="r" b="b"/>
                <a:pathLst>
                  <a:path w="6773" h="5806" extrusionOk="0">
                    <a:moveTo>
                      <a:pt x="1" y="1"/>
                    </a:moveTo>
                    <a:lnTo>
                      <a:pt x="1" y="5805"/>
                    </a:lnTo>
                    <a:lnTo>
                      <a:pt x="6772" y="5805"/>
                    </a:lnTo>
                    <a:lnTo>
                      <a:pt x="6772" y="1"/>
                    </a:lnTo>
                    <a:close/>
                  </a:path>
                </a:pathLst>
              </a:custGeom>
              <a:solidFill>
                <a:schemeClr val="lt2"/>
              </a:solidFill>
              <a:ln>
                <a:noFill/>
              </a:ln>
            </p:spPr>
            <p:txBody>
              <a:bodyPr spcFirstLastPara="1" wrap="square" lIns="182850" tIns="182850" rIns="182850" bIns="182850" anchor="ctr" anchorCtr="0">
                <a:noAutofit/>
              </a:bodyPr>
              <a:lstStyle/>
              <a:p>
                <a:endParaRPr sz="3600"/>
              </a:p>
            </p:txBody>
          </p:sp>
          <p:sp>
            <p:nvSpPr>
              <p:cNvPr id="386" name="Google Shape;386;p33"/>
              <p:cNvSpPr/>
              <p:nvPr/>
            </p:nvSpPr>
            <p:spPr>
              <a:xfrm>
                <a:off x="7115908" y="1898482"/>
                <a:ext cx="185481" cy="98077"/>
              </a:xfrm>
              <a:custGeom>
                <a:avLst/>
                <a:gdLst/>
                <a:ahLst/>
                <a:cxnLst/>
                <a:rect l="l" t="t" r="r" b="b"/>
                <a:pathLst>
                  <a:path w="8707" h="4604" extrusionOk="0">
                    <a:moveTo>
                      <a:pt x="1" y="0"/>
                    </a:moveTo>
                    <a:lnTo>
                      <a:pt x="1" y="1535"/>
                    </a:lnTo>
                    <a:lnTo>
                      <a:pt x="1" y="4604"/>
                    </a:lnTo>
                    <a:lnTo>
                      <a:pt x="8707" y="4604"/>
                    </a:lnTo>
                    <a:lnTo>
                      <a:pt x="8707" y="1535"/>
                    </a:lnTo>
                    <a:lnTo>
                      <a:pt x="8707" y="0"/>
                    </a:lnTo>
                    <a:lnTo>
                      <a:pt x="7206" y="0"/>
                    </a:lnTo>
                    <a:lnTo>
                      <a:pt x="7206" y="1535"/>
                    </a:lnTo>
                    <a:lnTo>
                      <a:pt x="6238" y="1535"/>
                    </a:lnTo>
                    <a:lnTo>
                      <a:pt x="6238" y="0"/>
                    </a:lnTo>
                    <a:lnTo>
                      <a:pt x="4704" y="0"/>
                    </a:lnTo>
                    <a:lnTo>
                      <a:pt x="4704" y="1535"/>
                    </a:lnTo>
                    <a:lnTo>
                      <a:pt x="3870" y="1535"/>
                    </a:lnTo>
                    <a:lnTo>
                      <a:pt x="3870" y="0"/>
                    </a:lnTo>
                    <a:lnTo>
                      <a:pt x="2369" y="0"/>
                    </a:lnTo>
                    <a:lnTo>
                      <a:pt x="2369" y="1535"/>
                    </a:lnTo>
                    <a:lnTo>
                      <a:pt x="1502" y="1535"/>
                    </a:lnTo>
                    <a:lnTo>
                      <a:pt x="1502" y="0"/>
                    </a:lnTo>
                    <a:close/>
                  </a:path>
                </a:pathLst>
              </a:custGeom>
              <a:solidFill>
                <a:schemeClr val="lt2"/>
              </a:solidFill>
              <a:ln>
                <a:noFill/>
              </a:ln>
            </p:spPr>
            <p:txBody>
              <a:bodyPr spcFirstLastPara="1" wrap="square" lIns="182850" tIns="182850" rIns="182850" bIns="182850" anchor="ctr" anchorCtr="0">
                <a:noAutofit/>
              </a:bodyPr>
              <a:lstStyle/>
              <a:p>
                <a:endParaRPr sz="3600"/>
              </a:p>
            </p:txBody>
          </p:sp>
          <p:sp>
            <p:nvSpPr>
              <p:cNvPr id="387" name="Google Shape;387;p33"/>
              <p:cNvSpPr/>
              <p:nvPr/>
            </p:nvSpPr>
            <p:spPr>
              <a:xfrm>
                <a:off x="7194075" y="2051280"/>
                <a:ext cx="36278" cy="84571"/>
              </a:xfrm>
              <a:custGeom>
                <a:avLst/>
                <a:gdLst/>
                <a:ahLst/>
                <a:cxnLst/>
                <a:rect l="l" t="t" r="r" b="b"/>
                <a:pathLst>
                  <a:path w="1703" h="3970" extrusionOk="0">
                    <a:moveTo>
                      <a:pt x="835" y="0"/>
                    </a:moveTo>
                    <a:cubicBezTo>
                      <a:pt x="368" y="0"/>
                      <a:pt x="1" y="367"/>
                      <a:pt x="1" y="834"/>
                    </a:cubicBezTo>
                    <a:lnTo>
                      <a:pt x="1" y="3970"/>
                    </a:lnTo>
                    <a:lnTo>
                      <a:pt x="1702" y="3970"/>
                    </a:lnTo>
                    <a:lnTo>
                      <a:pt x="1669" y="834"/>
                    </a:lnTo>
                    <a:cubicBezTo>
                      <a:pt x="1669" y="367"/>
                      <a:pt x="1302" y="0"/>
                      <a:pt x="835"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388" name="Google Shape;388;p33"/>
              <p:cNvSpPr/>
              <p:nvPr/>
            </p:nvSpPr>
            <p:spPr>
              <a:xfrm>
                <a:off x="7194075" y="2181323"/>
                <a:ext cx="36278" cy="84571"/>
              </a:xfrm>
              <a:custGeom>
                <a:avLst/>
                <a:gdLst/>
                <a:ahLst/>
                <a:cxnLst/>
                <a:rect l="l" t="t" r="r" b="b"/>
                <a:pathLst>
                  <a:path w="1703" h="3970" extrusionOk="0">
                    <a:moveTo>
                      <a:pt x="835" y="0"/>
                    </a:moveTo>
                    <a:cubicBezTo>
                      <a:pt x="368" y="0"/>
                      <a:pt x="1" y="367"/>
                      <a:pt x="1" y="834"/>
                    </a:cubicBezTo>
                    <a:lnTo>
                      <a:pt x="1" y="3970"/>
                    </a:lnTo>
                    <a:lnTo>
                      <a:pt x="1702" y="3970"/>
                    </a:lnTo>
                    <a:lnTo>
                      <a:pt x="1669" y="834"/>
                    </a:lnTo>
                    <a:cubicBezTo>
                      <a:pt x="1669" y="367"/>
                      <a:pt x="1302" y="0"/>
                      <a:pt x="835"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389" name="Google Shape;389;p33"/>
              <p:cNvSpPr/>
              <p:nvPr/>
            </p:nvSpPr>
            <p:spPr>
              <a:xfrm>
                <a:off x="7194075" y="2311367"/>
                <a:ext cx="36278" cy="84592"/>
              </a:xfrm>
              <a:custGeom>
                <a:avLst/>
                <a:gdLst/>
                <a:ahLst/>
                <a:cxnLst/>
                <a:rect l="l" t="t" r="r" b="b"/>
                <a:pathLst>
                  <a:path w="1703" h="3971" extrusionOk="0">
                    <a:moveTo>
                      <a:pt x="835" y="1"/>
                    </a:moveTo>
                    <a:cubicBezTo>
                      <a:pt x="368" y="1"/>
                      <a:pt x="1" y="368"/>
                      <a:pt x="1" y="835"/>
                    </a:cubicBezTo>
                    <a:lnTo>
                      <a:pt x="1" y="3970"/>
                    </a:lnTo>
                    <a:lnTo>
                      <a:pt x="1702" y="3970"/>
                    </a:lnTo>
                    <a:lnTo>
                      <a:pt x="1669" y="835"/>
                    </a:lnTo>
                    <a:cubicBezTo>
                      <a:pt x="1669" y="368"/>
                      <a:pt x="1302" y="1"/>
                      <a:pt x="835"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390" name="Google Shape;390;p33"/>
              <p:cNvSpPr/>
              <p:nvPr/>
            </p:nvSpPr>
            <p:spPr>
              <a:xfrm>
                <a:off x="7147183" y="1996548"/>
                <a:ext cx="51190" cy="125791"/>
              </a:xfrm>
              <a:custGeom>
                <a:avLst/>
                <a:gdLst/>
                <a:ahLst/>
                <a:cxnLst/>
                <a:rect l="l" t="t" r="r" b="b"/>
                <a:pathLst>
                  <a:path w="2403" h="5905" extrusionOk="0">
                    <a:moveTo>
                      <a:pt x="0" y="1"/>
                    </a:moveTo>
                    <a:lnTo>
                      <a:pt x="0" y="5905"/>
                    </a:lnTo>
                    <a:cubicBezTo>
                      <a:pt x="801" y="5538"/>
                      <a:pt x="1068" y="4537"/>
                      <a:pt x="601" y="3770"/>
                    </a:cubicBezTo>
                    <a:cubicBezTo>
                      <a:pt x="1301" y="3303"/>
                      <a:pt x="1535" y="2402"/>
                      <a:pt x="1201" y="1635"/>
                    </a:cubicBezTo>
                    <a:cubicBezTo>
                      <a:pt x="1168" y="1602"/>
                      <a:pt x="1168" y="1568"/>
                      <a:pt x="1168" y="1535"/>
                    </a:cubicBezTo>
                    <a:cubicBezTo>
                      <a:pt x="1168" y="1468"/>
                      <a:pt x="1235" y="1435"/>
                      <a:pt x="1301" y="1402"/>
                    </a:cubicBezTo>
                    <a:cubicBezTo>
                      <a:pt x="1568" y="1268"/>
                      <a:pt x="1802" y="1101"/>
                      <a:pt x="2035" y="901"/>
                    </a:cubicBezTo>
                    <a:cubicBezTo>
                      <a:pt x="2302" y="668"/>
                      <a:pt x="2402" y="334"/>
                      <a:pt x="2402" y="1"/>
                    </a:cubicBezTo>
                    <a:close/>
                  </a:path>
                </a:pathLst>
              </a:custGeom>
              <a:solidFill>
                <a:srgbClr val="0E2124">
                  <a:alpha val="14550"/>
                </a:srgbClr>
              </a:solidFill>
              <a:ln>
                <a:noFill/>
              </a:ln>
            </p:spPr>
            <p:txBody>
              <a:bodyPr spcFirstLastPara="1" wrap="square" lIns="182850" tIns="182850" rIns="182850" bIns="182850" anchor="ctr" anchorCtr="0">
                <a:noAutofit/>
              </a:bodyPr>
              <a:lstStyle/>
              <a:p>
                <a:endParaRPr sz="3600"/>
              </a:p>
            </p:txBody>
          </p:sp>
          <p:sp>
            <p:nvSpPr>
              <p:cNvPr id="391" name="Google Shape;391;p33"/>
              <p:cNvSpPr/>
              <p:nvPr/>
            </p:nvSpPr>
            <p:spPr>
              <a:xfrm>
                <a:off x="7115908" y="1995120"/>
                <a:ext cx="184778" cy="2152"/>
              </a:xfrm>
              <a:custGeom>
                <a:avLst/>
                <a:gdLst/>
                <a:ahLst/>
                <a:cxnLst/>
                <a:rect l="l" t="t" r="r" b="b"/>
                <a:pathLst>
                  <a:path w="8674" h="101" extrusionOk="0">
                    <a:moveTo>
                      <a:pt x="4337" y="1"/>
                    </a:moveTo>
                    <a:cubicBezTo>
                      <a:pt x="1935" y="1"/>
                      <a:pt x="1" y="34"/>
                      <a:pt x="1" y="68"/>
                    </a:cubicBezTo>
                    <a:cubicBezTo>
                      <a:pt x="1" y="68"/>
                      <a:pt x="1935" y="101"/>
                      <a:pt x="4337" y="101"/>
                    </a:cubicBezTo>
                    <a:cubicBezTo>
                      <a:pt x="6705" y="101"/>
                      <a:pt x="8674" y="101"/>
                      <a:pt x="8674" y="68"/>
                    </a:cubicBezTo>
                    <a:cubicBezTo>
                      <a:pt x="8674" y="1"/>
                      <a:pt x="6705" y="1"/>
                      <a:pt x="4337"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392" name="Google Shape;392;p33"/>
              <p:cNvSpPr/>
              <p:nvPr/>
            </p:nvSpPr>
            <p:spPr>
              <a:xfrm>
                <a:off x="7137234" y="2446396"/>
                <a:ext cx="140000" cy="1449"/>
              </a:xfrm>
              <a:custGeom>
                <a:avLst/>
                <a:gdLst/>
                <a:ahLst/>
                <a:cxnLst/>
                <a:rect l="l" t="t" r="r" b="b"/>
                <a:pathLst>
                  <a:path w="6572" h="68" extrusionOk="0">
                    <a:moveTo>
                      <a:pt x="3303" y="1"/>
                    </a:moveTo>
                    <a:cubicBezTo>
                      <a:pt x="1468" y="1"/>
                      <a:pt x="0" y="1"/>
                      <a:pt x="0" y="34"/>
                    </a:cubicBezTo>
                    <a:cubicBezTo>
                      <a:pt x="0" y="67"/>
                      <a:pt x="1468" y="67"/>
                      <a:pt x="3303" y="67"/>
                    </a:cubicBezTo>
                    <a:cubicBezTo>
                      <a:pt x="5104" y="67"/>
                      <a:pt x="6572" y="67"/>
                      <a:pt x="6572" y="34"/>
                    </a:cubicBezTo>
                    <a:cubicBezTo>
                      <a:pt x="6572" y="1"/>
                      <a:pt x="5104" y="1"/>
                      <a:pt x="3303"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393" name="Google Shape;393;p33"/>
              <p:cNvSpPr/>
              <p:nvPr/>
            </p:nvSpPr>
            <p:spPr>
              <a:xfrm>
                <a:off x="7279358" y="2145084"/>
                <a:ext cx="458366" cy="395822"/>
              </a:xfrm>
              <a:custGeom>
                <a:avLst/>
                <a:gdLst/>
                <a:ahLst/>
                <a:cxnLst/>
                <a:rect l="l" t="t" r="r" b="b"/>
                <a:pathLst>
                  <a:path w="21517" h="18581" extrusionOk="0">
                    <a:moveTo>
                      <a:pt x="1" y="0"/>
                    </a:moveTo>
                    <a:lnTo>
                      <a:pt x="1" y="18580"/>
                    </a:lnTo>
                    <a:cubicBezTo>
                      <a:pt x="6072" y="14577"/>
                      <a:pt x="19181" y="5704"/>
                      <a:pt x="21516" y="1701"/>
                    </a:cubicBezTo>
                    <a:lnTo>
                      <a:pt x="20549" y="1701"/>
                    </a:lnTo>
                    <a:lnTo>
                      <a:pt x="20549" y="0"/>
                    </a:lnTo>
                    <a:lnTo>
                      <a:pt x="18848" y="0"/>
                    </a:lnTo>
                    <a:lnTo>
                      <a:pt x="18848" y="1701"/>
                    </a:lnTo>
                    <a:lnTo>
                      <a:pt x="17847" y="1701"/>
                    </a:lnTo>
                    <a:lnTo>
                      <a:pt x="17847" y="0"/>
                    </a:lnTo>
                    <a:lnTo>
                      <a:pt x="16146" y="0"/>
                    </a:lnTo>
                    <a:lnTo>
                      <a:pt x="16146" y="1701"/>
                    </a:lnTo>
                    <a:lnTo>
                      <a:pt x="15145" y="1701"/>
                    </a:lnTo>
                    <a:lnTo>
                      <a:pt x="15145" y="0"/>
                    </a:lnTo>
                    <a:lnTo>
                      <a:pt x="13477" y="0"/>
                    </a:lnTo>
                    <a:lnTo>
                      <a:pt x="13477" y="1701"/>
                    </a:lnTo>
                    <a:lnTo>
                      <a:pt x="12476" y="1701"/>
                    </a:lnTo>
                    <a:lnTo>
                      <a:pt x="12476" y="0"/>
                    </a:lnTo>
                    <a:lnTo>
                      <a:pt x="10775" y="0"/>
                    </a:lnTo>
                    <a:lnTo>
                      <a:pt x="10775" y="1701"/>
                    </a:lnTo>
                    <a:lnTo>
                      <a:pt x="9774" y="1701"/>
                    </a:lnTo>
                    <a:lnTo>
                      <a:pt x="9774" y="0"/>
                    </a:lnTo>
                    <a:lnTo>
                      <a:pt x="8073" y="0"/>
                    </a:lnTo>
                    <a:lnTo>
                      <a:pt x="8073" y="1701"/>
                    </a:lnTo>
                    <a:lnTo>
                      <a:pt x="7073" y="1701"/>
                    </a:lnTo>
                    <a:lnTo>
                      <a:pt x="7073" y="0"/>
                    </a:lnTo>
                    <a:lnTo>
                      <a:pt x="5371" y="0"/>
                    </a:lnTo>
                    <a:lnTo>
                      <a:pt x="5371" y="1701"/>
                    </a:lnTo>
                    <a:lnTo>
                      <a:pt x="4371" y="1701"/>
                    </a:lnTo>
                    <a:lnTo>
                      <a:pt x="4371" y="0"/>
                    </a:lnTo>
                    <a:lnTo>
                      <a:pt x="2669" y="0"/>
                    </a:lnTo>
                    <a:lnTo>
                      <a:pt x="2669" y="1701"/>
                    </a:lnTo>
                    <a:lnTo>
                      <a:pt x="1669" y="1701"/>
                    </a:lnTo>
                    <a:lnTo>
                      <a:pt x="1669" y="0"/>
                    </a:lnTo>
                    <a:close/>
                  </a:path>
                </a:pathLst>
              </a:custGeom>
              <a:solidFill>
                <a:schemeClr val="lt2"/>
              </a:solidFill>
              <a:ln>
                <a:noFill/>
              </a:ln>
            </p:spPr>
            <p:txBody>
              <a:bodyPr spcFirstLastPara="1" wrap="square" lIns="182850" tIns="182850" rIns="182850" bIns="182850" anchor="ctr" anchorCtr="0">
                <a:noAutofit/>
              </a:bodyPr>
              <a:lstStyle/>
              <a:p>
                <a:endParaRPr sz="3600"/>
              </a:p>
            </p:txBody>
          </p:sp>
          <p:sp>
            <p:nvSpPr>
              <p:cNvPr id="394" name="Google Shape;394;p33"/>
              <p:cNvSpPr/>
              <p:nvPr/>
            </p:nvSpPr>
            <p:spPr>
              <a:xfrm>
                <a:off x="7278655" y="2144360"/>
                <a:ext cx="459772" cy="397952"/>
              </a:xfrm>
              <a:custGeom>
                <a:avLst/>
                <a:gdLst/>
                <a:ahLst/>
                <a:cxnLst/>
                <a:rect l="l" t="t" r="r" b="b"/>
                <a:pathLst>
                  <a:path w="21583" h="18681" extrusionOk="0">
                    <a:moveTo>
                      <a:pt x="16145" y="1"/>
                    </a:moveTo>
                    <a:lnTo>
                      <a:pt x="16145" y="1702"/>
                    </a:lnTo>
                    <a:lnTo>
                      <a:pt x="15178" y="1702"/>
                    </a:lnTo>
                    <a:lnTo>
                      <a:pt x="15211" y="1735"/>
                    </a:lnTo>
                    <a:lnTo>
                      <a:pt x="16245" y="1735"/>
                    </a:lnTo>
                    <a:lnTo>
                      <a:pt x="16245" y="34"/>
                    </a:lnTo>
                    <a:lnTo>
                      <a:pt x="17913" y="34"/>
                    </a:lnTo>
                    <a:lnTo>
                      <a:pt x="17913" y="1"/>
                    </a:lnTo>
                    <a:close/>
                    <a:moveTo>
                      <a:pt x="18914" y="34"/>
                    </a:moveTo>
                    <a:lnTo>
                      <a:pt x="18914" y="1702"/>
                    </a:lnTo>
                    <a:lnTo>
                      <a:pt x="17913" y="1702"/>
                    </a:lnTo>
                    <a:lnTo>
                      <a:pt x="17913" y="1735"/>
                    </a:lnTo>
                    <a:lnTo>
                      <a:pt x="18947" y="1735"/>
                    </a:lnTo>
                    <a:lnTo>
                      <a:pt x="18947" y="34"/>
                    </a:lnTo>
                    <a:close/>
                    <a:moveTo>
                      <a:pt x="21549" y="1702"/>
                    </a:moveTo>
                    <a:lnTo>
                      <a:pt x="20582" y="1735"/>
                    </a:lnTo>
                    <a:lnTo>
                      <a:pt x="21526" y="1735"/>
                    </a:lnTo>
                    <a:cubicBezTo>
                      <a:pt x="21534" y="1724"/>
                      <a:pt x="21542" y="1713"/>
                      <a:pt x="21549" y="1702"/>
                    </a:cubicBezTo>
                    <a:close/>
                    <a:moveTo>
                      <a:pt x="0" y="1"/>
                    </a:moveTo>
                    <a:lnTo>
                      <a:pt x="0" y="601"/>
                    </a:lnTo>
                    <a:lnTo>
                      <a:pt x="0" y="18614"/>
                    </a:lnTo>
                    <a:lnTo>
                      <a:pt x="0" y="18681"/>
                    </a:lnTo>
                    <a:lnTo>
                      <a:pt x="67" y="18614"/>
                    </a:lnTo>
                    <a:cubicBezTo>
                      <a:pt x="5905" y="14778"/>
                      <a:pt x="10908" y="11242"/>
                      <a:pt x="14678" y="8307"/>
                    </a:cubicBezTo>
                    <a:cubicBezTo>
                      <a:pt x="16512" y="6839"/>
                      <a:pt x="18080" y="5538"/>
                      <a:pt x="19248" y="4437"/>
                    </a:cubicBezTo>
                    <a:cubicBezTo>
                      <a:pt x="20115" y="3603"/>
                      <a:pt x="20915" y="2703"/>
                      <a:pt x="21583" y="1735"/>
                    </a:cubicBezTo>
                    <a:lnTo>
                      <a:pt x="21526" y="1735"/>
                    </a:lnTo>
                    <a:cubicBezTo>
                      <a:pt x="20864" y="2690"/>
                      <a:pt x="20072" y="3579"/>
                      <a:pt x="19214" y="4371"/>
                    </a:cubicBezTo>
                    <a:cubicBezTo>
                      <a:pt x="18047" y="5471"/>
                      <a:pt x="16512" y="6772"/>
                      <a:pt x="14611" y="8240"/>
                    </a:cubicBezTo>
                    <a:cubicBezTo>
                      <a:pt x="10889" y="11131"/>
                      <a:pt x="5909" y="14651"/>
                      <a:pt x="67" y="18470"/>
                    </a:cubicBezTo>
                    <a:lnTo>
                      <a:pt x="67" y="18470"/>
                    </a:lnTo>
                    <a:lnTo>
                      <a:pt x="67" y="535"/>
                    </a:lnTo>
                    <a:lnTo>
                      <a:pt x="67" y="34"/>
                    </a:lnTo>
                    <a:lnTo>
                      <a:pt x="1668" y="34"/>
                    </a:lnTo>
                    <a:lnTo>
                      <a:pt x="1668" y="1735"/>
                    </a:lnTo>
                    <a:lnTo>
                      <a:pt x="2769" y="1735"/>
                    </a:lnTo>
                    <a:lnTo>
                      <a:pt x="2769" y="34"/>
                    </a:lnTo>
                    <a:lnTo>
                      <a:pt x="4370" y="34"/>
                    </a:lnTo>
                    <a:lnTo>
                      <a:pt x="4370" y="1735"/>
                    </a:lnTo>
                    <a:lnTo>
                      <a:pt x="5438" y="1735"/>
                    </a:lnTo>
                    <a:lnTo>
                      <a:pt x="5438" y="34"/>
                    </a:lnTo>
                    <a:lnTo>
                      <a:pt x="7072" y="34"/>
                    </a:lnTo>
                    <a:lnTo>
                      <a:pt x="7072" y="1735"/>
                    </a:lnTo>
                    <a:lnTo>
                      <a:pt x="8140" y="1735"/>
                    </a:lnTo>
                    <a:lnTo>
                      <a:pt x="8140" y="34"/>
                    </a:lnTo>
                    <a:lnTo>
                      <a:pt x="9774" y="34"/>
                    </a:lnTo>
                    <a:lnTo>
                      <a:pt x="9774" y="1735"/>
                    </a:lnTo>
                    <a:lnTo>
                      <a:pt x="10842" y="1735"/>
                    </a:lnTo>
                    <a:lnTo>
                      <a:pt x="10842" y="34"/>
                    </a:lnTo>
                    <a:lnTo>
                      <a:pt x="12443" y="34"/>
                    </a:lnTo>
                    <a:lnTo>
                      <a:pt x="12443" y="1702"/>
                    </a:lnTo>
                    <a:lnTo>
                      <a:pt x="12443" y="1735"/>
                    </a:lnTo>
                    <a:lnTo>
                      <a:pt x="13510" y="1735"/>
                    </a:lnTo>
                    <a:lnTo>
                      <a:pt x="13510" y="1702"/>
                    </a:lnTo>
                    <a:lnTo>
                      <a:pt x="13510" y="34"/>
                    </a:lnTo>
                    <a:lnTo>
                      <a:pt x="15245" y="34"/>
                    </a:lnTo>
                    <a:lnTo>
                      <a:pt x="15211" y="1"/>
                    </a:lnTo>
                    <a:lnTo>
                      <a:pt x="13443" y="1"/>
                    </a:lnTo>
                    <a:lnTo>
                      <a:pt x="13443" y="1702"/>
                    </a:lnTo>
                    <a:lnTo>
                      <a:pt x="12509" y="1702"/>
                    </a:lnTo>
                    <a:lnTo>
                      <a:pt x="12509" y="1"/>
                    </a:lnTo>
                    <a:lnTo>
                      <a:pt x="10741" y="1"/>
                    </a:lnTo>
                    <a:lnTo>
                      <a:pt x="10741" y="1702"/>
                    </a:lnTo>
                    <a:lnTo>
                      <a:pt x="9807" y="1702"/>
                    </a:lnTo>
                    <a:lnTo>
                      <a:pt x="9807" y="1"/>
                    </a:lnTo>
                    <a:lnTo>
                      <a:pt x="8040" y="1"/>
                    </a:lnTo>
                    <a:lnTo>
                      <a:pt x="8040" y="34"/>
                    </a:lnTo>
                    <a:lnTo>
                      <a:pt x="8040" y="1702"/>
                    </a:lnTo>
                    <a:lnTo>
                      <a:pt x="7139" y="1702"/>
                    </a:lnTo>
                    <a:lnTo>
                      <a:pt x="7139" y="1"/>
                    </a:lnTo>
                    <a:lnTo>
                      <a:pt x="5371" y="1"/>
                    </a:lnTo>
                    <a:lnTo>
                      <a:pt x="5371" y="1702"/>
                    </a:lnTo>
                    <a:lnTo>
                      <a:pt x="4470" y="1702"/>
                    </a:lnTo>
                    <a:lnTo>
                      <a:pt x="4470" y="34"/>
                    </a:lnTo>
                    <a:lnTo>
                      <a:pt x="4470" y="1"/>
                    </a:lnTo>
                    <a:lnTo>
                      <a:pt x="2702" y="1"/>
                    </a:lnTo>
                    <a:lnTo>
                      <a:pt x="2702" y="1702"/>
                    </a:lnTo>
                    <a:lnTo>
                      <a:pt x="1802" y="1702"/>
                    </a:lnTo>
                    <a:lnTo>
                      <a:pt x="1802" y="1"/>
                    </a:ln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395" name="Google Shape;395;p33"/>
              <p:cNvSpPr/>
              <p:nvPr/>
            </p:nvSpPr>
            <p:spPr>
              <a:xfrm>
                <a:off x="7327698" y="2255932"/>
                <a:ext cx="53299" cy="176960"/>
              </a:xfrm>
              <a:custGeom>
                <a:avLst/>
                <a:gdLst/>
                <a:ahLst/>
                <a:cxnLst/>
                <a:rect l="l" t="t" r="r" b="b"/>
                <a:pathLst>
                  <a:path w="2502" h="8307" extrusionOk="0">
                    <a:moveTo>
                      <a:pt x="1268" y="1"/>
                    </a:moveTo>
                    <a:cubicBezTo>
                      <a:pt x="567" y="1"/>
                      <a:pt x="0" y="568"/>
                      <a:pt x="0" y="1235"/>
                    </a:cubicBezTo>
                    <a:lnTo>
                      <a:pt x="0" y="8307"/>
                    </a:lnTo>
                    <a:lnTo>
                      <a:pt x="2502" y="8307"/>
                    </a:lnTo>
                    <a:lnTo>
                      <a:pt x="2502" y="1235"/>
                    </a:lnTo>
                    <a:cubicBezTo>
                      <a:pt x="2502" y="568"/>
                      <a:pt x="1935" y="1"/>
                      <a:pt x="1268"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396" name="Google Shape;396;p33"/>
              <p:cNvSpPr/>
              <p:nvPr/>
            </p:nvSpPr>
            <p:spPr>
              <a:xfrm>
                <a:off x="7440677" y="2255932"/>
                <a:ext cx="54044" cy="175554"/>
              </a:xfrm>
              <a:custGeom>
                <a:avLst/>
                <a:gdLst/>
                <a:ahLst/>
                <a:cxnLst/>
                <a:rect l="l" t="t" r="r" b="b"/>
                <a:pathLst>
                  <a:path w="2537" h="8241" extrusionOk="0">
                    <a:moveTo>
                      <a:pt x="1302" y="1"/>
                    </a:moveTo>
                    <a:cubicBezTo>
                      <a:pt x="601" y="1"/>
                      <a:pt x="34" y="535"/>
                      <a:pt x="34" y="1235"/>
                    </a:cubicBezTo>
                    <a:lnTo>
                      <a:pt x="1" y="8240"/>
                    </a:lnTo>
                    <a:lnTo>
                      <a:pt x="2536" y="6506"/>
                    </a:lnTo>
                    <a:lnTo>
                      <a:pt x="2536" y="1235"/>
                    </a:lnTo>
                    <a:cubicBezTo>
                      <a:pt x="2536" y="535"/>
                      <a:pt x="1969" y="1"/>
                      <a:pt x="1302" y="1"/>
                    </a:cubicBezTo>
                    <a:close/>
                  </a:path>
                </a:pathLst>
              </a:custGeom>
              <a:solidFill>
                <a:srgbClr val="263238"/>
              </a:solidFill>
              <a:ln>
                <a:noFill/>
              </a:ln>
            </p:spPr>
            <p:txBody>
              <a:bodyPr spcFirstLastPara="1" wrap="square" lIns="182850" tIns="182850" rIns="182850" bIns="182850" anchor="ctr" anchorCtr="0">
                <a:noAutofit/>
              </a:bodyPr>
              <a:lstStyle/>
              <a:p>
                <a:endParaRPr sz="3600"/>
              </a:p>
            </p:txBody>
          </p:sp>
          <p:sp>
            <p:nvSpPr>
              <p:cNvPr id="397" name="Google Shape;397;p33"/>
              <p:cNvSpPr/>
              <p:nvPr/>
            </p:nvSpPr>
            <p:spPr>
              <a:xfrm>
                <a:off x="7543729" y="2255932"/>
                <a:ext cx="54747" cy="101634"/>
              </a:xfrm>
              <a:custGeom>
                <a:avLst/>
                <a:gdLst/>
                <a:ahLst/>
                <a:cxnLst/>
                <a:rect l="l" t="t" r="r" b="b"/>
                <a:pathLst>
                  <a:path w="2570" h="4771" extrusionOk="0">
                    <a:moveTo>
                      <a:pt x="1302" y="1"/>
                    </a:moveTo>
                    <a:cubicBezTo>
                      <a:pt x="601" y="1"/>
                      <a:pt x="67" y="535"/>
                      <a:pt x="67" y="1235"/>
                    </a:cubicBezTo>
                    <a:lnTo>
                      <a:pt x="1" y="4771"/>
                    </a:lnTo>
                    <a:lnTo>
                      <a:pt x="2569" y="2836"/>
                    </a:lnTo>
                    <a:lnTo>
                      <a:pt x="2569" y="1235"/>
                    </a:lnTo>
                    <a:cubicBezTo>
                      <a:pt x="2569" y="535"/>
                      <a:pt x="2002" y="1"/>
                      <a:pt x="1302" y="1"/>
                    </a:cubicBezTo>
                    <a:close/>
                  </a:path>
                </a:pathLst>
              </a:custGeom>
              <a:solidFill>
                <a:srgbClr val="263238"/>
              </a:solidFill>
              <a:ln>
                <a:noFill/>
              </a:ln>
            </p:spPr>
            <p:txBody>
              <a:bodyPr spcFirstLastPara="1" wrap="square" lIns="182850" tIns="182850" rIns="182850" bIns="182850" anchor="ctr" anchorCtr="0">
                <a:noAutofit/>
              </a:bodyPr>
              <a:lstStyle/>
              <a:p>
                <a:endParaRPr sz="3600"/>
              </a:p>
            </p:txBody>
          </p:sp>
          <p:sp>
            <p:nvSpPr>
              <p:cNvPr id="398" name="Google Shape;398;p33"/>
              <p:cNvSpPr/>
              <p:nvPr/>
            </p:nvSpPr>
            <p:spPr>
              <a:xfrm>
                <a:off x="7324140" y="2436084"/>
                <a:ext cx="63971" cy="1619"/>
              </a:xfrm>
              <a:custGeom>
                <a:avLst/>
                <a:gdLst/>
                <a:ahLst/>
                <a:cxnLst/>
                <a:rect l="l" t="t" r="r" b="b"/>
                <a:pathLst>
                  <a:path w="3003" h="76" extrusionOk="0">
                    <a:moveTo>
                      <a:pt x="1501" y="1"/>
                    </a:moveTo>
                    <a:cubicBezTo>
                      <a:pt x="1001" y="1"/>
                      <a:pt x="501" y="18"/>
                      <a:pt x="0" y="51"/>
                    </a:cubicBezTo>
                    <a:cubicBezTo>
                      <a:pt x="501" y="68"/>
                      <a:pt x="1001" y="76"/>
                      <a:pt x="1501" y="76"/>
                    </a:cubicBezTo>
                    <a:cubicBezTo>
                      <a:pt x="2002" y="76"/>
                      <a:pt x="2502" y="68"/>
                      <a:pt x="3002" y="51"/>
                    </a:cubicBezTo>
                    <a:cubicBezTo>
                      <a:pt x="2502" y="18"/>
                      <a:pt x="2002" y="1"/>
                      <a:pt x="1501"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399" name="Google Shape;399;p33"/>
              <p:cNvSpPr/>
              <p:nvPr/>
            </p:nvSpPr>
            <p:spPr>
              <a:xfrm>
                <a:off x="7694396" y="2725061"/>
                <a:ext cx="313232" cy="204589"/>
              </a:xfrm>
              <a:custGeom>
                <a:avLst/>
                <a:gdLst/>
                <a:ahLst/>
                <a:cxnLst/>
                <a:rect l="l" t="t" r="r" b="b"/>
                <a:pathLst>
                  <a:path w="14704" h="9604" extrusionOk="0">
                    <a:moveTo>
                      <a:pt x="14346" y="1"/>
                    </a:moveTo>
                    <a:cubicBezTo>
                      <a:pt x="13960" y="1"/>
                      <a:pt x="13246" y="536"/>
                      <a:pt x="12242" y="1498"/>
                    </a:cubicBezTo>
                    <a:cubicBezTo>
                      <a:pt x="10608" y="3066"/>
                      <a:pt x="5404" y="3799"/>
                      <a:pt x="5404" y="3799"/>
                    </a:cubicBezTo>
                    <a:lnTo>
                      <a:pt x="0" y="7469"/>
                    </a:lnTo>
                    <a:lnTo>
                      <a:pt x="3169" y="9604"/>
                    </a:lnTo>
                    <a:cubicBezTo>
                      <a:pt x="3169" y="9604"/>
                      <a:pt x="8440" y="8036"/>
                      <a:pt x="10942" y="6001"/>
                    </a:cubicBezTo>
                    <a:cubicBezTo>
                      <a:pt x="13443" y="3966"/>
                      <a:pt x="14611" y="1831"/>
                      <a:pt x="14678" y="664"/>
                    </a:cubicBezTo>
                    <a:cubicBezTo>
                      <a:pt x="14703" y="213"/>
                      <a:pt x="14590" y="1"/>
                      <a:pt x="14346"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400" name="Google Shape;400;p33"/>
              <p:cNvSpPr/>
              <p:nvPr/>
            </p:nvSpPr>
            <p:spPr>
              <a:xfrm>
                <a:off x="7307075" y="2849352"/>
                <a:ext cx="721984" cy="188740"/>
              </a:xfrm>
              <a:custGeom>
                <a:avLst/>
                <a:gdLst/>
                <a:ahLst/>
                <a:cxnLst/>
                <a:rect l="l" t="t" r="r" b="b"/>
                <a:pathLst>
                  <a:path w="33892" h="8860" extrusionOk="0">
                    <a:moveTo>
                      <a:pt x="19948" y="0"/>
                    </a:moveTo>
                    <a:lnTo>
                      <a:pt x="9474" y="1701"/>
                    </a:lnTo>
                    <a:cubicBezTo>
                      <a:pt x="9474" y="1701"/>
                      <a:pt x="7547" y="2742"/>
                      <a:pt x="6622" y="2742"/>
                    </a:cubicBezTo>
                    <a:cubicBezTo>
                      <a:pt x="6581" y="2742"/>
                      <a:pt x="6542" y="2740"/>
                      <a:pt x="6505" y="2735"/>
                    </a:cubicBezTo>
                    <a:cubicBezTo>
                      <a:pt x="6140" y="2679"/>
                      <a:pt x="5555" y="2564"/>
                      <a:pt x="4869" y="2564"/>
                    </a:cubicBezTo>
                    <a:cubicBezTo>
                      <a:pt x="3926" y="2564"/>
                      <a:pt x="2792" y="2782"/>
                      <a:pt x="1769" y="3669"/>
                    </a:cubicBezTo>
                    <a:cubicBezTo>
                      <a:pt x="301" y="4937"/>
                      <a:pt x="1" y="6505"/>
                      <a:pt x="868" y="8339"/>
                    </a:cubicBezTo>
                    <a:cubicBezTo>
                      <a:pt x="918" y="8415"/>
                      <a:pt x="987" y="8452"/>
                      <a:pt x="1046" y="8452"/>
                    </a:cubicBezTo>
                    <a:cubicBezTo>
                      <a:pt x="1066" y="8452"/>
                      <a:pt x="1085" y="8448"/>
                      <a:pt x="1102" y="8440"/>
                    </a:cubicBezTo>
                    <a:lnTo>
                      <a:pt x="1935" y="8173"/>
                    </a:lnTo>
                    <a:cubicBezTo>
                      <a:pt x="1935" y="8173"/>
                      <a:pt x="2622" y="8859"/>
                      <a:pt x="4006" y="8859"/>
                    </a:cubicBezTo>
                    <a:cubicBezTo>
                      <a:pt x="4600" y="8859"/>
                      <a:pt x="5321" y="8733"/>
                      <a:pt x="6172" y="8373"/>
                    </a:cubicBezTo>
                    <a:cubicBezTo>
                      <a:pt x="9107" y="7105"/>
                      <a:pt x="9908" y="6038"/>
                      <a:pt x="10775" y="5604"/>
                    </a:cubicBezTo>
                    <a:cubicBezTo>
                      <a:pt x="11525" y="5229"/>
                      <a:pt x="13196" y="4331"/>
                      <a:pt x="14110" y="4331"/>
                    </a:cubicBezTo>
                    <a:cubicBezTo>
                      <a:pt x="14253" y="4331"/>
                      <a:pt x="14378" y="4354"/>
                      <a:pt x="14478" y="4403"/>
                    </a:cubicBezTo>
                    <a:cubicBezTo>
                      <a:pt x="15061" y="4721"/>
                      <a:pt x="18889" y="8221"/>
                      <a:pt x="23650" y="8221"/>
                    </a:cubicBezTo>
                    <a:cubicBezTo>
                      <a:pt x="24880" y="8221"/>
                      <a:pt x="26172" y="7987"/>
                      <a:pt x="27487" y="7405"/>
                    </a:cubicBezTo>
                    <a:cubicBezTo>
                      <a:pt x="33892" y="4570"/>
                      <a:pt x="32624" y="3336"/>
                      <a:pt x="32090" y="3303"/>
                    </a:cubicBezTo>
                    <a:cubicBezTo>
                      <a:pt x="31798" y="3303"/>
                      <a:pt x="29799" y="3445"/>
                      <a:pt x="27662" y="3445"/>
                    </a:cubicBezTo>
                    <a:cubicBezTo>
                      <a:pt x="25660" y="3445"/>
                      <a:pt x="23536" y="3320"/>
                      <a:pt x="22584" y="2836"/>
                    </a:cubicBezTo>
                    <a:cubicBezTo>
                      <a:pt x="21416" y="2235"/>
                      <a:pt x="20482" y="1201"/>
                      <a:pt x="19948"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401" name="Google Shape;401;p33"/>
              <p:cNvSpPr/>
              <p:nvPr/>
            </p:nvSpPr>
            <p:spPr>
              <a:xfrm>
                <a:off x="7934607" y="2406194"/>
                <a:ext cx="231665" cy="208637"/>
              </a:xfrm>
              <a:custGeom>
                <a:avLst/>
                <a:gdLst/>
                <a:ahLst/>
                <a:cxnLst/>
                <a:rect l="l" t="t" r="r" b="b"/>
                <a:pathLst>
                  <a:path w="10875" h="9794" extrusionOk="0">
                    <a:moveTo>
                      <a:pt x="10313" y="0"/>
                    </a:moveTo>
                    <a:cubicBezTo>
                      <a:pt x="9829" y="0"/>
                      <a:pt x="8784" y="912"/>
                      <a:pt x="6338" y="2655"/>
                    </a:cubicBezTo>
                    <a:cubicBezTo>
                      <a:pt x="4370" y="4056"/>
                      <a:pt x="2268" y="5157"/>
                      <a:pt x="0" y="5991"/>
                    </a:cubicBezTo>
                    <a:lnTo>
                      <a:pt x="267" y="9793"/>
                    </a:lnTo>
                    <a:cubicBezTo>
                      <a:pt x="2635" y="9160"/>
                      <a:pt x="4870" y="8059"/>
                      <a:pt x="6838" y="6591"/>
                    </a:cubicBezTo>
                    <a:cubicBezTo>
                      <a:pt x="9807" y="4289"/>
                      <a:pt x="10875" y="920"/>
                      <a:pt x="10608" y="220"/>
                    </a:cubicBezTo>
                    <a:cubicBezTo>
                      <a:pt x="10542" y="73"/>
                      <a:pt x="10450" y="0"/>
                      <a:pt x="10313"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402" name="Google Shape;402;p33"/>
              <p:cNvSpPr/>
              <p:nvPr/>
            </p:nvSpPr>
            <p:spPr>
              <a:xfrm>
                <a:off x="7832259" y="2300480"/>
                <a:ext cx="176257" cy="237587"/>
              </a:xfrm>
              <a:custGeom>
                <a:avLst/>
                <a:gdLst/>
                <a:ahLst/>
                <a:cxnLst/>
                <a:rect l="l" t="t" r="r" b="b"/>
                <a:pathLst>
                  <a:path w="8274" h="11153" extrusionOk="0">
                    <a:moveTo>
                      <a:pt x="7316" y="1"/>
                    </a:moveTo>
                    <a:cubicBezTo>
                      <a:pt x="6872" y="1"/>
                      <a:pt x="6182" y="1486"/>
                      <a:pt x="5271" y="3247"/>
                    </a:cubicBezTo>
                    <a:cubicBezTo>
                      <a:pt x="4270" y="5148"/>
                      <a:pt x="1" y="10886"/>
                      <a:pt x="1" y="10886"/>
                    </a:cubicBezTo>
                    <a:lnTo>
                      <a:pt x="4204" y="11153"/>
                    </a:lnTo>
                    <a:cubicBezTo>
                      <a:pt x="4204" y="11153"/>
                      <a:pt x="7473" y="6283"/>
                      <a:pt x="7873" y="4014"/>
                    </a:cubicBezTo>
                    <a:cubicBezTo>
                      <a:pt x="8273" y="1713"/>
                      <a:pt x="7840" y="378"/>
                      <a:pt x="7439" y="45"/>
                    </a:cubicBezTo>
                    <a:cubicBezTo>
                      <a:pt x="7401" y="15"/>
                      <a:pt x="7359" y="1"/>
                      <a:pt x="7316"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403" name="Google Shape;403;p33"/>
              <p:cNvSpPr/>
              <p:nvPr/>
            </p:nvSpPr>
            <p:spPr>
              <a:xfrm>
                <a:off x="7493279" y="2469149"/>
                <a:ext cx="542916" cy="437915"/>
              </a:xfrm>
              <a:custGeom>
                <a:avLst/>
                <a:gdLst/>
                <a:ahLst/>
                <a:cxnLst/>
                <a:rect l="l" t="t" r="r" b="b"/>
                <a:pathLst>
                  <a:path w="25486" h="20557" extrusionOk="0">
                    <a:moveTo>
                      <a:pt x="21149" y="0"/>
                    </a:moveTo>
                    <a:cubicBezTo>
                      <a:pt x="21148" y="0"/>
                      <a:pt x="9407" y="5170"/>
                      <a:pt x="7572" y="5904"/>
                    </a:cubicBezTo>
                    <a:cubicBezTo>
                      <a:pt x="5771" y="6638"/>
                      <a:pt x="1702" y="8373"/>
                      <a:pt x="834" y="11008"/>
                    </a:cubicBezTo>
                    <a:cubicBezTo>
                      <a:pt x="0" y="13610"/>
                      <a:pt x="467" y="19981"/>
                      <a:pt x="467" y="19981"/>
                    </a:cubicBezTo>
                    <a:cubicBezTo>
                      <a:pt x="467" y="19981"/>
                      <a:pt x="1784" y="20556"/>
                      <a:pt x="3998" y="20556"/>
                    </a:cubicBezTo>
                    <a:cubicBezTo>
                      <a:pt x="6926" y="20556"/>
                      <a:pt x="11421" y="19550"/>
                      <a:pt x="16512" y="14877"/>
                    </a:cubicBezTo>
                    <a:cubicBezTo>
                      <a:pt x="25485" y="6672"/>
                      <a:pt x="21149" y="0"/>
                      <a:pt x="21149"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404" name="Google Shape;404;p33"/>
              <p:cNvSpPr/>
              <p:nvPr/>
            </p:nvSpPr>
            <p:spPr>
              <a:xfrm>
                <a:off x="7547990" y="2543311"/>
                <a:ext cx="283558" cy="156190"/>
              </a:xfrm>
              <a:custGeom>
                <a:avLst/>
                <a:gdLst/>
                <a:ahLst/>
                <a:cxnLst/>
                <a:rect l="l" t="t" r="r" b="b"/>
                <a:pathLst>
                  <a:path w="13311" h="7332" extrusionOk="0">
                    <a:moveTo>
                      <a:pt x="12916" y="0"/>
                    </a:moveTo>
                    <a:cubicBezTo>
                      <a:pt x="12773" y="0"/>
                      <a:pt x="12616" y="52"/>
                      <a:pt x="12476" y="122"/>
                    </a:cubicBezTo>
                    <a:cubicBezTo>
                      <a:pt x="8574" y="1823"/>
                      <a:pt x="4671" y="3524"/>
                      <a:pt x="1002" y="5659"/>
                    </a:cubicBezTo>
                    <a:cubicBezTo>
                      <a:pt x="668" y="5792"/>
                      <a:pt x="401" y="6026"/>
                      <a:pt x="201" y="6326"/>
                    </a:cubicBezTo>
                    <a:cubicBezTo>
                      <a:pt x="1" y="6626"/>
                      <a:pt x="101" y="7060"/>
                      <a:pt x="401" y="7260"/>
                    </a:cubicBezTo>
                    <a:cubicBezTo>
                      <a:pt x="487" y="7308"/>
                      <a:pt x="604" y="7331"/>
                      <a:pt x="747" y="7331"/>
                    </a:cubicBezTo>
                    <a:cubicBezTo>
                      <a:pt x="2487" y="7331"/>
                      <a:pt x="8165" y="3977"/>
                      <a:pt x="11309" y="2190"/>
                    </a:cubicBezTo>
                    <a:cubicBezTo>
                      <a:pt x="12043" y="1856"/>
                      <a:pt x="12677" y="1323"/>
                      <a:pt x="13144" y="689"/>
                    </a:cubicBezTo>
                    <a:cubicBezTo>
                      <a:pt x="13277" y="555"/>
                      <a:pt x="13310" y="322"/>
                      <a:pt x="13244" y="155"/>
                    </a:cubicBezTo>
                    <a:cubicBezTo>
                      <a:pt x="13164" y="43"/>
                      <a:pt x="13046" y="0"/>
                      <a:pt x="12916" y="0"/>
                    </a:cubicBezTo>
                    <a:close/>
                  </a:path>
                </a:pathLst>
              </a:custGeom>
              <a:solidFill>
                <a:srgbClr val="0E2124">
                  <a:alpha val="14550"/>
                </a:srgbClr>
              </a:solidFill>
              <a:ln>
                <a:noFill/>
              </a:ln>
            </p:spPr>
            <p:txBody>
              <a:bodyPr spcFirstLastPara="1" wrap="square" lIns="182850" tIns="182850" rIns="182850" bIns="182850" anchor="ctr" anchorCtr="0">
                <a:noAutofit/>
              </a:bodyPr>
              <a:lstStyle/>
              <a:p>
                <a:endParaRPr sz="3600"/>
              </a:p>
            </p:txBody>
          </p:sp>
          <p:sp>
            <p:nvSpPr>
              <p:cNvPr id="405" name="Google Shape;405;p33"/>
              <p:cNvSpPr/>
              <p:nvPr/>
            </p:nvSpPr>
            <p:spPr>
              <a:xfrm>
                <a:off x="7506062" y="2612700"/>
                <a:ext cx="144985" cy="163454"/>
              </a:xfrm>
              <a:custGeom>
                <a:avLst/>
                <a:gdLst/>
                <a:ahLst/>
                <a:cxnLst/>
                <a:rect l="l" t="t" r="r" b="b"/>
                <a:pathLst>
                  <a:path w="6806" h="7673" extrusionOk="0">
                    <a:moveTo>
                      <a:pt x="5772" y="0"/>
                    </a:moveTo>
                    <a:cubicBezTo>
                      <a:pt x="5738" y="100"/>
                      <a:pt x="5738" y="234"/>
                      <a:pt x="5772" y="334"/>
                    </a:cubicBezTo>
                    <a:cubicBezTo>
                      <a:pt x="5838" y="601"/>
                      <a:pt x="5872" y="934"/>
                      <a:pt x="5938" y="1301"/>
                    </a:cubicBezTo>
                    <a:cubicBezTo>
                      <a:pt x="6103" y="2057"/>
                      <a:pt x="6332" y="3169"/>
                      <a:pt x="6594" y="4445"/>
                    </a:cubicBezTo>
                    <a:lnTo>
                      <a:pt x="6594" y="4445"/>
                    </a:lnTo>
                    <a:lnTo>
                      <a:pt x="5371" y="5571"/>
                    </a:lnTo>
                    <a:lnTo>
                      <a:pt x="3417" y="7460"/>
                    </a:lnTo>
                    <a:lnTo>
                      <a:pt x="3417" y="7460"/>
                    </a:lnTo>
                    <a:cubicBezTo>
                      <a:pt x="2406" y="7232"/>
                      <a:pt x="1558" y="7036"/>
                      <a:pt x="968" y="6905"/>
                    </a:cubicBezTo>
                    <a:cubicBezTo>
                      <a:pt x="635" y="6838"/>
                      <a:pt x="301" y="6772"/>
                      <a:pt x="1" y="6738"/>
                    </a:cubicBezTo>
                    <a:lnTo>
                      <a:pt x="1" y="6738"/>
                    </a:lnTo>
                    <a:cubicBezTo>
                      <a:pt x="301" y="6872"/>
                      <a:pt x="601" y="6972"/>
                      <a:pt x="935" y="7039"/>
                    </a:cubicBezTo>
                    <a:cubicBezTo>
                      <a:pt x="1535" y="7205"/>
                      <a:pt x="2369" y="7406"/>
                      <a:pt x="3403" y="7672"/>
                    </a:cubicBezTo>
                    <a:lnTo>
                      <a:pt x="3437" y="7672"/>
                    </a:lnTo>
                    <a:lnTo>
                      <a:pt x="3503" y="7606"/>
                    </a:lnTo>
                    <a:lnTo>
                      <a:pt x="5505" y="5738"/>
                    </a:lnTo>
                    <a:lnTo>
                      <a:pt x="6772" y="4537"/>
                    </a:lnTo>
                    <a:lnTo>
                      <a:pt x="6806" y="4503"/>
                    </a:lnTo>
                    <a:lnTo>
                      <a:pt x="6806" y="4437"/>
                    </a:lnTo>
                    <a:cubicBezTo>
                      <a:pt x="6539" y="3136"/>
                      <a:pt x="6272" y="2035"/>
                      <a:pt x="6105" y="1234"/>
                    </a:cubicBezTo>
                    <a:cubicBezTo>
                      <a:pt x="6005" y="901"/>
                      <a:pt x="5938" y="567"/>
                      <a:pt x="5872" y="334"/>
                    </a:cubicBezTo>
                    <a:cubicBezTo>
                      <a:pt x="5838" y="200"/>
                      <a:pt x="5805" y="100"/>
                      <a:pt x="5772"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406" name="Google Shape;406;p33"/>
              <p:cNvSpPr/>
              <p:nvPr/>
            </p:nvSpPr>
            <p:spPr>
              <a:xfrm>
                <a:off x="7648910" y="2565084"/>
                <a:ext cx="127922" cy="147115"/>
              </a:xfrm>
              <a:custGeom>
                <a:avLst/>
                <a:gdLst/>
                <a:ahLst/>
                <a:cxnLst/>
                <a:rect l="l" t="t" r="r" b="b"/>
                <a:pathLst>
                  <a:path w="6005" h="6906" extrusionOk="0">
                    <a:moveTo>
                      <a:pt x="4003" y="0"/>
                    </a:moveTo>
                    <a:lnTo>
                      <a:pt x="4003" y="0"/>
                    </a:lnTo>
                    <a:cubicBezTo>
                      <a:pt x="4137" y="367"/>
                      <a:pt x="4304" y="701"/>
                      <a:pt x="4470" y="1034"/>
                    </a:cubicBezTo>
                    <a:cubicBezTo>
                      <a:pt x="4798" y="1657"/>
                      <a:pt x="5223" y="2571"/>
                      <a:pt x="5744" y="3584"/>
                    </a:cubicBezTo>
                    <a:lnTo>
                      <a:pt x="5744" y="3584"/>
                    </a:lnTo>
                    <a:lnTo>
                      <a:pt x="4871" y="5137"/>
                    </a:lnTo>
                    <a:lnTo>
                      <a:pt x="3957" y="6703"/>
                    </a:lnTo>
                    <a:lnTo>
                      <a:pt x="3957" y="6703"/>
                    </a:lnTo>
                    <a:cubicBezTo>
                      <a:pt x="2824" y="6672"/>
                      <a:pt x="1852" y="6672"/>
                      <a:pt x="1135" y="6672"/>
                    </a:cubicBezTo>
                    <a:cubicBezTo>
                      <a:pt x="983" y="6658"/>
                      <a:pt x="825" y="6650"/>
                      <a:pt x="666" y="6650"/>
                    </a:cubicBezTo>
                    <a:cubicBezTo>
                      <a:pt x="442" y="6650"/>
                      <a:pt x="216" y="6666"/>
                      <a:pt x="1" y="6705"/>
                    </a:cubicBezTo>
                    <a:cubicBezTo>
                      <a:pt x="367" y="6738"/>
                      <a:pt x="768" y="6772"/>
                      <a:pt x="1135" y="6805"/>
                    </a:cubicBezTo>
                    <a:cubicBezTo>
                      <a:pt x="1869" y="6839"/>
                      <a:pt x="2869" y="6872"/>
                      <a:pt x="4037" y="6905"/>
                    </a:cubicBezTo>
                    <a:lnTo>
                      <a:pt x="4103" y="6905"/>
                    </a:lnTo>
                    <a:lnTo>
                      <a:pt x="4137" y="6839"/>
                    </a:lnTo>
                    <a:cubicBezTo>
                      <a:pt x="4404" y="6338"/>
                      <a:pt x="4737" y="5804"/>
                      <a:pt x="5037" y="5237"/>
                    </a:cubicBezTo>
                    <a:lnTo>
                      <a:pt x="5971" y="3636"/>
                    </a:lnTo>
                    <a:lnTo>
                      <a:pt x="6005" y="3603"/>
                    </a:lnTo>
                    <a:lnTo>
                      <a:pt x="5971" y="3536"/>
                    </a:lnTo>
                    <a:cubicBezTo>
                      <a:pt x="5438" y="2502"/>
                      <a:pt x="4937" y="1601"/>
                      <a:pt x="4604" y="968"/>
                    </a:cubicBezTo>
                    <a:cubicBezTo>
                      <a:pt x="4404" y="634"/>
                      <a:pt x="4237" y="301"/>
                      <a:pt x="4003"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407" name="Google Shape;407;p33"/>
              <p:cNvSpPr/>
              <p:nvPr/>
            </p:nvSpPr>
            <p:spPr>
              <a:xfrm>
                <a:off x="7579265" y="2710062"/>
                <a:ext cx="221716" cy="153506"/>
              </a:xfrm>
              <a:custGeom>
                <a:avLst/>
                <a:gdLst/>
                <a:ahLst/>
                <a:cxnLst/>
                <a:rect l="l" t="t" r="r" b="b"/>
                <a:pathLst>
                  <a:path w="10408" h="7206" extrusionOk="0">
                    <a:moveTo>
                      <a:pt x="7306" y="0"/>
                    </a:moveTo>
                    <a:lnTo>
                      <a:pt x="7306" y="0"/>
                    </a:lnTo>
                    <a:cubicBezTo>
                      <a:pt x="7339" y="67"/>
                      <a:pt x="7406" y="167"/>
                      <a:pt x="7473" y="234"/>
                    </a:cubicBezTo>
                    <a:lnTo>
                      <a:pt x="8073" y="867"/>
                    </a:lnTo>
                    <a:lnTo>
                      <a:pt x="10145" y="2972"/>
                    </a:lnTo>
                    <a:lnTo>
                      <a:pt x="10145" y="2972"/>
                    </a:lnTo>
                    <a:cubicBezTo>
                      <a:pt x="9632" y="3547"/>
                      <a:pt x="9118" y="4089"/>
                      <a:pt x="8573" y="4570"/>
                    </a:cubicBezTo>
                    <a:cubicBezTo>
                      <a:pt x="7940" y="5171"/>
                      <a:pt x="7206" y="5671"/>
                      <a:pt x="6405" y="6038"/>
                    </a:cubicBezTo>
                    <a:cubicBezTo>
                      <a:pt x="4862" y="6727"/>
                      <a:pt x="3287" y="6867"/>
                      <a:pt x="1966" y="7031"/>
                    </a:cubicBezTo>
                    <a:lnTo>
                      <a:pt x="1966" y="7031"/>
                    </a:lnTo>
                    <a:cubicBezTo>
                      <a:pt x="1383" y="5831"/>
                      <a:pt x="927" y="4855"/>
                      <a:pt x="568" y="4103"/>
                    </a:cubicBezTo>
                    <a:lnTo>
                      <a:pt x="167" y="3269"/>
                    </a:lnTo>
                    <a:cubicBezTo>
                      <a:pt x="101" y="3169"/>
                      <a:pt x="67" y="3069"/>
                      <a:pt x="1" y="3002"/>
                    </a:cubicBezTo>
                    <a:lnTo>
                      <a:pt x="1" y="3002"/>
                    </a:lnTo>
                    <a:cubicBezTo>
                      <a:pt x="1" y="3102"/>
                      <a:pt x="67" y="3202"/>
                      <a:pt x="101" y="3303"/>
                    </a:cubicBezTo>
                    <a:cubicBezTo>
                      <a:pt x="201" y="3503"/>
                      <a:pt x="334" y="3803"/>
                      <a:pt x="468" y="4136"/>
                    </a:cubicBezTo>
                    <a:lnTo>
                      <a:pt x="1835" y="7139"/>
                    </a:lnTo>
                    <a:lnTo>
                      <a:pt x="1869" y="7205"/>
                    </a:lnTo>
                    <a:lnTo>
                      <a:pt x="1935" y="7205"/>
                    </a:lnTo>
                    <a:cubicBezTo>
                      <a:pt x="3270" y="7039"/>
                      <a:pt x="4904" y="6938"/>
                      <a:pt x="6472" y="6205"/>
                    </a:cubicBezTo>
                    <a:cubicBezTo>
                      <a:pt x="7306" y="5838"/>
                      <a:pt x="8040" y="5337"/>
                      <a:pt x="8707" y="4704"/>
                    </a:cubicBezTo>
                    <a:cubicBezTo>
                      <a:pt x="9274" y="4170"/>
                      <a:pt x="9841" y="3603"/>
                      <a:pt x="10341" y="3002"/>
                    </a:cubicBezTo>
                    <a:lnTo>
                      <a:pt x="10408" y="2969"/>
                    </a:lnTo>
                    <a:lnTo>
                      <a:pt x="10341" y="2902"/>
                    </a:lnTo>
                    <a:lnTo>
                      <a:pt x="8140" y="767"/>
                    </a:lnTo>
                    <a:lnTo>
                      <a:pt x="7539" y="200"/>
                    </a:lnTo>
                    <a:cubicBezTo>
                      <a:pt x="7373" y="67"/>
                      <a:pt x="7306" y="0"/>
                      <a:pt x="7306"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408" name="Google Shape;408;p33"/>
              <p:cNvSpPr/>
              <p:nvPr/>
            </p:nvSpPr>
            <p:spPr>
              <a:xfrm>
                <a:off x="7773990" y="2512483"/>
                <a:ext cx="105192" cy="129349"/>
              </a:xfrm>
              <a:custGeom>
                <a:avLst/>
                <a:gdLst/>
                <a:ahLst/>
                <a:cxnLst/>
                <a:rect l="l" t="t" r="r" b="b"/>
                <a:pathLst>
                  <a:path w="4938" h="6072" extrusionOk="0">
                    <a:moveTo>
                      <a:pt x="3303" y="1"/>
                    </a:moveTo>
                    <a:lnTo>
                      <a:pt x="3303" y="1"/>
                    </a:lnTo>
                    <a:cubicBezTo>
                      <a:pt x="3403" y="268"/>
                      <a:pt x="3536" y="468"/>
                      <a:pt x="3703" y="701"/>
                    </a:cubicBezTo>
                    <a:cubicBezTo>
                      <a:pt x="3931" y="1125"/>
                      <a:pt x="4286" y="1676"/>
                      <a:pt x="4707" y="2354"/>
                    </a:cubicBezTo>
                    <a:lnTo>
                      <a:pt x="4707" y="2354"/>
                    </a:lnTo>
                    <a:lnTo>
                      <a:pt x="3736" y="4004"/>
                    </a:lnTo>
                    <a:cubicBezTo>
                      <a:pt x="3473" y="4530"/>
                      <a:pt x="3178" y="4991"/>
                      <a:pt x="2914" y="5451"/>
                    </a:cubicBezTo>
                    <a:lnTo>
                      <a:pt x="2914" y="5451"/>
                    </a:lnTo>
                    <a:cubicBezTo>
                      <a:pt x="2054" y="5582"/>
                      <a:pt x="1350" y="5742"/>
                      <a:pt x="834" y="5838"/>
                    </a:cubicBezTo>
                    <a:cubicBezTo>
                      <a:pt x="534" y="5872"/>
                      <a:pt x="267" y="5972"/>
                      <a:pt x="0" y="6072"/>
                    </a:cubicBezTo>
                    <a:cubicBezTo>
                      <a:pt x="301" y="6039"/>
                      <a:pt x="567" y="6005"/>
                      <a:pt x="868" y="5972"/>
                    </a:cubicBezTo>
                    <a:cubicBezTo>
                      <a:pt x="1401" y="5872"/>
                      <a:pt x="2135" y="5772"/>
                      <a:pt x="3036" y="5605"/>
                    </a:cubicBezTo>
                    <a:lnTo>
                      <a:pt x="3069" y="5605"/>
                    </a:lnTo>
                    <a:lnTo>
                      <a:pt x="3103" y="5572"/>
                    </a:lnTo>
                    <a:cubicBezTo>
                      <a:pt x="3336" y="5105"/>
                      <a:pt x="3636" y="4604"/>
                      <a:pt x="3937" y="4104"/>
                    </a:cubicBezTo>
                    <a:cubicBezTo>
                      <a:pt x="4270" y="3503"/>
                      <a:pt x="4604" y="2903"/>
                      <a:pt x="4904" y="2403"/>
                    </a:cubicBezTo>
                    <a:lnTo>
                      <a:pt x="4937" y="2336"/>
                    </a:lnTo>
                    <a:lnTo>
                      <a:pt x="4904" y="2303"/>
                    </a:lnTo>
                    <a:cubicBezTo>
                      <a:pt x="4437" y="1602"/>
                      <a:pt x="4070" y="1035"/>
                      <a:pt x="3770" y="635"/>
                    </a:cubicBezTo>
                    <a:cubicBezTo>
                      <a:pt x="3636" y="401"/>
                      <a:pt x="3503" y="201"/>
                      <a:pt x="3303"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409" name="Google Shape;409;p33"/>
              <p:cNvSpPr/>
              <p:nvPr/>
            </p:nvSpPr>
            <p:spPr>
              <a:xfrm>
                <a:off x="7348300" y="2986469"/>
                <a:ext cx="63268" cy="37002"/>
              </a:xfrm>
              <a:custGeom>
                <a:avLst/>
                <a:gdLst/>
                <a:ahLst/>
                <a:cxnLst/>
                <a:rect l="l" t="t" r="r" b="b"/>
                <a:pathLst>
                  <a:path w="2970" h="1737" extrusionOk="0">
                    <a:moveTo>
                      <a:pt x="2963" y="1"/>
                    </a:moveTo>
                    <a:cubicBezTo>
                      <a:pt x="2872" y="1"/>
                      <a:pt x="2346" y="549"/>
                      <a:pt x="1568" y="1003"/>
                    </a:cubicBezTo>
                    <a:cubicBezTo>
                      <a:pt x="734" y="1470"/>
                      <a:pt x="0" y="1670"/>
                      <a:pt x="0" y="1737"/>
                    </a:cubicBezTo>
                    <a:cubicBezTo>
                      <a:pt x="601" y="1703"/>
                      <a:pt x="1168" y="1503"/>
                      <a:pt x="1668" y="1203"/>
                    </a:cubicBezTo>
                    <a:cubicBezTo>
                      <a:pt x="2202" y="936"/>
                      <a:pt x="2636" y="502"/>
                      <a:pt x="2969" y="2"/>
                    </a:cubicBezTo>
                    <a:cubicBezTo>
                      <a:pt x="2967" y="1"/>
                      <a:pt x="2965" y="1"/>
                      <a:pt x="2963"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410" name="Google Shape;410;p33"/>
              <p:cNvSpPr/>
              <p:nvPr/>
            </p:nvSpPr>
            <p:spPr>
              <a:xfrm>
                <a:off x="7387394" y="2918891"/>
                <a:ext cx="19194" cy="15785"/>
              </a:xfrm>
              <a:custGeom>
                <a:avLst/>
                <a:gdLst/>
                <a:ahLst/>
                <a:cxnLst/>
                <a:rect l="l" t="t" r="r" b="b"/>
                <a:pathLst>
                  <a:path w="901" h="741" extrusionOk="0">
                    <a:moveTo>
                      <a:pt x="371" y="0"/>
                    </a:moveTo>
                    <a:cubicBezTo>
                      <a:pt x="194" y="0"/>
                      <a:pt x="30" y="123"/>
                      <a:pt x="0" y="272"/>
                    </a:cubicBezTo>
                    <a:cubicBezTo>
                      <a:pt x="0" y="472"/>
                      <a:pt x="67" y="639"/>
                      <a:pt x="234" y="706"/>
                    </a:cubicBezTo>
                    <a:cubicBezTo>
                      <a:pt x="293" y="729"/>
                      <a:pt x="356" y="740"/>
                      <a:pt x="419" y="740"/>
                    </a:cubicBezTo>
                    <a:cubicBezTo>
                      <a:pt x="534" y="740"/>
                      <a:pt x="648" y="704"/>
                      <a:pt x="734" y="639"/>
                    </a:cubicBezTo>
                    <a:cubicBezTo>
                      <a:pt x="834" y="572"/>
                      <a:pt x="867" y="506"/>
                      <a:pt x="901" y="439"/>
                    </a:cubicBezTo>
                    <a:cubicBezTo>
                      <a:pt x="901" y="305"/>
                      <a:pt x="834" y="172"/>
                      <a:pt x="734" y="105"/>
                    </a:cubicBezTo>
                    <a:cubicBezTo>
                      <a:pt x="634" y="39"/>
                      <a:pt x="500" y="5"/>
                      <a:pt x="400" y="5"/>
                    </a:cubicBezTo>
                    <a:lnTo>
                      <a:pt x="434" y="5"/>
                    </a:lnTo>
                    <a:cubicBezTo>
                      <a:pt x="413" y="2"/>
                      <a:pt x="392" y="0"/>
                      <a:pt x="371" y="0"/>
                    </a:cubicBezTo>
                    <a:close/>
                  </a:path>
                </a:pathLst>
              </a:custGeom>
              <a:solidFill>
                <a:srgbClr val="0E2124">
                  <a:alpha val="14550"/>
                </a:srgbClr>
              </a:solidFill>
              <a:ln>
                <a:noFill/>
              </a:ln>
            </p:spPr>
            <p:txBody>
              <a:bodyPr spcFirstLastPara="1" wrap="square" lIns="182850" tIns="182850" rIns="182850" bIns="182850" anchor="ctr" anchorCtr="0">
                <a:noAutofit/>
              </a:bodyPr>
              <a:lstStyle/>
              <a:p>
                <a:endParaRPr sz="3600"/>
              </a:p>
            </p:txBody>
          </p:sp>
          <p:sp>
            <p:nvSpPr>
              <p:cNvPr id="411" name="Google Shape;411;p33"/>
              <p:cNvSpPr/>
              <p:nvPr/>
            </p:nvSpPr>
            <p:spPr>
              <a:xfrm>
                <a:off x="7364619" y="2923194"/>
                <a:ext cx="11461" cy="9117"/>
              </a:xfrm>
              <a:custGeom>
                <a:avLst/>
                <a:gdLst/>
                <a:ahLst/>
                <a:cxnLst/>
                <a:rect l="l" t="t" r="r" b="b"/>
                <a:pathLst>
                  <a:path w="538" h="428" extrusionOk="0">
                    <a:moveTo>
                      <a:pt x="248" y="1"/>
                    </a:moveTo>
                    <a:cubicBezTo>
                      <a:pt x="211" y="1"/>
                      <a:pt x="173" y="12"/>
                      <a:pt x="135" y="37"/>
                    </a:cubicBezTo>
                    <a:lnTo>
                      <a:pt x="102" y="103"/>
                    </a:lnTo>
                    <a:cubicBezTo>
                      <a:pt x="0" y="256"/>
                      <a:pt x="130" y="427"/>
                      <a:pt x="272" y="427"/>
                    </a:cubicBezTo>
                    <a:cubicBezTo>
                      <a:pt x="316" y="427"/>
                      <a:pt x="362" y="410"/>
                      <a:pt x="402" y="370"/>
                    </a:cubicBezTo>
                    <a:cubicBezTo>
                      <a:pt x="538" y="208"/>
                      <a:pt x="409" y="1"/>
                      <a:pt x="248" y="1"/>
                    </a:cubicBezTo>
                    <a:close/>
                  </a:path>
                </a:pathLst>
              </a:custGeom>
              <a:solidFill>
                <a:srgbClr val="0E2124">
                  <a:alpha val="14550"/>
                </a:srgbClr>
              </a:solidFill>
              <a:ln>
                <a:noFill/>
              </a:ln>
            </p:spPr>
            <p:txBody>
              <a:bodyPr spcFirstLastPara="1" wrap="square" lIns="182850" tIns="182850" rIns="182850" bIns="182850" anchor="ctr" anchorCtr="0">
                <a:noAutofit/>
              </a:bodyPr>
              <a:lstStyle/>
              <a:p>
                <a:endParaRPr sz="3600"/>
              </a:p>
            </p:txBody>
          </p:sp>
          <p:sp>
            <p:nvSpPr>
              <p:cNvPr id="412" name="Google Shape;412;p33"/>
              <p:cNvSpPr/>
              <p:nvPr/>
            </p:nvSpPr>
            <p:spPr>
              <a:xfrm>
                <a:off x="7503228" y="2486193"/>
                <a:ext cx="418552" cy="379376"/>
              </a:xfrm>
              <a:custGeom>
                <a:avLst/>
                <a:gdLst/>
                <a:ahLst/>
                <a:cxnLst/>
                <a:rect l="l" t="t" r="r" b="b"/>
                <a:pathLst>
                  <a:path w="19648" h="17809" extrusionOk="0">
                    <a:moveTo>
                      <a:pt x="19181" y="1"/>
                    </a:moveTo>
                    <a:cubicBezTo>
                      <a:pt x="19181" y="101"/>
                      <a:pt x="19214" y="201"/>
                      <a:pt x="19247" y="301"/>
                    </a:cubicBezTo>
                    <a:cubicBezTo>
                      <a:pt x="19314" y="568"/>
                      <a:pt x="19347" y="868"/>
                      <a:pt x="19414" y="1168"/>
                    </a:cubicBezTo>
                    <a:cubicBezTo>
                      <a:pt x="19548" y="2236"/>
                      <a:pt x="19514" y="3336"/>
                      <a:pt x="19281" y="4370"/>
                    </a:cubicBezTo>
                    <a:cubicBezTo>
                      <a:pt x="18947" y="5938"/>
                      <a:pt x="18347" y="7439"/>
                      <a:pt x="17479" y="8807"/>
                    </a:cubicBezTo>
                    <a:cubicBezTo>
                      <a:pt x="16379" y="10441"/>
                      <a:pt x="15144" y="11976"/>
                      <a:pt x="13777" y="13377"/>
                    </a:cubicBezTo>
                    <a:cubicBezTo>
                      <a:pt x="13110" y="14144"/>
                      <a:pt x="12376" y="14845"/>
                      <a:pt x="11609" y="15512"/>
                    </a:cubicBezTo>
                    <a:cubicBezTo>
                      <a:pt x="10875" y="16112"/>
                      <a:pt x="10041" y="16579"/>
                      <a:pt x="9174" y="16879"/>
                    </a:cubicBezTo>
                    <a:cubicBezTo>
                      <a:pt x="7639" y="17313"/>
                      <a:pt x="6038" y="17580"/>
                      <a:pt x="4437" y="17613"/>
                    </a:cubicBezTo>
                    <a:cubicBezTo>
                      <a:pt x="3616" y="17673"/>
                      <a:pt x="2892" y="17685"/>
                      <a:pt x="2278" y="17685"/>
                    </a:cubicBezTo>
                    <a:cubicBezTo>
                      <a:pt x="1868" y="17685"/>
                      <a:pt x="1508" y="17680"/>
                      <a:pt x="1201" y="17680"/>
                    </a:cubicBezTo>
                    <a:lnTo>
                      <a:pt x="301" y="17647"/>
                    </a:lnTo>
                    <a:cubicBezTo>
                      <a:pt x="251" y="17630"/>
                      <a:pt x="200" y="17622"/>
                      <a:pt x="150" y="17622"/>
                    </a:cubicBezTo>
                    <a:cubicBezTo>
                      <a:pt x="100" y="17622"/>
                      <a:pt x="50" y="17630"/>
                      <a:pt x="0" y="17647"/>
                    </a:cubicBezTo>
                    <a:cubicBezTo>
                      <a:pt x="100" y="17647"/>
                      <a:pt x="200" y="17680"/>
                      <a:pt x="301" y="17680"/>
                    </a:cubicBezTo>
                    <a:cubicBezTo>
                      <a:pt x="501" y="17713"/>
                      <a:pt x="801" y="17713"/>
                      <a:pt x="1201" y="17747"/>
                    </a:cubicBezTo>
                    <a:cubicBezTo>
                      <a:pt x="1707" y="17770"/>
                      <a:pt x="2404" y="17809"/>
                      <a:pt x="3237" y="17809"/>
                    </a:cubicBezTo>
                    <a:cubicBezTo>
                      <a:pt x="3611" y="17809"/>
                      <a:pt x="4013" y="17801"/>
                      <a:pt x="4437" y="17780"/>
                    </a:cubicBezTo>
                    <a:cubicBezTo>
                      <a:pt x="5137" y="17747"/>
                      <a:pt x="5905" y="17713"/>
                      <a:pt x="6705" y="17613"/>
                    </a:cubicBezTo>
                    <a:cubicBezTo>
                      <a:pt x="7539" y="17480"/>
                      <a:pt x="8406" y="17313"/>
                      <a:pt x="9240" y="17046"/>
                    </a:cubicBezTo>
                    <a:cubicBezTo>
                      <a:pt x="9674" y="16913"/>
                      <a:pt x="10108" y="16746"/>
                      <a:pt x="10541" y="16512"/>
                    </a:cubicBezTo>
                    <a:cubicBezTo>
                      <a:pt x="10941" y="16246"/>
                      <a:pt x="11342" y="15979"/>
                      <a:pt x="11742" y="15679"/>
                    </a:cubicBezTo>
                    <a:cubicBezTo>
                      <a:pt x="12543" y="15011"/>
                      <a:pt x="13276" y="14278"/>
                      <a:pt x="13944" y="13510"/>
                    </a:cubicBezTo>
                    <a:cubicBezTo>
                      <a:pt x="15311" y="12109"/>
                      <a:pt x="16579" y="10575"/>
                      <a:pt x="17646" y="8907"/>
                    </a:cubicBezTo>
                    <a:cubicBezTo>
                      <a:pt x="18514" y="7539"/>
                      <a:pt x="19114" y="6005"/>
                      <a:pt x="19448" y="4404"/>
                    </a:cubicBezTo>
                    <a:cubicBezTo>
                      <a:pt x="19648" y="3336"/>
                      <a:pt x="19648" y="2236"/>
                      <a:pt x="19481" y="1168"/>
                    </a:cubicBezTo>
                    <a:cubicBezTo>
                      <a:pt x="19448" y="868"/>
                      <a:pt x="19347" y="568"/>
                      <a:pt x="19281" y="301"/>
                    </a:cubicBezTo>
                    <a:cubicBezTo>
                      <a:pt x="19247" y="201"/>
                      <a:pt x="19214" y="101"/>
                      <a:pt x="19181"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413" name="Google Shape;413;p33"/>
              <p:cNvSpPr/>
              <p:nvPr/>
            </p:nvSpPr>
            <p:spPr>
              <a:xfrm>
                <a:off x="7837947" y="2629744"/>
                <a:ext cx="47632" cy="31293"/>
              </a:xfrm>
              <a:custGeom>
                <a:avLst/>
                <a:gdLst/>
                <a:ahLst/>
                <a:cxnLst/>
                <a:rect l="l" t="t" r="r" b="b"/>
                <a:pathLst>
                  <a:path w="2236" h="1469" extrusionOk="0">
                    <a:moveTo>
                      <a:pt x="1" y="1"/>
                    </a:moveTo>
                    <a:cubicBezTo>
                      <a:pt x="668" y="601"/>
                      <a:pt x="1402" y="1102"/>
                      <a:pt x="2235" y="1469"/>
                    </a:cubicBezTo>
                    <a:cubicBezTo>
                      <a:pt x="1568" y="868"/>
                      <a:pt x="801" y="368"/>
                      <a:pt x="1"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414" name="Google Shape;414;p33"/>
              <p:cNvSpPr/>
              <p:nvPr/>
            </p:nvSpPr>
            <p:spPr>
              <a:xfrm>
                <a:off x="7877042" y="2549979"/>
                <a:ext cx="42648" cy="12995"/>
              </a:xfrm>
              <a:custGeom>
                <a:avLst/>
                <a:gdLst/>
                <a:ahLst/>
                <a:cxnLst/>
                <a:rect l="l" t="t" r="r" b="b"/>
                <a:pathLst>
                  <a:path w="2002" h="610" extrusionOk="0">
                    <a:moveTo>
                      <a:pt x="1813" y="0"/>
                    </a:moveTo>
                    <a:cubicBezTo>
                      <a:pt x="1511" y="0"/>
                      <a:pt x="1216" y="65"/>
                      <a:pt x="968" y="176"/>
                    </a:cubicBezTo>
                    <a:cubicBezTo>
                      <a:pt x="601" y="242"/>
                      <a:pt x="267" y="409"/>
                      <a:pt x="0" y="609"/>
                    </a:cubicBezTo>
                    <a:cubicBezTo>
                      <a:pt x="334" y="609"/>
                      <a:pt x="701" y="543"/>
                      <a:pt x="1034" y="409"/>
                    </a:cubicBezTo>
                    <a:cubicBezTo>
                      <a:pt x="1368" y="342"/>
                      <a:pt x="1701" y="209"/>
                      <a:pt x="2002" y="9"/>
                    </a:cubicBezTo>
                    <a:cubicBezTo>
                      <a:pt x="1939" y="3"/>
                      <a:pt x="1876" y="0"/>
                      <a:pt x="1813"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415" name="Google Shape;415;p33"/>
              <p:cNvSpPr/>
              <p:nvPr/>
            </p:nvSpPr>
            <p:spPr>
              <a:xfrm>
                <a:off x="7369924" y="2967039"/>
                <a:ext cx="24583" cy="21026"/>
              </a:xfrm>
              <a:custGeom>
                <a:avLst/>
                <a:gdLst/>
                <a:ahLst/>
                <a:cxnLst/>
                <a:rect l="l" t="t" r="r" b="b"/>
                <a:pathLst>
                  <a:path w="1154" h="987" extrusionOk="0">
                    <a:moveTo>
                      <a:pt x="631" y="1"/>
                    </a:moveTo>
                    <a:cubicBezTo>
                      <a:pt x="480" y="1"/>
                      <a:pt x="326" y="67"/>
                      <a:pt x="220" y="214"/>
                    </a:cubicBezTo>
                    <a:cubicBezTo>
                      <a:pt x="0" y="527"/>
                      <a:pt x="222" y="987"/>
                      <a:pt x="637" y="987"/>
                    </a:cubicBezTo>
                    <a:cubicBezTo>
                      <a:pt x="664" y="987"/>
                      <a:pt x="691" y="985"/>
                      <a:pt x="720" y="981"/>
                    </a:cubicBezTo>
                    <a:cubicBezTo>
                      <a:pt x="987" y="947"/>
                      <a:pt x="1154" y="681"/>
                      <a:pt x="1120" y="414"/>
                    </a:cubicBezTo>
                    <a:cubicBezTo>
                      <a:pt x="1080" y="153"/>
                      <a:pt x="859" y="1"/>
                      <a:pt x="631"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416" name="Google Shape;416;p33"/>
              <p:cNvSpPr/>
              <p:nvPr/>
            </p:nvSpPr>
            <p:spPr>
              <a:xfrm>
                <a:off x="7740585" y="2863563"/>
                <a:ext cx="75347" cy="55003"/>
              </a:xfrm>
              <a:custGeom>
                <a:avLst/>
                <a:gdLst/>
                <a:ahLst/>
                <a:cxnLst/>
                <a:rect l="l" t="t" r="r" b="b"/>
                <a:pathLst>
                  <a:path w="3537" h="2582" extrusionOk="0">
                    <a:moveTo>
                      <a:pt x="1" y="0"/>
                    </a:moveTo>
                    <a:cubicBezTo>
                      <a:pt x="1" y="234"/>
                      <a:pt x="67" y="467"/>
                      <a:pt x="234" y="634"/>
                    </a:cubicBezTo>
                    <a:cubicBezTo>
                      <a:pt x="534" y="1101"/>
                      <a:pt x="935" y="1501"/>
                      <a:pt x="1402" y="1802"/>
                    </a:cubicBezTo>
                    <a:cubicBezTo>
                      <a:pt x="1835" y="2102"/>
                      <a:pt x="2336" y="2335"/>
                      <a:pt x="2869" y="2502"/>
                    </a:cubicBezTo>
                    <a:cubicBezTo>
                      <a:pt x="3016" y="2551"/>
                      <a:pt x="3180" y="2582"/>
                      <a:pt x="3349" y="2582"/>
                    </a:cubicBezTo>
                    <a:cubicBezTo>
                      <a:pt x="3411" y="2582"/>
                      <a:pt x="3474" y="2578"/>
                      <a:pt x="3536" y="2569"/>
                    </a:cubicBezTo>
                    <a:cubicBezTo>
                      <a:pt x="3336" y="2469"/>
                      <a:pt x="3103" y="2402"/>
                      <a:pt x="2903" y="2369"/>
                    </a:cubicBezTo>
                    <a:cubicBezTo>
                      <a:pt x="2402" y="2169"/>
                      <a:pt x="1935" y="1902"/>
                      <a:pt x="1502" y="1601"/>
                    </a:cubicBezTo>
                    <a:cubicBezTo>
                      <a:pt x="1068" y="1301"/>
                      <a:pt x="701" y="968"/>
                      <a:pt x="368" y="534"/>
                    </a:cubicBezTo>
                    <a:cubicBezTo>
                      <a:pt x="101" y="234"/>
                      <a:pt x="34" y="0"/>
                      <a:pt x="1"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417" name="Google Shape;417;p33"/>
              <p:cNvSpPr/>
              <p:nvPr/>
            </p:nvSpPr>
            <p:spPr>
              <a:xfrm>
                <a:off x="7516735" y="2579997"/>
                <a:ext cx="206805" cy="220310"/>
              </a:xfrm>
              <a:custGeom>
                <a:avLst/>
                <a:gdLst/>
                <a:ahLst/>
                <a:cxnLst/>
                <a:rect l="l" t="t" r="r" b="b"/>
                <a:pathLst>
                  <a:path w="9708" h="10342" extrusionOk="0">
                    <a:moveTo>
                      <a:pt x="9707" y="1"/>
                    </a:moveTo>
                    <a:lnTo>
                      <a:pt x="9707" y="1"/>
                    </a:lnTo>
                    <a:cubicBezTo>
                      <a:pt x="9507" y="34"/>
                      <a:pt x="9340" y="101"/>
                      <a:pt x="9173" y="168"/>
                    </a:cubicBezTo>
                    <a:lnTo>
                      <a:pt x="7606" y="835"/>
                    </a:lnTo>
                    <a:lnTo>
                      <a:pt x="5304" y="1835"/>
                    </a:lnTo>
                    <a:cubicBezTo>
                      <a:pt x="4337" y="2202"/>
                      <a:pt x="3403" y="2669"/>
                      <a:pt x="2502" y="3170"/>
                    </a:cubicBezTo>
                    <a:cubicBezTo>
                      <a:pt x="2035" y="3437"/>
                      <a:pt x="1601" y="3804"/>
                      <a:pt x="1268" y="4204"/>
                    </a:cubicBezTo>
                    <a:cubicBezTo>
                      <a:pt x="934" y="4604"/>
                      <a:pt x="667" y="5038"/>
                      <a:pt x="500" y="5505"/>
                    </a:cubicBezTo>
                    <a:cubicBezTo>
                      <a:pt x="200" y="6305"/>
                      <a:pt x="33" y="7173"/>
                      <a:pt x="0" y="8007"/>
                    </a:cubicBezTo>
                    <a:cubicBezTo>
                      <a:pt x="0" y="8574"/>
                      <a:pt x="0" y="9141"/>
                      <a:pt x="33" y="9708"/>
                    </a:cubicBezTo>
                    <a:cubicBezTo>
                      <a:pt x="33" y="9941"/>
                      <a:pt x="67" y="10141"/>
                      <a:pt x="100" y="10342"/>
                    </a:cubicBezTo>
                    <a:cubicBezTo>
                      <a:pt x="134" y="10141"/>
                      <a:pt x="134" y="9908"/>
                      <a:pt x="100" y="9708"/>
                    </a:cubicBezTo>
                    <a:cubicBezTo>
                      <a:pt x="100" y="9341"/>
                      <a:pt x="100" y="8774"/>
                      <a:pt x="134" y="8040"/>
                    </a:cubicBezTo>
                    <a:cubicBezTo>
                      <a:pt x="167" y="7206"/>
                      <a:pt x="367" y="6405"/>
                      <a:pt x="667" y="5638"/>
                    </a:cubicBezTo>
                    <a:cubicBezTo>
                      <a:pt x="834" y="5171"/>
                      <a:pt x="1101" y="4771"/>
                      <a:pt x="1401" y="4371"/>
                    </a:cubicBezTo>
                    <a:cubicBezTo>
                      <a:pt x="1735" y="3970"/>
                      <a:pt x="2135" y="3637"/>
                      <a:pt x="2602" y="3370"/>
                    </a:cubicBezTo>
                    <a:cubicBezTo>
                      <a:pt x="3469" y="2870"/>
                      <a:pt x="4403" y="2436"/>
                      <a:pt x="5337" y="2036"/>
                    </a:cubicBezTo>
                    <a:lnTo>
                      <a:pt x="7639" y="1002"/>
                    </a:lnTo>
                    <a:lnTo>
                      <a:pt x="9173" y="268"/>
                    </a:lnTo>
                    <a:cubicBezTo>
                      <a:pt x="9340" y="201"/>
                      <a:pt x="9540" y="101"/>
                      <a:pt x="9707"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418" name="Google Shape;418;p33"/>
              <p:cNvSpPr/>
              <p:nvPr/>
            </p:nvSpPr>
            <p:spPr>
              <a:xfrm>
                <a:off x="7320583" y="2935935"/>
                <a:ext cx="30569" cy="61245"/>
              </a:xfrm>
              <a:custGeom>
                <a:avLst/>
                <a:gdLst/>
                <a:ahLst/>
                <a:cxnLst/>
                <a:rect l="l" t="t" r="r" b="b"/>
                <a:pathLst>
                  <a:path w="1435" h="2875" extrusionOk="0">
                    <a:moveTo>
                      <a:pt x="1396" y="1"/>
                    </a:moveTo>
                    <a:cubicBezTo>
                      <a:pt x="1366" y="1"/>
                      <a:pt x="1211" y="126"/>
                      <a:pt x="1001" y="306"/>
                    </a:cubicBezTo>
                    <a:cubicBezTo>
                      <a:pt x="701" y="573"/>
                      <a:pt x="434" y="873"/>
                      <a:pt x="267" y="1240"/>
                    </a:cubicBezTo>
                    <a:cubicBezTo>
                      <a:pt x="67" y="1607"/>
                      <a:pt x="1" y="2007"/>
                      <a:pt x="34" y="2407"/>
                    </a:cubicBezTo>
                    <a:cubicBezTo>
                      <a:pt x="67" y="2708"/>
                      <a:pt x="201" y="2874"/>
                      <a:pt x="201" y="2874"/>
                    </a:cubicBezTo>
                    <a:cubicBezTo>
                      <a:pt x="234" y="2708"/>
                      <a:pt x="234" y="2541"/>
                      <a:pt x="201" y="2407"/>
                    </a:cubicBezTo>
                    <a:cubicBezTo>
                      <a:pt x="234" y="2041"/>
                      <a:pt x="301" y="1674"/>
                      <a:pt x="468" y="1340"/>
                    </a:cubicBezTo>
                    <a:cubicBezTo>
                      <a:pt x="668" y="1006"/>
                      <a:pt x="868" y="673"/>
                      <a:pt x="1135" y="406"/>
                    </a:cubicBezTo>
                    <a:cubicBezTo>
                      <a:pt x="1301" y="173"/>
                      <a:pt x="1435" y="39"/>
                      <a:pt x="1402" y="6"/>
                    </a:cubicBezTo>
                    <a:cubicBezTo>
                      <a:pt x="1402" y="2"/>
                      <a:pt x="1400" y="1"/>
                      <a:pt x="1396" y="1"/>
                    </a:cubicBezTo>
                    <a:close/>
                  </a:path>
                </a:pathLst>
              </a:custGeom>
              <a:solidFill>
                <a:srgbClr val="0E2124">
                  <a:alpha val="14550"/>
                </a:srgbClr>
              </a:solidFill>
              <a:ln>
                <a:noFill/>
              </a:ln>
            </p:spPr>
            <p:txBody>
              <a:bodyPr spcFirstLastPara="1" wrap="square" lIns="182850" tIns="182850" rIns="182850" bIns="182850" anchor="ctr" anchorCtr="0">
                <a:noAutofit/>
              </a:bodyPr>
              <a:lstStyle/>
              <a:p>
                <a:endParaRPr sz="3600"/>
              </a:p>
            </p:txBody>
          </p:sp>
          <p:sp>
            <p:nvSpPr>
              <p:cNvPr id="419" name="Google Shape;419;p33"/>
              <p:cNvSpPr/>
              <p:nvPr/>
            </p:nvSpPr>
            <p:spPr>
              <a:xfrm>
                <a:off x="6571550" y="2515231"/>
                <a:ext cx="736193" cy="497541"/>
              </a:xfrm>
              <a:custGeom>
                <a:avLst/>
                <a:gdLst/>
                <a:ahLst/>
                <a:cxnLst/>
                <a:rect l="l" t="t" r="r" b="b"/>
                <a:pathLst>
                  <a:path w="34559" h="23356" extrusionOk="0">
                    <a:moveTo>
                      <a:pt x="30605" y="1"/>
                    </a:moveTo>
                    <a:cubicBezTo>
                      <a:pt x="29605" y="1"/>
                      <a:pt x="28536" y="242"/>
                      <a:pt x="27553" y="706"/>
                    </a:cubicBezTo>
                    <a:cubicBezTo>
                      <a:pt x="25914" y="1460"/>
                      <a:pt x="24694" y="3276"/>
                      <a:pt x="22880" y="3276"/>
                    </a:cubicBezTo>
                    <a:cubicBezTo>
                      <a:pt x="22848" y="3276"/>
                      <a:pt x="22816" y="3275"/>
                      <a:pt x="22783" y="3274"/>
                    </a:cubicBezTo>
                    <a:cubicBezTo>
                      <a:pt x="21682" y="3241"/>
                      <a:pt x="20715" y="2507"/>
                      <a:pt x="19614" y="2407"/>
                    </a:cubicBezTo>
                    <a:cubicBezTo>
                      <a:pt x="19535" y="2401"/>
                      <a:pt x="19457" y="2398"/>
                      <a:pt x="19380" y="2398"/>
                    </a:cubicBezTo>
                    <a:cubicBezTo>
                      <a:pt x="17430" y="2398"/>
                      <a:pt x="15985" y="4382"/>
                      <a:pt x="15311" y="6243"/>
                    </a:cubicBezTo>
                    <a:cubicBezTo>
                      <a:pt x="14577" y="8178"/>
                      <a:pt x="14077" y="10413"/>
                      <a:pt x="12376" y="11614"/>
                    </a:cubicBezTo>
                    <a:cubicBezTo>
                      <a:pt x="10508" y="12915"/>
                      <a:pt x="7972" y="12414"/>
                      <a:pt x="5771" y="12948"/>
                    </a:cubicBezTo>
                    <a:cubicBezTo>
                      <a:pt x="1801" y="13915"/>
                      <a:pt x="0" y="16083"/>
                      <a:pt x="434" y="22588"/>
                    </a:cubicBezTo>
                    <a:lnTo>
                      <a:pt x="22216" y="23355"/>
                    </a:lnTo>
                    <a:cubicBezTo>
                      <a:pt x="22183" y="20854"/>
                      <a:pt x="22183" y="14983"/>
                      <a:pt x="22750" y="13748"/>
                    </a:cubicBezTo>
                    <a:cubicBezTo>
                      <a:pt x="23917" y="11180"/>
                      <a:pt x="25885" y="8478"/>
                      <a:pt x="27720" y="8078"/>
                    </a:cubicBezTo>
                    <a:cubicBezTo>
                      <a:pt x="30989" y="7377"/>
                      <a:pt x="34558" y="6677"/>
                      <a:pt x="34525" y="3308"/>
                    </a:cubicBezTo>
                    <a:cubicBezTo>
                      <a:pt x="34480" y="1052"/>
                      <a:pt x="32695" y="1"/>
                      <a:pt x="30605" y="1"/>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420" name="Google Shape;420;p33"/>
              <p:cNvSpPr/>
              <p:nvPr/>
            </p:nvSpPr>
            <p:spPr>
              <a:xfrm>
                <a:off x="6580775" y="2988642"/>
                <a:ext cx="463329" cy="819337"/>
              </a:xfrm>
              <a:custGeom>
                <a:avLst/>
                <a:gdLst/>
                <a:ahLst/>
                <a:cxnLst/>
                <a:rect l="l" t="t" r="r" b="b"/>
                <a:pathLst>
                  <a:path w="21750" h="38462" extrusionOk="0">
                    <a:moveTo>
                      <a:pt x="1" y="0"/>
                    </a:moveTo>
                    <a:lnTo>
                      <a:pt x="1" y="38461"/>
                    </a:lnTo>
                    <a:lnTo>
                      <a:pt x="21750" y="38461"/>
                    </a:lnTo>
                    <a:lnTo>
                      <a:pt x="21750" y="0"/>
                    </a:ln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421" name="Google Shape;421;p33"/>
              <p:cNvSpPr/>
              <p:nvPr/>
            </p:nvSpPr>
            <p:spPr>
              <a:xfrm>
                <a:off x="6727884" y="2776853"/>
                <a:ext cx="162751" cy="1050277"/>
              </a:xfrm>
              <a:custGeom>
                <a:avLst/>
                <a:gdLst/>
                <a:ahLst/>
                <a:cxnLst/>
                <a:rect l="l" t="t" r="r" b="b"/>
                <a:pathLst>
                  <a:path w="7640" h="49303" extrusionOk="0">
                    <a:moveTo>
                      <a:pt x="1" y="1"/>
                    </a:moveTo>
                    <a:lnTo>
                      <a:pt x="434" y="48135"/>
                    </a:lnTo>
                    <a:lnTo>
                      <a:pt x="7639" y="49303"/>
                    </a:lnTo>
                    <a:lnTo>
                      <a:pt x="7639" y="49303"/>
                    </a:lnTo>
                    <a:lnTo>
                      <a:pt x="7206" y="1"/>
                    </a:ln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422" name="Google Shape;422;p33"/>
              <p:cNvSpPr/>
              <p:nvPr/>
            </p:nvSpPr>
            <p:spPr>
              <a:xfrm>
                <a:off x="6752044" y="1883058"/>
                <a:ext cx="1105706" cy="956972"/>
              </a:xfrm>
              <a:custGeom>
                <a:avLst/>
                <a:gdLst/>
                <a:ahLst/>
                <a:cxnLst/>
                <a:rect l="l" t="t" r="r" b="b"/>
                <a:pathLst>
                  <a:path w="51905" h="44923" extrusionOk="0">
                    <a:moveTo>
                      <a:pt x="45824" y="1"/>
                    </a:moveTo>
                    <a:cubicBezTo>
                      <a:pt x="44797" y="1"/>
                      <a:pt x="43807" y="329"/>
                      <a:pt x="43065" y="1058"/>
                    </a:cubicBezTo>
                    <a:cubicBezTo>
                      <a:pt x="40430" y="3560"/>
                      <a:pt x="42398" y="8396"/>
                      <a:pt x="40263" y="11332"/>
                    </a:cubicBezTo>
                    <a:cubicBezTo>
                      <a:pt x="38395" y="13867"/>
                      <a:pt x="34525" y="13600"/>
                      <a:pt x="31790" y="15135"/>
                    </a:cubicBezTo>
                    <a:cubicBezTo>
                      <a:pt x="29022" y="16669"/>
                      <a:pt x="27687" y="19704"/>
                      <a:pt x="26253" y="22473"/>
                    </a:cubicBezTo>
                    <a:cubicBezTo>
                      <a:pt x="24785" y="25242"/>
                      <a:pt x="22617" y="28110"/>
                      <a:pt x="19515" y="28411"/>
                    </a:cubicBezTo>
                    <a:cubicBezTo>
                      <a:pt x="19211" y="28446"/>
                      <a:pt x="18900" y="28461"/>
                      <a:pt x="18583" y="28461"/>
                    </a:cubicBezTo>
                    <a:cubicBezTo>
                      <a:pt x="16646" y="28461"/>
                      <a:pt x="14499" y="27899"/>
                      <a:pt x="12611" y="27899"/>
                    </a:cubicBezTo>
                    <a:cubicBezTo>
                      <a:pt x="12160" y="27899"/>
                      <a:pt x="11724" y="27931"/>
                      <a:pt x="11309" y="28010"/>
                    </a:cubicBezTo>
                    <a:cubicBezTo>
                      <a:pt x="9241" y="28411"/>
                      <a:pt x="6906" y="28978"/>
                      <a:pt x="5838" y="32514"/>
                    </a:cubicBezTo>
                    <a:cubicBezTo>
                      <a:pt x="5371" y="34015"/>
                      <a:pt x="6472" y="36083"/>
                      <a:pt x="5071" y="36817"/>
                    </a:cubicBezTo>
                    <a:cubicBezTo>
                      <a:pt x="3670" y="37551"/>
                      <a:pt x="1869" y="37117"/>
                      <a:pt x="935" y="38385"/>
                    </a:cubicBezTo>
                    <a:cubicBezTo>
                      <a:pt x="1" y="39619"/>
                      <a:pt x="334" y="42754"/>
                      <a:pt x="334" y="44923"/>
                    </a:cubicBezTo>
                    <a:lnTo>
                      <a:pt x="7706" y="44389"/>
                    </a:lnTo>
                    <a:cubicBezTo>
                      <a:pt x="9941" y="37384"/>
                      <a:pt x="14178" y="40419"/>
                      <a:pt x="17613" y="38985"/>
                    </a:cubicBezTo>
                    <a:cubicBezTo>
                      <a:pt x="21049" y="37517"/>
                      <a:pt x="23951" y="35382"/>
                      <a:pt x="27487" y="34182"/>
                    </a:cubicBezTo>
                    <a:cubicBezTo>
                      <a:pt x="33425" y="32180"/>
                      <a:pt x="39229" y="29378"/>
                      <a:pt x="43799" y="25108"/>
                    </a:cubicBezTo>
                    <a:cubicBezTo>
                      <a:pt x="48369" y="20839"/>
                      <a:pt x="51638" y="14934"/>
                      <a:pt x="51838" y="8663"/>
                    </a:cubicBezTo>
                    <a:cubicBezTo>
                      <a:pt x="51905" y="6161"/>
                      <a:pt x="51404" y="3493"/>
                      <a:pt x="49736" y="1692"/>
                    </a:cubicBezTo>
                    <a:cubicBezTo>
                      <a:pt x="48730" y="627"/>
                      <a:pt x="47242" y="1"/>
                      <a:pt x="45824"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423" name="Google Shape;423;p33"/>
              <p:cNvSpPr/>
              <p:nvPr/>
            </p:nvSpPr>
            <p:spPr>
              <a:xfrm>
                <a:off x="6581499" y="3808041"/>
                <a:ext cx="463308" cy="364124"/>
              </a:xfrm>
              <a:custGeom>
                <a:avLst/>
                <a:gdLst/>
                <a:ahLst/>
                <a:cxnLst/>
                <a:rect l="l" t="t" r="r" b="b"/>
                <a:pathLst>
                  <a:path w="21749" h="17093" extrusionOk="0">
                    <a:moveTo>
                      <a:pt x="0" y="0"/>
                    </a:moveTo>
                    <a:lnTo>
                      <a:pt x="9173" y="15778"/>
                    </a:lnTo>
                    <a:cubicBezTo>
                      <a:pt x="9679" y="16658"/>
                      <a:pt x="10558" y="17092"/>
                      <a:pt x="11434" y="17092"/>
                    </a:cubicBezTo>
                    <a:cubicBezTo>
                      <a:pt x="12352" y="17092"/>
                      <a:pt x="13266" y="16616"/>
                      <a:pt x="13743" y="15678"/>
                    </a:cubicBezTo>
                    <a:lnTo>
                      <a:pt x="21749" y="0"/>
                    </a:lnTo>
                    <a:close/>
                  </a:path>
                </a:pathLst>
              </a:custGeom>
              <a:solidFill>
                <a:schemeClr val="lt2"/>
              </a:solidFill>
              <a:ln>
                <a:noFill/>
              </a:ln>
            </p:spPr>
            <p:txBody>
              <a:bodyPr spcFirstLastPara="1" wrap="square" lIns="182850" tIns="182850" rIns="182850" bIns="182850" anchor="ctr" anchorCtr="0">
                <a:noAutofit/>
              </a:bodyPr>
              <a:lstStyle/>
              <a:p>
                <a:endParaRPr sz="3600"/>
              </a:p>
            </p:txBody>
          </p:sp>
          <p:sp>
            <p:nvSpPr>
              <p:cNvPr id="424" name="Google Shape;424;p33"/>
              <p:cNvSpPr/>
              <p:nvPr/>
            </p:nvSpPr>
            <p:spPr>
              <a:xfrm>
                <a:off x="6581499" y="3744212"/>
                <a:ext cx="154209" cy="63844"/>
              </a:xfrm>
              <a:custGeom>
                <a:avLst/>
                <a:gdLst/>
                <a:ahLst/>
                <a:cxnLst/>
                <a:rect l="l" t="t" r="r" b="b"/>
                <a:pathLst>
                  <a:path w="7239" h="2997" extrusionOk="0">
                    <a:moveTo>
                      <a:pt x="3454" y="1"/>
                    </a:moveTo>
                    <a:cubicBezTo>
                      <a:pt x="2936" y="1"/>
                      <a:pt x="2417" y="110"/>
                      <a:pt x="1935" y="327"/>
                    </a:cubicBezTo>
                    <a:cubicBezTo>
                      <a:pt x="867" y="828"/>
                      <a:pt x="167" y="1829"/>
                      <a:pt x="0" y="2996"/>
                    </a:cubicBezTo>
                    <a:lnTo>
                      <a:pt x="7239" y="2996"/>
                    </a:lnTo>
                    <a:cubicBezTo>
                      <a:pt x="6905" y="1895"/>
                      <a:pt x="6171" y="995"/>
                      <a:pt x="5170" y="428"/>
                    </a:cubicBezTo>
                    <a:cubicBezTo>
                      <a:pt x="4637" y="143"/>
                      <a:pt x="4046" y="1"/>
                      <a:pt x="3454" y="1"/>
                    </a:cubicBezTo>
                    <a:close/>
                  </a:path>
                </a:pathLst>
              </a:custGeom>
              <a:solidFill>
                <a:schemeClr val="lt2"/>
              </a:solidFill>
              <a:ln>
                <a:noFill/>
              </a:ln>
            </p:spPr>
            <p:txBody>
              <a:bodyPr spcFirstLastPara="1" wrap="square" lIns="182850" tIns="182850" rIns="182850" bIns="182850" anchor="ctr" anchorCtr="0">
                <a:noAutofit/>
              </a:bodyPr>
              <a:lstStyle/>
              <a:p>
                <a:endParaRPr sz="3600"/>
              </a:p>
            </p:txBody>
          </p:sp>
          <p:sp>
            <p:nvSpPr>
              <p:cNvPr id="425" name="Google Shape;425;p33"/>
              <p:cNvSpPr/>
              <p:nvPr/>
            </p:nvSpPr>
            <p:spPr>
              <a:xfrm>
                <a:off x="6734275" y="3741379"/>
                <a:ext cx="156360" cy="66677"/>
              </a:xfrm>
              <a:custGeom>
                <a:avLst/>
                <a:gdLst/>
                <a:ahLst/>
                <a:cxnLst/>
                <a:rect l="l" t="t" r="r" b="b"/>
                <a:pathLst>
                  <a:path w="7340" h="3130" extrusionOk="0">
                    <a:moveTo>
                      <a:pt x="3555" y="0"/>
                    </a:moveTo>
                    <a:cubicBezTo>
                      <a:pt x="3037" y="0"/>
                      <a:pt x="2518" y="109"/>
                      <a:pt x="2036" y="327"/>
                    </a:cubicBezTo>
                    <a:cubicBezTo>
                      <a:pt x="968" y="861"/>
                      <a:pt x="201" y="1928"/>
                      <a:pt x="1" y="3129"/>
                    </a:cubicBezTo>
                    <a:lnTo>
                      <a:pt x="7339" y="3129"/>
                    </a:lnTo>
                    <a:cubicBezTo>
                      <a:pt x="7039" y="1995"/>
                      <a:pt x="6305" y="1028"/>
                      <a:pt x="5271" y="427"/>
                    </a:cubicBezTo>
                    <a:cubicBezTo>
                      <a:pt x="4738" y="142"/>
                      <a:pt x="4147" y="0"/>
                      <a:pt x="3555" y="0"/>
                    </a:cubicBezTo>
                    <a:close/>
                  </a:path>
                </a:pathLst>
              </a:custGeom>
              <a:solidFill>
                <a:schemeClr val="lt2"/>
              </a:solidFill>
              <a:ln>
                <a:noFill/>
              </a:ln>
            </p:spPr>
            <p:txBody>
              <a:bodyPr spcFirstLastPara="1" wrap="square" lIns="182850" tIns="182850" rIns="182850" bIns="182850" anchor="ctr" anchorCtr="0">
                <a:noAutofit/>
              </a:bodyPr>
              <a:lstStyle/>
              <a:p>
                <a:endParaRPr sz="3600"/>
              </a:p>
            </p:txBody>
          </p:sp>
          <p:sp>
            <p:nvSpPr>
              <p:cNvPr id="426" name="Google Shape;426;p33"/>
              <p:cNvSpPr/>
              <p:nvPr/>
            </p:nvSpPr>
            <p:spPr>
              <a:xfrm>
                <a:off x="6890631" y="3746236"/>
                <a:ext cx="154209" cy="61820"/>
              </a:xfrm>
              <a:custGeom>
                <a:avLst/>
                <a:gdLst/>
                <a:ahLst/>
                <a:cxnLst/>
                <a:rect l="l" t="t" r="r" b="b"/>
                <a:pathLst>
                  <a:path w="7239" h="2902" extrusionOk="0">
                    <a:moveTo>
                      <a:pt x="3425" y="0"/>
                    </a:moveTo>
                    <a:cubicBezTo>
                      <a:pt x="2915" y="0"/>
                      <a:pt x="2408" y="101"/>
                      <a:pt x="1935" y="299"/>
                    </a:cubicBezTo>
                    <a:cubicBezTo>
                      <a:pt x="901" y="800"/>
                      <a:pt x="167" y="1767"/>
                      <a:pt x="0" y="2901"/>
                    </a:cubicBezTo>
                    <a:lnTo>
                      <a:pt x="7239" y="2901"/>
                    </a:lnTo>
                    <a:cubicBezTo>
                      <a:pt x="6905" y="1834"/>
                      <a:pt x="6172" y="933"/>
                      <a:pt x="5204" y="433"/>
                    </a:cubicBezTo>
                    <a:cubicBezTo>
                      <a:pt x="4643" y="143"/>
                      <a:pt x="4032" y="0"/>
                      <a:pt x="3425" y="0"/>
                    </a:cubicBezTo>
                    <a:close/>
                  </a:path>
                </a:pathLst>
              </a:custGeom>
              <a:solidFill>
                <a:schemeClr val="lt2"/>
              </a:solidFill>
              <a:ln>
                <a:noFill/>
              </a:ln>
            </p:spPr>
            <p:txBody>
              <a:bodyPr spcFirstLastPara="1" wrap="square" lIns="182850" tIns="182850" rIns="182850" bIns="182850" anchor="ctr" anchorCtr="0">
                <a:noAutofit/>
              </a:bodyPr>
              <a:lstStyle/>
              <a:p>
                <a:endParaRPr sz="3600"/>
              </a:p>
            </p:txBody>
          </p:sp>
          <p:sp>
            <p:nvSpPr>
              <p:cNvPr id="427" name="Google Shape;427;p33"/>
              <p:cNvSpPr/>
              <p:nvPr/>
            </p:nvSpPr>
            <p:spPr>
              <a:xfrm>
                <a:off x="6874290" y="2160423"/>
                <a:ext cx="856978" cy="852313"/>
              </a:xfrm>
              <a:custGeom>
                <a:avLst/>
                <a:gdLst/>
                <a:ahLst/>
                <a:cxnLst/>
                <a:rect l="l" t="t" r="r" b="b"/>
                <a:pathLst>
                  <a:path w="40229" h="40010" extrusionOk="0">
                    <a:moveTo>
                      <a:pt x="36265" y="0"/>
                    </a:moveTo>
                    <a:cubicBezTo>
                      <a:pt x="35416" y="0"/>
                      <a:pt x="34543" y="257"/>
                      <a:pt x="33791" y="681"/>
                    </a:cubicBezTo>
                    <a:cubicBezTo>
                      <a:pt x="31323" y="2049"/>
                      <a:pt x="30088" y="4817"/>
                      <a:pt x="28821" y="7353"/>
                    </a:cubicBezTo>
                    <a:cubicBezTo>
                      <a:pt x="27520" y="9888"/>
                      <a:pt x="25785" y="12490"/>
                      <a:pt x="23050" y="13157"/>
                    </a:cubicBezTo>
                    <a:cubicBezTo>
                      <a:pt x="22502" y="13288"/>
                      <a:pt x="21938" y="13332"/>
                      <a:pt x="21367" y="13332"/>
                    </a:cubicBezTo>
                    <a:cubicBezTo>
                      <a:pt x="20252" y="13332"/>
                      <a:pt x="19109" y="13166"/>
                      <a:pt x="18009" y="13166"/>
                    </a:cubicBezTo>
                    <a:cubicBezTo>
                      <a:pt x="17102" y="13166"/>
                      <a:pt x="16223" y="13279"/>
                      <a:pt x="15411" y="13690"/>
                    </a:cubicBezTo>
                    <a:cubicBezTo>
                      <a:pt x="12876" y="14991"/>
                      <a:pt x="12009" y="18761"/>
                      <a:pt x="9240" y="19428"/>
                    </a:cubicBezTo>
                    <a:cubicBezTo>
                      <a:pt x="7739" y="19695"/>
                      <a:pt x="6271" y="19928"/>
                      <a:pt x="4770" y="20062"/>
                    </a:cubicBezTo>
                    <a:cubicBezTo>
                      <a:pt x="3036" y="20262"/>
                      <a:pt x="1501" y="21763"/>
                      <a:pt x="767" y="23864"/>
                    </a:cubicBezTo>
                    <a:cubicBezTo>
                      <a:pt x="0" y="25966"/>
                      <a:pt x="367" y="32671"/>
                      <a:pt x="367" y="37674"/>
                    </a:cubicBezTo>
                    <a:lnTo>
                      <a:pt x="8006" y="40009"/>
                    </a:lnTo>
                    <a:cubicBezTo>
                      <a:pt x="8006" y="22597"/>
                      <a:pt x="19614" y="24698"/>
                      <a:pt x="26553" y="21529"/>
                    </a:cubicBezTo>
                    <a:cubicBezTo>
                      <a:pt x="34792" y="17793"/>
                      <a:pt x="37093" y="14691"/>
                      <a:pt x="39328" y="7386"/>
                    </a:cubicBezTo>
                    <a:cubicBezTo>
                      <a:pt x="40096" y="4951"/>
                      <a:pt x="40229" y="1749"/>
                      <a:pt x="38027" y="448"/>
                    </a:cubicBezTo>
                    <a:cubicBezTo>
                      <a:pt x="37492" y="138"/>
                      <a:pt x="36885" y="0"/>
                      <a:pt x="36265" y="0"/>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428" name="Google Shape;428;p33"/>
              <p:cNvSpPr/>
              <p:nvPr/>
            </p:nvSpPr>
            <p:spPr>
              <a:xfrm>
                <a:off x="6728608" y="4061737"/>
                <a:ext cx="186887" cy="149778"/>
              </a:xfrm>
              <a:custGeom>
                <a:avLst/>
                <a:gdLst/>
                <a:ahLst/>
                <a:cxnLst/>
                <a:rect l="l" t="t" r="r" b="b"/>
                <a:pathLst>
                  <a:path w="8773" h="7031" extrusionOk="0">
                    <a:moveTo>
                      <a:pt x="0" y="1"/>
                    </a:moveTo>
                    <a:lnTo>
                      <a:pt x="3803" y="6572"/>
                    </a:lnTo>
                    <a:cubicBezTo>
                      <a:pt x="3981" y="6881"/>
                      <a:pt x="4294" y="7031"/>
                      <a:pt x="4607" y="7031"/>
                    </a:cubicBezTo>
                    <a:cubicBezTo>
                      <a:pt x="4937" y="7031"/>
                      <a:pt x="5266" y="6864"/>
                      <a:pt x="5437" y="6539"/>
                    </a:cubicBezTo>
                    <a:lnTo>
                      <a:pt x="8773" y="1"/>
                    </a:ln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429" name="Google Shape;429;p33"/>
              <p:cNvSpPr/>
              <p:nvPr/>
            </p:nvSpPr>
            <p:spPr>
              <a:xfrm>
                <a:off x="6880682" y="2795345"/>
                <a:ext cx="11035" cy="1006735"/>
              </a:xfrm>
              <a:custGeom>
                <a:avLst/>
                <a:gdLst/>
                <a:ahLst/>
                <a:cxnLst/>
                <a:rect l="l" t="t" r="r" b="b"/>
                <a:pathLst>
                  <a:path w="518" h="47259" extrusionOk="0">
                    <a:moveTo>
                      <a:pt x="34" y="0"/>
                    </a:moveTo>
                    <a:cubicBezTo>
                      <a:pt x="34" y="0"/>
                      <a:pt x="0" y="33"/>
                      <a:pt x="0" y="133"/>
                    </a:cubicBezTo>
                    <a:lnTo>
                      <a:pt x="0" y="467"/>
                    </a:lnTo>
                    <a:lnTo>
                      <a:pt x="0" y="1868"/>
                    </a:lnTo>
                    <a:lnTo>
                      <a:pt x="0" y="6938"/>
                    </a:lnTo>
                    <a:cubicBezTo>
                      <a:pt x="0" y="11208"/>
                      <a:pt x="67" y="17146"/>
                      <a:pt x="134" y="23684"/>
                    </a:cubicBezTo>
                    <a:cubicBezTo>
                      <a:pt x="234" y="30222"/>
                      <a:pt x="301" y="36126"/>
                      <a:pt x="367" y="40429"/>
                    </a:cubicBezTo>
                    <a:cubicBezTo>
                      <a:pt x="367" y="42564"/>
                      <a:pt x="401" y="44298"/>
                      <a:pt x="401" y="45499"/>
                    </a:cubicBezTo>
                    <a:cubicBezTo>
                      <a:pt x="434" y="46100"/>
                      <a:pt x="434" y="46567"/>
                      <a:pt x="434" y="46900"/>
                    </a:cubicBezTo>
                    <a:lnTo>
                      <a:pt x="434" y="47234"/>
                    </a:lnTo>
                    <a:cubicBezTo>
                      <a:pt x="367" y="47251"/>
                      <a:pt x="401" y="47259"/>
                      <a:pt x="438" y="47259"/>
                    </a:cubicBezTo>
                    <a:cubicBezTo>
                      <a:pt x="476" y="47259"/>
                      <a:pt x="518" y="47251"/>
                      <a:pt x="467" y="47234"/>
                    </a:cubicBezTo>
                    <a:lnTo>
                      <a:pt x="467" y="46900"/>
                    </a:lnTo>
                    <a:cubicBezTo>
                      <a:pt x="467" y="46567"/>
                      <a:pt x="467" y="46100"/>
                      <a:pt x="467" y="45499"/>
                    </a:cubicBezTo>
                    <a:lnTo>
                      <a:pt x="467" y="40429"/>
                    </a:lnTo>
                    <a:cubicBezTo>
                      <a:pt x="467" y="36159"/>
                      <a:pt x="401" y="30222"/>
                      <a:pt x="334" y="23684"/>
                    </a:cubicBezTo>
                    <a:cubicBezTo>
                      <a:pt x="234" y="17146"/>
                      <a:pt x="167" y="11241"/>
                      <a:pt x="134" y="6938"/>
                    </a:cubicBezTo>
                    <a:cubicBezTo>
                      <a:pt x="101" y="4803"/>
                      <a:pt x="67" y="3069"/>
                      <a:pt x="67" y="1868"/>
                    </a:cubicBezTo>
                    <a:cubicBezTo>
                      <a:pt x="34" y="1268"/>
                      <a:pt x="34" y="801"/>
                      <a:pt x="34" y="467"/>
                    </a:cubicBezTo>
                    <a:lnTo>
                      <a:pt x="34" y="133"/>
                    </a:lnTo>
                    <a:cubicBezTo>
                      <a:pt x="34" y="67"/>
                      <a:pt x="34" y="33"/>
                      <a:pt x="34"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430" name="Google Shape;430;p33"/>
              <p:cNvSpPr/>
              <p:nvPr/>
            </p:nvSpPr>
            <p:spPr>
              <a:xfrm>
                <a:off x="6726457" y="2576461"/>
                <a:ext cx="152100" cy="213898"/>
              </a:xfrm>
              <a:custGeom>
                <a:avLst/>
                <a:gdLst/>
                <a:ahLst/>
                <a:cxnLst/>
                <a:rect l="l" t="t" r="r" b="b"/>
                <a:pathLst>
                  <a:path w="7140" h="10041" extrusionOk="0">
                    <a:moveTo>
                      <a:pt x="7139" y="0"/>
                    </a:moveTo>
                    <a:cubicBezTo>
                      <a:pt x="6939" y="0"/>
                      <a:pt x="6772" y="33"/>
                      <a:pt x="6606" y="100"/>
                    </a:cubicBezTo>
                    <a:cubicBezTo>
                      <a:pt x="6105" y="234"/>
                      <a:pt x="5672" y="467"/>
                      <a:pt x="5271" y="767"/>
                    </a:cubicBezTo>
                    <a:cubicBezTo>
                      <a:pt x="4671" y="1168"/>
                      <a:pt x="4137" y="1735"/>
                      <a:pt x="3770" y="2368"/>
                    </a:cubicBezTo>
                    <a:cubicBezTo>
                      <a:pt x="3303" y="3169"/>
                      <a:pt x="3070" y="4070"/>
                      <a:pt x="3070" y="4970"/>
                    </a:cubicBezTo>
                    <a:cubicBezTo>
                      <a:pt x="3070" y="5396"/>
                      <a:pt x="3125" y="5821"/>
                      <a:pt x="3236" y="6246"/>
                    </a:cubicBezTo>
                    <a:lnTo>
                      <a:pt x="3236" y="6246"/>
                    </a:lnTo>
                    <a:cubicBezTo>
                      <a:pt x="2521" y="6307"/>
                      <a:pt x="1869" y="6601"/>
                      <a:pt x="1335" y="7072"/>
                    </a:cubicBezTo>
                    <a:cubicBezTo>
                      <a:pt x="868" y="7439"/>
                      <a:pt x="501" y="7939"/>
                      <a:pt x="268" y="8473"/>
                    </a:cubicBezTo>
                    <a:cubicBezTo>
                      <a:pt x="134" y="8840"/>
                      <a:pt x="34" y="9207"/>
                      <a:pt x="34" y="9607"/>
                    </a:cubicBezTo>
                    <a:cubicBezTo>
                      <a:pt x="1" y="9740"/>
                      <a:pt x="34" y="9874"/>
                      <a:pt x="68" y="10041"/>
                    </a:cubicBezTo>
                    <a:cubicBezTo>
                      <a:pt x="101" y="9507"/>
                      <a:pt x="201" y="9006"/>
                      <a:pt x="401" y="8539"/>
                    </a:cubicBezTo>
                    <a:cubicBezTo>
                      <a:pt x="635" y="8006"/>
                      <a:pt x="1002" y="7572"/>
                      <a:pt x="1435" y="7205"/>
                    </a:cubicBezTo>
                    <a:cubicBezTo>
                      <a:pt x="2002" y="6772"/>
                      <a:pt x="2670" y="6505"/>
                      <a:pt x="3370" y="6471"/>
                    </a:cubicBezTo>
                    <a:lnTo>
                      <a:pt x="3503" y="6471"/>
                    </a:lnTo>
                    <a:lnTo>
                      <a:pt x="3470" y="6338"/>
                    </a:lnTo>
                    <a:cubicBezTo>
                      <a:pt x="3337" y="5904"/>
                      <a:pt x="3303" y="5437"/>
                      <a:pt x="3303" y="5004"/>
                    </a:cubicBezTo>
                    <a:cubicBezTo>
                      <a:pt x="3303" y="3369"/>
                      <a:pt x="4071" y="1868"/>
                      <a:pt x="5371" y="901"/>
                    </a:cubicBezTo>
                    <a:cubicBezTo>
                      <a:pt x="5905" y="534"/>
                      <a:pt x="6506" y="234"/>
                      <a:pt x="7139"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431" name="Google Shape;431;p33"/>
              <p:cNvSpPr/>
              <p:nvPr/>
            </p:nvSpPr>
            <p:spPr>
              <a:xfrm>
                <a:off x="5942612" y="1553709"/>
                <a:ext cx="503825" cy="523104"/>
              </a:xfrm>
              <a:custGeom>
                <a:avLst/>
                <a:gdLst/>
                <a:ahLst/>
                <a:cxnLst/>
                <a:rect l="l" t="t" r="r" b="b"/>
                <a:pathLst>
                  <a:path w="23651" h="24556" extrusionOk="0">
                    <a:moveTo>
                      <a:pt x="12341" y="1"/>
                    </a:moveTo>
                    <a:cubicBezTo>
                      <a:pt x="10442" y="1"/>
                      <a:pt x="8516" y="508"/>
                      <a:pt x="6772" y="1573"/>
                    </a:cubicBezTo>
                    <a:cubicBezTo>
                      <a:pt x="1635" y="4842"/>
                      <a:pt x="0" y="11547"/>
                      <a:pt x="3069" y="16817"/>
                    </a:cubicBezTo>
                    <a:cubicBezTo>
                      <a:pt x="5000" y="20157"/>
                      <a:pt x="8563" y="22203"/>
                      <a:pt x="12389" y="22203"/>
                    </a:cubicBezTo>
                    <a:cubicBezTo>
                      <a:pt x="12727" y="22203"/>
                      <a:pt x="13068" y="22187"/>
                      <a:pt x="13410" y="22154"/>
                    </a:cubicBezTo>
                    <a:lnTo>
                      <a:pt x="14811" y="24556"/>
                    </a:lnTo>
                    <a:lnTo>
                      <a:pt x="22916" y="19552"/>
                    </a:lnTo>
                    <a:cubicBezTo>
                      <a:pt x="22916" y="19552"/>
                      <a:pt x="22183" y="18151"/>
                      <a:pt x="21482" y="16950"/>
                    </a:cubicBezTo>
                    <a:cubicBezTo>
                      <a:pt x="23617" y="13381"/>
                      <a:pt x="23650" y="8978"/>
                      <a:pt x="21582" y="5375"/>
                    </a:cubicBezTo>
                    <a:cubicBezTo>
                      <a:pt x="19622" y="1917"/>
                      <a:pt x="16032" y="1"/>
                      <a:pt x="12341"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432" name="Google Shape;432;p33"/>
              <p:cNvSpPr/>
              <p:nvPr/>
            </p:nvSpPr>
            <p:spPr>
              <a:xfrm>
                <a:off x="5973866" y="1551855"/>
                <a:ext cx="469699" cy="525682"/>
              </a:xfrm>
              <a:custGeom>
                <a:avLst/>
                <a:gdLst/>
                <a:ahLst/>
                <a:cxnLst/>
                <a:rect l="l" t="t" r="r" b="b"/>
                <a:pathLst>
                  <a:path w="22049" h="24677" extrusionOk="0">
                    <a:moveTo>
                      <a:pt x="20048" y="5229"/>
                    </a:moveTo>
                    <a:cubicBezTo>
                      <a:pt x="20082" y="5296"/>
                      <a:pt x="20115" y="5362"/>
                      <a:pt x="20148" y="5396"/>
                    </a:cubicBezTo>
                    <a:lnTo>
                      <a:pt x="20048" y="5229"/>
                    </a:lnTo>
                    <a:close/>
                    <a:moveTo>
                      <a:pt x="20115" y="5462"/>
                    </a:moveTo>
                    <a:cubicBezTo>
                      <a:pt x="20115" y="5463"/>
                      <a:pt x="20148" y="5529"/>
                      <a:pt x="20215" y="5663"/>
                    </a:cubicBezTo>
                    <a:cubicBezTo>
                      <a:pt x="20231" y="5686"/>
                      <a:pt x="20249" y="5716"/>
                      <a:pt x="20268" y="5750"/>
                    </a:cubicBezTo>
                    <a:lnTo>
                      <a:pt x="20268" y="5750"/>
                    </a:lnTo>
                    <a:cubicBezTo>
                      <a:pt x="20249" y="5709"/>
                      <a:pt x="20231" y="5669"/>
                      <a:pt x="20215" y="5629"/>
                    </a:cubicBezTo>
                    <a:cubicBezTo>
                      <a:pt x="20149" y="5496"/>
                      <a:pt x="20115" y="5463"/>
                      <a:pt x="20115" y="5462"/>
                    </a:cubicBezTo>
                    <a:close/>
                    <a:moveTo>
                      <a:pt x="11492" y="0"/>
                    </a:moveTo>
                    <a:cubicBezTo>
                      <a:pt x="11442" y="0"/>
                      <a:pt x="11392" y="9"/>
                      <a:pt x="11342" y="25"/>
                    </a:cubicBezTo>
                    <a:lnTo>
                      <a:pt x="10075" y="25"/>
                    </a:lnTo>
                    <a:lnTo>
                      <a:pt x="9407" y="92"/>
                    </a:lnTo>
                    <a:lnTo>
                      <a:pt x="8740" y="225"/>
                    </a:lnTo>
                    <a:lnTo>
                      <a:pt x="8407" y="292"/>
                    </a:lnTo>
                    <a:cubicBezTo>
                      <a:pt x="8307" y="325"/>
                      <a:pt x="8173" y="359"/>
                      <a:pt x="8073" y="392"/>
                    </a:cubicBezTo>
                    <a:lnTo>
                      <a:pt x="7406" y="592"/>
                    </a:lnTo>
                    <a:cubicBezTo>
                      <a:pt x="7173" y="659"/>
                      <a:pt x="6972" y="759"/>
                      <a:pt x="6739" y="859"/>
                    </a:cubicBezTo>
                    <a:cubicBezTo>
                      <a:pt x="6505" y="959"/>
                      <a:pt x="6305" y="1059"/>
                      <a:pt x="6072" y="1159"/>
                    </a:cubicBezTo>
                    <a:lnTo>
                      <a:pt x="5438" y="1526"/>
                    </a:lnTo>
                    <a:cubicBezTo>
                      <a:pt x="5338" y="1593"/>
                      <a:pt x="5238" y="1660"/>
                      <a:pt x="5104" y="1726"/>
                    </a:cubicBezTo>
                    <a:lnTo>
                      <a:pt x="4804" y="1927"/>
                    </a:lnTo>
                    <a:cubicBezTo>
                      <a:pt x="3470" y="2861"/>
                      <a:pt x="2369" y="4061"/>
                      <a:pt x="1569" y="5462"/>
                    </a:cubicBezTo>
                    <a:cubicBezTo>
                      <a:pt x="1001" y="6463"/>
                      <a:pt x="601" y="7531"/>
                      <a:pt x="334" y="8665"/>
                    </a:cubicBezTo>
                    <a:cubicBezTo>
                      <a:pt x="67" y="9832"/>
                      <a:pt x="1" y="11066"/>
                      <a:pt x="101" y="12234"/>
                    </a:cubicBezTo>
                    <a:cubicBezTo>
                      <a:pt x="234" y="13502"/>
                      <a:pt x="534" y="14702"/>
                      <a:pt x="1068" y="15837"/>
                    </a:cubicBezTo>
                    <a:cubicBezTo>
                      <a:pt x="1168" y="16137"/>
                      <a:pt x="1335" y="16404"/>
                      <a:pt x="1468" y="16671"/>
                    </a:cubicBezTo>
                    <a:cubicBezTo>
                      <a:pt x="1502" y="16737"/>
                      <a:pt x="1535" y="16837"/>
                      <a:pt x="1602" y="16904"/>
                    </a:cubicBezTo>
                    <a:lnTo>
                      <a:pt x="1702" y="17104"/>
                    </a:lnTo>
                    <a:lnTo>
                      <a:pt x="1969" y="17504"/>
                    </a:lnTo>
                    <a:cubicBezTo>
                      <a:pt x="2169" y="17771"/>
                      <a:pt x="2336" y="18038"/>
                      <a:pt x="2536" y="18272"/>
                    </a:cubicBezTo>
                    <a:lnTo>
                      <a:pt x="2869" y="18639"/>
                    </a:lnTo>
                    <a:lnTo>
                      <a:pt x="3003" y="18839"/>
                    </a:lnTo>
                    <a:lnTo>
                      <a:pt x="3170" y="19006"/>
                    </a:lnTo>
                    <a:cubicBezTo>
                      <a:pt x="3770" y="19606"/>
                      <a:pt x="4404" y="20140"/>
                      <a:pt x="5138" y="20607"/>
                    </a:cubicBezTo>
                    <a:cubicBezTo>
                      <a:pt x="5805" y="21040"/>
                      <a:pt x="6539" y="21407"/>
                      <a:pt x="7339" y="21674"/>
                    </a:cubicBezTo>
                    <a:cubicBezTo>
                      <a:pt x="8073" y="21941"/>
                      <a:pt x="8840" y="22141"/>
                      <a:pt x="9641" y="22208"/>
                    </a:cubicBezTo>
                    <a:cubicBezTo>
                      <a:pt x="10025" y="22258"/>
                      <a:pt x="10408" y="22283"/>
                      <a:pt x="10792" y="22283"/>
                    </a:cubicBezTo>
                    <a:cubicBezTo>
                      <a:pt x="11165" y="22283"/>
                      <a:pt x="11538" y="22259"/>
                      <a:pt x="11912" y="22212"/>
                    </a:cubicBezTo>
                    <a:lnTo>
                      <a:pt x="11912" y="22212"/>
                    </a:lnTo>
                    <a:lnTo>
                      <a:pt x="13287" y="24570"/>
                    </a:lnTo>
                    <a:lnTo>
                      <a:pt x="13287" y="24570"/>
                    </a:lnTo>
                    <a:lnTo>
                      <a:pt x="13277" y="24576"/>
                    </a:lnTo>
                    <a:lnTo>
                      <a:pt x="13291" y="24576"/>
                    </a:lnTo>
                    <a:lnTo>
                      <a:pt x="13310" y="24610"/>
                    </a:lnTo>
                    <a:lnTo>
                      <a:pt x="13344" y="24676"/>
                    </a:lnTo>
                    <a:lnTo>
                      <a:pt x="13377" y="24643"/>
                    </a:lnTo>
                    <a:lnTo>
                      <a:pt x="21483" y="19639"/>
                    </a:lnTo>
                    <a:lnTo>
                      <a:pt x="21516" y="19639"/>
                    </a:lnTo>
                    <a:lnTo>
                      <a:pt x="21483" y="19606"/>
                    </a:lnTo>
                    <a:lnTo>
                      <a:pt x="20091" y="17022"/>
                    </a:lnTo>
                    <a:lnTo>
                      <a:pt x="20091" y="17022"/>
                    </a:lnTo>
                    <a:cubicBezTo>
                      <a:pt x="21618" y="14456"/>
                      <a:pt x="22048" y="11394"/>
                      <a:pt x="21349" y="8465"/>
                    </a:cubicBezTo>
                    <a:cubicBezTo>
                      <a:pt x="21149" y="7697"/>
                      <a:pt x="20882" y="6930"/>
                      <a:pt x="20515" y="6196"/>
                    </a:cubicBezTo>
                    <a:cubicBezTo>
                      <a:pt x="20414" y="6018"/>
                      <a:pt x="20331" y="5860"/>
                      <a:pt x="20268" y="5750"/>
                    </a:cubicBezTo>
                    <a:lnTo>
                      <a:pt x="20268" y="5750"/>
                    </a:lnTo>
                    <a:cubicBezTo>
                      <a:pt x="20330" y="5880"/>
                      <a:pt x="20406" y="6019"/>
                      <a:pt x="20482" y="6196"/>
                    </a:cubicBezTo>
                    <a:cubicBezTo>
                      <a:pt x="20849" y="6930"/>
                      <a:pt x="21116" y="7697"/>
                      <a:pt x="21283" y="8465"/>
                    </a:cubicBezTo>
                    <a:cubicBezTo>
                      <a:pt x="21983" y="11367"/>
                      <a:pt x="21516" y="14469"/>
                      <a:pt x="19982" y="17037"/>
                    </a:cubicBezTo>
                    <a:lnTo>
                      <a:pt x="21356" y="19589"/>
                    </a:lnTo>
                    <a:lnTo>
                      <a:pt x="13326" y="24546"/>
                    </a:lnTo>
                    <a:lnTo>
                      <a:pt x="13326" y="24546"/>
                    </a:lnTo>
                    <a:lnTo>
                      <a:pt x="11943" y="22174"/>
                    </a:lnTo>
                    <a:lnTo>
                      <a:pt x="11909" y="22174"/>
                    </a:lnTo>
                    <a:cubicBezTo>
                      <a:pt x="11526" y="22208"/>
                      <a:pt x="11142" y="22224"/>
                      <a:pt x="10758" y="22224"/>
                    </a:cubicBezTo>
                    <a:cubicBezTo>
                      <a:pt x="10375" y="22224"/>
                      <a:pt x="9991" y="22208"/>
                      <a:pt x="9608" y="22174"/>
                    </a:cubicBezTo>
                    <a:cubicBezTo>
                      <a:pt x="8840" y="22074"/>
                      <a:pt x="8073" y="21874"/>
                      <a:pt x="7339" y="21607"/>
                    </a:cubicBezTo>
                    <a:cubicBezTo>
                      <a:pt x="5772" y="21074"/>
                      <a:pt x="4371" y="20140"/>
                      <a:pt x="3203" y="18972"/>
                    </a:cubicBezTo>
                    <a:lnTo>
                      <a:pt x="3036" y="18805"/>
                    </a:lnTo>
                    <a:lnTo>
                      <a:pt x="2903" y="18605"/>
                    </a:lnTo>
                    <a:lnTo>
                      <a:pt x="2569" y="18238"/>
                    </a:lnTo>
                    <a:cubicBezTo>
                      <a:pt x="2402" y="18005"/>
                      <a:pt x="2202" y="17738"/>
                      <a:pt x="2036" y="17471"/>
                    </a:cubicBezTo>
                    <a:lnTo>
                      <a:pt x="1769" y="17104"/>
                    </a:lnTo>
                    <a:lnTo>
                      <a:pt x="1635" y="16904"/>
                    </a:lnTo>
                    <a:cubicBezTo>
                      <a:pt x="1602" y="16837"/>
                      <a:pt x="1569" y="16737"/>
                      <a:pt x="1535" y="16671"/>
                    </a:cubicBezTo>
                    <a:cubicBezTo>
                      <a:pt x="1402" y="16404"/>
                      <a:pt x="1235" y="16137"/>
                      <a:pt x="1102" y="15837"/>
                    </a:cubicBezTo>
                    <a:cubicBezTo>
                      <a:pt x="601" y="14736"/>
                      <a:pt x="301" y="13502"/>
                      <a:pt x="168" y="12301"/>
                    </a:cubicBezTo>
                    <a:cubicBezTo>
                      <a:pt x="34" y="11100"/>
                      <a:pt x="101" y="9899"/>
                      <a:pt x="368" y="8731"/>
                    </a:cubicBezTo>
                    <a:cubicBezTo>
                      <a:pt x="635" y="7631"/>
                      <a:pt x="1035" y="6530"/>
                      <a:pt x="1602" y="5563"/>
                    </a:cubicBezTo>
                    <a:cubicBezTo>
                      <a:pt x="2169" y="4595"/>
                      <a:pt x="2869" y="3728"/>
                      <a:pt x="3670" y="2961"/>
                    </a:cubicBezTo>
                    <a:cubicBezTo>
                      <a:pt x="4037" y="2627"/>
                      <a:pt x="4437" y="2294"/>
                      <a:pt x="4871" y="1993"/>
                    </a:cubicBezTo>
                    <a:lnTo>
                      <a:pt x="5171" y="1793"/>
                    </a:lnTo>
                    <a:cubicBezTo>
                      <a:pt x="5271" y="1726"/>
                      <a:pt x="5371" y="1660"/>
                      <a:pt x="5471" y="1593"/>
                    </a:cubicBezTo>
                    <a:lnTo>
                      <a:pt x="6138" y="1226"/>
                    </a:lnTo>
                    <a:cubicBezTo>
                      <a:pt x="6339" y="1126"/>
                      <a:pt x="6539" y="1026"/>
                      <a:pt x="6772" y="926"/>
                    </a:cubicBezTo>
                    <a:cubicBezTo>
                      <a:pt x="7006" y="859"/>
                      <a:pt x="7206" y="726"/>
                      <a:pt x="7439" y="659"/>
                    </a:cubicBezTo>
                    <a:lnTo>
                      <a:pt x="8107" y="459"/>
                    </a:lnTo>
                    <a:cubicBezTo>
                      <a:pt x="8207" y="426"/>
                      <a:pt x="8307" y="392"/>
                      <a:pt x="8440" y="359"/>
                    </a:cubicBezTo>
                    <a:lnTo>
                      <a:pt x="8774" y="292"/>
                    </a:lnTo>
                    <a:cubicBezTo>
                      <a:pt x="9007" y="259"/>
                      <a:pt x="9207" y="225"/>
                      <a:pt x="9407" y="159"/>
                    </a:cubicBezTo>
                    <a:lnTo>
                      <a:pt x="10075" y="125"/>
                    </a:lnTo>
                    <a:lnTo>
                      <a:pt x="10375" y="92"/>
                    </a:lnTo>
                    <a:lnTo>
                      <a:pt x="11642" y="92"/>
                    </a:lnTo>
                    <a:lnTo>
                      <a:pt x="11943" y="125"/>
                    </a:lnTo>
                    <a:cubicBezTo>
                      <a:pt x="12143" y="125"/>
                      <a:pt x="12343" y="159"/>
                      <a:pt x="12510" y="192"/>
                    </a:cubicBezTo>
                    <a:lnTo>
                      <a:pt x="13077" y="292"/>
                    </a:lnTo>
                    <a:lnTo>
                      <a:pt x="13377" y="359"/>
                    </a:lnTo>
                    <a:lnTo>
                      <a:pt x="13510" y="392"/>
                    </a:lnTo>
                    <a:lnTo>
                      <a:pt x="13644" y="426"/>
                    </a:lnTo>
                    <a:lnTo>
                      <a:pt x="14178" y="592"/>
                    </a:lnTo>
                    <a:cubicBezTo>
                      <a:pt x="14344" y="626"/>
                      <a:pt x="14511" y="692"/>
                      <a:pt x="14678" y="759"/>
                    </a:cubicBezTo>
                    <a:lnTo>
                      <a:pt x="15145" y="959"/>
                    </a:lnTo>
                    <a:cubicBezTo>
                      <a:pt x="15312" y="1026"/>
                      <a:pt x="15445" y="1093"/>
                      <a:pt x="15612" y="1159"/>
                    </a:cubicBezTo>
                    <a:cubicBezTo>
                      <a:pt x="15879" y="1326"/>
                      <a:pt x="16179" y="1460"/>
                      <a:pt x="16446" y="1626"/>
                    </a:cubicBezTo>
                    <a:lnTo>
                      <a:pt x="17180" y="2127"/>
                    </a:lnTo>
                    <a:cubicBezTo>
                      <a:pt x="17380" y="2294"/>
                      <a:pt x="17613" y="2460"/>
                      <a:pt x="17813" y="2627"/>
                    </a:cubicBezTo>
                    <a:cubicBezTo>
                      <a:pt x="17914" y="2694"/>
                      <a:pt x="18014" y="2794"/>
                      <a:pt x="18080" y="2861"/>
                    </a:cubicBezTo>
                    <a:lnTo>
                      <a:pt x="18347" y="3127"/>
                    </a:lnTo>
                    <a:lnTo>
                      <a:pt x="18814" y="3594"/>
                    </a:lnTo>
                    <a:cubicBezTo>
                      <a:pt x="18948" y="3761"/>
                      <a:pt x="19048" y="3895"/>
                      <a:pt x="19181" y="4028"/>
                    </a:cubicBezTo>
                    <a:lnTo>
                      <a:pt x="19481" y="4428"/>
                    </a:lnTo>
                    <a:cubicBezTo>
                      <a:pt x="19581" y="4562"/>
                      <a:pt x="19648" y="4662"/>
                      <a:pt x="19715" y="4762"/>
                    </a:cubicBezTo>
                    <a:lnTo>
                      <a:pt x="20048" y="5229"/>
                    </a:lnTo>
                    <a:lnTo>
                      <a:pt x="19748" y="4762"/>
                    </a:lnTo>
                    <a:cubicBezTo>
                      <a:pt x="19681" y="4662"/>
                      <a:pt x="19615" y="4528"/>
                      <a:pt x="19515" y="4428"/>
                    </a:cubicBezTo>
                    <a:lnTo>
                      <a:pt x="19214" y="4028"/>
                    </a:lnTo>
                    <a:cubicBezTo>
                      <a:pt x="19081" y="3895"/>
                      <a:pt x="18981" y="3728"/>
                      <a:pt x="18848" y="3561"/>
                    </a:cubicBezTo>
                    <a:lnTo>
                      <a:pt x="18381" y="3094"/>
                    </a:lnTo>
                    <a:lnTo>
                      <a:pt x="18114" y="2827"/>
                    </a:lnTo>
                    <a:cubicBezTo>
                      <a:pt x="18014" y="2761"/>
                      <a:pt x="17914" y="2660"/>
                      <a:pt x="17813" y="2594"/>
                    </a:cubicBezTo>
                    <a:cubicBezTo>
                      <a:pt x="17613" y="2427"/>
                      <a:pt x="17413" y="2227"/>
                      <a:pt x="17180" y="2060"/>
                    </a:cubicBezTo>
                    <a:lnTo>
                      <a:pt x="16446" y="1560"/>
                    </a:lnTo>
                    <a:cubicBezTo>
                      <a:pt x="16212" y="1426"/>
                      <a:pt x="15912" y="1259"/>
                      <a:pt x="15612" y="1126"/>
                    </a:cubicBezTo>
                    <a:cubicBezTo>
                      <a:pt x="15478" y="1026"/>
                      <a:pt x="15312" y="959"/>
                      <a:pt x="15178" y="893"/>
                    </a:cubicBezTo>
                    <a:lnTo>
                      <a:pt x="14678" y="692"/>
                    </a:lnTo>
                    <a:cubicBezTo>
                      <a:pt x="14511" y="626"/>
                      <a:pt x="14344" y="559"/>
                      <a:pt x="14178" y="526"/>
                    </a:cubicBezTo>
                    <a:lnTo>
                      <a:pt x="13644" y="359"/>
                    </a:lnTo>
                    <a:lnTo>
                      <a:pt x="13510" y="325"/>
                    </a:lnTo>
                    <a:lnTo>
                      <a:pt x="13377" y="292"/>
                    </a:lnTo>
                    <a:lnTo>
                      <a:pt x="13110" y="225"/>
                    </a:lnTo>
                    <a:lnTo>
                      <a:pt x="12543" y="92"/>
                    </a:lnTo>
                    <a:lnTo>
                      <a:pt x="11943" y="25"/>
                    </a:lnTo>
                    <a:lnTo>
                      <a:pt x="11642" y="25"/>
                    </a:lnTo>
                    <a:cubicBezTo>
                      <a:pt x="11592" y="9"/>
                      <a:pt x="11542" y="0"/>
                      <a:pt x="11492"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433" name="Google Shape;433;p33"/>
              <p:cNvSpPr/>
              <p:nvPr/>
            </p:nvSpPr>
            <p:spPr>
              <a:xfrm>
                <a:off x="6106062" y="1698176"/>
                <a:ext cx="254714" cy="340052"/>
              </a:xfrm>
              <a:custGeom>
                <a:avLst/>
                <a:gdLst/>
                <a:ahLst/>
                <a:cxnLst/>
                <a:rect l="l" t="t" r="r" b="b"/>
                <a:pathLst>
                  <a:path w="11957" h="15963" extrusionOk="0">
                    <a:moveTo>
                      <a:pt x="6523" y="259"/>
                    </a:moveTo>
                    <a:cubicBezTo>
                      <a:pt x="6550" y="259"/>
                      <a:pt x="6577" y="260"/>
                      <a:pt x="6605" y="262"/>
                    </a:cubicBezTo>
                    <a:cubicBezTo>
                      <a:pt x="7506" y="296"/>
                      <a:pt x="8239" y="1063"/>
                      <a:pt x="8673" y="1797"/>
                    </a:cubicBezTo>
                    <a:cubicBezTo>
                      <a:pt x="9140" y="2597"/>
                      <a:pt x="9374" y="3465"/>
                      <a:pt x="9374" y="4399"/>
                    </a:cubicBezTo>
                    <a:cubicBezTo>
                      <a:pt x="9374" y="5611"/>
                      <a:pt x="8890" y="6749"/>
                      <a:pt x="8075" y="7596"/>
                    </a:cubicBezTo>
                    <a:lnTo>
                      <a:pt x="8075" y="7596"/>
                    </a:lnTo>
                    <a:cubicBezTo>
                      <a:pt x="7520" y="6576"/>
                      <a:pt x="6980" y="5547"/>
                      <a:pt x="6471" y="4499"/>
                    </a:cubicBezTo>
                    <a:cubicBezTo>
                      <a:pt x="6071" y="3731"/>
                      <a:pt x="5738" y="2931"/>
                      <a:pt x="5504" y="2130"/>
                    </a:cubicBezTo>
                    <a:cubicBezTo>
                      <a:pt x="5404" y="1697"/>
                      <a:pt x="5404" y="1263"/>
                      <a:pt x="5571" y="863"/>
                    </a:cubicBezTo>
                    <a:cubicBezTo>
                      <a:pt x="5758" y="488"/>
                      <a:pt x="6121" y="259"/>
                      <a:pt x="6523" y="259"/>
                    </a:cubicBezTo>
                    <a:close/>
                    <a:moveTo>
                      <a:pt x="1470" y="3483"/>
                    </a:moveTo>
                    <a:cubicBezTo>
                      <a:pt x="2320" y="3483"/>
                      <a:pt x="2968" y="4255"/>
                      <a:pt x="3436" y="4899"/>
                    </a:cubicBezTo>
                    <a:cubicBezTo>
                      <a:pt x="3803" y="5399"/>
                      <a:pt x="4170" y="5933"/>
                      <a:pt x="4503" y="6467"/>
                    </a:cubicBezTo>
                    <a:cubicBezTo>
                      <a:pt x="5002" y="7257"/>
                      <a:pt x="5485" y="8058"/>
                      <a:pt x="5958" y="8864"/>
                    </a:cubicBezTo>
                    <a:lnTo>
                      <a:pt x="5958" y="8864"/>
                    </a:lnTo>
                    <a:cubicBezTo>
                      <a:pt x="5571" y="8970"/>
                      <a:pt x="5175" y="9023"/>
                      <a:pt x="4780" y="9023"/>
                    </a:cubicBezTo>
                    <a:cubicBezTo>
                      <a:pt x="3751" y="9023"/>
                      <a:pt x="2736" y="8666"/>
                      <a:pt x="1935" y="7968"/>
                    </a:cubicBezTo>
                    <a:cubicBezTo>
                      <a:pt x="1268" y="7401"/>
                      <a:pt x="767" y="6700"/>
                      <a:pt x="501" y="5900"/>
                    </a:cubicBezTo>
                    <a:cubicBezTo>
                      <a:pt x="200" y="5099"/>
                      <a:pt x="67" y="3798"/>
                      <a:pt x="1101" y="3531"/>
                    </a:cubicBezTo>
                    <a:cubicBezTo>
                      <a:pt x="1228" y="3499"/>
                      <a:pt x="1351" y="3483"/>
                      <a:pt x="1470" y="3483"/>
                    </a:cubicBezTo>
                    <a:close/>
                    <a:moveTo>
                      <a:pt x="6572" y="0"/>
                    </a:moveTo>
                    <a:cubicBezTo>
                      <a:pt x="6291" y="0"/>
                      <a:pt x="6015" y="77"/>
                      <a:pt x="5771" y="262"/>
                    </a:cubicBezTo>
                    <a:cubicBezTo>
                      <a:pt x="5070" y="829"/>
                      <a:pt x="5171" y="1763"/>
                      <a:pt x="5371" y="2497"/>
                    </a:cubicBezTo>
                    <a:cubicBezTo>
                      <a:pt x="5671" y="3365"/>
                      <a:pt x="6038" y="4198"/>
                      <a:pt x="6471" y="4999"/>
                    </a:cubicBezTo>
                    <a:cubicBezTo>
                      <a:pt x="6934" y="5925"/>
                      <a:pt x="7430" y="6850"/>
                      <a:pt x="7893" y="7775"/>
                    </a:cubicBezTo>
                    <a:lnTo>
                      <a:pt x="7893" y="7775"/>
                    </a:lnTo>
                    <a:cubicBezTo>
                      <a:pt x="7537" y="8108"/>
                      <a:pt x="7126" y="8388"/>
                      <a:pt x="6672" y="8602"/>
                    </a:cubicBezTo>
                    <a:cubicBezTo>
                      <a:pt x="6521" y="8672"/>
                      <a:pt x="6369" y="8733"/>
                      <a:pt x="6214" y="8786"/>
                    </a:cubicBezTo>
                    <a:lnTo>
                      <a:pt x="6214" y="8786"/>
                    </a:lnTo>
                    <a:cubicBezTo>
                      <a:pt x="5766" y="8018"/>
                      <a:pt x="5310" y="7255"/>
                      <a:pt x="4837" y="6500"/>
                    </a:cubicBezTo>
                    <a:cubicBezTo>
                      <a:pt x="4437" y="5900"/>
                      <a:pt x="4036" y="5299"/>
                      <a:pt x="3603" y="4699"/>
                    </a:cubicBezTo>
                    <a:cubicBezTo>
                      <a:pt x="3069" y="3998"/>
                      <a:pt x="2402" y="3231"/>
                      <a:pt x="1435" y="3231"/>
                    </a:cubicBezTo>
                    <a:cubicBezTo>
                      <a:pt x="1001" y="3231"/>
                      <a:pt x="601" y="3398"/>
                      <a:pt x="334" y="3731"/>
                    </a:cubicBezTo>
                    <a:cubicBezTo>
                      <a:pt x="100" y="4098"/>
                      <a:pt x="0" y="4532"/>
                      <a:pt x="34" y="4932"/>
                    </a:cubicBezTo>
                    <a:cubicBezTo>
                      <a:pt x="134" y="5833"/>
                      <a:pt x="467" y="6700"/>
                      <a:pt x="1068" y="7401"/>
                    </a:cubicBezTo>
                    <a:cubicBezTo>
                      <a:pt x="1954" y="8591"/>
                      <a:pt x="3345" y="9253"/>
                      <a:pt x="4803" y="9253"/>
                    </a:cubicBezTo>
                    <a:cubicBezTo>
                      <a:pt x="5102" y="9253"/>
                      <a:pt x="5404" y="9225"/>
                      <a:pt x="5704" y="9169"/>
                    </a:cubicBezTo>
                    <a:cubicBezTo>
                      <a:pt x="5832" y="9142"/>
                      <a:pt x="5957" y="9111"/>
                      <a:pt x="6081" y="9075"/>
                    </a:cubicBezTo>
                    <a:lnTo>
                      <a:pt x="6081" y="9075"/>
                    </a:lnTo>
                    <a:cubicBezTo>
                      <a:pt x="7242" y="11059"/>
                      <a:pt x="8350" y="13073"/>
                      <a:pt x="9507" y="15040"/>
                    </a:cubicBezTo>
                    <a:lnTo>
                      <a:pt x="10007" y="15907"/>
                    </a:lnTo>
                    <a:cubicBezTo>
                      <a:pt x="10037" y="15946"/>
                      <a:pt x="10075" y="15962"/>
                      <a:pt x="10112" y="15962"/>
                    </a:cubicBezTo>
                    <a:cubicBezTo>
                      <a:pt x="10202" y="15962"/>
                      <a:pt x="10288" y="15868"/>
                      <a:pt x="10241" y="15773"/>
                    </a:cubicBezTo>
                    <a:cubicBezTo>
                      <a:pt x="8879" y="13536"/>
                      <a:pt x="7642" y="11246"/>
                      <a:pt x="6334" y="8993"/>
                    </a:cubicBezTo>
                    <a:lnTo>
                      <a:pt x="6334" y="8993"/>
                    </a:lnTo>
                    <a:cubicBezTo>
                      <a:pt x="6957" y="8774"/>
                      <a:pt x="7528" y="8431"/>
                      <a:pt x="8013" y="7995"/>
                    </a:cubicBezTo>
                    <a:lnTo>
                      <a:pt x="8013" y="7995"/>
                    </a:lnTo>
                    <a:cubicBezTo>
                      <a:pt x="9014" y="9798"/>
                      <a:pt x="10043" y="11603"/>
                      <a:pt x="11041" y="13438"/>
                    </a:cubicBezTo>
                    <a:cubicBezTo>
                      <a:pt x="11242" y="13872"/>
                      <a:pt x="11475" y="14272"/>
                      <a:pt x="11709" y="14706"/>
                    </a:cubicBezTo>
                    <a:cubicBezTo>
                      <a:pt x="11728" y="14744"/>
                      <a:pt x="11758" y="14760"/>
                      <a:pt x="11789" y="14760"/>
                    </a:cubicBezTo>
                    <a:cubicBezTo>
                      <a:pt x="11868" y="14760"/>
                      <a:pt x="11956" y="14658"/>
                      <a:pt x="11909" y="14539"/>
                    </a:cubicBezTo>
                    <a:cubicBezTo>
                      <a:pt x="10720" y="12273"/>
                      <a:pt x="9425" y="10068"/>
                      <a:pt x="8197" y="7821"/>
                    </a:cubicBezTo>
                    <a:lnTo>
                      <a:pt x="8197" y="7821"/>
                    </a:lnTo>
                    <a:cubicBezTo>
                      <a:pt x="8773" y="7247"/>
                      <a:pt x="9210" y="6532"/>
                      <a:pt x="9440" y="5733"/>
                    </a:cubicBezTo>
                    <a:cubicBezTo>
                      <a:pt x="9941" y="3965"/>
                      <a:pt x="9440" y="1763"/>
                      <a:pt x="8039" y="596"/>
                    </a:cubicBezTo>
                    <a:cubicBezTo>
                      <a:pt x="7648" y="270"/>
                      <a:pt x="7100" y="0"/>
                      <a:pt x="6572"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434" name="Google Shape;434;p33"/>
              <p:cNvSpPr/>
              <p:nvPr/>
            </p:nvSpPr>
            <p:spPr>
              <a:xfrm>
                <a:off x="6366151" y="2102432"/>
                <a:ext cx="76774" cy="51467"/>
              </a:xfrm>
              <a:custGeom>
                <a:avLst/>
                <a:gdLst/>
                <a:ahLst/>
                <a:cxnLst/>
                <a:rect l="l" t="t" r="r" b="b"/>
                <a:pathLst>
                  <a:path w="3604" h="2416" extrusionOk="0">
                    <a:moveTo>
                      <a:pt x="3603" y="1"/>
                    </a:moveTo>
                    <a:lnTo>
                      <a:pt x="1" y="2236"/>
                    </a:lnTo>
                    <a:cubicBezTo>
                      <a:pt x="301" y="2236"/>
                      <a:pt x="568" y="2269"/>
                      <a:pt x="835" y="2369"/>
                    </a:cubicBezTo>
                    <a:cubicBezTo>
                      <a:pt x="910" y="2399"/>
                      <a:pt x="992" y="2416"/>
                      <a:pt x="1074" y="2416"/>
                    </a:cubicBezTo>
                    <a:cubicBezTo>
                      <a:pt x="1175" y="2416"/>
                      <a:pt x="1277" y="2391"/>
                      <a:pt x="1369" y="2336"/>
                    </a:cubicBezTo>
                    <a:lnTo>
                      <a:pt x="3003" y="1302"/>
                    </a:lnTo>
                    <a:cubicBezTo>
                      <a:pt x="3203" y="1202"/>
                      <a:pt x="3303" y="1001"/>
                      <a:pt x="3303" y="768"/>
                    </a:cubicBezTo>
                    <a:cubicBezTo>
                      <a:pt x="3303" y="501"/>
                      <a:pt x="3437" y="201"/>
                      <a:pt x="3603" y="1"/>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435" name="Google Shape;435;p33"/>
              <p:cNvSpPr/>
              <p:nvPr/>
            </p:nvSpPr>
            <p:spPr>
              <a:xfrm>
                <a:off x="6270940" y="1981635"/>
                <a:ext cx="189741" cy="174894"/>
              </a:xfrm>
              <a:custGeom>
                <a:avLst/>
                <a:gdLst/>
                <a:ahLst/>
                <a:cxnLst/>
                <a:rect l="l" t="t" r="r" b="b"/>
                <a:pathLst>
                  <a:path w="8907" h="8210" extrusionOk="0">
                    <a:moveTo>
                      <a:pt x="7005" y="0"/>
                    </a:moveTo>
                    <a:lnTo>
                      <a:pt x="0" y="4336"/>
                    </a:lnTo>
                    <a:cubicBezTo>
                      <a:pt x="0" y="4370"/>
                      <a:pt x="1901" y="6738"/>
                      <a:pt x="2635" y="7672"/>
                    </a:cubicBezTo>
                    <a:cubicBezTo>
                      <a:pt x="2914" y="8013"/>
                      <a:pt x="3336" y="8209"/>
                      <a:pt x="3768" y="8209"/>
                    </a:cubicBezTo>
                    <a:cubicBezTo>
                      <a:pt x="3802" y="8209"/>
                      <a:pt x="3836" y="8208"/>
                      <a:pt x="3869" y="8206"/>
                    </a:cubicBezTo>
                    <a:cubicBezTo>
                      <a:pt x="4070" y="8173"/>
                      <a:pt x="4236" y="8106"/>
                      <a:pt x="4403" y="8006"/>
                    </a:cubicBezTo>
                    <a:lnTo>
                      <a:pt x="7972" y="5804"/>
                    </a:lnTo>
                    <a:cubicBezTo>
                      <a:pt x="7972" y="5804"/>
                      <a:pt x="8906" y="5237"/>
                      <a:pt x="8673" y="4336"/>
                    </a:cubicBezTo>
                    <a:cubicBezTo>
                      <a:pt x="8439" y="3436"/>
                      <a:pt x="7005" y="0"/>
                      <a:pt x="7005" y="0"/>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436" name="Google Shape;436;p33"/>
              <p:cNvSpPr/>
              <p:nvPr/>
            </p:nvSpPr>
            <p:spPr>
              <a:xfrm>
                <a:off x="6316404" y="2054795"/>
                <a:ext cx="142152" cy="91750"/>
              </a:xfrm>
              <a:custGeom>
                <a:avLst/>
                <a:gdLst/>
                <a:ahLst/>
                <a:cxnLst/>
                <a:rect l="l" t="t" r="r" b="b"/>
                <a:pathLst>
                  <a:path w="6673" h="4307" extrusionOk="0">
                    <a:moveTo>
                      <a:pt x="6452" y="0"/>
                    </a:moveTo>
                    <a:cubicBezTo>
                      <a:pt x="6414" y="0"/>
                      <a:pt x="6374" y="12"/>
                      <a:pt x="6339" y="35"/>
                    </a:cubicBezTo>
                    <a:lnTo>
                      <a:pt x="134" y="3905"/>
                    </a:lnTo>
                    <a:cubicBezTo>
                      <a:pt x="34" y="3971"/>
                      <a:pt x="1" y="4105"/>
                      <a:pt x="68" y="4205"/>
                    </a:cubicBezTo>
                    <a:cubicBezTo>
                      <a:pt x="111" y="4269"/>
                      <a:pt x="182" y="4306"/>
                      <a:pt x="253" y="4306"/>
                    </a:cubicBezTo>
                    <a:cubicBezTo>
                      <a:pt x="293" y="4306"/>
                      <a:pt x="332" y="4295"/>
                      <a:pt x="368" y="4272"/>
                    </a:cubicBezTo>
                    <a:lnTo>
                      <a:pt x="6539" y="402"/>
                    </a:lnTo>
                    <a:cubicBezTo>
                      <a:pt x="6639" y="335"/>
                      <a:pt x="6672" y="202"/>
                      <a:pt x="6606" y="102"/>
                    </a:cubicBezTo>
                    <a:cubicBezTo>
                      <a:pt x="6584" y="37"/>
                      <a:pt x="6521" y="0"/>
                      <a:pt x="6452" y="0"/>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437" name="Google Shape;437;p33"/>
              <p:cNvSpPr/>
              <p:nvPr/>
            </p:nvSpPr>
            <p:spPr>
              <a:xfrm>
                <a:off x="6316404" y="2054539"/>
                <a:ext cx="142152" cy="92687"/>
              </a:xfrm>
              <a:custGeom>
                <a:avLst/>
                <a:gdLst/>
                <a:ahLst/>
                <a:cxnLst/>
                <a:rect l="l" t="t" r="r" b="b"/>
                <a:pathLst>
                  <a:path w="6673" h="4351" extrusionOk="0">
                    <a:moveTo>
                      <a:pt x="6452" y="1"/>
                    </a:moveTo>
                    <a:cubicBezTo>
                      <a:pt x="6426" y="1"/>
                      <a:pt x="6399" y="5"/>
                      <a:pt x="6372" y="14"/>
                    </a:cubicBezTo>
                    <a:cubicBezTo>
                      <a:pt x="6439" y="14"/>
                      <a:pt x="6539" y="14"/>
                      <a:pt x="6606" y="114"/>
                    </a:cubicBezTo>
                    <a:cubicBezTo>
                      <a:pt x="6639" y="147"/>
                      <a:pt x="6639" y="214"/>
                      <a:pt x="6639" y="281"/>
                    </a:cubicBezTo>
                    <a:cubicBezTo>
                      <a:pt x="6606" y="347"/>
                      <a:pt x="6606" y="381"/>
                      <a:pt x="6539" y="414"/>
                    </a:cubicBezTo>
                    <a:cubicBezTo>
                      <a:pt x="6606" y="381"/>
                      <a:pt x="6639" y="347"/>
                      <a:pt x="6672" y="281"/>
                    </a:cubicBezTo>
                    <a:cubicBezTo>
                      <a:pt x="6672" y="214"/>
                      <a:pt x="6672" y="147"/>
                      <a:pt x="6639" y="81"/>
                    </a:cubicBezTo>
                    <a:cubicBezTo>
                      <a:pt x="6590" y="32"/>
                      <a:pt x="6523" y="1"/>
                      <a:pt x="6452" y="1"/>
                    </a:cubicBezTo>
                    <a:close/>
                    <a:moveTo>
                      <a:pt x="6372" y="14"/>
                    </a:moveTo>
                    <a:lnTo>
                      <a:pt x="6372" y="14"/>
                    </a:lnTo>
                    <a:cubicBezTo>
                      <a:pt x="6039" y="214"/>
                      <a:pt x="5538" y="514"/>
                      <a:pt x="4938" y="881"/>
                    </a:cubicBezTo>
                    <a:lnTo>
                      <a:pt x="134" y="3883"/>
                    </a:lnTo>
                    <a:cubicBezTo>
                      <a:pt x="68" y="3917"/>
                      <a:pt x="1" y="3983"/>
                      <a:pt x="1" y="4083"/>
                    </a:cubicBezTo>
                    <a:cubicBezTo>
                      <a:pt x="1" y="4117"/>
                      <a:pt x="34" y="4150"/>
                      <a:pt x="34" y="4183"/>
                    </a:cubicBezTo>
                    <a:cubicBezTo>
                      <a:pt x="68" y="4217"/>
                      <a:pt x="68" y="4250"/>
                      <a:pt x="101" y="4284"/>
                    </a:cubicBezTo>
                    <a:cubicBezTo>
                      <a:pt x="168" y="4350"/>
                      <a:pt x="234" y="4350"/>
                      <a:pt x="334" y="4350"/>
                    </a:cubicBezTo>
                    <a:cubicBezTo>
                      <a:pt x="368" y="4350"/>
                      <a:pt x="401" y="4317"/>
                      <a:pt x="435" y="4284"/>
                    </a:cubicBezTo>
                    <a:lnTo>
                      <a:pt x="501" y="4250"/>
                    </a:lnTo>
                    <a:lnTo>
                      <a:pt x="1168" y="3817"/>
                    </a:lnTo>
                    <a:lnTo>
                      <a:pt x="2436" y="3016"/>
                    </a:lnTo>
                    <a:lnTo>
                      <a:pt x="4571" y="1682"/>
                    </a:lnTo>
                    <a:lnTo>
                      <a:pt x="6039" y="781"/>
                    </a:lnTo>
                    <a:lnTo>
                      <a:pt x="6405" y="514"/>
                    </a:lnTo>
                    <a:lnTo>
                      <a:pt x="6005" y="748"/>
                    </a:lnTo>
                    <a:lnTo>
                      <a:pt x="4537" y="1648"/>
                    </a:lnTo>
                    <a:lnTo>
                      <a:pt x="2369" y="2983"/>
                    </a:lnTo>
                    <a:lnTo>
                      <a:pt x="1102" y="3750"/>
                    </a:lnTo>
                    <a:lnTo>
                      <a:pt x="435" y="4183"/>
                    </a:lnTo>
                    <a:cubicBezTo>
                      <a:pt x="368" y="4217"/>
                      <a:pt x="334" y="4250"/>
                      <a:pt x="268" y="4284"/>
                    </a:cubicBezTo>
                    <a:cubicBezTo>
                      <a:pt x="201" y="4284"/>
                      <a:pt x="168" y="4284"/>
                      <a:pt x="101" y="4250"/>
                    </a:cubicBezTo>
                    <a:cubicBezTo>
                      <a:pt x="101" y="4217"/>
                      <a:pt x="68" y="4183"/>
                      <a:pt x="68" y="4150"/>
                    </a:cubicBezTo>
                    <a:cubicBezTo>
                      <a:pt x="68" y="4117"/>
                      <a:pt x="68" y="4117"/>
                      <a:pt x="68" y="4083"/>
                    </a:cubicBezTo>
                    <a:cubicBezTo>
                      <a:pt x="68" y="4017"/>
                      <a:pt x="101" y="3950"/>
                      <a:pt x="134" y="3917"/>
                    </a:cubicBezTo>
                    <a:lnTo>
                      <a:pt x="4938" y="948"/>
                    </a:lnTo>
                    <a:cubicBezTo>
                      <a:pt x="5538" y="548"/>
                      <a:pt x="6039" y="247"/>
                      <a:pt x="6372" y="14"/>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438" name="Google Shape;438;p33"/>
              <p:cNvSpPr/>
              <p:nvPr/>
            </p:nvSpPr>
            <p:spPr>
              <a:xfrm>
                <a:off x="6303621" y="2035599"/>
                <a:ext cx="147818" cy="95307"/>
              </a:xfrm>
              <a:custGeom>
                <a:avLst/>
                <a:gdLst/>
                <a:ahLst/>
                <a:cxnLst/>
                <a:rect l="l" t="t" r="r" b="b"/>
                <a:pathLst>
                  <a:path w="6939" h="4474" extrusionOk="0">
                    <a:moveTo>
                      <a:pt x="6686" y="1"/>
                    </a:moveTo>
                    <a:cubicBezTo>
                      <a:pt x="6647" y="1"/>
                      <a:pt x="6607" y="12"/>
                      <a:pt x="6572" y="36"/>
                    </a:cubicBezTo>
                    <a:lnTo>
                      <a:pt x="134" y="4072"/>
                    </a:lnTo>
                    <a:cubicBezTo>
                      <a:pt x="34" y="4138"/>
                      <a:pt x="0" y="4272"/>
                      <a:pt x="67" y="4372"/>
                    </a:cubicBezTo>
                    <a:cubicBezTo>
                      <a:pt x="89" y="4437"/>
                      <a:pt x="152" y="4473"/>
                      <a:pt x="221" y="4473"/>
                    </a:cubicBezTo>
                    <a:cubicBezTo>
                      <a:pt x="259" y="4473"/>
                      <a:pt x="299" y="4462"/>
                      <a:pt x="334" y="4439"/>
                    </a:cubicBezTo>
                    <a:lnTo>
                      <a:pt x="6805" y="402"/>
                    </a:lnTo>
                    <a:cubicBezTo>
                      <a:pt x="6905" y="336"/>
                      <a:pt x="6939" y="202"/>
                      <a:pt x="6872" y="102"/>
                    </a:cubicBezTo>
                    <a:cubicBezTo>
                      <a:pt x="6829" y="38"/>
                      <a:pt x="6758" y="1"/>
                      <a:pt x="6686" y="1"/>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439" name="Google Shape;439;p33"/>
              <p:cNvSpPr/>
              <p:nvPr/>
            </p:nvSpPr>
            <p:spPr>
              <a:xfrm>
                <a:off x="6302918" y="2034641"/>
                <a:ext cx="147818" cy="96522"/>
              </a:xfrm>
              <a:custGeom>
                <a:avLst/>
                <a:gdLst/>
                <a:ahLst/>
                <a:cxnLst/>
                <a:rect l="l" t="t" r="r" b="b"/>
                <a:pathLst>
                  <a:path w="6939" h="4531" extrusionOk="0">
                    <a:moveTo>
                      <a:pt x="6685" y="1"/>
                    </a:moveTo>
                    <a:cubicBezTo>
                      <a:pt x="6658" y="1"/>
                      <a:pt x="6632" y="5"/>
                      <a:pt x="6605" y="14"/>
                    </a:cubicBezTo>
                    <a:cubicBezTo>
                      <a:pt x="6271" y="247"/>
                      <a:pt x="5738" y="548"/>
                      <a:pt x="5104" y="948"/>
                    </a:cubicBezTo>
                    <a:lnTo>
                      <a:pt x="134" y="4050"/>
                    </a:lnTo>
                    <a:cubicBezTo>
                      <a:pt x="33" y="4083"/>
                      <a:pt x="0" y="4183"/>
                      <a:pt x="0" y="4250"/>
                    </a:cubicBezTo>
                    <a:cubicBezTo>
                      <a:pt x="0" y="4317"/>
                      <a:pt x="0" y="4350"/>
                      <a:pt x="33" y="4384"/>
                    </a:cubicBezTo>
                    <a:cubicBezTo>
                      <a:pt x="67" y="4417"/>
                      <a:pt x="67" y="4450"/>
                      <a:pt x="100" y="4484"/>
                    </a:cubicBezTo>
                    <a:cubicBezTo>
                      <a:pt x="147" y="4507"/>
                      <a:pt x="211" y="4531"/>
                      <a:pt x="268" y="4531"/>
                    </a:cubicBezTo>
                    <a:cubicBezTo>
                      <a:pt x="292" y="4531"/>
                      <a:pt x="314" y="4527"/>
                      <a:pt x="334" y="4517"/>
                    </a:cubicBezTo>
                    <a:cubicBezTo>
                      <a:pt x="434" y="4484"/>
                      <a:pt x="467" y="4450"/>
                      <a:pt x="534" y="4417"/>
                    </a:cubicBezTo>
                    <a:lnTo>
                      <a:pt x="1234" y="3983"/>
                    </a:lnTo>
                    <a:lnTo>
                      <a:pt x="2535" y="3149"/>
                    </a:lnTo>
                    <a:lnTo>
                      <a:pt x="4770" y="1748"/>
                    </a:lnTo>
                    <a:lnTo>
                      <a:pt x="6271" y="814"/>
                    </a:lnTo>
                    <a:lnTo>
                      <a:pt x="6705" y="548"/>
                    </a:lnTo>
                    <a:lnTo>
                      <a:pt x="6805" y="481"/>
                    </a:lnTo>
                    <a:lnTo>
                      <a:pt x="6838" y="447"/>
                    </a:lnTo>
                    <a:cubicBezTo>
                      <a:pt x="6838" y="436"/>
                      <a:pt x="6838" y="433"/>
                      <a:pt x="6837" y="433"/>
                    </a:cubicBezTo>
                    <a:cubicBezTo>
                      <a:pt x="6835" y="433"/>
                      <a:pt x="6827" y="447"/>
                      <a:pt x="6805" y="447"/>
                    </a:cubicBezTo>
                    <a:lnTo>
                      <a:pt x="6705" y="514"/>
                    </a:lnTo>
                    <a:lnTo>
                      <a:pt x="6271" y="748"/>
                    </a:lnTo>
                    <a:lnTo>
                      <a:pt x="4770" y="1682"/>
                    </a:lnTo>
                    <a:lnTo>
                      <a:pt x="2535" y="3083"/>
                    </a:lnTo>
                    <a:lnTo>
                      <a:pt x="1201" y="3917"/>
                    </a:lnTo>
                    <a:lnTo>
                      <a:pt x="500" y="4317"/>
                    </a:lnTo>
                    <a:cubicBezTo>
                      <a:pt x="434" y="4384"/>
                      <a:pt x="367" y="4417"/>
                      <a:pt x="334" y="4450"/>
                    </a:cubicBezTo>
                    <a:lnTo>
                      <a:pt x="167" y="4450"/>
                    </a:lnTo>
                    <a:cubicBezTo>
                      <a:pt x="134" y="4417"/>
                      <a:pt x="100" y="4384"/>
                      <a:pt x="100" y="4350"/>
                    </a:cubicBezTo>
                    <a:cubicBezTo>
                      <a:pt x="100" y="4317"/>
                      <a:pt x="67" y="4317"/>
                      <a:pt x="67" y="4284"/>
                    </a:cubicBezTo>
                    <a:cubicBezTo>
                      <a:pt x="67" y="4217"/>
                      <a:pt x="100" y="4150"/>
                      <a:pt x="167" y="4117"/>
                    </a:cubicBezTo>
                    <a:lnTo>
                      <a:pt x="5137" y="1015"/>
                    </a:lnTo>
                    <a:lnTo>
                      <a:pt x="6638" y="47"/>
                    </a:lnTo>
                    <a:cubicBezTo>
                      <a:pt x="6656" y="38"/>
                      <a:pt x="6676" y="34"/>
                      <a:pt x="6698" y="34"/>
                    </a:cubicBezTo>
                    <a:cubicBezTo>
                      <a:pt x="6756" y="34"/>
                      <a:pt x="6823" y="65"/>
                      <a:pt x="6872" y="114"/>
                    </a:cubicBezTo>
                    <a:cubicBezTo>
                      <a:pt x="6905" y="181"/>
                      <a:pt x="6938" y="247"/>
                      <a:pt x="6905" y="314"/>
                    </a:cubicBezTo>
                    <a:cubicBezTo>
                      <a:pt x="6905" y="347"/>
                      <a:pt x="6873" y="412"/>
                      <a:pt x="6840" y="446"/>
                    </a:cubicBezTo>
                    <a:lnTo>
                      <a:pt x="6840" y="446"/>
                    </a:lnTo>
                    <a:cubicBezTo>
                      <a:pt x="6873" y="412"/>
                      <a:pt x="6906" y="346"/>
                      <a:pt x="6938" y="281"/>
                    </a:cubicBezTo>
                    <a:cubicBezTo>
                      <a:pt x="6938" y="214"/>
                      <a:pt x="6938" y="147"/>
                      <a:pt x="6872" y="81"/>
                    </a:cubicBezTo>
                    <a:cubicBezTo>
                      <a:pt x="6823" y="32"/>
                      <a:pt x="6756" y="1"/>
                      <a:pt x="6685"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440" name="Google Shape;440;p33"/>
              <p:cNvSpPr/>
              <p:nvPr/>
            </p:nvSpPr>
            <p:spPr>
              <a:xfrm>
                <a:off x="6291541" y="2016425"/>
                <a:ext cx="151376" cy="97651"/>
              </a:xfrm>
              <a:custGeom>
                <a:avLst/>
                <a:gdLst/>
                <a:ahLst/>
                <a:cxnLst/>
                <a:rect l="l" t="t" r="r" b="b"/>
                <a:pathLst>
                  <a:path w="7106" h="4584" extrusionOk="0">
                    <a:moveTo>
                      <a:pt x="6853" y="0"/>
                    </a:moveTo>
                    <a:cubicBezTo>
                      <a:pt x="6814" y="0"/>
                      <a:pt x="6774" y="11"/>
                      <a:pt x="6739" y="35"/>
                    </a:cubicBezTo>
                    <a:lnTo>
                      <a:pt x="134" y="4171"/>
                    </a:lnTo>
                    <a:cubicBezTo>
                      <a:pt x="34" y="4238"/>
                      <a:pt x="0" y="4371"/>
                      <a:pt x="67" y="4471"/>
                    </a:cubicBezTo>
                    <a:cubicBezTo>
                      <a:pt x="92" y="4546"/>
                      <a:pt x="173" y="4584"/>
                      <a:pt x="255" y="4584"/>
                    </a:cubicBezTo>
                    <a:cubicBezTo>
                      <a:pt x="282" y="4584"/>
                      <a:pt x="309" y="4580"/>
                      <a:pt x="334" y="4571"/>
                    </a:cubicBezTo>
                    <a:lnTo>
                      <a:pt x="6972" y="435"/>
                    </a:lnTo>
                    <a:cubicBezTo>
                      <a:pt x="7072" y="368"/>
                      <a:pt x="7105" y="235"/>
                      <a:pt x="7039" y="135"/>
                    </a:cubicBezTo>
                    <a:lnTo>
                      <a:pt x="7039" y="102"/>
                    </a:lnTo>
                    <a:cubicBezTo>
                      <a:pt x="6996" y="37"/>
                      <a:pt x="6925" y="0"/>
                      <a:pt x="6853" y="0"/>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441" name="Google Shape;441;p33"/>
              <p:cNvSpPr/>
              <p:nvPr/>
            </p:nvSpPr>
            <p:spPr>
              <a:xfrm>
                <a:off x="6290838" y="2015679"/>
                <a:ext cx="151376" cy="98673"/>
              </a:xfrm>
              <a:custGeom>
                <a:avLst/>
                <a:gdLst/>
                <a:ahLst/>
                <a:cxnLst/>
                <a:rect l="l" t="t" r="r" b="b"/>
                <a:pathLst>
                  <a:path w="7106" h="4632" extrusionOk="0">
                    <a:moveTo>
                      <a:pt x="7105" y="303"/>
                    </a:moveTo>
                    <a:lnTo>
                      <a:pt x="7105" y="303"/>
                    </a:lnTo>
                    <a:cubicBezTo>
                      <a:pt x="7072" y="370"/>
                      <a:pt x="7038" y="403"/>
                      <a:pt x="7005" y="470"/>
                    </a:cubicBezTo>
                    <a:cubicBezTo>
                      <a:pt x="7072" y="403"/>
                      <a:pt x="7105" y="370"/>
                      <a:pt x="7105" y="303"/>
                    </a:cubicBezTo>
                    <a:close/>
                    <a:moveTo>
                      <a:pt x="7005" y="437"/>
                    </a:moveTo>
                    <a:lnTo>
                      <a:pt x="6938" y="470"/>
                    </a:lnTo>
                    <a:lnTo>
                      <a:pt x="6838" y="537"/>
                    </a:lnTo>
                    <a:lnTo>
                      <a:pt x="6972" y="470"/>
                    </a:lnTo>
                    <a:lnTo>
                      <a:pt x="7005" y="437"/>
                    </a:lnTo>
                    <a:close/>
                    <a:moveTo>
                      <a:pt x="6870" y="0"/>
                    </a:moveTo>
                    <a:cubicBezTo>
                      <a:pt x="6832" y="0"/>
                      <a:pt x="6797" y="11"/>
                      <a:pt x="6772" y="37"/>
                    </a:cubicBezTo>
                    <a:lnTo>
                      <a:pt x="5204" y="971"/>
                    </a:lnTo>
                    <a:lnTo>
                      <a:pt x="100" y="4139"/>
                    </a:lnTo>
                    <a:cubicBezTo>
                      <a:pt x="33" y="4206"/>
                      <a:pt x="0" y="4273"/>
                      <a:pt x="0" y="4373"/>
                    </a:cubicBezTo>
                    <a:cubicBezTo>
                      <a:pt x="0" y="4406"/>
                      <a:pt x="0" y="4440"/>
                      <a:pt x="33" y="4506"/>
                    </a:cubicBezTo>
                    <a:cubicBezTo>
                      <a:pt x="67" y="4540"/>
                      <a:pt x="67" y="4573"/>
                      <a:pt x="100" y="4606"/>
                    </a:cubicBezTo>
                    <a:cubicBezTo>
                      <a:pt x="150" y="4623"/>
                      <a:pt x="192" y="4631"/>
                      <a:pt x="234" y="4631"/>
                    </a:cubicBezTo>
                    <a:cubicBezTo>
                      <a:pt x="275" y="4631"/>
                      <a:pt x="317" y="4623"/>
                      <a:pt x="367" y="4606"/>
                    </a:cubicBezTo>
                    <a:lnTo>
                      <a:pt x="534" y="4506"/>
                    </a:lnTo>
                    <a:lnTo>
                      <a:pt x="1268" y="4039"/>
                    </a:lnTo>
                    <a:lnTo>
                      <a:pt x="2602" y="3205"/>
                    </a:lnTo>
                    <a:lnTo>
                      <a:pt x="4904" y="1771"/>
                    </a:lnTo>
                    <a:lnTo>
                      <a:pt x="6438" y="804"/>
                    </a:lnTo>
                    <a:lnTo>
                      <a:pt x="6838" y="537"/>
                    </a:lnTo>
                    <a:lnTo>
                      <a:pt x="6438" y="770"/>
                    </a:lnTo>
                    <a:lnTo>
                      <a:pt x="4870" y="1738"/>
                    </a:lnTo>
                    <a:cubicBezTo>
                      <a:pt x="4236" y="2138"/>
                      <a:pt x="3436" y="2638"/>
                      <a:pt x="2602" y="3172"/>
                    </a:cubicBezTo>
                    <a:lnTo>
                      <a:pt x="1234" y="4006"/>
                    </a:lnTo>
                    <a:lnTo>
                      <a:pt x="534" y="4440"/>
                    </a:lnTo>
                    <a:lnTo>
                      <a:pt x="334" y="4540"/>
                    </a:lnTo>
                    <a:cubicBezTo>
                      <a:pt x="317" y="4556"/>
                      <a:pt x="292" y="4565"/>
                      <a:pt x="263" y="4565"/>
                    </a:cubicBezTo>
                    <a:cubicBezTo>
                      <a:pt x="234" y="4565"/>
                      <a:pt x="200" y="4556"/>
                      <a:pt x="167" y="4540"/>
                    </a:cubicBezTo>
                    <a:cubicBezTo>
                      <a:pt x="133" y="4540"/>
                      <a:pt x="133" y="4506"/>
                      <a:pt x="100" y="4473"/>
                    </a:cubicBezTo>
                    <a:cubicBezTo>
                      <a:pt x="100" y="4440"/>
                      <a:pt x="67" y="4440"/>
                      <a:pt x="67" y="4406"/>
                    </a:cubicBezTo>
                    <a:cubicBezTo>
                      <a:pt x="67" y="4340"/>
                      <a:pt x="100" y="4273"/>
                      <a:pt x="167" y="4240"/>
                    </a:cubicBezTo>
                    <a:lnTo>
                      <a:pt x="5237" y="1037"/>
                    </a:lnTo>
                    <a:lnTo>
                      <a:pt x="6805" y="70"/>
                    </a:lnTo>
                    <a:cubicBezTo>
                      <a:pt x="6829" y="58"/>
                      <a:pt x="6858" y="50"/>
                      <a:pt x="6888" y="50"/>
                    </a:cubicBezTo>
                    <a:cubicBezTo>
                      <a:pt x="6940" y="50"/>
                      <a:pt x="6996" y="73"/>
                      <a:pt x="7038" y="137"/>
                    </a:cubicBezTo>
                    <a:cubicBezTo>
                      <a:pt x="7072" y="170"/>
                      <a:pt x="7105" y="237"/>
                      <a:pt x="7105" y="303"/>
                    </a:cubicBezTo>
                    <a:cubicBezTo>
                      <a:pt x="7105" y="203"/>
                      <a:pt x="7072" y="137"/>
                      <a:pt x="7038" y="70"/>
                    </a:cubicBezTo>
                    <a:cubicBezTo>
                      <a:pt x="6997" y="29"/>
                      <a:pt x="6930" y="0"/>
                      <a:pt x="6870"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442" name="Google Shape;442;p33"/>
              <p:cNvSpPr/>
              <p:nvPr/>
            </p:nvSpPr>
            <p:spPr>
              <a:xfrm>
                <a:off x="6278034" y="1997230"/>
                <a:ext cx="157063" cy="100974"/>
              </a:xfrm>
              <a:custGeom>
                <a:avLst/>
                <a:gdLst/>
                <a:ahLst/>
                <a:cxnLst/>
                <a:rect l="l" t="t" r="r" b="b"/>
                <a:pathLst>
                  <a:path w="7373" h="4740" extrusionOk="0">
                    <a:moveTo>
                      <a:pt x="7152" y="1"/>
                    </a:moveTo>
                    <a:cubicBezTo>
                      <a:pt x="7114" y="1"/>
                      <a:pt x="7074" y="12"/>
                      <a:pt x="7039" y="35"/>
                    </a:cubicBezTo>
                    <a:lnTo>
                      <a:pt x="134" y="4338"/>
                    </a:lnTo>
                    <a:cubicBezTo>
                      <a:pt x="34" y="4405"/>
                      <a:pt x="1" y="4505"/>
                      <a:pt x="67" y="4639"/>
                    </a:cubicBezTo>
                    <a:cubicBezTo>
                      <a:pt x="110" y="4703"/>
                      <a:pt x="181" y="4740"/>
                      <a:pt x="253" y="4740"/>
                    </a:cubicBezTo>
                    <a:cubicBezTo>
                      <a:pt x="292" y="4740"/>
                      <a:pt x="332" y="4729"/>
                      <a:pt x="368" y="4705"/>
                    </a:cubicBezTo>
                    <a:lnTo>
                      <a:pt x="7239" y="402"/>
                    </a:lnTo>
                    <a:cubicBezTo>
                      <a:pt x="7339" y="335"/>
                      <a:pt x="7373" y="235"/>
                      <a:pt x="7306" y="135"/>
                    </a:cubicBezTo>
                    <a:lnTo>
                      <a:pt x="7306" y="102"/>
                    </a:lnTo>
                    <a:cubicBezTo>
                      <a:pt x="7284" y="37"/>
                      <a:pt x="7221" y="1"/>
                      <a:pt x="7152" y="1"/>
                    </a:cubicBezTo>
                    <a:close/>
                  </a:path>
                </a:pathLst>
              </a:custGeom>
              <a:solidFill>
                <a:srgbClr val="E0E0E0"/>
              </a:solidFill>
              <a:ln>
                <a:noFill/>
              </a:ln>
            </p:spPr>
            <p:txBody>
              <a:bodyPr spcFirstLastPara="1" wrap="square" lIns="182850" tIns="182850" rIns="182850" bIns="182850" anchor="ctr" anchorCtr="0">
                <a:noAutofit/>
              </a:bodyPr>
              <a:lstStyle/>
              <a:p>
                <a:endParaRPr sz="3600"/>
              </a:p>
            </p:txBody>
          </p:sp>
          <p:sp>
            <p:nvSpPr>
              <p:cNvPr id="443" name="Google Shape;443;p33"/>
              <p:cNvSpPr/>
              <p:nvPr/>
            </p:nvSpPr>
            <p:spPr>
              <a:xfrm>
                <a:off x="6277331" y="1996782"/>
                <a:ext cx="157766" cy="102465"/>
              </a:xfrm>
              <a:custGeom>
                <a:avLst/>
                <a:gdLst/>
                <a:ahLst/>
                <a:cxnLst/>
                <a:rect l="l" t="t" r="r" b="b"/>
                <a:pathLst>
                  <a:path w="7406" h="4810" extrusionOk="0">
                    <a:moveTo>
                      <a:pt x="7372" y="290"/>
                    </a:moveTo>
                    <a:cubicBezTo>
                      <a:pt x="7372" y="323"/>
                      <a:pt x="7339" y="356"/>
                      <a:pt x="7305" y="390"/>
                    </a:cubicBezTo>
                    <a:cubicBezTo>
                      <a:pt x="7305" y="396"/>
                      <a:pt x="7305" y="401"/>
                      <a:pt x="7305" y="405"/>
                    </a:cubicBezTo>
                    <a:lnTo>
                      <a:pt x="7305" y="405"/>
                    </a:lnTo>
                    <a:cubicBezTo>
                      <a:pt x="7350" y="377"/>
                      <a:pt x="7372" y="344"/>
                      <a:pt x="7372" y="290"/>
                    </a:cubicBezTo>
                    <a:close/>
                    <a:moveTo>
                      <a:pt x="7305" y="405"/>
                    </a:moveTo>
                    <a:cubicBezTo>
                      <a:pt x="7295" y="411"/>
                      <a:pt x="7284" y="417"/>
                      <a:pt x="7272" y="423"/>
                    </a:cubicBezTo>
                    <a:cubicBezTo>
                      <a:pt x="7299" y="423"/>
                      <a:pt x="7304" y="423"/>
                      <a:pt x="7305" y="405"/>
                    </a:cubicBezTo>
                    <a:close/>
                    <a:moveTo>
                      <a:pt x="7161" y="1"/>
                    </a:moveTo>
                    <a:cubicBezTo>
                      <a:pt x="7122" y="1"/>
                      <a:pt x="7080" y="9"/>
                      <a:pt x="7039" y="23"/>
                    </a:cubicBezTo>
                    <a:lnTo>
                      <a:pt x="5437" y="1024"/>
                    </a:lnTo>
                    <a:cubicBezTo>
                      <a:pt x="4070" y="1858"/>
                      <a:pt x="2202" y="3025"/>
                      <a:pt x="134" y="4326"/>
                    </a:cubicBezTo>
                    <a:cubicBezTo>
                      <a:pt x="67" y="4359"/>
                      <a:pt x="0" y="4459"/>
                      <a:pt x="34" y="4559"/>
                    </a:cubicBezTo>
                    <a:cubicBezTo>
                      <a:pt x="34" y="4593"/>
                      <a:pt x="34" y="4626"/>
                      <a:pt x="67" y="4660"/>
                    </a:cubicBezTo>
                    <a:cubicBezTo>
                      <a:pt x="100" y="4726"/>
                      <a:pt x="134" y="4726"/>
                      <a:pt x="167" y="4760"/>
                    </a:cubicBezTo>
                    <a:cubicBezTo>
                      <a:pt x="200" y="4793"/>
                      <a:pt x="242" y="4810"/>
                      <a:pt x="284" y="4810"/>
                    </a:cubicBezTo>
                    <a:cubicBezTo>
                      <a:pt x="325" y="4810"/>
                      <a:pt x="367" y="4793"/>
                      <a:pt x="401" y="4760"/>
                    </a:cubicBezTo>
                    <a:lnTo>
                      <a:pt x="601" y="4660"/>
                    </a:lnTo>
                    <a:lnTo>
                      <a:pt x="1335" y="4193"/>
                    </a:lnTo>
                    <a:lnTo>
                      <a:pt x="2736" y="3292"/>
                    </a:lnTo>
                    <a:cubicBezTo>
                      <a:pt x="3636" y="2758"/>
                      <a:pt x="4437" y="2224"/>
                      <a:pt x="5104" y="1824"/>
                    </a:cubicBezTo>
                    <a:lnTo>
                      <a:pt x="6705" y="823"/>
                    </a:lnTo>
                    <a:lnTo>
                      <a:pt x="7105" y="523"/>
                    </a:lnTo>
                    <a:lnTo>
                      <a:pt x="6705" y="790"/>
                    </a:lnTo>
                    <a:lnTo>
                      <a:pt x="5071" y="1757"/>
                    </a:lnTo>
                    <a:lnTo>
                      <a:pt x="2702" y="3259"/>
                    </a:lnTo>
                    <a:lnTo>
                      <a:pt x="1301" y="4126"/>
                    </a:lnTo>
                    <a:cubicBezTo>
                      <a:pt x="1068" y="4259"/>
                      <a:pt x="801" y="4426"/>
                      <a:pt x="567" y="4593"/>
                    </a:cubicBezTo>
                    <a:lnTo>
                      <a:pt x="367" y="4693"/>
                    </a:lnTo>
                    <a:cubicBezTo>
                      <a:pt x="351" y="4710"/>
                      <a:pt x="317" y="4718"/>
                      <a:pt x="284" y="4718"/>
                    </a:cubicBezTo>
                    <a:cubicBezTo>
                      <a:pt x="250" y="4718"/>
                      <a:pt x="217" y="4710"/>
                      <a:pt x="200" y="4693"/>
                    </a:cubicBezTo>
                    <a:cubicBezTo>
                      <a:pt x="134" y="4660"/>
                      <a:pt x="100" y="4626"/>
                      <a:pt x="100" y="4559"/>
                    </a:cubicBezTo>
                    <a:cubicBezTo>
                      <a:pt x="100" y="4493"/>
                      <a:pt x="134" y="4426"/>
                      <a:pt x="167" y="4393"/>
                    </a:cubicBezTo>
                    <a:lnTo>
                      <a:pt x="5471" y="1090"/>
                    </a:lnTo>
                    <a:lnTo>
                      <a:pt x="7039" y="56"/>
                    </a:lnTo>
                    <a:cubicBezTo>
                      <a:pt x="7080" y="42"/>
                      <a:pt x="7122" y="34"/>
                      <a:pt x="7161" y="34"/>
                    </a:cubicBezTo>
                    <a:cubicBezTo>
                      <a:pt x="7216" y="34"/>
                      <a:pt x="7266" y="51"/>
                      <a:pt x="7305" y="90"/>
                    </a:cubicBezTo>
                    <a:cubicBezTo>
                      <a:pt x="7372" y="156"/>
                      <a:pt x="7372" y="223"/>
                      <a:pt x="7372" y="290"/>
                    </a:cubicBezTo>
                    <a:cubicBezTo>
                      <a:pt x="7406" y="190"/>
                      <a:pt x="7372" y="123"/>
                      <a:pt x="7305" y="56"/>
                    </a:cubicBezTo>
                    <a:cubicBezTo>
                      <a:pt x="7266" y="17"/>
                      <a:pt x="7216" y="1"/>
                      <a:pt x="7161" y="1"/>
                    </a:cubicBezTo>
                    <a:close/>
                  </a:path>
                </a:pathLst>
              </a:custGeom>
              <a:solidFill>
                <a:srgbClr val="263238"/>
              </a:solidFill>
              <a:ln>
                <a:noFill/>
              </a:ln>
            </p:spPr>
            <p:txBody>
              <a:bodyPr spcFirstLastPara="1" wrap="square" lIns="182850" tIns="182850" rIns="182850" bIns="182850" anchor="ctr" anchorCtr="0">
                <a:noAutofit/>
              </a:bodyPr>
              <a:lstStyle/>
              <a:p>
                <a:endParaRPr sz="3600"/>
              </a:p>
            </p:txBody>
          </p:sp>
          <p:sp>
            <p:nvSpPr>
              <p:cNvPr id="444" name="Google Shape;444;p33"/>
              <p:cNvSpPr/>
              <p:nvPr/>
            </p:nvSpPr>
            <p:spPr>
              <a:xfrm>
                <a:off x="6223323" y="1919787"/>
                <a:ext cx="219586" cy="178387"/>
              </a:xfrm>
              <a:custGeom>
                <a:avLst/>
                <a:gdLst/>
                <a:ahLst/>
                <a:cxnLst/>
                <a:rect l="l" t="t" r="r" b="b"/>
                <a:pathLst>
                  <a:path w="10308" h="8374" extrusionOk="0">
                    <a:moveTo>
                      <a:pt x="8906" y="1"/>
                    </a:moveTo>
                    <a:lnTo>
                      <a:pt x="0" y="5505"/>
                    </a:lnTo>
                    <a:cubicBezTo>
                      <a:pt x="33" y="5572"/>
                      <a:pt x="1134" y="7106"/>
                      <a:pt x="1668" y="7873"/>
                    </a:cubicBezTo>
                    <a:cubicBezTo>
                      <a:pt x="1868" y="8173"/>
                      <a:pt x="2168" y="8340"/>
                      <a:pt x="2535" y="8340"/>
                    </a:cubicBezTo>
                    <a:lnTo>
                      <a:pt x="3036" y="8374"/>
                    </a:lnTo>
                    <a:lnTo>
                      <a:pt x="9941" y="4104"/>
                    </a:lnTo>
                    <a:lnTo>
                      <a:pt x="10141" y="3637"/>
                    </a:lnTo>
                    <a:cubicBezTo>
                      <a:pt x="10307" y="3303"/>
                      <a:pt x="10307" y="2936"/>
                      <a:pt x="10141" y="2603"/>
                    </a:cubicBezTo>
                    <a:lnTo>
                      <a:pt x="8906" y="1"/>
                    </a:ln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445" name="Google Shape;445;p33"/>
              <p:cNvSpPr/>
              <p:nvPr/>
            </p:nvSpPr>
            <p:spPr>
              <a:xfrm>
                <a:off x="6328484" y="2066193"/>
                <a:ext cx="122958" cy="76050"/>
              </a:xfrm>
              <a:custGeom>
                <a:avLst/>
                <a:gdLst/>
                <a:ahLst/>
                <a:cxnLst/>
                <a:rect l="l" t="t" r="r" b="b"/>
                <a:pathLst>
                  <a:path w="5772" h="3570" extrusionOk="0">
                    <a:moveTo>
                      <a:pt x="5772" y="1"/>
                    </a:moveTo>
                    <a:lnTo>
                      <a:pt x="1" y="3570"/>
                    </a:lnTo>
                    <a:cubicBezTo>
                      <a:pt x="768" y="3303"/>
                      <a:pt x="1469" y="2936"/>
                      <a:pt x="2169" y="2469"/>
                    </a:cubicBezTo>
                    <a:cubicBezTo>
                      <a:pt x="2736" y="2102"/>
                      <a:pt x="3337" y="1768"/>
                      <a:pt x="3970" y="1368"/>
                    </a:cubicBezTo>
                    <a:cubicBezTo>
                      <a:pt x="4437" y="1068"/>
                      <a:pt x="4838" y="768"/>
                      <a:pt x="5305" y="468"/>
                    </a:cubicBezTo>
                    <a:cubicBezTo>
                      <a:pt x="5472" y="334"/>
                      <a:pt x="5638" y="167"/>
                      <a:pt x="5772" y="1"/>
                    </a:cubicBezTo>
                    <a:close/>
                  </a:path>
                </a:pathLst>
              </a:custGeom>
              <a:solidFill>
                <a:srgbClr val="0E2124">
                  <a:alpha val="14550"/>
                </a:srgbClr>
              </a:solidFill>
              <a:ln>
                <a:noFill/>
              </a:ln>
            </p:spPr>
            <p:txBody>
              <a:bodyPr spcFirstLastPara="1" wrap="square" lIns="182850" tIns="182850" rIns="182850" bIns="182850" anchor="ctr" anchorCtr="0">
                <a:noAutofit/>
              </a:bodyPr>
              <a:lstStyle/>
              <a:p>
                <a:endParaRPr sz="3600"/>
              </a:p>
            </p:txBody>
          </p:sp>
          <p:sp>
            <p:nvSpPr>
              <p:cNvPr id="446" name="Google Shape;446;p33"/>
              <p:cNvSpPr/>
              <p:nvPr/>
            </p:nvSpPr>
            <p:spPr>
              <a:xfrm>
                <a:off x="6312867" y="2045591"/>
                <a:ext cx="132182" cy="82441"/>
              </a:xfrm>
              <a:custGeom>
                <a:avLst/>
                <a:gdLst/>
                <a:ahLst/>
                <a:cxnLst/>
                <a:rect l="l" t="t" r="r" b="b"/>
                <a:pathLst>
                  <a:path w="6205" h="3870" extrusionOk="0">
                    <a:moveTo>
                      <a:pt x="6205" y="0"/>
                    </a:moveTo>
                    <a:lnTo>
                      <a:pt x="0" y="3870"/>
                    </a:lnTo>
                    <a:cubicBezTo>
                      <a:pt x="834" y="3536"/>
                      <a:pt x="1601" y="3136"/>
                      <a:pt x="2335" y="2669"/>
                    </a:cubicBezTo>
                    <a:cubicBezTo>
                      <a:pt x="2969" y="2268"/>
                      <a:pt x="3569" y="1902"/>
                      <a:pt x="4270" y="1468"/>
                    </a:cubicBezTo>
                    <a:cubicBezTo>
                      <a:pt x="4770" y="1134"/>
                      <a:pt x="5204" y="834"/>
                      <a:pt x="5704" y="501"/>
                    </a:cubicBezTo>
                    <a:cubicBezTo>
                      <a:pt x="5904" y="367"/>
                      <a:pt x="6071" y="200"/>
                      <a:pt x="6205" y="0"/>
                    </a:cubicBezTo>
                    <a:close/>
                  </a:path>
                </a:pathLst>
              </a:custGeom>
              <a:solidFill>
                <a:srgbClr val="0E2124">
                  <a:alpha val="14550"/>
                </a:srgbClr>
              </a:solidFill>
              <a:ln>
                <a:noFill/>
              </a:ln>
            </p:spPr>
            <p:txBody>
              <a:bodyPr spcFirstLastPara="1" wrap="square" lIns="182850" tIns="182850" rIns="182850" bIns="182850" anchor="ctr" anchorCtr="0">
                <a:noAutofit/>
              </a:bodyPr>
              <a:lstStyle/>
              <a:p>
                <a:endParaRPr sz="3600"/>
              </a:p>
            </p:txBody>
          </p:sp>
          <p:sp>
            <p:nvSpPr>
              <p:cNvPr id="447" name="Google Shape;447;p33"/>
              <p:cNvSpPr/>
              <p:nvPr/>
            </p:nvSpPr>
            <p:spPr>
              <a:xfrm>
                <a:off x="6302918" y="2028526"/>
                <a:ext cx="132182" cy="81738"/>
              </a:xfrm>
              <a:custGeom>
                <a:avLst/>
                <a:gdLst/>
                <a:ahLst/>
                <a:cxnLst/>
                <a:rect l="l" t="t" r="r" b="b"/>
                <a:pathLst>
                  <a:path w="6205" h="3837" extrusionOk="0">
                    <a:moveTo>
                      <a:pt x="6205" y="1"/>
                    </a:moveTo>
                    <a:lnTo>
                      <a:pt x="0" y="3837"/>
                    </a:lnTo>
                    <a:cubicBezTo>
                      <a:pt x="801" y="3536"/>
                      <a:pt x="1568" y="3136"/>
                      <a:pt x="2302" y="2636"/>
                    </a:cubicBezTo>
                    <a:cubicBezTo>
                      <a:pt x="2936" y="2236"/>
                      <a:pt x="3569" y="1869"/>
                      <a:pt x="4236" y="1435"/>
                    </a:cubicBezTo>
                    <a:cubicBezTo>
                      <a:pt x="4737" y="1101"/>
                      <a:pt x="5204" y="801"/>
                      <a:pt x="5704" y="468"/>
                    </a:cubicBezTo>
                    <a:cubicBezTo>
                      <a:pt x="5904" y="334"/>
                      <a:pt x="6071" y="167"/>
                      <a:pt x="6205" y="1"/>
                    </a:cubicBezTo>
                    <a:close/>
                  </a:path>
                </a:pathLst>
              </a:custGeom>
              <a:solidFill>
                <a:srgbClr val="0E2124">
                  <a:alpha val="14550"/>
                </a:srgbClr>
              </a:solidFill>
              <a:ln>
                <a:noFill/>
              </a:ln>
            </p:spPr>
            <p:txBody>
              <a:bodyPr spcFirstLastPara="1" wrap="square" lIns="182850" tIns="182850" rIns="182850" bIns="182850" anchor="ctr" anchorCtr="0">
                <a:noAutofit/>
              </a:bodyPr>
              <a:lstStyle/>
              <a:p>
                <a:endParaRPr sz="3600"/>
              </a:p>
            </p:txBody>
          </p:sp>
          <p:sp>
            <p:nvSpPr>
              <p:cNvPr id="448" name="Google Shape;448;p33"/>
              <p:cNvSpPr/>
              <p:nvPr/>
            </p:nvSpPr>
            <p:spPr>
              <a:xfrm>
                <a:off x="6292244" y="2010758"/>
                <a:ext cx="132203" cy="82462"/>
              </a:xfrm>
              <a:custGeom>
                <a:avLst/>
                <a:gdLst/>
                <a:ahLst/>
                <a:cxnLst/>
                <a:rect l="l" t="t" r="r" b="b"/>
                <a:pathLst>
                  <a:path w="6206" h="3871" extrusionOk="0">
                    <a:moveTo>
                      <a:pt x="6205" y="1"/>
                    </a:moveTo>
                    <a:lnTo>
                      <a:pt x="1" y="3870"/>
                    </a:lnTo>
                    <a:cubicBezTo>
                      <a:pt x="801" y="3537"/>
                      <a:pt x="1602" y="3136"/>
                      <a:pt x="2302" y="2669"/>
                    </a:cubicBezTo>
                    <a:cubicBezTo>
                      <a:pt x="2936" y="2269"/>
                      <a:pt x="3570" y="1902"/>
                      <a:pt x="4270" y="1468"/>
                    </a:cubicBezTo>
                    <a:cubicBezTo>
                      <a:pt x="4771" y="1135"/>
                      <a:pt x="5204" y="835"/>
                      <a:pt x="5705" y="501"/>
                    </a:cubicBezTo>
                    <a:cubicBezTo>
                      <a:pt x="5905" y="368"/>
                      <a:pt x="6072" y="201"/>
                      <a:pt x="6205" y="1"/>
                    </a:cubicBezTo>
                    <a:close/>
                  </a:path>
                </a:pathLst>
              </a:custGeom>
              <a:solidFill>
                <a:srgbClr val="0E2124">
                  <a:alpha val="14550"/>
                </a:srgbClr>
              </a:solidFill>
              <a:ln>
                <a:noFill/>
              </a:ln>
            </p:spPr>
            <p:txBody>
              <a:bodyPr spcFirstLastPara="1" wrap="square" lIns="182850" tIns="182850" rIns="182850" bIns="182850" anchor="ctr" anchorCtr="0">
                <a:noAutofit/>
              </a:bodyPr>
              <a:lstStyle/>
              <a:p>
                <a:endParaRPr sz="3600"/>
              </a:p>
            </p:txBody>
          </p:sp>
          <p:sp>
            <p:nvSpPr>
              <p:cNvPr id="449" name="Google Shape;449;p33"/>
              <p:cNvSpPr/>
              <p:nvPr/>
            </p:nvSpPr>
            <p:spPr>
              <a:xfrm>
                <a:off x="6265251" y="1985171"/>
                <a:ext cx="175533" cy="108046"/>
              </a:xfrm>
              <a:custGeom>
                <a:avLst/>
                <a:gdLst/>
                <a:ahLst/>
                <a:cxnLst/>
                <a:rect l="l" t="t" r="r" b="b"/>
                <a:pathLst>
                  <a:path w="8240" h="5072" extrusionOk="0">
                    <a:moveTo>
                      <a:pt x="8237" y="0"/>
                    </a:moveTo>
                    <a:cubicBezTo>
                      <a:pt x="8153" y="0"/>
                      <a:pt x="6339" y="1122"/>
                      <a:pt x="4103" y="2503"/>
                    </a:cubicBezTo>
                    <a:cubicBezTo>
                      <a:pt x="1835" y="3904"/>
                      <a:pt x="0" y="5038"/>
                      <a:pt x="0" y="5071"/>
                    </a:cubicBezTo>
                    <a:cubicBezTo>
                      <a:pt x="0" y="5072"/>
                      <a:pt x="1" y="5072"/>
                      <a:pt x="1" y="5072"/>
                    </a:cubicBezTo>
                    <a:cubicBezTo>
                      <a:pt x="53" y="5072"/>
                      <a:pt x="1868" y="3950"/>
                      <a:pt x="4136" y="2569"/>
                    </a:cubicBezTo>
                    <a:cubicBezTo>
                      <a:pt x="6405" y="1168"/>
                      <a:pt x="8239" y="1"/>
                      <a:pt x="8239" y="1"/>
                    </a:cubicBezTo>
                    <a:cubicBezTo>
                      <a:pt x="8239" y="0"/>
                      <a:pt x="8238" y="0"/>
                      <a:pt x="8237"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450" name="Google Shape;450;p33"/>
              <p:cNvSpPr/>
              <p:nvPr/>
            </p:nvSpPr>
            <p:spPr>
              <a:xfrm>
                <a:off x="6221193" y="1919084"/>
                <a:ext cx="190444" cy="119401"/>
              </a:xfrm>
              <a:custGeom>
                <a:avLst/>
                <a:gdLst/>
                <a:ahLst/>
                <a:cxnLst/>
                <a:rect l="l" t="t" r="r" b="b"/>
                <a:pathLst>
                  <a:path w="8940" h="5605" extrusionOk="0">
                    <a:moveTo>
                      <a:pt x="8940" y="1"/>
                    </a:moveTo>
                    <a:cubicBezTo>
                      <a:pt x="8939" y="1"/>
                      <a:pt x="6938" y="1235"/>
                      <a:pt x="4470" y="2769"/>
                    </a:cubicBezTo>
                    <a:cubicBezTo>
                      <a:pt x="2001" y="4304"/>
                      <a:pt x="0" y="5571"/>
                      <a:pt x="0" y="5605"/>
                    </a:cubicBezTo>
                    <a:cubicBezTo>
                      <a:pt x="33" y="5605"/>
                      <a:pt x="2035" y="4370"/>
                      <a:pt x="4503" y="2836"/>
                    </a:cubicBezTo>
                    <a:cubicBezTo>
                      <a:pt x="6971" y="1302"/>
                      <a:pt x="8939" y="1"/>
                      <a:pt x="8940"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451" name="Google Shape;451;p33"/>
              <p:cNvSpPr/>
              <p:nvPr/>
            </p:nvSpPr>
            <p:spPr>
              <a:xfrm>
                <a:off x="6076917" y="1576462"/>
                <a:ext cx="232389" cy="107705"/>
              </a:xfrm>
              <a:custGeom>
                <a:avLst/>
                <a:gdLst/>
                <a:ahLst/>
                <a:cxnLst/>
                <a:rect l="l" t="t" r="r" b="b"/>
                <a:pathLst>
                  <a:path w="10909" h="5056" extrusionOk="0">
                    <a:moveTo>
                      <a:pt x="5547" y="1"/>
                    </a:moveTo>
                    <a:cubicBezTo>
                      <a:pt x="4271" y="1"/>
                      <a:pt x="3081" y="365"/>
                      <a:pt x="1768" y="1072"/>
                    </a:cubicBezTo>
                    <a:cubicBezTo>
                      <a:pt x="1035" y="1439"/>
                      <a:pt x="468" y="2106"/>
                      <a:pt x="201" y="2906"/>
                    </a:cubicBezTo>
                    <a:cubicBezTo>
                      <a:pt x="1" y="3407"/>
                      <a:pt x="1" y="3974"/>
                      <a:pt x="234" y="4441"/>
                    </a:cubicBezTo>
                    <a:cubicBezTo>
                      <a:pt x="513" y="4879"/>
                      <a:pt x="1006" y="5056"/>
                      <a:pt x="1529" y="5056"/>
                    </a:cubicBezTo>
                    <a:cubicBezTo>
                      <a:pt x="1881" y="5056"/>
                      <a:pt x="2247" y="4976"/>
                      <a:pt x="2569" y="4841"/>
                    </a:cubicBezTo>
                    <a:cubicBezTo>
                      <a:pt x="3370" y="4508"/>
                      <a:pt x="4070" y="3941"/>
                      <a:pt x="4904" y="3807"/>
                    </a:cubicBezTo>
                    <a:cubicBezTo>
                      <a:pt x="4991" y="3799"/>
                      <a:pt x="5077" y="3795"/>
                      <a:pt x="5163" y="3795"/>
                    </a:cubicBezTo>
                    <a:cubicBezTo>
                      <a:pt x="6105" y="3795"/>
                      <a:pt x="7020" y="4266"/>
                      <a:pt x="7906" y="4541"/>
                    </a:cubicBezTo>
                    <a:cubicBezTo>
                      <a:pt x="8226" y="4631"/>
                      <a:pt x="8580" y="4685"/>
                      <a:pt x="8927" y="4685"/>
                    </a:cubicBezTo>
                    <a:cubicBezTo>
                      <a:pt x="9738" y="4685"/>
                      <a:pt x="10518" y="4391"/>
                      <a:pt x="10775" y="3574"/>
                    </a:cubicBezTo>
                    <a:cubicBezTo>
                      <a:pt x="10908" y="3140"/>
                      <a:pt x="10875" y="2640"/>
                      <a:pt x="10641" y="2239"/>
                    </a:cubicBezTo>
                    <a:cubicBezTo>
                      <a:pt x="10208" y="1439"/>
                      <a:pt x="9040" y="738"/>
                      <a:pt x="8206" y="471"/>
                    </a:cubicBezTo>
                    <a:cubicBezTo>
                      <a:pt x="7245" y="155"/>
                      <a:pt x="6378" y="1"/>
                      <a:pt x="5547" y="1"/>
                    </a:cubicBezTo>
                    <a:close/>
                  </a:path>
                </a:pathLst>
              </a:custGeom>
              <a:solidFill>
                <a:srgbClr val="0E2124">
                  <a:alpha val="14550"/>
                </a:srgbClr>
              </a:solidFill>
              <a:ln>
                <a:noFill/>
              </a:ln>
            </p:spPr>
            <p:txBody>
              <a:bodyPr spcFirstLastPara="1" wrap="square" lIns="182850" tIns="182850" rIns="182850" bIns="182850" anchor="ctr" anchorCtr="0">
                <a:noAutofit/>
              </a:bodyPr>
              <a:lstStyle/>
              <a:p>
                <a:endParaRPr sz="3600"/>
              </a:p>
            </p:txBody>
          </p:sp>
          <p:sp>
            <p:nvSpPr>
              <p:cNvPr id="452" name="Google Shape;452;p33"/>
              <p:cNvSpPr/>
              <p:nvPr/>
            </p:nvSpPr>
            <p:spPr>
              <a:xfrm>
                <a:off x="6317128" y="1662959"/>
                <a:ext cx="66805" cy="63545"/>
              </a:xfrm>
              <a:custGeom>
                <a:avLst/>
                <a:gdLst/>
                <a:ahLst/>
                <a:cxnLst/>
                <a:rect l="l" t="t" r="r" b="b"/>
                <a:pathLst>
                  <a:path w="3136" h="2983" extrusionOk="0">
                    <a:moveTo>
                      <a:pt x="1505" y="0"/>
                    </a:moveTo>
                    <a:cubicBezTo>
                      <a:pt x="1346" y="0"/>
                      <a:pt x="1186" y="26"/>
                      <a:pt x="1034" y="81"/>
                    </a:cubicBezTo>
                    <a:cubicBezTo>
                      <a:pt x="367" y="381"/>
                      <a:pt x="0" y="1115"/>
                      <a:pt x="134" y="1849"/>
                    </a:cubicBezTo>
                    <a:cubicBezTo>
                      <a:pt x="234" y="2449"/>
                      <a:pt x="1068" y="2983"/>
                      <a:pt x="1668" y="2983"/>
                    </a:cubicBezTo>
                    <a:cubicBezTo>
                      <a:pt x="2302" y="2949"/>
                      <a:pt x="2836" y="2516"/>
                      <a:pt x="3002" y="1915"/>
                    </a:cubicBezTo>
                    <a:cubicBezTo>
                      <a:pt x="3136" y="1315"/>
                      <a:pt x="2936" y="681"/>
                      <a:pt x="2435" y="314"/>
                    </a:cubicBezTo>
                    <a:cubicBezTo>
                      <a:pt x="2165" y="112"/>
                      <a:pt x="1835" y="0"/>
                      <a:pt x="1505" y="0"/>
                    </a:cubicBezTo>
                    <a:close/>
                  </a:path>
                </a:pathLst>
              </a:custGeom>
              <a:solidFill>
                <a:srgbClr val="0E2124">
                  <a:alpha val="14550"/>
                </a:srgbClr>
              </a:solidFill>
              <a:ln>
                <a:noFill/>
              </a:ln>
            </p:spPr>
            <p:txBody>
              <a:bodyPr spcFirstLastPara="1" wrap="square" lIns="182850" tIns="182850" rIns="182850" bIns="182850" anchor="ctr" anchorCtr="0">
                <a:noAutofit/>
              </a:bodyPr>
              <a:lstStyle/>
              <a:p>
                <a:endParaRPr sz="3600"/>
              </a:p>
            </p:txBody>
          </p:sp>
          <p:sp>
            <p:nvSpPr>
              <p:cNvPr id="453" name="Google Shape;453;p33"/>
              <p:cNvSpPr/>
              <p:nvPr/>
            </p:nvSpPr>
            <p:spPr>
              <a:xfrm>
                <a:off x="7289307" y="640314"/>
                <a:ext cx="403640" cy="355986"/>
              </a:xfrm>
              <a:custGeom>
                <a:avLst/>
                <a:gdLst/>
                <a:ahLst/>
                <a:cxnLst/>
                <a:rect l="l" t="t" r="r" b="b"/>
                <a:pathLst>
                  <a:path w="18948" h="16711" extrusionOk="0">
                    <a:moveTo>
                      <a:pt x="9468" y="0"/>
                    </a:moveTo>
                    <a:cubicBezTo>
                      <a:pt x="8425" y="0"/>
                      <a:pt x="7364" y="198"/>
                      <a:pt x="6339" y="614"/>
                    </a:cubicBezTo>
                    <a:cubicBezTo>
                      <a:pt x="2069" y="2349"/>
                      <a:pt x="1" y="7219"/>
                      <a:pt x="1735" y="11489"/>
                    </a:cubicBezTo>
                    <a:cubicBezTo>
                      <a:pt x="3051" y="14752"/>
                      <a:pt x="6169" y="16710"/>
                      <a:pt x="9461" y="16710"/>
                    </a:cubicBezTo>
                    <a:cubicBezTo>
                      <a:pt x="10511" y="16710"/>
                      <a:pt x="11578" y="16511"/>
                      <a:pt x="12610" y="16092"/>
                    </a:cubicBezTo>
                    <a:cubicBezTo>
                      <a:pt x="16913" y="14358"/>
                      <a:pt x="18948" y="9487"/>
                      <a:pt x="17213" y="5218"/>
                    </a:cubicBezTo>
                    <a:cubicBezTo>
                      <a:pt x="15895" y="1974"/>
                      <a:pt x="12767" y="0"/>
                      <a:pt x="9468"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454" name="Google Shape;454;p33"/>
              <p:cNvSpPr/>
              <p:nvPr/>
            </p:nvSpPr>
            <p:spPr>
              <a:xfrm>
                <a:off x="7312764" y="687504"/>
                <a:ext cx="355326" cy="246598"/>
              </a:xfrm>
              <a:custGeom>
                <a:avLst/>
                <a:gdLst/>
                <a:ahLst/>
                <a:cxnLst/>
                <a:rect l="l" t="t" r="r" b="b"/>
                <a:pathLst>
                  <a:path w="16680" h="11576" extrusionOk="0">
                    <a:moveTo>
                      <a:pt x="11133" y="4783"/>
                    </a:moveTo>
                    <a:cubicBezTo>
                      <a:pt x="11480" y="4783"/>
                      <a:pt x="11679" y="5575"/>
                      <a:pt x="11242" y="5605"/>
                    </a:cubicBezTo>
                    <a:cubicBezTo>
                      <a:pt x="11191" y="5643"/>
                      <a:pt x="11141" y="5659"/>
                      <a:pt x="11092" y="5659"/>
                    </a:cubicBezTo>
                    <a:cubicBezTo>
                      <a:pt x="10755" y="5659"/>
                      <a:pt x="10509" y="4866"/>
                      <a:pt x="10975" y="4837"/>
                    </a:cubicBezTo>
                    <a:cubicBezTo>
                      <a:pt x="11030" y="4799"/>
                      <a:pt x="11083" y="4783"/>
                      <a:pt x="11133" y="4783"/>
                    </a:cubicBezTo>
                    <a:close/>
                    <a:moveTo>
                      <a:pt x="12325" y="5845"/>
                    </a:moveTo>
                    <a:cubicBezTo>
                      <a:pt x="12393" y="5845"/>
                      <a:pt x="12452" y="5899"/>
                      <a:pt x="12476" y="5971"/>
                    </a:cubicBezTo>
                    <a:cubicBezTo>
                      <a:pt x="12510" y="6072"/>
                      <a:pt x="12476" y="6172"/>
                      <a:pt x="12376" y="6238"/>
                    </a:cubicBezTo>
                    <a:cubicBezTo>
                      <a:pt x="12352" y="6244"/>
                      <a:pt x="12330" y="6247"/>
                      <a:pt x="12308" y="6247"/>
                    </a:cubicBezTo>
                    <a:cubicBezTo>
                      <a:pt x="12094" y="6247"/>
                      <a:pt x="12030" y="5962"/>
                      <a:pt x="12243" y="5871"/>
                    </a:cubicBezTo>
                    <a:cubicBezTo>
                      <a:pt x="12271" y="5853"/>
                      <a:pt x="12299" y="5845"/>
                      <a:pt x="12325" y="5845"/>
                    </a:cubicBezTo>
                    <a:close/>
                    <a:moveTo>
                      <a:pt x="1318" y="5730"/>
                    </a:moveTo>
                    <a:cubicBezTo>
                      <a:pt x="1601" y="5730"/>
                      <a:pt x="1807" y="6034"/>
                      <a:pt x="1668" y="6338"/>
                    </a:cubicBezTo>
                    <a:cubicBezTo>
                      <a:pt x="1591" y="6493"/>
                      <a:pt x="1442" y="6569"/>
                      <a:pt x="1294" y="6569"/>
                    </a:cubicBezTo>
                    <a:cubicBezTo>
                      <a:pt x="1123" y="6569"/>
                      <a:pt x="955" y="6468"/>
                      <a:pt x="901" y="6272"/>
                    </a:cubicBezTo>
                    <a:cubicBezTo>
                      <a:pt x="835" y="6072"/>
                      <a:pt x="935" y="5838"/>
                      <a:pt x="1135" y="5771"/>
                    </a:cubicBezTo>
                    <a:cubicBezTo>
                      <a:pt x="1197" y="5743"/>
                      <a:pt x="1259" y="5730"/>
                      <a:pt x="1318" y="5730"/>
                    </a:cubicBezTo>
                    <a:close/>
                    <a:moveTo>
                      <a:pt x="2414" y="9224"/>
                    </a:moveTo>
                    <a:cubicBezTo>
                      <a:pt x="2486" y="9224"/>
                      <a:pt x="2561" y="9239"/>
                      <a:pt x="2636" y="9274"/>
                    </a:cubicBezTo>
                    <a:cubicBezTo>
                      <a:pt x="3069" y="9474"/>
                      <a:pt x="3036" y="10108"/>
                      <a:pt x="2602" y="10275"/>
                    </a:cubicBezTo>
                    <a:cubicBezTo>
                      <a:pt x="2551" y="10286"/>
                      <a:pt x="2499" y="10292"/>
                      <a:pt x="2449" y="10292"/>
                    </a:cubicBezTo>
                    <a:cubicBezTo>
                      <a:pt x="2205" y="10292"/>
                      <a:pt x="1985" y="10162"/>
                      <a:pt x="1902" y="9941"/>
                    </a:cubicBezTo>
                    <a:cubicBezTo>
                      <a:pt x="1792" y="9582"/>
                      <a:pt x="2069" y="9224"/>
                      <a:pt x="2414" y="9224"/>
                    </a:cubicBezTo>
                    <a:close/>
                    <a:moveTo>
                      <a:pt x="14044" y="1"/>
                    </a:moveTo>
                    <a:cubicBezTo>
                      <a:pt x="11642" y="1468"/>
                      <a:pt x="9074" y="2669"/>
                      <a:pt x="6405" y="3603"/>
                    </a:cubicBezTo>
                    <a:cubicBezTo>
                      <a:pt x="3403" y="4704"/>
                      <a:pt x="1268" y="5338"/>
                      <a:pt x="1" y="5705"/>
                    </a:cubicBezTo>
                    <a:lnTo>
                      <a:pt x="1" y="6272"/>
                    </a:lnTo>
                    <a:lnTo>
                      <a:pt x="1" y="6572"/>
                    </a:lnTo>
                    <a:lnTo>
                      <a:pt x="1" y="6672"/>
                    </a:lnTo>
                    <a:lnTo>
                      <a:pt x="1" y="6772"/>
                    </a:lnTo>
                    <a:cubicBezTo>
                      <a:pt x="1" y="6905"/>
                      <a:pt x="34" y="7039"/>
                      <a:pt x="34" y="7172"/>
                    </a:cubicBezTo>
                    <a:cubicBezTo>
                      <a:pt x="34" y="7239"/>
                      <a:pt x="34" y="7272"/>
                      <a:pt x="67" y="7339"/>
                    </a:cubicBezTo>
                    <a:cubicBezTo>
                      <a:pt x="67" y="7406"/>
                      <a:pt x="101" y="7506"/>
                      <a:pt x="101" y="7573"/>
                    </a:cubicBezTo>
                    <a:cubicBezTo>
                      <a:pt x="101" y="7606"/>
                      <a:pt x="101" y="7639"/>
                      <a:pt x="101" y="7673"/>
                    </a:cubicBezTo>
                    <a:cubicBezTo>
                      <a:pt x="101" y="7739"/>
                      <a:pt x="134" y="7839"/>
                      <a:pt x="167" y="7906"/>
                    </a:cubicBezTo>
                    <a:cubicBezTo>
                      <a:pt x="167" y="8006"/>
                      <a:pt x="201" y="8073"/>
                      <a:pt x="201" y="8140"/>
                    </a:cubicBezTo>
                    <a:cubicBezTo>
                      <a:pt x="234" y="8240"/>
                      <a:pt x="234" y="8273"/>
                      <a:pt x="267" y="8306"/>
                    </a:cubicBezTo>
                    <a:cubicBezTo>
                      <a:pt x="301" y="8473"/>
                      <a:pt x="334" y="8607"/>
                      <a:pt x="368" y="8740"/>
                    </a:cubicBezTo>
                    <a:cubicBezTo>
                      <a:pt x="401" y="8773"/>
                      <a:pt x="401" y="8773"/>
                      <a:pt x="401" y="8807"/>
                    </a:cubicBezTo>
                    <a:cubicBezTo>
                      <a:pt x="401" y="8840"/>
                      <a:pt x="434" y="8907"/>
                      <a:pt x="434" y="8940"/>
                    </a:cubicBezTo>
                    <a:cubicBezTo>
                      <a:pt x="468" y="8974"/>
                      <a:pt x="501" y="9107"/>
                      <a:pt x="534" y="9174"/>
                    </a:cubicBezTo>
                    <a:lnTo>
                      <a:pt x="601" y="9307"/>
                    </a:lnTo>
                    <a:cubicBezTo>
                      <a:pt x="601" y="9341"/>
                      <a:pt x="601" y="9374"/>
                      <a:pt x="634" y="9407"/>
                    </a:cubicBezTo>
                    <a:cubicBezTo>
                      <a:pt x="668" y="9507"/>
                      <a:pt x="701" y="9607"/>
                      <a:pt x="768" y="9707"/>
                    </a:cubicBezTo>
                    <a:cubicBezTo>
                      <a:pt x="801" y="9808"/>
                      <a:pt x="835" y="9908"/>
                      <a:pt x="901" y="9974"/>
                    </a:cubicBezTo>
                    <a:cubicBezTo>
                      <a:pt x="1168" y="10541"/>
                      <a:pt x="1535" y="11075"/>
                      <a:pt x="1935" y="11575"/>
                    </a:cubicBezTo>
                    <a:cubicBezTo>
                      <a:pt x="3870" y="10575"/>
                      <a:pt x="8840" y="8073"/>
                      <a:pt x="11242" y="7006"/>
                    </a:cubicBezTo>
                    <a:cubicBezTo>
                      <a:pt x="12977" y="6272"/>
                      <a:pt x="14811" y="5705"/>
                      <a:pt x="16679" y="5304"/>
                    </a:cubicBezTo>
                    <a:cubicBezTo>
                      <a:pt x="16646" y="5037"/>
                      <a:pt x="16612" y="4804"/>
                      <a:pt x="16546" y="4537"/>
                    </a:cubicBezTo>
                    <a:cubicBezTo>
                      <a:pt x="16546" y="4504"/>
                      <a:pt x="16546" y="4504"/>
                      <a:pt x="16546" y="4470"/>
                    </a:cubicBezTo>
                    <a:cubicBezTo>
                      <a:pt x="16546" y="4437"/>
                      <a:pt x="16546" y="4404"/>
                      <a:pt x="16546" y="4370"/>
                    </a:cubicBezTo>
                    <a:lnTo>
                      <a:pt x="16512" y="4204"/>
                    </a:lnTo>
                    <a:lnTo>
                      <a:pt x="16479" y="4070"/>
                    </a:lnTo>
                    <a:lnTo>
                      <a:pt x="16446" y="3970"/>
                    </a:lnTo>
                    <a:cubicBezTo>
                      <a:pt x="16412" y="3903"/>
                      <a:pt x="16412" y="3837"/>
                      <a:pt x="16379" y="3770"/>
                    </a:cubicBezTo>
                    <a:cubicBezTo>
                      <a:pt x="16346" y="3703"/>
                      <a:pt x="16346" y="3636"/>
                      <a:pt x="16312" y="3570"/>
                    </a:cubicBezTo>
                    <a:cubicBezTo>
                      <a:pt x="16312" y="3536"/>
                      <a:pt x="16279" y="3436"/>
                      <a:pt x="16246" y="3370"/>
                    </a:cubicBezTo>
                    <a:lnTo>
                      <a:pt x="16246" y="3270"/>
                    </a:lnTo>
                    <a:lnTo>
                      <a:pt x="16179" y="3103"/>
                    </a:lnTo>
                    <a:cubicBezTo>
                      <a:pt x="16145" y="3036"/>
                      <a:pt x="16112" y="2969"/>
                      <a:pt x="16112" y="2936"/>
                    </a:cubicBezTo>
                    <a:cubicBezTo>
                      <a:pt x="16079" y="2869"/>
                      <a:pt x="16045" y="2803"/>
                      <a:pt x="16012" y="2736"/>
                    </a:cubicBezTo>
                    <a:cubicBezTo>
                      <a:pt x="16012" y="2702"/>
                      <a:pt x="15979" y="2602"/>
                      <a:pt x="15912" y="2536"/>
                    </a:cubicBezTo>
                    <a:cubicBezTo>
                      <a:pt x="15845" y="2369"/>
                      <a:pt x="15745" y="2202"/>
                      <a:pt x="15645" y="2035"/>
                    </a:cubicBezTo>
                    <a:cubicBezTo>
                      <a:pt x="14311" y="2436"/>
                      <a:pt x="13010" y="2969"/>
                      <a:pt x="11776" y="3603"/>
                    </a:cubicBezTo>
                    <a:cubicBezTo>
                      <a:pt x="9341" y="4937"/>
                      <a:pt x="8540" y="6905"/>
                      <a:pt x="5638" y="8173"/>
                    </a:cubicBezTo>
                    <a:cubicBezTo>
                      <a:pt x="4821" y="8530"/>
                      <a:pt x="4120" y="8673"/>
                      <a:pt x="3549" y="8673"/>
                    </a:cubicBezTo>
                    <a:cubicBezTo>
                      <a:pt x="2090" y="8673"/>
                      <a:pt x="1471" y="7743"/>
                      <a:pt x="1902" y="7072"/>
                    </a:cubicBezTo>
                    <a:cubicBezTo>
                      <a:pt x="2469" y="6172"/>
                      <a:pt x="6005" y="4370"/>
                      <a:pt x="9808" y="2969"/>
                    </a:cubicBezTo>
                    <a:cubicBezTo>
                      <a:pt x="12409" y="2035"/>
                      <a:pt x="14244" y="1468"/>
                      <a:pt x="15145" y="1201"/>
                    </a:cubicBezTo>
                    <a:cubicBezTo>
                      <a:pt x="14978" y="1001"/>
                      <a:pt x="14811" y="801"/>
                      <a:pt x="14644" y="601"/>
                    </a:cubicBezTo>
                    <a:cubicBezTo>
                      <a:pt x="14611" y="568"/>
                      <a:pt x="14578" y="501"/>
                      <a:pt x="14511" y="468"/>
                    </a:cubicBezTo>
                    <a:lnTo>
                      <a:pt x="14444" y="367"/>
                    </a:lnTo>
                    <a:lnTo>
                      <a:pt x="14411" y="367"/>
                    </a:lnTo>
                    <a:lnTo>
                      <a:pt x="14211" y="167"/>
                    </a:lnTo>
                    <a:lnTo>
                      <a:pt x="14144" y="67"/>
                    </a:lnTo>
                    <a:lnTo>
                      <a:pt x="14044" y="1"/>
                    </a:ln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455" name="Google Shape;455;p33"/>
              <p:cNvSpPr/>
              <p:nvPr/>
            </p:nvSpPr>
            <p:spPr>
              <a:xfrm>
                <a:off x="7366068" y="831779"/>
                <a:ext cx="302730" cy="162730"/>
              </a:xfrm>
              <a:custGeom>
                <a:avLst/>
                <a:gdLst/>
                <a:ahLst/>
                <a:cxnLst/>
                <a:rect l="l" t="t" r="r" b="b"/>
                <a:pathLst>
                  <a:path w="14211" h="7639" extrusionOk="0">
                    <a:moveTo>
                      <a:pt x="4262" y="4975"/>
                    </a:moveTo>
                    <a:cubicBezTo>
                      <a:pt x="4470" y="4975"/>
                      <a:pt x="4608" y="5018"/>
                      <a:pt x="4637" y="5104"/>
                    </a:cubicBezTo>
                    <a:cubicBezTo>
                      <a:pt x="4704" y="5304"/>
                      <a:pt x="4170" y="5671"/>
                      <a:pt x="3436" y="5938"/>
                    </a:cubicBezTo>
                    <a:cubicBezTo>
                      <a:pt x="3017" y="6090"/>
                      <a:pt x="2619" y="6166"/>
                      <a:pt x="2343" y="6166"/>
                    </a:cubicBezTo>
                    <a:cubicBezTo>
                      <a:pt x="2136" y="6166"/>
                      <a:pt x="1997" y="6123"/>
                      <a:pt x="1968" y="6038"/>
                    </a:cubicBezTo>
                    <a:cubicBezTo>
                      <a:pt x="1902" y="5804"/>
                      <a:pt x="2435" y="5437"/>
                      <a:pt x="3169" y="5204"/>
                    </a:cubicBezTo>
                    <a:cubicBezTo>
                      <a:pt x="3589" y="5051"/>
                      <a:pt x="3986" y="4975"/>
                      <a:pt x="4262" y="4975"/>
                    </a:cubicBezTo>
                    <a:close/>
                    <a:moveTo>
                      <a:pt x="14211" y="0"/>
                    </a:moveTo>
                    <a:lnTo>
                      <a:pt x="14211" y="0"/>
                    </a:lnTo>
                    <a:cubicBezTo>
                      <a:pt x="12109" y="1401"/>
                      <a:pt x="9841" y="2502"/>
                      <a:pt x="7439" y="3336"/>
                    </a:cubicBezTo>
                    <a:cubicBezTo>
                      <a:pt x="5004" y="4203"/>
                      <a:pt x="2536" y="4870"/>
                      <a:pt x="0" y="5371"/>
                    </a:cubicBezTo>
                    <a:lnTo>
                      <a:pt x="34" y="5404"/>
                    </a:lnTo>
                    <a:lnTo>
                      <a:pt x="100" y="5437"/>
                    </a:lnTo>
                    <a:cubicBezTo>
                      <a:pt x="134" y="5471"/>
                      <a:pt x="134" y="5504"/>
                      <a:pt x="167" y="5504"/>
                    </a:cubicBezTo>
                    <a:lnTo>
                      <a:pt x="334" y="5637"/>
                    </a:lnTo>
                    <a:cubicBezTo>
                      <a:pt x="501" y="5804"/>
                      <a:pt x="668" y="5938"/>
                      <a:pt x="834" y="6071"/>
                    </a:cubicBezTo>
                    <a:lnTo>
                      <a:pt x="868" y="6071"/>
                    </a:lnTo>
                    <a:cubicBezTo>
                      <a:pt x="1034" y="6204"/>
                      <a:pt x="1201" y="6305"/>
                      <a:pt x="1368" y="6405"/>
                    </a:cubicBezTo>
                    <a:lnTo>
                      <a:pt x="1468" y="6471"/>
                    </a:lnTo>
                    <a:cubicBezTo>
                      <a:pt x="1802" y="6671"/>
                      <a:pt x="2135" y="6838"/>
                      <a:pt x="2469" y="7005"/>
                    </a:cubicBezTo>
                    <a:cubicBezTo>
                      <a:pt x="2802" y="7172"/>
                      <a:pt x="3169" y="7305"/>
                      <a:pt x="3570" y="7405"/>
                    </a:cubicBezTo>
                    <a:cubicBezTo>
                      <a:pt x="3603" y="7439"/>
                      <a:pt x="3670" y="7439"/>
                      <a:pt x="3736" y="7472"/>
                    </a:cubicBezTo>
                    <a:cubicBezTo>
                      <a:pt x="3836" y="7505"/>
                      <a:pt x="3970" y="7539"/>
                      <a:pt x="4070" y="7539"/>
                    </a:cubicBezTo>
                    <a:lnTo>
                      <a:pt x="4270" y="7539"/>
                    </a:lnTo>
                    <a:lnTo>
                      <a:pt x="4537" y="7605"/>
                    </a:lnTo>
                    <a:cubicBezTo>
                      <a:pt x="4704" y="7605"/>
                      <a:pt x="4871" y="7639"/>
                      <a:pt x="5037" y="7639"/>
                    </a:cubicBezTo>
                    <a:cubicBezTo>
                      <a:pt x="6171" y="7105"/>
                      <a:pt x="7372" y="6671"/>
                      <a:pt x="8607" y="6305"/>
                    </a:cubicBezTo>
                    <a:cubicBezTo>
                      <a:pt x="8621" y="6304"/>
                      <a:pt x="8634" y="6303"/>
                      <a:pt x="8646" y="6303"/>
                    </a:cubicBezTo>
                    <a:cubicBezTo>
                      <a:pt x="9090" y="6303"/>
                      <a:pt x="8174" y="6891"/>
                      <a:pt x="7005" y="7605"/>
                    </a:cubicBezTo>
                    <a:cubicBezTo>
                      <a:pt x="8340" y="7405"/>
                      <a:pt x="9574" y="6938"/>
                      <a:pt x="10641" y="6171"/>
                    </a:cubicBezTo>
                    <a:lnTo>
                      <a:pt x="10808" y="6071"/>
                    </a:lnTo>
                    <a:lnTo>
                      <a:pt x="11008" y="5904"/>
                    </a:lnTo>
                    <a:lnTo>
                      <a:pt x="11208" y="5737"/>
                    </a:lnTo>
                    <a:cubicBezTo>
                      <a:pt x="11609" y="5437"/>
                      <a:pt x="11976" y="5104"/>
                      <a:pt x="12309" y="4737"/>
                    </a:cubicBezTo>
                    <a:cubicBezTo>
                      <a:pt x="12576" y="4437"/>
                      <a:pt x="12810" y="4103"/>
                      <a:pt x="13010" y="3769"/>
                    </a:cubicBezTo>
                    <a:lnTo>
                      <a:pt x="13110" y="3603"/>
                    </a:lnTo>
                    <a:lnTo>
                      <a:pt x="11308" y="4437"/>
                    </a:lnTo>
                    <a:cubicBezTo>
                      <a:pt x="9114" y="5402"/>
                      <a:pt x="5507" y="6471"/>
                      <a:pt x="4655" y="6471"/>
                    </a:cubicBezTo>
                    <a:cubicBezTo>
                      <a:pt x="4536" y="6471"/>
                      <a:pt x="4470" y="6450"/>
                      <a:pt x="4470" y="6405"/>
                    </a:cubicBezTo>
                    <a:cubicBezTo>
                      <a:pt x="4470" y="6071"/>
                      <a:pt x="6839" y="4670"/>
                      <a:pt x="10008" y="3669"/>
                    </a:cubicBezTo>
                    <a:cubicBezTo>
                      <a:pt x="11509" y="3169"/>
                      <a:pt x="12743" y="2835"/>
                      <a:pt x="13643" y="2535"/>
                    </a:cubicBezTo>
                    <a:cubicBezTo>
                      <a:pt x="13677" y="2402"/>
                      <a:pt x="13744" y="2268"/>
                      <a:pt x="13777" y="2135"/>
                    </a:cubicBezTo>
                    <a:cubicBezTo>
                      <a:pt x="13877" y="1801"/>
                      <a:pt x="13977" y="1468"/>
                      <a:pt x="14044" y="1134"/>
                    </a:cubicBezTo>
                    <a:lnTo>
                      <a:pt x="14110" y="901"/>
                    </a:lnTo>
                    <a:cubicBezTo>
                      <a:pt x="14110" y="801"/>
                      <a:pt x="14144" y="667"/>
                      <a:pt x="14144" y="567"/>
                    </a:cubicBezTo>
                    <a:cubicBezTo>
                      <a:pt x="14177" y="367"/>
                      <a:pt x="14211" y="200"/>
                      <a:pt x="14211"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456" name="Google Shape;456;p33"/>
              <p:cNvSpPr/>
              <p:nvPr/>
            </p:nvSpPr>
            <p:spPr>
              <a:xfrm>
                <a:off x="7324140" y="641315"/>
                <a:ext cx="247301" cy="114416"/>
              </a:xfrm>
              <a:custGeom>
                <a:avLst/>
                <a:gdLst/>
                <a:ahLst/>
                <a:cxnLst/>
                <a:rect l="l" t="t" r="r" b="b"/>
                <a:pathLst>
                  <a:path w="11609" h="5371" extrusionOk="0">
                    <a:moveTo>
                      <a:pt x="8740" y="0"/>
                    </a:moveTo>
                    <a:cubicBezTo>
                      <a:pt x="8139" y="267"/>
                      <a:pt x="7339" y="567"/>
                      <a:pt x="6338" y="934"/>
                    </a:cubicBezTo>
                    <a:cubicBezTo>
                      <a:pt x="4971" y="1468"/>
                      <a:pt x="3570" y="1902"/>
                      <a:pt x="2169" y="2202"/>
                    </a:cubicBezTo>
                    <a:lnTo>
                      <a:pt x="2135" y="2202"/>
                    </a:lnTo>
                    <a:cubicBezTo>
                      <a:pt x="1768" y="2535"/>
                      <a:pt x="1435" y="2902"/>
                      <a:pt x="1134" y="3303"/>
                    </a:cubicBezTo>
                    <a:cubicBezTo>
                      <a:pt x="2269" y="3103"/>
                      <a:pt x="3369" y="2836"/>
                      <a:pt x="4470" y="2535"/>
                    </a:cubicBezTo>
                    <a:cubicBezTo>
                      <a:pt x="6997" y="1777"/>
                      <a:pt x="8836" y="690"/>
                      <a:pt x="9534" y="690"/>
                    </a:cubicBezTo>
                    <a:cubicBezTo>
                      <a:pt x="9573" y="690"/>
                      <a:pt x="9609" y="694"/>
                      <a:pt x="9641" y="701"/>
                    </a:cubicBezTo>
                    <a:cubicBezTo>
                      <a:pt x="10241" y="868"/>
                      <a:pt x="7706" y="2602"/>
                      <a:pt x="4904" y="3469"/>
                    </a:cubicBezTo>
                    <a:cubicBezTo>
                      <a:pt x="3469" y="3870"/>
                      <a:pt x="2002" y="4137"/>
                      <a:pt x="534" y="4270"/>
                    </a:cubicBezTo>
                    <a:cubicBezTo>
                      <a:pt x="334" y="4637"/>
                      <a:pt x="167" y="5004"/>
                      <a:pt x="0" y="5371"/>
                    </a:cubicBezTo>
                    <a:cubicBezTo>
                      <a:pt x="1435" y="5037"/>
                      <a:pt x="3736" y="4470"/>
                      <a:pt x="6205" y="3636"/>
                    </a:cubicBezTo>
                    <a:cubicBezTo>
                      <a:pt x="8139" y="2969"/>
                      <a:pt x="9941" y="2035"/>
                      <a:pt x="11609" y="834"/>
                    </a:cubicBezTo>
                    <a:lnTo>
                      <a:pt x="11609" y="834"/>
                    </a:lnTo>
                    <a:lnTo>
                      <a:pt x="11542" y="868"/>
                    </a:lnTo>
                    <a:lnTo>
                      <a:pt x="11475" y="801"/>
                    </a:lnTo>
                    <a:cubicBezTo>
                      <a:pt x="11308" y="701"/>
                      <a:pt x="11075" y="634"/>
                      <a:pt x="10875" y="534"/>
                    </a:cubicBezTo>
                    <a:lnTo>
                      <a:pt x="10808" y="534"/>
                    </a:lnTo>
                    <a:lnTo>
                      <a:pt x="10675" y="467"/>
                    </a:lnTo>
                    <a:lnTo>
                      <a:pt x="10408" y="367"/>
                    </a:lnTo>
                    <a:lnTo>
                      <a:pt x="10341" y="367"/>
                    </a:lnTo>
                    <a:lnTo>
                      <a:pt x="10241" y="334"/>
                    </a:lnTo>
                    <a:cubicBezTo>
                      <a:pt x="9974" y="234"/>
                      <a:pt x="9707" y="167"/>
                      <a:pt x="9440" y="134"/>
                    </a:cubicBezTo>
                    <a:lnTo>
                      <a:pt x="9007" y="34"/>
                    </a:lnTo>
                    <a:lnTo>
                      <a:pt x="8740" y="0"/>
                    </a:ln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457" name="Google Shape;457;p33"/>
              <p:cNvSpPr/>
              <p:nvPr/>
            </p:nvSpPr>
            <p:spPr>
              <a:xfrm>
                <a:off x="7446366" y="642743"/>
                <a:ext cx="223144" cy="352471"/>
              </a:xfrm>
              <a:custGeom>
                <a:avLst/>
                <a:gdLst/>
                <a:ahLst/>
                <a:cxnLst/>
                <a:rect l="l" t="t" r="r" b="b"/>
                <a:pathLst>
                  <a:path w="10475" h="16546" extrusionOk="0">
                    <a:moveTo>
                      <a:pt x="3570" y="0"/>
                    </a:moveTo>
                    <a:lnTo>
                      <a:pt x="3770" y="67"/>
                    </a:lnTo>
                    <a:lnTo>
                      <a:pt x="3970" y="100"/>
                    </a:lnTo>
                    <a:lnTo>
                      <a:pt x="4070" y="133"/>
                    </a:lnTo>
                    <a:lnTo>
                      <a:pt x="4137" y="167"/>
                    </a:lnTo>
                    <a:cubicBezTo>
                      <a:pt x="4237" y="200"/>
                      <a:pt x="4304" y="234"/>
                      <a:pt x="4371" y="267"/>
                    </a:cubicBezTo>
                    <a:lnTo>
                      <a:pt x="4504" y="300"/>
                    </a:lnTo>
                    <a:lnTo>
                      <a:pt x="4604" y="334"/>
                    </a:lnTo>
                    <a:cubicBezTo>
                      <a:pt x="4804" y="434"/>
                      <a:pt x="5038" y="500"/>
                      <a:pt x="5204" y="600"/>
                    </a:cubicBezTo>
                    <a:lnTo>
                      <a:pt x="5271" y="634"/>
                    </a:lnTo>
                    <a:cubicBezTo>
                      <a:pt x="5405" y="701"/>
                      <a:pt x="5571" y="801"/>
                      <a:pt x="5705" y="867"/>
                    </a:cubicBezTo>
                    <a:lnTo>
                      <a:pt x="5738" y="901"/>
                    </a:lnTo>
                    <a:cubicBezTo>
                      <a:pt x="5872" y="967"/>
                      <a:pt x="6038" y="1067"/>
                      <a:pt x="6172" y="1168"/>
                    </a:cubicBezTo>
                    <a:lnTo>
                      <a:pt x="6205" y="1168"/>
                    </a:lnTo>
                    <a:lnTo>
                      <a:pt x="6272" y="1234"/>
                    </a:lnTo>
                    <a:lnTo>
                      <a:pt x="6405" y="1334"/>
                    </a:lnTo>
                    <a:lnTo>
                      <a:pt x="6505" y="1401"/>
                    </a:lnTo>
                    <a:lnTo>
                      <a:pt x="6605" y="1468"/>
                    </a:lnTo>
                    <a:lnTo>
                      <a:pt x="6772" y="1601"/>
                    </a:lnTo>
                    <a:cubicBezTo>
                      <a:pt x="6872" y="1668"/>
                      <a:pt x="6939" y="1735"/>
                      <a:pt x="7006" y="1801"/>
                    </a:cubicBezTo>
                    <a:cubicBezTo>
                      <a:pt x="7106" y="1868"/>
                      <a:pt x="7206" y="1968"/>
                      <a:pt x="7306" y="2068"/>
                    </a:cubicBezTo>
                    <a:cubicBezTo>
                      <a:pt x="7406" y="2168"/>
                      <a:pt x="7506" y="2235"/>
                      <a:pt x="7573" y="2335"/>
                    </a:cubicBezTo>
                    <a:cubicBezTo>
                      <a:pt x="7673" y="2435"/>
                      <a:pt x="7706" y="2468"/>
                      <a:pt x="7773" y="2569"/>
                    </a:cubicBezTo>
                    <a:lnTo>
                      <a:pt x="7873" y="2669"/>
                    </a:lnTo>
                    <a:cubicBezTo>
                      <a:pt x="8173" y="3036"/>
                      <a:pt x="8440" y="3369"/>
                      <a:pt x="8674" y="3769"/>
                    </a:cubicBezTo>
                    <a:lnTo>
                      <a:pt x="8707" y="3836"/>
                    </a:lnTo>
                    <a:lnTo>
                      <a:pt x="8740" y="3903"/>
                    </a:lnTo>
                    <a:cubicBezTo>
                      <a:pt x="8807" y="4036"/>
                      <a:pt x="8874" y="4136"/>
                      <a:pt x="8940" y="4270"/>
                    </a:cubicBezTo>
                    <a:cubicBezTo>
                      <a:pt x="9007" y="4403"/>
                      <a:pt x="9007" y="4403"/>
                      <a:pt x="9041" y="4470"/>
                    </a:cubicBezTo>
                    <a:cubicBezTo>
                      <a:pt x="9074" y="4537"/>
                      <a:pt x="9174" y="4737"/>
                      <a:pt x="9241" y="4870"/>
                    </a:cubicBezTo>
                    <a:cubicBezTo>
                      <a:pt x="9241" y="4937"/>
                      <a:pt x="9274" y="4970"/>
                      <a:pt x="9307" y="5037"/>
                    </a:cubicBezTo>
                    <a:lnTo>
                      <a:pt x="9374" y="5237"/>
                    </a:lnTo>
                    <a:lnTo>
                      <a:pt x="9407" y="5337"/>
                    </a:lnTo>
                    <a:cubicBezTo>
                      <a:pt x="9407" y="5337"/>
                      <a:pt x="9407" y="5371"/>
                      <a:pt x="9441" y="5404"/>
                    </a:cubicBezTo>
                    <a:cubicBezTo>
                      <a:pt x="9441" y="5437"/>
                      <a:pt x="9474" y="5471"/>
                      <a:pt x="9474" y="5537"/>
                    </a:cubicBezTo>
                    <a:cubicBezTo>
                      <a:pt x="9541" y="5704"/>
                      <a:pt x="9574" y="5871"/>
                      <a:pt x="9608" y="6038"/>
                    </a:cubicBezTo>
                    <a:cubicBezTo>
                      <a:pt x="9641" y="6104"/>
                      <a:pt x="9674" y="6204"/>
                      <a:pt x="9674" y="6305"/>
                    </a:cubicBezTo>
                    <a:cubicBezTo>
                      <a:pt x="9674" y="6338"/>
                      <a:pt x="9674" y="6338"/>
                      <a:pt x="9674" y="6371"/>
                    </a:cubicBezTo>
                    <a:cubicBezTo>
                      <a:pt x="9708" y="6538"/>
                      <a:pt x="9741" y="6671"/>
                      <a:pt x="9774" y="6838"/>
                    </a:cubicBezTo>
                    <a:cubicBezTo>
                      <a:pt x="9774" y="6905"/>
                      <a:pt x="9774" y="6938"/>
                      <a:pt x="9808" y="6972"/>
                    </a:cubicBezTo>
                    <a:cubicBezTo>
                      <a:pt x="9908" y="7739"/>
                      <a:pt x="9908" y="8506"/>
                      <a:pt x="9808" y="9273"/>
                    </a:cubicBezTo>
                    <a:cubicBezTo>
                      <a:pt x="9808" y="9373"/>
                      <a:pt x="9774" y="9473"/>
                      <a:pt x="9741" y="9574"/>
                    </a:cubicBezTo>
                    <a:cubicBezTo>
                      <a:pt x="9674" y="9874"/>
                      <a:pt x="9608" y="10174"/>
                      <a:pt x="9541" y="10474"/>
                    </a:cubicBezTo>
                    <a:cubicBezTo>
                      <a:pt x="9441" y="10741"/>
                      <a:pt x="9341" y="11008"/>
                      <a:pt x="9241" y="11308"/>
                    </a:cubicBezTo>
                    <a:cubicBezTo>
                      <a:pt x="9174" y="11475"/>
                      <a:pt x="9074" y="11642"/>
                      <a:pt x="9007" y="11808"/>
                    </a:cubicBezTo>
                    <a:cubicBezTo>
                      <a:pt x="8840" y="12142"/>
                      <a:pt x="8640" y="12476"/>
                      <a:pt x="8440" y="12776"/>
                    </a:cubicBezTo>
                    <a:cubicBezTo>
                      <a:pt x="8107" y="13276"/>
                      <a:pt x="7706" y="13710"/>
                      <a:pt x="7306" y="14110"/>
                    </a:cubicBezTo>
                    <a:cubicBezTo>
                      <a:pt x="7173" y="14244"/>
                      <a:pt x="7039" y="14377"/>
                      <a:pt x="6872" y="14477"/>
                    </a:cubicBezTo>
                    <a:lnTo>
                      <a:pt x="6672" y="14644"/>
                    </a:lnTo>
                    <a:cubicBezTo>
                      <a:pt x="6539" y="14744"/>
                      <a:pt x="6439" y="14844"/>
                      <a:pt x="6305" y="14911"/>
                    </a:cubicBezTo>
                    <a:cubicBezTo>
                      <a:pt x="6072" y="15111"/>
                      <a:pt x="5805" y="15244"/>
                      <a:pt x="5505" y="15411"/>
                    </a:cubicBezTo>
                    <a:cubicBezTo>
                      <a:pt x="5104" y="15645"/>
                      <a:pt x="4704" y="15811"/>
                      <a:pt x="4270" y="15978"/>
                    </a:cubicBezTo>
                    <a:cubicBezTo>
                      <a:pt x="3437" y="16245"/>
                      <a:pt x="2536" y="16412"/>
                      <a:pt x="1635" y="16445"/>
                    </a:cubicBezTo>
                    <a:lnTo>
                      <a:pt x="1102" y="16445"/>
                    </a:lnTo>
                    <a:lnTo>
                      <a:pt x="635" y="16412"/>
                    </a:lnTo>
                    <a:lnTo>
                      <a:pt x="201" y="16345"/>
                    </a:lnTo>
                    <a:lnTo>
                      <a:pt x="1" y="16312"/>
                    </a:lnTo>
                    <a:lnTo>
                      <a:pt x="334" y="16378"/>
                    </a:lnTo>
                    <a:lnTo>
                      <a:pt x="468" y="16412"/>
                    </a:lnTo>
                    <a:lnTo>
                      <a:pt x="534" y="16412"/>
                    </a:lnTo>
                    <a:lnTo>
                      <a:pt x="768" y="16445"/>
                    </a:lnTo>
                    <a:cubicBezTo>
                      <a:pt x="1068" y="16512"/>
                      <a:pt x="1368" y="16545"/>
                      <a:pt x="1669" y="16545"/>
                    </a:cubicBezTo>
                    <a:lnTo>
                      <a:pt x="2236" y="16545"/>
                    </a:lnTo>
                    <a:cubicBezTo>
                      <a:pt x="3904" y="16512"/>
                      <a:pt x="5505" y="15978"/>
                      <a:pt x="6872" y="15011"/>
                    </a:cubicBezTo>
                    <a:cubicBezTo>
                      <a:pt x="6939" y="14977"/>
                      <a:pt x="6972" y="14977"/>
                      <a:pt x="7006" y="14944"/>
                    </a:cubicBezTo>
                    <a:lnTo>
                      <a:pt x="7239" y="14744"/>
                    </a:lnTo>
                    <a:cubicBezTo>
                      <a:pt x="7306" y="14711"/>
                      <a:pt x="7373" y="14644"/>
                      <a:pt x="7473" y="14577"/>
                    </a:cubicBezTo>
                    <a:cubicBezTo>
                      <a:pt x="7840" y="14277"/>
                      <a:pt x="8173" y="13910"/>
                      <a:pt x="8507" y="13543"/>
                    </a:cubicBezTo>
                    <a:cubicBezTo>
                      <a:pt x="9041" y="12876"/>
                      <a:pt x="9474" y="12175"/>
                      <a:pt x="9808" y="11408"/>
                    </a:cubicBezTo>
                    <a:cubicBezTo>
                      <a:pt x="9874" y="11241"/>
                      <a:pt x="9908" y="11075"/>
                      <a:pt x="9975" y="10908"/>
                    </a:cubicBezTo>
                    <a:cubicBezTo>
                      <a:pt x="10108" y="10608"/>
                      <a:pt x="10175" y="10274"/>
                      <a:pt x="10241" y="9940"/>
                    </a:cubicBezTo>
                    <a:cubicBezTo>
                      <a:pt x="10275" y="9840"/>
                      <a:pt x="10308" y="9774"/>
                      <a:pt x="10308" y="9674"/>
                    </a:cubicBezTo>
                    <a:cubicBezTo>
                      <a:pt x="10341" y="9574"/>
                      <a:pt x="10341" y="9440"/>
                      <a:pt x="10375" y="9340"/>
                    </a:cubicBezTo>
                    <a:cubicBezTo>
                      <a:pt x="10375" y="9240"/>
                      <a:pt x="10408" y="8973"/>
                      <a:pt x="10408" y="8806"/>
                    </a:cubicBezTo>
                    <a:cubicBezTo>
                      <a:pt x="10475" y="8072"/>
                      <a:pt x="10442" y="7305"/>
                      <a:pt x="10275" y="6571"/>
                    </a:cubicBezTo>
                    <a:lnTo>
                      <a:pt x="10275" y="6471"/>
                    </a:lnTo>
                    <a:cubicBezTo>
                      <a:pt x="10275" y="6438"/>
                      <a:pt x="10275" y="6405"/>
                      <a:pt x="10275" y="6371"/>
                    </a:cubicBezTo>
                    <a:cubicBezTo>
                      <a:pt x="10241" y="6338"/>
                      <a:pt x="10241" y="6271"/>
                      <a:pt x="10241" y="6238"/>
                    </a:cubicBezTo>
                    <a:lnTo>
                      <a:pt x="10208" y="6071"/>
                    </a:lnTo>
                    <a:lnTo>
                      <a:pt x="10175" y="6004"/>
                    </a:lnTo>
                    <a:cubicBezTo>
                      <a:pt x="10141" y="5904"/>
                      <a:pt x="10141" y="5838"/>
                      <a:pt x="10108" y="5771"/>
                    </a:cubicBezTo>
                    <a:cubicBezTo>
                      <a:pt x="10108" y="5704"/>
                      <a:pt x="10075" y="5671"/>
                      <a:pt x="10041" y="5604"/>
                    </a:cubicBezTo>
                    <a:cubicBezTo>
                      <a:pt x="10041" y="5537"/>
                      <a:pt x="10008" y="5471"/>
                      <a:pt x="9975" y="5404"/>
                    </a:cubicBezTo>
                    <a:lnTo>
                      <a:pt x="9975" y="5371"/>
                    </a:lnTo>
                    <a:lnTo>
                      <a:pt x="9908" y="5204"/>
                    </a:lnTo>
                    <a:cubicBezTo>
                      <a:pt x="9908" y="5204"/>
                      <a:pt x="9908" y="5170"/>
                      <a:pt x="9908" y="5170"/>
                    </a:cubicBezTo>
                    <a:cubicBezTo>
                      <a:pt x="9874" y="5137"/>
                      <a:pt x="9841" y="5070"/>
                      <a:pt x="9841" y="5004"/>
                    </a:cubicBezTo>
                    <a:cubicBezTo>
                      <a:pt x="9808" y="4970"/>
                      <a:pt x="9774" y="4904"/>
                      <a:pt x="9774" y="4837"/>
                    </a:cubicBezTo>
                    <a:cubicBezTo>
                      <a:pt x="9741" y="4803"/>
                      <a:pt x="9674" y="4703"/>
                      <a:pt x="9641" y="4603"/>
                    </a:cubicBezTo>
                    <a:cubicBezTo>
                      <a:pt x="9574" y="4437"/>
                      <a:pt x="9474" y="4236"/>
                      <a:pt x="9341" y="4070"/>
                    </a:cubicBezTo>
                    <a:lnTo>
                      <a:pt x="9307" y="3970"/>
                    </a:lnTo>
                    <a:lnTo>
                      <a:pt x="9274" y="3903"/>
                    </a:lnTo>
                    <a:lnTo>
                      <a:pt x="9141" y="3703"/>
                    </a:lnTo>
                    <a:cubicBezTo>
                      <a:pt x="8907" y="3369"/>
                      <a:pt x="8640" y="3002"/>
                      <a:pt x="8373" y="2669"/>
                    </a:cubicBezTo>
                    <a:cubicBezTo>
                      <a:pt x="8307" y="2602"/>
                      <a:pt x="8240" y="2535"/>
                      <a:pt x="8173" y="2468"/>
                    </a:cubicBezTo>
                    <a:cubicBezTo>
                      <a:pt x="8107" y="2402"/>
                      <a:pt x="7973" y="2268"/>
                      <a:pt x="7873" y="2168"/>
                    </a:cubicBezTo>
                    <a:cubicBezTo>
                      <a:pt x="7773" y="2068"/>
                      <a:pt x="7706" y="2001"/>
                      <a:pt x="7606" y="1935"/>
                    </a:cubicBezTo>
                    <a:cubicBezTo>
                      <a:pt x="7539" y="1868"/>
                      <a:pt x="7406" y="1768"/>
                      <a:pt x="7306" y="1668"/>
                    </a:cubicBezTo>
                    <a:lnTo>
                      <a:pt x="7173" y="1601"/>
                    </a:lnTo>
                    <a:lnTo>
                      <a:pt x="7106" y="1534"/>
                    </a:lnTo>
                    <a:lnTo>
                      <a:pt x="7039" y="1501"/>
                    </a:lnTo>
                    <a:lnTo>
                      <a:pt x="6872" y="1368"/>
                    </a:lnTo>
                    <a:cubicBezTo>
                      <a:pt x="6839" y="1334"/>
                      <a:pt x="6839" y="1334"/>
                      <a:pt x="6806" y="1301"/>
                    </a:cubicBezTo>
                    <a:lnTo>
                      <a:pt x="6739" y="1268"/>
                    </a:lnTo>
                    <a:lnTo>
                      <a:pt x="6672" y="1234"/>
                    </a:lnTo>
                    <a:cubicBezTo>
                      <a:pt x="6539" y="1134"/>
                      <a:pt x="6405" y="1067"/>
                      <a:pt x="6305" y="1001"/>
                    </a:cubicBezTo>
                    <a:cubicBezTo>
                      <a:pt x="6172" y="934"/>
                      <a:pt x="6072" y="867"/>
                      <a:pt x="5972" y="834"/>
                    </a:cubicBezTo>
                    <a:lnTo>
                      <a:pt x="5872" y="767"/>
                    </a:lnTo>
                    <a:lnTo>
                      <a:pt x="5805" y="734"/>
                    </a:lnTo>
                    <a:cubicBezTo>
                      <a:pt x="5605" y="634"/>
                      <a:pt x="5405" y="534"/>
                      <a:pt x="5204" y="467"/>
                    </a:cubicBezTo>
                    <a:lnTo>
                      <a:pt x="5104" y="434"/>
                    </a:lnTo>
                    <a:lnTo>
                      <a:pt x="4971" y="367"/>
                    </a:lnTo>
                    <a:lnTo>
                      <a:pt x="4737" y="300"/>
                    </a:lnTo>
                    <a:lnTo>
                      <a:pt x="4671" y="267"/>
                    </a:lnTo>
                    <a:lnTo>
                      <a:pt x="4537" y="234"/>
                    </a:lnTo>
                    <a:cubicBezTo>
                      <a:pt x="4237" y="133"/>
                      <a:pt x="3904" y="67"/>
                      <a:pt x="3570" y="0"/>
                    </a:cubicBezTo>
                    <a:close/>
                  </a:path>
                </a:pathLst>
              </a:custGeom>
              <a:solidFill>
                <a:srgbClr val="0E2124">
                  <a:alpha val="14550"/>
                </a:srgbClr>
              </a:solidFill>
              <a:ln>
                <a:noFill/>
              </a:ln>
            </p:spPr>
            <p:txBody>
              <a:bodyPr spcFirstLastPara="1" wrap="square" lIns="182850" tIns="182850" rIns="182850" bIns="182850" anchor="ctr" anchorCtr="0">
                <a:noAutofit/>
              </a:bodyPr>
              <a:lstStyle/>
              <a:p>
                <a:endParaRPr sz="3600"/>
              </a:p>
            </p:txBody>
          </p:sp>
          <p:sp>
            <p:nvSpPr>
              <p:cNvPr id="458" name="Google Shape;458;p33"/>
              <p:cNvSpPr/>
              <p:nvPr/>
            </p:nvSpPr>
            <p:spPr>
              <a:xfrm>
                <a:off x="7315618" y="660489"/>
                <a:ext cx="107301" cy="317663"/>
              </a:xfrm>
              <a:custGeom>
                <a:avLst/>
                <a:gdLst/>
                <a:ahLst/>
                <a:cxnLst/>
                <a:rect l="l" t="t" r="r" b="b"/>
                <a:pathLst>
                  <a:path w="5037" h="14912" extrusionOk="0">
                    <a:moveTo>
                      <a:pt x="4703" y="1"/>
                    </a:moveTo>
                    <a:cubicBezTo>
                      <a:pt x="4670" y="1"/>
                      <a:pt x="4603" y="34"/>
                      <a:pt x="4570" y="68"/>
                    </a:cubicBezTo>
                    <a:cubicBezTo>
                      <a:pt x="4437" y="134"/>
                      <a:pt x="4270" y="201"/>
                      <a:pt x="4136" y="268"/>
                    </a:cubicBezTo>
                    <a:cubicBezTo>
                      <a:pt x="3636" y="568"/>
                      <a:pt x="3169" y="902"/>
                      <a:pt x="2735" y="1269"/>
                    </a:cubicBezTo>
                    <a:cubicBezTo>
                      <a:pt x="1268" y="2569"/>
                      <a:pt x="334" y="4371"/>
                      <a:pt x="67" y="6305"/>
                    </a:cubicBezTo>
                    <a:cubicBezTo>
                      <a:pt x="33" y="6506"/>
                      <a:pt x="0" y="6706"/>
                      <a:pt x="0" y="6906"/>
                    </a:cubicBezTo>
                    <a:lnTo>
                      <a:pt x="0" y="7540"/>
                    </a:lnTo>
                    <a:cubicBezTo>
                      <a:pt x="0" y="8173"/>
                      <a:pt x="100" y="8807"/>
                      <a:pt x="267" y="9441"/>
                    </a:cubicBezTo>
                    <a:lnTo>
                      <a:pt x="300" y="9641"/>
                    </a:lnTo>
                    <a:lnTo>
                      <a:pt x="400" y="9875"/>
                    </a:lnTo>
                    <a:lnTo>
                      <a:pt x="534" y="10275"/>
                    </a:lnTo>
                    <a:lnTo>
                      <a:pt x="701" y="10709"/>
                    </a:lnTo>
                    <a:lnTo>
                      <a:pt x="801" y="10909"/>
                    </a:lnTo>
                    <a:lnTo>
                      <a:pt x="901" y="11076"/>
                    </a:lnTo>
                    <a:cubicBezTo>
                      <a:pt x="1701" y="12577"/>
                      <a:pt x="2902" y="13811"/>
                      <a:pt x="4370" y="14611"/>
                    </a:cubicBezTo>
                    <a:cubicBezTo>
                      <a:pt x="4570" y="14711"/>
                      <a:pt x="4737" y="14812"/>
                      <a:pt x="4870" y="14845"/>
                    </a:cubicBezTo>
                    <a:cubicBezTo>
                      <a:pt x="4770" y="14778"/>
                      <a:pt x="4603" y="14678"/>
                      <a:pt x="4370" y="14578"/>
                    </a:cubicBezTo>
                    <a:cubicBezTo>
                      <a:pt x="3803" y="14244"/>
                      <a:pt x="3269" y="13844"/>
                      <a:pt x="2769" y="13377"/>
                    </a:cubicBezTo>
                    <a:cubicBezTo>
                      <a:pt x="2068" y="12710"/>
                      <a:pt x="1468" y="11909"/>
                      <a:pt x="1001" y="11042"/>
                    </a:cubicBezTo>
                    <a:cubicBezTo>
                      <a:pt x="967" y="10975"/>
                      <a:pt x="934" y="10909"/>
                      <a:pt x="901" y="10842"/>
                    </a:cubicBezTo>
                    <a:lnTo>
                      <a:pt x="801" y="10675"/>
                    </a:lnTo>
                    <a:lnTo>
                      <a:pt x="634" y="10275"/>
                    </a:lnTo>
                    <a:cubicBezTo>
                      <a:pt x="600" y="10142"/>
                      <a:pt x="534" y="9975"/>
                      <a:pt x="500" y="9841"/>
                    </a:cubicBezTo>
                    <a:lnTo>
                      <a:pt x="434" y="9641"/>
                    </a:lnTo>
                    <a:lnTo>
                      <a:pt x="367" y="9408"/>
                    </a:lnTo>
                    <a:cubicBezTo>
                      <a:pt x="200" y="8807"/>
                      <a:pt x="100" y="8173"/>
                      <a:pt x="100" y="7573"/>
                    </a:cubicBezTo>
                    <a:cubicBezTo>
                      <a:pt x="133" y="7373"/>
                      <a:pt x="133" y="7139"/>
                      <a:pt x="133" y="6939"/>
                    </a:cubicBezTo>
                    <a:lnTo>
                      <a:pt x="167" y="6339"/>
                    </a:lnTo>
                    <a:cubicBezTo>
                      <a:pt x="434" y="4404"/>
                      <a:pt x="1368" y="2636"/>
                      <a:pt x="2802" y="1335"/>
                    </a:cubicBezTo>
                    <a:cubicBezTo>
                      <a:pt x="3202" y="968"/>
                      <a:pt x="3669" y="601"/>
                      <a:pt x="4170" y="301"/>
                    </a:cubicBezTo>
                    <a:cubicBezTo>
                      <a:pt x="4336" y="234"/>
                      <a:pt x="4470" y="134"/>
                      <a:pt x="4570" y="101"/>
                    </a:cubicBezTo>
                    <a:lnTo>
                      <a:pt x="4703" y="1"/>
                    </a:lnTo>
                    <a:close/>
                    <a:moveTo>
                      <a:pt x="4870" y="14845"/>
                    </a:moveTo>
                    <a:cubicBezTo>
                      <a:pt x="4904" y="14878"/>
                      <a:pt x="4970" y="14912"/>
                      <a:pt x="5037" y="14912"/>
                    </a:cubicBezTo>
                    <a:cubicBezTo>
                      <a:pt x="4970" y="14878"/>
                      <a:pt x="4937" y="14845"/>
                      <a:pt x="4870" y="14845"/>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459" name="Google Shape;459;p33"/>
              <p:cNvSpPr/>
              <p:nvPr/>
            </p:nvSpPr>
            <p:spPr>
              <a:xfrm>
                <a:off x="5715184" y="1097555"/>
                <a:ext cx="350341" cy="201841"/>
              </a:xfrm>
              <a:custGeom>
                <a:avLst/>
                <a:gdLst/>
                <a:ahLst/>
                <a:cxnLst/>
                <a:rect l="l" t="t" r="r" b="b"/>
                <a:pathLst>
                  <a:path w="16446" h="9475" extrusionOk="0">
                    <a:moveTo>
                      <a:pt x="15345" y="1"/>
                    </a:moveTo>
                    <a:lnTo>
                      <a:pt x="1" y="7806"/>
                    </a:lnTo>
                    <a:lnTo>
                      <a:pt x="401" y="9474"/>
                    </a:lnTo>
                    <a:cubicBezTo>
                      <a:pt x="401" y="9474"/>
                      <a:pt x="10075" y="7172"/>
                      <a:pt x="16446" y="1435"/>
                    </a:cubicBezTo>
                    <a:lnTo>
                      <a:pt x="15345" y="1"/>
                    </a:ln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460" name="Google Shape;460;p33"/>
              <p:cNvSpPr/>
              <p:nvPr/>
            </p:nvSpPr>
            <p:spPr>
              <a:xfrm>
                <a:off x="5743924" y="1266032"/>
                <a:ext cx="13932" cy="11567"/>
              </a:xfrm>
              <a:custGeom>
                <a:avLst/>
                <a:gdLst/>
                <a:ahLst/>
                <a:cxnLst/>
                <a:rect l="l" t="t" r="r" b="b"/>
                <a:pathLst>
                  <a:path w="654" h="543" extrusionOk="0">
                    <a:moveTo>
                      <a:pt x="360" y="0"/>
                    </a:moveTo>
                    <a:cubicBezTo>
                      <a:pt x="270" y="0"/>
                      <a:pt x="179" y="43"/>
                      <a:pt x="119" y="132"/>
                    </a:cubicBezTo>
                    <a:cubicBezTo>
                      <a:pt x="0" y="310"/>
                      <a:pt x="147" y="542"/>
                      <a:pt x="346" y="542"/>
                    </a:cubicBezTo>
                    <a:cubicBezTo>
                      <a:pt x="370" y="542"/>
                      <a:pt x="395" y="539"/>
                      <a:pt x="420" y="532"/>
                    </a:cubicBezTo>
                    <a:cubicBezTo>
                      <a:pt x="586" y="499"/>
                      <a:pt x="653" y="332"/>
                      <a:pt x="620" y="198"/>
                    </a:cubicBezTo>
                    <a:cubicBezTo>
                      <a:pt x="583" y="68"/>
                      <a:pt x="473" y="0"/>
                      <a:pt x="360"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461" name="Google Shape;461;p33"/>
              <p:cNvSpPr/>
              <p:nvPr/>
            </p:nvSpPr>
            <p:spPr>
              <a:xfrm>
                <a:off x="5824094" y="1237420"/>
                <a:ext cx="16190" cy="11951"/>
              </a:xfrm>
              <a:custGeom>
                <a:avLst/>
                <a:gdLst/>
                <a:ahLst/>
                <a:cxnLst/>
                <a:rect l="l" t="t" r="r" b="b"/>
                <a:pathLst>
                  <a:path w="760" h="561" extrusionOk="0">
                    <a:moveTo>
                      <a:pt x="423" y="1"/>
                    </a:moveTo>
                    <a:cubicBezTo>
                      <a:pt x="403" y="1"/>
                      <a:pt x="381" y="3"/>
                      <a:pt x="359" y="7"/>
                    </a:cubicBezTo>
                    <a:cubicBezTo>
                      <a:pt x="1" y="97"/>
                      <a:pt x="97" y="561"/>
                      <a:pt x="409" y="561"/>
                    </a:cubicBezTo>
                    <a:cubicBezTo>
                      <a:pt x="445" y="561"/>
                      <a:pt x="484" y="555"/>
                      <a:pt x="526" y="541"/>
                    </a:cubicBezTo>
                    <a:cubicBezTo>
                      <a:pt x="660" y="507"/>
                      <a:pt x="760" y="374"/>
                      <a:pt x="726" y="207"/>
                    </a:cubicBezTo>
                    <a:cubicBezTo>
                      <a:pt x="668" y="91"/>
                      <a:pt x="560" y="1"/>
                      <a:pt x="423"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462" name="Google Shape;462;p33"/>
              <p:cNvSpPr/>
              <p:nvPr/>
            </p:nvSpPr>
            <p:spPr>
              <a:xfrm>
                <a:off x="5784126" y="1253441"/>
                <a:ext cx="12803" cy="12036"/>
              </a:xfrm>
              <a:custGeom>
                <a:avLst/>
                <a:gdLst/>
                <a:ahLst/>
                <a:cxnLst/>
                <a:rect l="l" t="t" r="r" b="b"/>
                <a:pathLst>
                  <a:path w="601" h="565" extrusionOk="0">
                    <a:moveTo>
                      <a:pt x="309" y="1"/>
                    </a:moveTo>
                    <a:cubicBezTo>
                      <a:pt x="274" y="1"/>
                      <a:pt x="237" y="8"/>
                      <a:pt x="201" y="22"/>
                    </a:cubicBezTo>
                    <a:cubicBezTo>
                      <a:pt x="67" y="56"/>
                      <a:pt x="0" y="222"/>
                      <a:pt x="34" y="356"/>
                    </a:cubicBezTo>
                    <a:cubicBezTo>
                      <a:pt x="89" y="495"/>
                      <a:pt x="191" y="564"/>
                      <a:pt x="320" y="564"/>
                    </a:cubicBezTo>
                    <a:cubicBezTo>
                      <a:pt x="346" y="564"/>
                      <a:pt x="373" y="562"/>
                      <a:pt x="401" y="556"/>
                    </a:cubicBezTo>
                    <a:cubicBezTo>
                      <a:pt x="534" y="489"/>
                      <a:pt x="601" y="356"/>
                      <a:pt x="567" y="189"/>
                    </a:cubicBezTo>
                    <a:cubicBezTo>
                      <a:pt x="541" y="85"/>
                      <a:pt x="434" y="1"/>
                      <a:pt x="309"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463" name="Google Shape;463;p33"/>
              <p:cNvSpPr/>
              <p:nvPr/>
            </p:nvSpPr>
            <p:spPr>
              <a:xfrm>
                <a:off x="5869558" y="1219481"/>
                <a:ext cx="13378" cy="11887"/>
              </a:xfrm>
              <a:custGeom>
                <a:avLst/>
                <a:gdLst/>
                <a:ahLst/>
                <a:cxnLst/>
                <a:rect l="l" t="t" r="r" b="b"/>
                <a:pathLst>
                  <a:path w="628" h="558" extrusionOk="0">
                    <a:moveTo>
                      <a:pt x="330" y="0"/>
                    </a:moveTo>
                    <a:cubicBezTo>
                      <a:pt x="165" y="0"/>
                      <a:pt x="0" y="144"/>
                      <a:pt x="60" y="382"/>
                    </a:cubicBezTo>
                    <a:cubicBezTo>
                      <a:pt x="88" y="493"/>
                      <a:pt x="207" y="557"/>
                      <a:pt x="323" y="557"/>
                    </a:cubicBezTo>
                    <a:cubicBezTo>
                      <a:pt x="347" y="557"/>
                      <a:pt x="371" y="555"/>
                      <a:pt x="394" y="549"/>
                    </a:cubicBezTo>
                    <a:cubicBezTo>
                      <a:pt x="560" y="515"/>
                      <a:pt x="627" y="349"/>
                      <a:pt x="594" y="215"/>
                    </a:cubicBezTo>
                    <a:cubicBezTo>
                      <a:pt x="553" y="67"/>
                      <a:pt x="442" y="0"/>
                      <a:pt x="330"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464" name="Google Shape;464;p33"/>
              <p:cNvSpPr/>
              <p:nvPr/>
            </p:nvSpPr>
            <p:spPr>
              <a:xfrm>
                <a:off x="5965344" y="1169863"/>
                <a:ext cx="14081" cy="11780"/>
              </a:xfrm>
              <a:custGeom>
                <a:avLst/>
                <a:gdLst/>
                <a:ahLst/>
                <a:cxnLst/>
                <a:rect l="l" t="t" r="r" b="b"/>
                <a:pathLst>
                  <a:path w="661" h="553" extrusionOk="0">
                    <a:moveTo>
                      <a:pt x="348" y="1"/>
                    </a:moveTo>
                    <a:cubicBezTo>
                      <a:pt x="322" y="1"/>
                      <a:pt x="295" y="4"/>
                      <a:pt x="267" y="9"/>
                    </a:cubicBezTo>
                    <a:cubicBezTo>
                      <a:pt x="34" y="76"/>
                      <a:pt x="0" y="409"/>
                      <a:pt x="201" y="509"/>
                    </a:cubicBezTo>
                    <a:cubicBezTo>
                      <a:pt x="252" y="539"/>
                      <a:pt x="304" y="552"/>
                      <a:pt x="353" y="552"/>
                    </a:cubicBezTo>
                    <a:cubicBezTo>
                      <a:pt x="525" y="552"/>
                      <a:pt x="660" y="391"/>
                      <a:pt x="634" y="209"/>
                    </a:cubicBezTo>
                    <a:cubicBezTo>
                      <a:pt x="579" y="70"/>
                      <a:pt x="477" y="1"/>
                      <a:pt x="348"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465" name="Google Shape;465;p33"/>
              <p:cNvSpPr/>
              <p:nvPr/>
            </p:nvSpPr>
            <p:spPr>
              <a:xfrm>
                <a:off x="6008998" y="1142081"/>
                <a:ext cx="13932" cy="11865"/>
              </a:xfrm>
              <a:custGeom>
                <a:avLst/>
                <a:gdLst/>
                <a:ahLst/>
                <a:cxnLst/>
                <a:rect l="l" t="t" r="r" b="b"/>
                <a:pathLst>
                  <a:path w="654" h="557" extrusionOk="0">
                    <a:moveTo>
                      <a:pt x="352" y="0"/>
                    </a:moveTo>
                    <a:cubicBezTo>
                      <a:pt x="265" y="0"/>
                      <a:pt x="177" y="45"/>
                      <a:pt x="120" y="146"/>
                    </a:cubicBezTo>
                    <a:cubicBezTo>
                      <a:pt x="0" y="324"/>
                      <a:pt x="147" y="556"/>
                      <a:pt x="370" y="556"/>
                    </a:cubicBezTo>
                    <a:cubicBezTo>
                      <a:pt x="397" y="556"/>
                      <a:pt x="425" y="553"/>
                      <a:pt x="453" y="546"/>
                    </a:cubicBezTo>
                    <a:cubicBezTo>
                      <a:pt x="587" y="513"/>
                      <a:pt x="653" y="346"/>
                      <a:pt x="620" y="212"/>
                    </a:cubicBezTo>
                    <a:cubicBezTo>
                      <a:pt x="582" y="79"/>
                      <a:pt x="468" y="0"/>
                      <a:pt x="352"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466" name="Google Shape;466;p33"/>
              <p:cNvSpPr/>
              <p:nvPr/>
            </p:nvSpPr>
            <p:spPr>
              <a:xfrm>
                <a:off x="5916748" y="1197090"/>
                <a:ext cx="13932" cy="11908"/>
              </a:xfrm>
              <a:custGeom>
                <a:avLst/>
                <a:gdLst/>
                <a:ahLst/>
                <a:cxnLst/>
                <a:rect l="l" t="t" r="r" b="b"/>
                <a:pathLst>
                  <a:path w="654" h="559" extrusionOk="0">
                    <a:moveTo>
                      <a:pt x="353" y="0"/>
                    </a:moveTo>
                    <a:cubicBezTo>
                      <a:pt x="180" y="0"/>
                      <a:pt x="1" y="148"/>
                      <a:pt x="80" y="366"/>
                    </a:cubicBezTo>
                    <a:cubicBezTo>
                      <a:pt x="134" y="500"/>
                      <a:pt x="242" y="559"/>
                      <a:pt x="348" y="559"/>
                    </a:cubicBezTo>
                    <a:cubicBezTo>
                      <a:pt x="503" y="559"/>
                      <a:pt x="653" y="431"/>
                      <a:pt x="614" y="232"/>
                    </a:cubicBezTo>
                    <a:cubicBezTo>
                      <a:pt x="586" y="69"/>
                      <a:pt x="471" y="0"/>
                      <a:pt x="353"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467" name="Google Shape;467;p33"/>
              <p:cNvSpPr/>
              <p:nvPr/>
            </p:nvSpPr>
            <p:spPr>
              <a:xfrm>
                <a:off x="5366957" y="846692"/>
                <a:ext cx="928065" cy="455533"/>
              </a:xfrm>
              <a:custGeom>
                <a:avLst/>
                <a:gdLst/>
                <a:ahLst/>
                <a:cxnLst/>
                <a:rect l="l" t="t" r="r" b="b"/>
                <a:pathLst>
                  <a:path w="43566" h="21384" extrusionOk="0">
                    <a:moveTo>
                      <a:pt x="43565" y="1"/>
                    </a:moveTo>
                    <a:lnTo>
                      <a:pt x="1" y="20348"/>
                    </a:lnTo>
                    <a:cubicBezTo>
                      <a:pt x="46" y="20623"/>
                      <a:pt x="2004" y="21383"/>
                      <a:pt x="5649" y="21383"/>
                    </a:cubicBezTo>
                    <a:cubicBezTo>
                      <a:pt x="9987" y="21383"/>
                      <a:pt x="16715" y="20305"/>
                      <a:pt x="25452" y="16045"/>
                    </a:cubicBezTo>
                    <a:cubicBezTo>
                      <a:pt x="39229" y="9307"/>
                      <a:pt x="43565" y="1"/>
                      <a:pt x="43565" y="1"/>
                    </a:cubicBezTo>
                    <a:close/>
                  </a:path>
                </a:pathLst>
              </a:custGeom>
              <a:solidFill>
                <a:srgbClr val="FF725E"/>
              </a:solidFill>
              <a:ln>
                <a:noFill/>
              </a:ln>
            </p:spPr>
            <p:txBody>
              <a:bodyPr spcFirstLastPara="1" wrap="square" lIns="182850" tIns="182850" rIns="182850" bIns="182850" anchor="ctr" anchorCtr="0">
                <a:noAutofit/>
              </a:bodyPr>
              <a:lstStyle/>
              <a:p>
                <a:endParaRPr sz="3600"/>
              </a:p>
            </p:txBody>
          </p:sp>
          <p:sp>
            <p:nvSpPr>
              <p:cNvPr id="468" name="Google Shape;468;p33"/>
              <p:cNvSpPr/>
              <p:nvPr/>
            </p:nvSpPr>
            <p:spPr>
              <a:xfrm>
                <a:off x="5366957" y="846692"/>
                <a:ext cx="928065" cy="455533"/>
              </a:xfrm>
              <a:custGeom>
                <a:avLst/>
                <a:gdLst/>
                <a:ahLst/>
                <a:cxnLst/>
                <a:rect l="l" t="t" r="r" b="b"/>
                <a:pathLst>
                  <a:path w="43566" h="21384" extrusionOk="0">
                    <a:moveTo>
                      <a:pt x="43565" y="1"/>
                    </a:moveTo>
                    <a:lnTo>
                      <a:pt x="1" y="20348"/>
                    </a:lnTo>
                    <a:cubicBezTo>
                      <a:pt x="46" y="20623"/>
                      <a:pt x="2004" y="21383"/>
                      <a:pt x="5649" y="21383"/>
                    </a:cubicBezTo>
                    <a:cubicBezTo>
                      <a:pt x="9987" y="21383"/>
                      <a:pt x="16715" y="20305"/>
                      <a:pt x="25452" y="16045"/>
                    </a:cubicBezTo>
                    <a:cubicBezTo>
                      <a:pt x="39229" y="9307"/>
                      <a:pt x="43565" y="1"/>
                      <a:pt x="43565"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469" name="Google Shape;469;p33"/>
              <p:cNvSpPr/>
              <p:nvPr/>
            </p:nvSpPr>
            <p:spPr>
              <a:xfrm>
                <a:off x="5344225" y="837190"/>
                <a:ext cx="965706" cy="446799"/>
              </a:xfrm>
              <a:custGeom>
                <a:avLst/>
                <a:gdLst/>
                <a:ahLst/>
                <a:cxnLst/>
                <a:rect l="l" t="t" r="r" b="b"/>
                <a:pathLst>
                  <a:path w="45333" h="20974" extrusionOk="0">
                    <a:moveTo>
                      <a:pt x="43341" y="1"/>
                    </a:moveTo>
                    <a:cubicBezTo>
                      <a:pt x="40150" y="1"/>
                      <a:pt x="31313" y="2986"/>
                      <a:pt x="21316" y="7585"/>
                    </a:cubicBezTo>
                    <a:cubicBezTo>
                      <a:pt x="9207" y="13156"/>
                      <a:pt x="0" y="18960"/>
                      <a:pt x="734" y="20561"/>
                    </a:cubicBezTo>
                    <a:cubicBezTo>
                      <a:pt x="868" y="20840"/>
                      <a:pt x="1295" y="20973"/>
                      <a:pt x="1974" y="20973"/>
                    </a:cubicBezTo>
                    <a:cubicBezTo>
                      <a:pt x="5185" y="20973"/>
                      <a:pt x="14022" y="17994"/>
                      <a:pt x="24017" y="13423"/>
                    </a:cubicBezTo>
                    <a:cubicBezTo>
                      <a:pt x="36093" y="7852"/>
                      <a:pt x="45333" y="2048"/>
                      <a:pt x="44565" y="413"/>
                    </a:cubicBezTo>
                    <a:cubicBezTo>
                      <a:pt x="44437" y="134"/>
                      <a:pt x="44015" y="1"/>
                      <a:pt x="43341"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470" name="Google Shape;470;p33"/>
              <p:cNvSpPr/>
              <p:nvPr/>
            </p:nvSpPr>
            <p:spPr>
              <a:xfrm>
                <a:off x="5501987" y="776642"/>
                <a:ext cx="515201" cy="355730"/>
              </a:xfrm>
              <a:custGeom>
                <a:avLst/>
                <a:gdLst/>
                <a:ahLst/>
                <a:cxnLst/>
                <a:rect l="l" t="t" r="r" b="b"/>
                <a:pathLst>
                  <a:path w="24185" h="16699" extrusionOk="0">
                    <a:moveTo>
                      <a:pt x="14804" y="0"/>
                    </a:moveTo>
                    <a:cubicBezTo>
                      <a:pt x="13226" y="0"/>
                      <a:pt x="11458" y="432"/>
                      <a:pt x="9507" y="1521"/>
                    </a:cubicBezTo>
                    <a:cubicBezTo>
                      <a:pt x="1" y="6858"/>
                      <a:pt x="4704" y="16698"/>
                      <a:pt x="4704" y="16698"/>
                    </a:cubicBezTo>
                    <a:cubicBezTo>
                      <a:pt x="19681" y="14030"/>
                      <a:pt x="24185" y="6491"/>
                      <a:pt x="24185" y="6491"/>
                    </a:cubicBezTo>
                    <a:cubicBezTo>
                      <a:pt x="24185" y="6491"/>
                      <a:pt x="20918" y="0"/>
                      <a:pt x="14804" y="0"/>
                    </a:cubicBezTo>
                    <a:close/>
                  </a:path>
                </a:pathLst>
              </a:custGeom>
              <a:solidFill>
                <a:srgbClr val="0E2124">
                  <a:alpha val="14550"/>
                </a:srgbClr>
              </a:solidFill>
              <a:ln>
                <a:noFill/>
              </a:ln>
            </p:spPr>
            <p:txBody>
              <a:bodyPr spcFirstLastPara="1" wrap="square" lIns="182850" tIns="182850" rIns="182850" bIns="182850" anchor="ctr" anchorCtr="0">
                <a:noAutofit/>
              </a:bodyPr>
              <a:lstStyle/>
              <a:p>
                <a:endParaRPr sz="3600"/>
              </a:p>
            </p:txBody>
          </p:sp>
          <p:sp>
            <p:nvSpPr>
              <p:cNvPr id="471" name="Google Shape;471;p33"/>
              <p:cNvSpPr/>
              <p:nvPr/>
            </p:nvSpPr>
            <p:spPr>
              <a:xfrm>
                <a:off x="5593661" y="896396"/>
                <a:ext cx="42669" cy="172742"/>
              </a:xfrm>
              <a:custGeom>
                <a:avLst/>
                <a:gdLst/>
                <a:ahLst/>
                <a:cxnLst/>
                <a:rect l="l" t="t" r="r" b="b"/>
                <a:pathLst>
                  <a:path w="2003" h="8109" extrusionOk="0">
                    <a:moveTo>
                      <a:pt x="1963" y="0"/>
                    </a:moveTo>
                    <a:cubicBezTo>
                      <a:pt x="1907" y="0"/>
                      <a:pt x="1585" y="365"/>
                      <a:pt x="1202" y="1037"/>
                    </a:cubicBezTo>
                    <a:cubicBezTo>
                      <a:pt x="1101" y="1170"/>
                      <a:pt x="1001" y="1370"/>
                      <a:pt x="901" y="1570"/>
                    </a:cubicBezTo>
                    <a:cubicBezTo>
                      <a:pt x="801" y="1804"/>
                      <a:pt x="701" y="2004"/>
                      <a:pt x="601" y="2271"/>
                    </a:cubicBezTo>
                    <a:cubicBezTo>
                      <a:pt x="401" y="2771"/>
                      <a:pt x="268" y="3305"/>
                      <a:pt x="167" y="3872"/>
                    </a:cubicBezTo>
                    <a:cubicBezTo>
                      <a:pt x="67" y="4406"/>
                      <a:pt x="1" y="4973"/>
                      <a:pt x="1" y="5540"/>
                    </a:cubicBezTo>
                    <a:cubicBezTo>
                      <a:pt x="1" y="5807"/>
                      <a:pt x="34" y="6040"/>
                      <a:pt x="34" y="6274"/>
                    </a:cubicBezTo>
                    <a:cubicBezTo>
                      <a:pt x="67" y="6474"/>
                      <a:pt x="67" y="6707"/>
                      <a:pt x="101" y="6907"/>
                    </a:cubicBezTo>
                    <a:cubicBezTo>
                      <a:pt x="134" y="7308"/>
                      <a:pt x="268" y="7741"/>
                      <a:pt x="468" y="8108"/>
                    </a:cubicBezTo>
                    <a:cubicBezTo>
                      <a:pt x="534" y="8075"/>
                      <a:pt x="434" y="7608"/>
                      <a:pt x="401" y="6841"/>
                    </a:cubicBezTo>
                    <a:lnTo>
                      <a:pt x="401" y="6240"/>
                    </a:lnTo>
                    <a:lnTo>
                      <a:pt x="401" y="5540"/>
                    </a:lnTo>
                    <a:cubicBezTo>
                      <a:pt x="434" y="4439"/>
                      <a:pt x="634" y="3405"/>
                      <a:pt x="968" y="2371"/>
                    </a:cubicBezTo>
                    <a:cubicBezTo>
                      <a:pt x="1068" y="2137"/>
                      <a:pt x="1135" y="1904"/>
                      <a:pt x="1235" y="1704"/>
                    </a:cubicBezTo>
                    <a:cubicBezTo>
                      <a:pt x="1302" y="1504"/>
                      <a:pt x="1402" y="1303"/>
                      <a:pt x="1468" y="1137"/>
                    </a:cubicBezTo>
                    <a:cubicBezTo>
                      <a:pt x="1769" y="470"/>
                      <a:pt x="2002" y="36"/>
                      <a:pt x="1969" y="3"/>
                    </a:cubicBezTo>
                    <a:cubicBezTo>
                      <a:pt x="1967" y="1"/>
                      <a:pt x="1965" y="0"/>
                      <a:pt x="1963"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472" name="Google Shape;472;p33"/>
              <p:cNvSpPr/>
              <p:nvPr/>
            </p:nvSpPr>
            <p:spPr>
              <a:xfrm>
                <a:off x="6081902" y="857345"/>
                <a:ext cx="174808" cy="127219"/>
              </a:xfrm>
              <a:custGeom>
                <a:avLst/>
                <a:gdLst/>
                <a:ahLst/>
                <a:cxnLst/>
                <a:rect l="l" t="t" r="r" b="b"/>
                <a:pathLst>
                  <a:path w="8206" h="5972" extrusionOk="0">
                    <a:moveTo>
                      <a:pt x="8206" y="1"/>
                    </a:moveTo>
                    <a:cubicBezTo>
                      <a:pt x="8206" y="1"/>
                      <a:pt x="8139" y="134"/>
                      <a:pt x="8006" y="334"/>
                    </a:cubicBezTo>
                    <a:cubicBezTo>
                      <a:pt x="7806" y="635"/>
                      <a:pt x="7572" y="902"/>
                      <a:pt x="7272" y="1168"/>
                    </a:cubicBezTo>
                    <a:cubicBezTo>
                      <a:pt x="6405" y="1969"/>
                      <a:pt x="5437" y="2736"/>
                      <a:pt x="4470" y="3437"/>
                    </a:cubicBezTo>
                    <a:cubicBezTo>
                      <a:pt x="3469" y="4104"/>
                      <a:pt x="2435" y="4738"/>
                      <a:pt x="1368" y="5305"/>
                    </a:cubicBezTo>
                    <a:cubicBezTo>
                      <a:pt x="934" y="5505"/>
                      <a:pt x="600" y="5672"/>
                      <a:pt x="367" y="5805"/>
                    </a:cubicBezTo>
                    <a:cubicBezTo>
                      <a:pt x="634" y="5705"/>
                      <a:pt x="967" y="5572"/>
                      <a:pt x="1368" y="5338"/>
                    </a:cubicBezTo>
                    <a:cubicBezTo>
                      <a:pt x="2468" y="4804"/>
                      <a:pt x="3503" y="4171"/>
                      <a:pt x="4503" y="3503"/>
                    </a:cubicBezTo>
                    <a:cubicBezTo>
                      <a:pt x="5504" y="2803"/>
                      <a:pt x="6438" y="2036"/>
                      <a:pt x="7339" y="1202"/>
                    </a:cubicBezTo>
                    <a:cubicBezTo>
                      <a:pt x="7605" y="968"/>
                      <a:pt x="7839" y="668"/>
                      <a:pt x="8039" y="368"/>
                    </a:cubicBezTo>
                    <a:cubicBezTo>
                      <a:pt x="8106" y="268"/>
                      <a:pt x="8139" y="201"/>
                      <a:pt x="8173" y="101"/>
                    </a:cubicBezTo>
                    <a:cubicBezTo>
                      <a:pt x="8173" y="68"/>
                      <a:pt x="8206" y="34"/>
                      <a:pt x="8206" y="1"/>
                    </a:cubicBezTo>
                    <a:close/>
                    <a:moveTo>
                      <a:pt x="100" y="5938"/>
                    </a:moveTo>
                    <a:lnTo>
                      <a:pt x="0" y="5972"/>
                    </a:lnTo>
                    <a:cubicBezTo>
                      <a:pt x="0" y="5972"/>
                      <a:pt x="33" y="5972"/>
                      <a:pt x="100" y="5938"/>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473" name="Google Shape;473;p33"/>
              <p:cNvSpPr/>
              <p:nvPr/>
            </p:nvSpPr>
            <p:spPr>
              <a:xfrm>
                <a:off x="5757111" y="1169330"/>
                <a:ext cx="71086" cy="56878"/>
              </a:xfrm>
              <a:custGeom>
                <a:avLst/>
                <a:gdLst/>
                <a:ahLst/>
                <a:cxnLst/>
                <a:rect l="l" t="t" r="r" b="b"/>
                <a:pathLst>
                  <a:path w="3337" h="2670" extrusionOk="0">
                    <a:moveTo>
                      <a:pt x="1" y="1"/>
                    </a:moveTo>
                    <a:cubicBezTo>
                      <a:pt x="34" y="67"/>
                      <a:pt x="34" y="101"/>
                      <a:pt x="68" y="168"/>
                    </a:cubicBezTo>
                    <a:cubicBezTo>
                      <a:pt x="134" y="301"/>
                      <a:pt x="234" y="434"/>
                      <a:pt x="301" y="568"/>
                    </a:cubicBezTo>
                    <a:cubicBezTo>
                      <a:pt x="434" y="768"/>
                      <a:pt x="568" y="968"/>
                      <a:pt x="735" y="1135"/>
                    </a:cubicBezTo>
                    <a:cubicBezTo>
                      <a:pt x="935" y="1368"/>
                      <a:pt x="1135" y="1535"/>
                      <a:pt x="1368" y="1735"/>
                    </a:cubicBezTo>
                    <a:cubicBezTo>
                      <a:pt x="1569" y="1902"/>
                      <a:pt x="1802" y="2069"/>
                      <a:pt x="2069" y="2202"/>
                    </a:cubicBezTo>
                    <a:cubicBezTo>
                      <a:pt x="2269" y="2302"/>
                      <a:pt x="2469" y="2402"/>
                      <a:pt x="2703" y="2503"/>
                    </a:cubicBezTo>
                    <a:cubicBezTo>
                      <a:pt x="2836" y="2536"/>
                      <a:pt x="3003" y="2603"/>
                      <a:pt x="3170" y="2636"/>
                    </a:cubicBezTo>
                    <a:cubicBezTo>
                      <a:pt x="3197" y="2636"/>
                      <a:pt x="3248" y="2636"/>
                      <a:pt x="3302" y="2655"/>
                    </a:cubicBezTo>
                    <a:lnTo>
                      <a:pt x="3302" y="2655"/>
                    </a:lnTo>
                    <a:cubicBezTo>
                      <a:pt x="3225" y="2623"/>
                      <a:pt x="3020" y="2539"/>
                      <a:pt x="2736" y="2436"/>
                    </a:cubicBezTo>
                    <a:cubicBezTo>
                      <a:pt x="2503" y="2336"/>
                      <a:pt x="2302" y="2236"/>
                      <a:pt x="2102" y="2136"/>
                    </a:cubicBezTo>
                    <a:cubicBezTo>
                      <a:pt x="1869" y="2002"/>
                      <a:pt x="1602" y="1835"/>
                      <a:pt x="1402" y="1669"/>
                    </a:cubicBezTo>
                    <a:cubicBezTo>
                      <a:pt x="1168" y="1468"/>
                      <a:pt x="968" y="1302"/>
                      <a:pt x="768" y="1068"/>
                    </a:cubicBezTo>
                    <a:cubicBezTo>
                      <a:pt x="635" y="901"/>
                      <a:pt x="468" y="735"/>
                      <a:pt x="368" y="534"/>
                    </a:cubicBezTo>
                    <a:cubicBezTo>
                      <a:pt x="134" y="201"/>
                      <a:pt x="1" y="1"/>
                      <a:pt x="1" y="1"/>
                    </a:cubicBezTo>
                    <a:close/>
                    <a:moveTo>
                      <a:pt x="3302" y="2655"/>
                    </a:moveTo>
                    <a:cubicBezTo>
                      <a:pt x="3325" y="2664"/>
                      <a:pt x="3337" y="2669"/>
                      <a:pt x="3337" y="2669"/>
                    </a:cubicBezTo>
                    <a:cubicBezTo>
                      <a:pt x="3325" y="2664"/>
                      <a:pt x="3313" y="2659"/>
                      <a:pt x="3302" y="2655"/>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474" name="Google Shape;474;p33"/>
              <p:cNvSpPr/>
              <p:nvPr/>
            </p:nvSpPr>
            <p:spPr>
              <a:xfrm>
                <a:off x="5791945" y="1182134"/>
                <a:ext cx="7712" cy="6795"/>
              </a:xfrm>
              <a:custGeom>
                <a:avLst/>
                <a:gdLst/>
                <a:ahLst/>
                <a:cxnLst/>
                <a:rect l="l" t="t" r="r" b="b"/>
                <a:pathLst>
                  <a:path w="362" h="319" extrusionOk="0">
                    <a:moveTo>
                      <a:pt x="200" y="0"/>
                    </a:moveTo>
                    <a:cubicBezTo>
                      <a:pt x="134" y="0"/>
                      <a:pt x="100" y="34"/>
                      <a:pt x="100" y="34"/>
                    </a:cubicBezTo>
                    <a:lnTo>
                      <a:pt x="200" y="34"/>
                    </a:lnTo>
                    <a:cubicBezTo>
                      <a:pt x="234" y="67"/>
                      <a:pt x="234" y="67"/>
                      <a:pt x="267" y="100"/>
                    </a:cubicBezTo>
                    <a:cubicBezTo>
                      <a:pt x="267" y="134"/>
                      <a:pt x="234" y="167"/>
                      <a:pt x="234" y="200"/>
                    </a:cubicBezTo>
                    <a:cubicBezTo>
                      <a:pt x="217" y="217"/>
                      <a:pt x="200" y="225"/>
                      <a:pt x="184" y="225"/>
                    </a:cubicBezTo>
                    <a:cubicBezTo>
                      <a:pt x="167" y="225"/>
                      <a:pt x="150" y="217"/>
                      <a:pt x="134" y="200"/>
                    </a:cubicBezTo>
                    <a:cubicBezTo>
                      <a:pt x="100" y="167"/>
                      <a:pt x="67" y="167"/>
                      <a:pt x="67" y="134"/>
                    </a:cubicBezTo>
                    <a:cubicBezTo>
                      <a:pt x="67" y="67"/>
                      <a:pt x="67" y="34"/>
                      <a:pt x="67" y="34"/>
                    </a:cubicBezTo>
                    <a:cubicBezTo>
                      <a:pt x="67" y="26"/>
                      <a:pt x="63" y="21"/>
                      <a:pt x="58" y="21"/>
                    </a:cubicBezTo>
                    <a:cubicBezTo>
                      <a:pt x="41" y="21"/>
                      <a:pt x="8" y="65"/>
                      <a:pt x="34" y="167"/>
                    </a:cubicBezTo>
                    <a:cubicBezTo>
                      <a:pt x="0" y="200"/>
                      <a:pt x="34" y="267"/>
                      <a:pt x="67" y="300"/>
                    </a:cubicBezTo>
                    <a:cubicBezTo>
                      <a:pt x="92" y="313"/>
                      <a:pt x="117" y="318"/>
                      <a:pt x="142" y="318"/>
                    </a:cubicBezTo>
                    <a:cubicBezTo>
                      <a:pt x="255" y="318"/>
                      <a:pt x="361" y="209"/>
                      <a:pt x="334" y="100"/>
                    </a:cubicBezTo>
                    <a:cubicBezTo>
                      <a:pt x="301" y="34"/>
                      <a:pt x="267" y="0"/>
                      <a:pt x="200"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475" name="Google Shape;475;p33"/>
              <p:cNvSpPr/>
              <p:nvPr/>
            </p:nvSpPr>
            <p:spPr>
              <a:xfrm>
                <a:off x="5816104" y="1201308"/>
                <a:ext cx="7136" cy="6732"/>
              </a:xfrm>
              <a:custGeom>
                <a:avLst/>
                <a:gdLst/>
                <a:ahLst/>
                <a:cxnLst/>
                <a:rect l="l" t="t" r="r" b="b"/>
                <a:pathLst>
                  <a:path w="335" h="316" extrusionOk="0">
                    <a:moveTo>
                      <a:pt x="201" y="1"/>
                    </a:moveTo>
                    <a:cubicBezTo>
                      <a:pt x="101" y="1"/>
                      <a:pt x="67" y="34"/>
                      <a:pt x="67" y="34"/>
                    </a:cubicBezTo>
                    <a:lnTo>
                      <a:pt x="167" y="34"/>
                    </a:lnTo>
                    <a:cubicBezTo>
                      <a:pt x="201" y="68"/>
                      <a:pt x="234" y="68"/>
                      <a:pt x="234" y="101"/>
                    </a:cubicBezTo>
                    <a:cubicBezTo>
                      <a:pt x="267" y="134"/>
                      <a:pt x="234" y="168"/>
                      <a:pt x="201" y="201"/>
                    </a:cubicBezTo>
                    <a:cubicBezTo>
                      <a:pt x="184" y="218"/>
                      <a:pt x="167" y="226"/>
                      <a:pt x="151" y="226"/>
                    </a:cubicBezTo>
                    <a:cubicBezTo>
                      <a:pt x="134" y="226"/>
                      <a:pt x="117" y="218"/>
                      <a:pt x="101" y="201"/>
                    </a:cubicBezTo>
                    <a:cubicBezTo>
                      <a:pt x="101" y="168"/>
                      <a:pt x="67" y="168"/>
                      <a:pt x="67" y="134"/>
                    </a:cubicBezTo>
                    <a:cubicBezTo>
                      <a:pt x="34" y="68"/>
                      <a:pt x="67" y="34"/>
                      <a:pt x="67" y="34"/>
                    </a:cubicBezTo>
                    <a:cubicBezTo>
                      <a:pt x="67" y="26"/>
                      <a:pt x="63" y="22"/>
                      <a:pt x="58" y="22"/>
                    </a:cubicBezTo>
                    <a:cubicBezTo>
                      <a:pt x="39" y="22"/>
                      <a:pt x="0" y="66"/>
                      <a:pt x="0" y="168"/>
                    </a:cubicBezTo>
                    <a:cubicBezTo>
                      <a:pt x="0" y="257"/>
                      <a:pt x="75" y="316"/>
                      <a:pt x="154" y="316"/>
                    </a:cubicBezTo>
                    <a:cubicBezTo>
                      <a:pt x="193" y="316"/>
                      <a:pt x="234" y="301"/>
                      <a:pt x="267" y="268"/>
                    </a:cubicBezTo>
                    <a:cubicBezTo>
                      <a:pt x="301" y="234"/>
                      <a:pt x="334" y="168"/>
                      <a:pt x="301" y="101"/>
                    </a:cubicBezTo>
                    <a:cubicBezTo>
                      <a:pt x="301" y="34"/>
                      <a:pt x="234" y="1"/>
                      <a:pt x="201"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476" name="Google Shape;476;p33"/>
              <p:cNvSpPr/>
              <p:nvPr/>
            </p:nvSpPr>
            <p:spPr>
              <a:xfrm>
                <a:off x="5360566" y="1133091"/>
                <a:ext cx="242337" cy="140000"/>
              </a:xfrm>
              <a:custGeom>
                <a:avLst/>
                <a:gdLst/>
                <a:ahLst/>
                <a:cxnLst/>
                <a:rect l="l" t="t" r="r" b="b"/>
                <a:pathLst>
                  <a:path w="11376" h="6572" extrusionOk="0">
                    <a:moveTo>
                      <a:pt x="11375" y="1"/>
                    </a:moveTo>
                    <a:cubicBezTo>
                      <a:pt x="11309" y="1"/>
                      <a:pt x="11275" y="34"/>
                      <a:pt x="11242" y="34"/>
                    </a:cubicBezTo>
                    <a:lnTo>
                      <a:pt x="10875" y="201"/>
                    </a:lnTo>
                    <a:cubicBezTo>
                      <a:pt x="10575" y="301"/>
                      <a:pt x="10141" y="501"/>
                      <a:pt x="9607" y="768"/>
                    </a:cubicBezTo>
                    <a:cubicBezTo>
                      <a:pt x="8507" y="1235"/>
                      <a:pt x="7039" y="2002"/>
                      <a:pt x="5471" y="2903"/>
                    </a:cubicBezTo>
                    <a:cubicBezTo>
                      <a:pt x="3870" y="3803"/>
                      <a:pt x="2502" y="4704"/>
                      <a:pt x="1535" y="5404"/>
                    </a:cubicBezTo>
                    <a:cubicBezTo>
                      <a:pt x="1035" y="5738"/>
                      <a:pt x="668" y="6038"/>
                      <a:pt x="401" y="6238"/>
                    </a:cubicBezTo>
                    <a:lnTo>
                      <a:pt x="101" y="6472"/>
                    </a:lnTo>
                    <a:lnTo>
                      <a:pt x="1" y="6572"/>
                    </a:lnTo>
                    <a:cubicBezTo>
                      <a:pt x="1" y="6572"/>
                      <a:pt x="34" y="6539"/>
                      <a:pt x="101" y="6505"/>
                    </a:cubicBezTo>
                    <a:lnTo>
                      <a:pt x="401" y="6272"/>
                    </a:lnTo>
                    <a:cubicBezTo>
                      <a:pt x="701" y="6105"/>
                      <a:pt x="1068" y="5805"/>
                      <a:pt x="1568" y="5471"/>
                    </a:cubicBezTo>
                    <a:cubicBezTo>
                      <a:pt x="2536" y="4771"/>
                      <a:pt x="3937" y="3870"/>
                      <a:pt x="5504" y="2969"/>
                    </a:cubicBezTo>
                    <a:cubicBezTo>
                      <a:pt x="7072" y="2069"/>
                      <a:pt x="8540" y="1301"/>
                      <a:pt x="9607" y="801"/>
                    </a:cubicBezTo>
                    <a:cubicBezTo>
                      <a:pt x="10174" y="568"/>
                      <a:pt x="10608" y="334"/>
                      <a:pt x="10908" y="201"/>
                    </a:cubicBezTo>
                    <a:lnTo>
                      <a:pt x="11242" y="67"/>
                    </a:lnTo>
                    <a:lnTo>
                      <a:pt x="11375" y="1"/>
                    </a:ln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477" name="Google Shape;477;p33"/>
              <p:cNvSpPr/>
              <p:nvPr/>
            </p:nvSpPr>
            <p:spPr>
              <a:xfrm>
                <a:off x="5936924" y="998062"/>
                <a:ext cx="125791" cy="19918"/>
              </a:xfrm>
              <a:custGeom>
                <a:avLst/>
                <a:gdLst/>
                <a:ahLst/>
                <a:cxnLst/>
                <a:rect l="l" t="t" r="r" b="b"/>
                <a:pathLst>
                  <a:path w="5905" h="935" extrusionOk="0">
                    <a:moveTo>
                      <a:pt x="0" y="1"/>
                    </a:moveTo>
                    <a:cubicBezTo>
                      <a:pt x="67" y="34"/>
                      <a:pt x="134" y="34"/>
                      <a:pt x="234" y="34"/>
                    </a:cubicBezTo>
                    <a:lnTo>
                      <a:pt x="867" y="101"/>
                    </a:lnTo>
                    <a:cubicBezTo>
                      <a:pt x="1401" y="167"/>
                      <a:pt x="2102" y="267"/>
                      <a:pt x="2936" y="401"/>
                    </a:cubicBezTo>
                    <a:cubicBezTo>
                      <a:pt x="3770" y="501"/>
                      <a:pt x="4503" y="668"/>
                      <a:pt x="5037" y="768"/>
                    </a:cubicBezTo>
                    <a:lnTo>
                      <a:pt x="5671" y="901"/>
                    </a:lnTo>
                    <a:cubicBezTo>
                      <a:pt x="5738" y="901"/>
                      <a:pt x="5804" y="935"/>
                      <a:pt x="5904" y="935"/>
                    </a:cubicBezTo>
                    <a:cubicBezTo>
                      <a:pt x="5804" y="901"/>
                      <a:pt x="5738" y="901"/>
                      <a:pt x="5671" y="868"/>
                    </a:cubicBezTo>
                    <a:lnTo>
                      <a:pt x="5037" y="734"/>
                    </a:lnTo>
                    <a:cubicBezTo>
                      <a:pt x="4503" y="568"/>
                      <a:pt x="3736" y="434"/>
                      <a:pt x="2969" y="301"/>
                    </a:cubicBezTo>
                    <a:cubicBezTo>
                      <a:pt x="2168" y="167"/>
                      <a:pt x="1401" y="101"/>
                      <a:pt x="867" y="34"/>
                    </a:cubicBezTo>
                    <a:cubicBezTo>
                      <a:pt x="601" y="1"/>
                      <a:pt x="367" y="1"/>
                      <a:pt x="234"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478" name="Google Shape;478;p33"/>
              <p:cNvSpPr/>
              <p:nvPr/>
            </p:nvSpPr>
            <p:spPr>
              <a:xfrm>
                <a:off x="5958228" y="1010653"/>
                <a:ext cx="8564" cy="9032"/>
              </a:xfrm>
              <a:custGeom>
                <a:avLst/>
                <a:gdLst/>
                <a:ahLst/>
                <a:cxnLst/>
                <a:rect l="l" t="t" r="r" b="b"/>
                <a:pathLst>
                  <a:path w="402" h="424" extrusionOk="0">
                    <a:moveTo>
                      <a:pt x="182" y="1"/>
                    </a:moveTo>
                    <a:cubicBezTo>
                      <a:pt x="122" y="1"/>
                      <a:pt x="101" y="43"/>
                      <a:pt x="101" y="43"/>
                    </a:cubicBezTo>
                    <a:lnTo>
                      <a:pt x="234" y="43"/>
                    </a:lnTo>
                    <a:cubicBezTo>
                      <a:pt x="268" y="77"/>
                      <a:pt x="301" y="110"/>
                      <a:pt x="301" y="143"/>
                    </a:cubicBezTo>
                    <a:cubicBezTo>
                      <a:pt x="330" y="230"/>
                      <a:pt x="259" y="317"/>
                      <a:pt x="174" y="317"/>
                    </a:cubicBezTo>
                    <a:cubicBezTo>
                      <a:pt x="161" y="317"/>
                      <a:pt x="148" y="315"/>
                      <a:pt x="134" y="310"/>
                    </a:cubicBezTo>
                    <a:cubicBezTo>
                      <a:pt x="101" y="310"/>
                      <a:pt x="68" y="277"/>
                      <a:pt x="68" y="210"/>
                    </a:cubicBezTo>
                    <a:lnTo>
                      <a:pt x="68" y="110"/>
                    </a:lnTo>
                    <a:cubicBezTo>
                      <a:pt x="60" y="102"/>
                      <a:pt x="52" y="98"/>
                      <a:pt x="44" y="98"/>
                    </a:cubicBezTo>
                    <a:cubicBezTo>
                      <a:pt x="20" y="98"/>
                      <a:pt x="1" y="142"/>
                      <a:pt x="1" y="244"/>
                    </a:cubicBezTo>
                    <a:cubicBezTo>
                      <a:pt x="1" y="310"/>
                      <a:pt x="68" y="377"/>
                      <a:pt x="101" y="410"/>
                    </a:cubicBezTo>
                    <a:cubicBezTo>
                      <a:pt x="128" y="419"/>
                      <a:pt x="152" y="423"/>
                      <a:pt x="175" y="423"/>
                    </a:cubicBezTo>
                    <a:cubicBezTo>
                      <a:pt x="237" y="423"/>
                      <a:pt x="286" y="392"/>
                      <a:pt x="334" y="344"/>
                    </a:cubicBezTo>
                    <a:cubicBezTo>
                      <a:pt x="401" y="277"/>
                      <a:pt x="401" y="210"/>
                      <a:pt x="401" y="110"/>
                    </a:cubicBezTo>
                    <a:cubicBezTo>
                      <a:pt x="368" y="77"/>
                      <a:pt x="301" y="10"/>
                      <a:pt x="234" y="10"/>
                    </a:cubicBezTo>
                    <a:cubicBezTo>
                      <a:pt x="214" y="3"/>
                      <a:pt x="197" y="1"/>
                      <a:pt x="182"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479" name="Google Shape;479;p33"/>
              <p:cNvSpPr/>
              <p:nvPr/>
            </p:nvSpPr>
            <p:spPr>
              <a:xfrm>
                <a:off x="5552437" y="1159892"/>
                <a:ext cx="9970" cy="8755"/>
              </a:xfrm>
              <a:custGeom>
                <a:avLst/>
                <a:gdLst/>
                <a:ahLst/>
                <a:cxnLst/>
                <a:rect l="l" t="t" r="r" b="b"/>
                <a:pathLst>
                  <a:path w="468" h="411" extrusionOk="0">
                    <a:moveTo>
                      <a:pt x="199" y="1"/>
                    </a:moveTo>
                    <a:cubicBezTo>
                      <a:pt x="122" y="1"/>
                      <a:pt x="101" y="43"/>
                      <a:pt x="101" y="43"/>
                    </a:cubicBezTo>
                    <a:cubicBezTo>
                      <a:pt x="101" y="43"/>
                      <a:pt x="131" y="29"/>
                      <a:pt x="170" y="29"/>
                    </a:cubicBezTo>
                    <a:cubicBezTo>
                      <a:pt x="190" y="29"/>
                      <a:pt x="212" y="32"/>
                      <a:pt x="234" y="43"/>
                    </a:cubicBezTo>
                    <a:cubicBezTo>
                      <a:pt x="268" y="77"/>
                      <a:pt x="301" y="110"/>
                      <a:pt x="335" y="144"/>
                    </a:cubicBezTo>
                    <a:cubicBezTo>
                      <a:pt x="335" y="177"/>
                      <a:pt x="335" y="244"/>
                      <a:pt x="301" y="277"/>
                    </a:cubicBezTo>
                    <a:cubicBezTo>
                      <a:pt x="278" y="301"/>
                      <a:pt x="237" y="324"/>
                      <a:pt x="204" y="324"/>
                    </a:cubicBezTo>
                    <a:cubicBezTo>
                      <a:pt x="190" y="324"/>
                      <a:pt x="178" y="320"/>
                      <a:pt x="168" y="310"/>
                    </a:cubicBezTo>
                    <a:cubicBezTo>
                      <a:pt x="101" y="310"/>
                      <a:pt x="68" y="277"/>
                      <a:pt x="68" y="210"/>
                    </a:cubicBezTo>
                    <a:cubicBezTo>
                      <a:pt x="34" y="177"/>
                      <a:pt x="34" y="144"/>
                      <a:pt x="68" y="110"/>
                    </a:cubicBezTo>
                    <a:cubicBezTo>
                      <a:pt x="68" y="104"/>
                      <a:pt x="66" y="101"/>
                      <a:pt x="62" y="101"/>
                    </a:cubicBezTo>
                    <a:cubicBezTo>
                      <a:pt x="46" y="101"/>
                      <a:pt x="1" y="161"/>
                      <a:pt x="1" y="244"/>
                    </a:cubicBezTo>
                    <a:cubicBezTo>
                      <a:pt x="34" y="310"/>
                      <a:pt x="68" y="377"/>
                      <a:pt x="134" y="410"/>
                    </a:cubicBezTo>
                    <a:cubicBezTo>
                      <a:pt x="201" y="410"/>
                      <a:pt x="301" y="410"/>
                      <a:pt x="335" y="344"/>
                    </a:cubicBezTo>
                    <a:cubicBezTo>
                      <a:pt x="468" y="244"/>
                      <a:pt x="401" y="43"/>
                      <a:pt x="268" y="10"/>
                    </a:cubicBezTo>
                    <a:cubicBezTo>
                      <a:pt x="241" y="3"/>
                      <a:pt x="218" y="1"/>
                      <a:pt x="199"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480" name="Google Shape;480;p33"/>
              <p:cNvSpPr/>
              <p:nvPr/>
            </p:nvSpPr>
            <p:spPr>
              <a:xfrm>
                <a:off x="5482216" y="1198986"/>
                <a:ext cx="9139" cy="8500"/>
              </a:xfrm>
              <a:custGeom>
                <a:avLst/>
                <a:gdLst/>
                <a:ahLst/>
                <a:cxnLst/>
                <a:rect l="l" t="t" r="r" b="b"/>
                <a:pathLst>
                  <a:path w="429" h="399" extrusionOk="0">
                    <a:moveTo>
                      <a:pt x="209" y="0"/>
                    </a:moveTo>
                    <a:cubicBezTo>
                      <a:pt x="149" y="0"/>
                      <a:pt x="128" y="43"/>
                      <a:pt x="128" y="43"/>
                    </a:cubicBezTo>
                    <a:lnTo>
                      <a:pt x="261" y="43"/>
                    </a:lnTo>
                    <a:cubicBezTo>
                      <a:pt x="295" y="76"/>
                      <a:pt x="328" y="110"/>
                      <a:pt x="328" y="143"/>
                    </a:cubicBezTo>
                    <a:cubicBezTo>
                      <a:pt x="362" y="177"/>
                      <a:pt x="328" y="243"/>
                      <a:pt x="295" y="277"/>
                    </a:cubicBezTo>
                    <a:cubicBezTo>
                      <a:pt x="271" y="300"/>
                      <a:pt x="248" y="324"/>
                      <a:pt x="212" y="324"/>
                    </a:cubicBezTo>
                    <a:cubicBezTo>
                      <a:pt x="198" y="324"/>
                      <a:pt x="181" y="320"/>
                      <a:pt x="161" y="310"/>
                    </a:cubicBezTo>
                    <a:cubicBezTo>
                      <a:pt x="128" y="310"/>
                      <a:pt x="95" y="277"/>
                      <a:pt x="95" y="243"/>
                    </a:cubicBezTo>
                    <a:cubicBezTo>
                      <a:pt x="61" y="177"/>
                      <a:pt x="61" y="143"/>
                      <a:pt x="95" y="110"/>
                    </a:cubicBezTo>
                    <a:cubicBezTo>
                      <a:pt x="89" y="104"/>
                      <a:pt x="82" y="101"/>
                      <a:pt x="75" y="101"/>
                    </a:cubicBezTo>
                    <a:cubicBezTo>
                      <a:pt x="41" y="101"/>
                      <a:pt x="0" y="161"/>
                      <a:pt x="28" y="243"/>
                    </a:cubicBezTo>
                    <a:cubicBezTo>
                      <a:pt x="28" y="310"/>
                      <a:pt x="95" y="377"/>
                      <a:pt x="161" y="377"/>
                    </a:cubicBezTo>
                    <a:cubicBezTo>
                      <a:pt x="189" y="390"/>
                      <a:pt x="217" y="399"/>
                      <a:pt x="244" y="399"/>
                    </a:cubicBezTo>
                    <a:cubicBezTo>
                      <a:pt x="283" y="399"/>
                      <a:pt x="322" y="382"/>
                      <a:pt x="362" y="343"/>
                    </a:cubicBezTo>
                    <a:cubicBezTo>
                      <a:pt x="428" y="277"/>
                      <a:pt x="428" y="210"/>
                      <a:pt x="428" y="110"/>
                    </a:cubicBezTo>
                    <a:cubicBezTo>
                      <a:pt x="395" y="76"/>
                      <a:pt x="328" y="10"/>
                      <a:pt x="261" y="10"/>
                    </a:cubicBezTo>
                    <a:cubicBezTo>
                      <a:pt x="241" y="3"/>
                      <a:pt x="224" y="0"/>
                      <a:pt x="209"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481" name="Google Shape;481;p33"/>
              <p:cNvSpPr/>
              <p:nvPr/>
            </p:nvSpPr>
            <p:spPr>
              <a:xfrm>
                <a:off x="5403197" y="1245878"/>
                <a:ext cx="9267" cy="9032"/>
              </a:xfrm>
              <a:custGeom>
                <a:avLst/>
                <a:gdLst/>
                <a:ahLst/>
                <a:cxnLst/>
                <a:rect l="l" t="t" r="r" b="b"/>
                <a:pathLst>
                  <a:path w="435" h="424" extrusionOk="0">
                    <a:moveTo>
                      <a:pt x="199" y="1"/>
                    </a:moveTo>
                    <a:cubicBezTo>
                      <a:pt x="122" y="1"/>
                      <a:pt x="101" y="44"/>
                      <a:pt x="101" y="44"/>
                    </a:cubicBezTo>
                    <a:cubicBezTo>
                      <a:pt x="101" y="44"/>
                      <a:pt x="131" y="29"/>
                      <a:pt x="170" y="29"/>
                    </a:cubicBezTo>
                    <a:cubicBezTo>
                      <a:pt x="190" y="29"/>
                      <a:pt x="212" y="33"/>
                      <a:pt x="234" y="44"/>
                    </a:cubicBezTo>
                    <a:cubicBezTo>
                      <a:pt x="268" y="77"/>
                      <a:pt x="301" y="110"/>
                      <a:pt x="335" y="144"/>
                    </a:cubicBezTo>
                    <a:cubicBezTo>
                      <a:pt x="335" y="177"/>
                      <a:pt x="335" y="244"/>
                      <a:pt x="301" y="277"/>
                    </a:cubicBezTo>
                    <a:cubicBezTo>
                      <a:pt x="278" y="301"/>
                      <a:pt x="237" y="324"/>
                      <a:pt x="204" y="324"/>
                    </a:cubicBezTo>
                    <a:cubicBezTo>
                      <a:pt x="190" y="324"/>
                      <a:pt x="178" y="320"/>
                      <a:pt x="168" y="311"/>
                    </a:cubicBezTo>
                    <a:cubicBezTo>
                      <a:pt x="101" y="311"/>
                      <a:pt x="68" y="277"/>
                      <a:pt x="68" y="244"/>
                    </a:cubicBezTo>
                    <a:cubicBezTo>
                      <a:pt x="34" y="177"/>
                      <a:pt x="34" y="144"/>
                      <a:pt x="68" y="110"/>
                    </a:cubicBezTo>
                    <a:cubicBezTo>
                      <a:pt x="62" y="105"/>
                      <a:pt x="56" y="102"/>
                      <a:pt x="51" y="102"/>
                    </a:cubicBezTo>
                    <a:cubicBezTo>
                      <a:pt x="24" y="102"/>
                      <a:pt x="1" y="167"/>
                      <a:pt x="1" y="277"/>
                    </a:cubicBezTo>
                    <a:cubicBezTo>
                      <a:pt x="34" y="311"/>
                      <a:pt x="68" y="377"/>
                      <a:pt x="134" y="411"/>
                    </a:cubicBezTo>
                    <a:cubicBezTo>
                      <a:pt x="152" y="420"/>
                      <a:pt x="173" y="424"/>
                      <a:pt x="193" y="424"/>
                    </a:cubicBezTo>
                    <a:cubicBezTo>
                      <a:pt x="250" y="424"/>
                      <a:pt x="310" y="393"/>
                      <a:pt x="335" y="344"/>
                    </a:cubicBezTo>
                    <a:cubicBezTo>
                      <a:pt x="401" y="277"/>
                      <a:pt x="435" y="210"/>
                      <a:pt x="401" y="110"/>
                    </a:cubicBezTo>
                    <a:cubicBezTo>
                      <a:pt x="368" y="77"/>
                      <a:pt x="301" y="10"/>
                      <a:pt x="268" y="10"/>
                    </a:cubicBezTo>
                    <a:cubicBezTo>
                      <a:pt x="241" y="4"/>
                      <a:pt x="218" y="1"/>
                      <a:pt x="199"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482" name="Google Shape;482;p33"/>
              <p:cNvSpPr/>
              <p:nvPr/>
            </p:nvSpPr>
            <p:spPr>
              <a:xfrm>
                <a:off x="6000880" y="1019388"/>
                <a:ext cx="9245" cy="8841"/>
              </a:xfrm>
              <a:custGeom>
                <a:avLst/>
                <a:gdLst/>
                <a:ahLst/>
                <a:cxnLst/>
                <a:rect l="l" t="t" r="r" b="b"/>
                <a:pathLst>
                  <a:path w="434" h="415" extrusionOk="0">
                    <a:moveTo>
                      <a:pt x="267" y="0"/>
                    </a:moveTo>
                    <a:cubicBezTo>
                      <a:pt x="167" y="0"/>
                      <a:pt x="100" y="67"/>
                      <a:pt x="100" y="67"/>
                    </a:cubicBezTo>
                    <a:cubicBezTo>
                      <a:pt x="100" y="67"/>
                      <a:pt x="130" y="52"/>
                      <a:pt x="170" y="52"/>
                    </a:cubicBezTo>
                    <a:cubicBezTo>
                      <a:pt x="189" y="52"/>
                      <a:pt x="212" y="56"/>
                      <a:pt x="234" y="67"/>
                    </a:cubicBezTo>
                    <a:cubicBezTo>
                      <a:pt x="267" y="67"/>
                      <a:pt x="301" y="100"/>
                      <a:pt x="334" y="134"/>
                    </a:cubicBezTo>
                    <a:cubicBezTo>
                      <a:pt x="334" y="200"/>
                      <a:pt x="334" y="234"/>
                      <a:pt x="301" y="267"/>
                    </a:cubicBezTo>
                    <a:cubicBezTo>
                      <a:pt x="267" y="334"/>
                      <a:pt x="200" y="334"/>
                      <a:pt x="167" y="334"/>
                    </a:cubicBezTo>
                    <a:cubicBezTo>
                      <a:pt x="134" y="301"/>
                      <a:pt x="100" y="267"/>
                      <a:pt x="67" y="234"/>
                    </a:cubicBezTo>
                    <a:cubicBezTo>
                      <a:pt x="67" y="200"/>
                      <a:pt x="67" y="134"/>
                      <a:pt x="67" y="100"/>
                    </a:cubicBezTo>
                    <a:cubicBezTo>
                      <a:pt x="67" y="100"/>
                      <a:pt x="0" y="134"/>
                      <a:pt x="0" y="267"/>
                    </a:cubicBezTo>
                    <a:cubicBezTo>
                      <a:pt x="34" y="334"/>
                      <a:pt x="67" y="367"/>
                      <a:pt x="134" y="401"/>
                    </a:cubicBezTo>
                    <a:cubicBezTo>
                      <a:pt x="153" y="410"/>
                      <a:pt x="176" y="414"/>
                      <a:pt x="199" y="414"/>
                    </a:cubicBezTo>
                    <a:cubicBezTo>
                      <a:pt x="256" y="414"/>
                      <a:pt x="320" y="391"/>
                      <a:pt x="367" y="367"/>
                    </a:cubicBezTo>
                    <a:cubicBezTo>
                      <a:pt x="401" y="301"/>
                      <a:pt x="434" y="200"/>
                      <a:pt x="401" y="134"/>
                    </a:cubicBezTo>
                    <a:cubicBezTo>
                      <a:pt x="367" y="67"/>
                      <a:pt x="334" y="34"/>
                      <a:pt x="267"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483" name="Google Shape;483;p33"/>
              <p:cNvSpPr/>
              <p:nvPr/>
            </p:nvSpPr>
            <p:spPr>
              <a:xfrm>
                <a:off x="5877228" y="1002025"/>
                <a:ext cx="31442" cy="35149"/>
              </a:xfrm>
              <a:custGeom>
                <a:avLst/>
                <a:gdLst/>
                <a:ahLst/>
                <a:cxnLst/>
                <a:rect l="l" t="t" r="r" b="b"/>
                <a:pathLst>
                  <a:path w="1476" h="1650" extrusionOk="0">
                    <a:moveTo>
                      <a:pt x="913" y="1"/>
                    </a:moveTo>
                    <a:cubicBezTo>
                      <a:pt x="685" y="1"/>
                      <a:pt x="376" y="139"/>
                      <a:pt x="200" y="315"/>
                    </a:cubicBezTo>
                    <a:cubicBezTo>
                      <a:pt x="0" y="548"/>
                      <a:pt x="34" y="1649"/>
                      <a:pt x="34" y="1649"/>
                    </a:cubicBezTo>
                    <a:lnTo>
                      <a:pt x="534" y="1349"/>
                    </a:lnTo>
                    <a:lnTo>
                      <a:pt x="567" y="615"/>
                    </a:lnTo>
                    <a:lnTo>
                      <a:pt x="867" y="415"/>
                    </a:lnTo>
                    <a:cubicBezTo>
                      <a:pt x="1001" y="515"/>
                      <a:pt x="1134" y="615"/>
                      <a:pt x="1301" y="715"/>
                    </a:cubicBezTo>
                    <a:cubicBezTo>
                      <a:pt x="1312" y="719"/>
                      <a:pt x="1322" y="721"/>
                      <a:pt x="1330" y="721"/>
                    </a:cubicBezTo>
                    <a:cubicBezTo>
                      <a:pt x="1476" y="721"/>
                      <a:pt x="1259" y="206"/>
                      <a:pt x="1101" y="48"/>
                    </a:cubicBezTo>
                    <a:cubicBezTo>
                      <a:pt x="1052" y="15"/>
                      <a:pt x="986" y="1"/>
                      <a:pt x="913" y="1"/>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484" name="Google Shape;484;p33"/>
              <p:cNvSpPr/>
              <p:nvPr/>
            </p:nvSpPr>
            <p:spPr>
              <a:xfrm>
                <a:off x="5894996" y="1017960"/>
                <a:ext cx="4985" cy="7136"/>
              </a:xfrm>
              <a:custGeom>
                <a:avLst/>
                <a:gdLst/>
                <a:ahLst/>
                <a:cxnLst/>
                <a:rect l="l" t="t" r="r" b="b"/>
                <a:pathLst>
                  <a:path w="234" h="335" extrusionOk="0">
                    <a:moveTo>
                      <a:pt x="100" y="1"/>
                    </a:moveTo>
                    <a:lnTo>
                      <a:pt x="0" y="134"/>
                    </a:lnTo>
                    <a:lnTo>
                      <a:pt x="100" y="334"/>
                    </a:lnTo>
                    <a:lnTo>
                      <a:pt x="234" y="234"/>
                    </a:lnTo>
                    <a:lnTo>
                      <a:pt x="100" y="1"/>
                    </a:ln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485" name="Google Shape;485;p33"/>
              <p:cNvSpPr/>
              <p:nvPr/>
            </p:nvSpPr>
            <p:spPr>
              <a:xfrm>
                <a:off x="5885046" y="1008586"/>
                <a:ext cx="14614" cy="12441"/>
              </a:xfrm>
              <a:custGeom>
                <a:avLst/>
                <a:gdLst/>
                <a:ahLst/>
                <a:cxnLst/>
                <a:rect l="l" t="t" r="r" b="b"/>
                <a:pathLst>
                  <a:path w="686" h="584" extrusionOk="0">
                    <a:moveTo>
                      <a:pt x="353" y="1"/>
                    </a:moveTo>
                    <a:cubicBezTo>
                      <a:pt x="335" y="1"/>
                      <a:pt x="318" y="3"/>
                      <a:pt x="300" y="7"/>
                    </a:cubicBezTo>
                    <a:cubicBezTo>
                      <a:pt x="33" y="107"/>
                      <a:pt x="0" y="441"/>
                      <a:pt x="234" y="541"/>
                    </a:cubicBezTo>
                    <a:cubicBezTo>
                      <a:pt x="278" y="570"/>
                      <a:pt x="326" y="584"/>
                      <a:pt x="373" y="584"/>
                    </a:cubicBezTo>
                    <a:cubicBezTo>
                      <a:pt x="536" y="584"/>
                      <a:pt x="686" y="422"/>
                      <a:pt x="634" y="240"/>
                    </a:cubicBezTo>
                    <a:cubicBezTo>
                      <a:pt x="605" y="95"/>
                      <a:pt x="475" y="1"/>
                      <a:pt x="353"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486" name="Google Shape;486;p33"/>
              <p:cNvSpPr/>
              <p:nvPr/>
            </p:nvSpPr>
            <p:spPr>
              <a:xfrm>
                <a:off x="5699546" y="860370"/>
                <a:ext cx="157063" cy="226531"/>
              </a:xfrm>
              <a:custGeom>
                <a:avLst/>
                <a:gdLst/>
                <a:ahLst/>
                <a:cxnLst/>
                <a:rect l="l" t="t" r="r" b="b"/>
                <a:pathLst>
                  <a:path w="7373" h="10634" extrusionOk="0">
                    <a:moveTo>
                      <a:pt x="3116" y="1"/>
                    </a:moveTo>
                    <a:cubicBezTo>
                      <a:pt x="3036" y="1"/>
                      <a:pt x="2953" y="9"/>
                      <a:pt x="2870" y="26"/>
                    </a:cubicBezTo>
                    <a:cubicBezTo>
                      <a:pt x="1202" y="126"/>
                      <a:pt x="1" y="1660"/>
                      <a:pt x="334" y="3295"/>
                    </a:cubicBezTo>
                    <a:cubicBezTo>
                      <a:pt x="334" y="3328"/>
                      <a:pt x="334" y="3361"/>
                      <a:pt x="334" y="3395"/>
                    </a:cubicBezTo>
                    <a:cubicBezTo>
                      <a:pt x="401" y="3628"/>
                      <a:pt x="501" y="3895"/>
                      <a:pt x="635" y="4129"/>
                    </a:cubicBezTo>
                    <a:cubicBezTo>
                      <a:pt x="902" y="4562"/>
                      <a:pt x="1235" y="4929"/>
                      <a:pt x="1635" y="5229"/>
                    </a:cubicBezTo>
                    <a:cubicBezTo>
                      <a:pt x="2803" y="6063"/>
                      <a:pt x="3170" y="5963"/>
                      <a:pt x="3503" y="6564"/>
                    </a:cubicBezTo>
                    <a:cubicBezTo>
                      <a:pt x="3837" y="7197"/>
                      <a:pt x="4004" y="7298"/>
                      <a:pt x="3770" y="7698"/>
                    </a:cubicBezTo>
                    <a:cubicBezTo>
                      <a:pt x="3537" y="7798"/>
                      <a:pt x="3303" y="7965"/>
                      <a:pt x="3136" y="8165"/>
                    </a:cubicBezTo>
                    <a:cubicBezTo>
                      <a:pt x="2970" y="8398"/>
                      <a:pt x="2803" y="8598"/>
                      <a:pt x="3070" y="9366"/>
                    </a:cubicBezTo>
                    <a:cubicBezTo>
                      <a:pt x="3337" y="10133"/>
                      <a:pt x="3503" y="10633"/>
                      <a:pt x="3503" y="10633"/>
                    </a:cubicBezTo>
                    <a:cubicBezTo>
                      <a:pt x="4838" y="10166"/>
                      <a:pt x="6139" y="9599"/>
                      <a:pt x="7373" y="8899"/>
                    </a:cubicBezTo>
                    <a:lnTo>
                      <a:pt x="6472" y="7031"/>
                    </a:lnTo>
                    <a:cubicBezTo>
                      <a:pt x="6361" y="6892"/>
                      <a:pt x="6203" y="6822"/>
                      <a:pt x="6038" y="6822"/>
                    </a:cubicBezTo>
                    <a:cubicBezTo>
                      <a:pt x="6005" y="6822"/>
                      <a:pt x="5972" y="6825"/>
                      <a:pt x="5938" y="6831"/>
                    </a:cubicBezTo>
                    <a:cubicBezTo>
                      <a:pt x="5685" y="6881"/>
                      <a:pt x="5355" y="7009"/>
                      <a:pt x="5167" y="7009"/>
                    </a:cubicBezTo>
                    <a:cubicBezTo>
                      <a:pt x="5107" y="7009"/>
                      <a:pt x="5062" y="6996"/>
                      <a:pt x="5038" y="6964"/>
                    </a:cubicBezTo>
                    <a:cubicBezTo>
                      <a:pt x="4938" y="6797"/>
                      <a:pt x="5004" y="6697"/>
                      <a:pt x="5004" y="6697"/>
                    </a:cubicBezTo>
                    <a:cubicBezTo>
                      <a:pt x="5338" y="6697"/>
                      <a:pt x="5672" y="6597"/>
                      <a:pt x="5938" y="6397"/>
                    </a:cubicBezTo>
                    <a:cubicBezTo>
                      <a:pt x="6205" y="6097"/>
                      <a:pt x="6539" y="5696"/>
                      <a:pt x="6472" y="5396"/>
                    </a:cubicBezTo>
                    <a:cubicBezTo>
                      <a:pt x="6439" y="4963"/>
                      <a:pt x="6339" y="4496"/>
                      <a:pt x="6205" y="4062"/>
                    </a:cubicBezTo>
                    <a:cubicBezTo>
                      <a:pt x="6372" y="3461"/>
                      <a:pt x="6372" y="2828"/>
                      <a:pt x="6139" y="2261"/>
                    </a:cubicBezTo>
                    <a:cubicBezTo>
                      <a:pt x="5738" y="1160"/>
                      <a:pt x="4437" y="26"/>
                      <a:pt x="3337" y="26"/>
                    </a:cubicBezTo>
                    <a:cubicBezTo>
                      <a:pt x="3270" y="9"/>
                      <a:pt x="3195" y="1"/>
                      <a:pt x="3116" y="1"/>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487" name="Google Shape;487;p33"/>
              <p:cNvSpPr/>
              <p:nvPr/>
            </p:nvSpPr>
            <p:spPr>
              <a:xfrm>
                <a:off x="5744328" y="918872"/>
                <a:ext cx="51893" cy="37471"/>
              </a:xfrm>
              <a:custGeom>
                <a:avLst/>
                <a:gdLst/>
                <a:ahLst/>
                <a:cxnLst/>
                <a:rect l="l" t="t" r="r" b="b"/>
                <a:pathLst>
                  <a:path w="2436" h="1759" extrusionOk="0">
                    <a:moveTo>
                      <a:pt x="1101" y="1"/>
                    </a:moveTo>
                    <a:cubicBezTo>
                      <a:pt x="521" y="1"/>
                      <a:pt x="0" y="415"/>
                      <a:pt x="0" y="415"/>
                    </a:cubicBezTo>
                    <a:cubicBezTo>
                      <a:pt x="178" y="1484"/>
                      <a:pt x="757" y="1759"/>
                      <a:pt x="1306" y="1759"/>
                    </a:cubicBezTo>
                    <a:cubicBezTo>
                      <a:pt x="1888" y="1759"/>
                      <a:pt x="2435" y="1449"/>
                      <a:pt x="2435" y="1449"/>
                    </a:cubicBezTo>
                    <a:cubicBezTo>
                      <a:pt x="2142" y="308"/>
                      <a:pt x="1599" y="1"/>
                      <a:pt x="1101"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488" name="Google Shape;488;p33"/>
              <p:cNvSpPr/>
              <p:nvPr/>
            </p:nvSpPr>
            <p:spPr>
              <a:xfrm>
                <a:off x="5779140" y="896439"/>
                <a:ext cx="63971" cy="45502"/>
              </a:xfrm>
              <a:custGeom>
                <a:avLst/>
                <a:gdLst/>
                <a:ahLst/>
                <a:cxnLst/>
                <a:rect l="l" t="t" r="r" b="b"/>
                <a:pathLst>
                  <a:path w="3003" h="2136" extrusionOk="0">
                    <a:moveTo>
                      <a:pt x="1569" y="1"/>
                    </a:moveTo>
                    <a:cubicBezTo>
                      <a:pt x="1" y="401"/>
                      <a:pt x="1669" y="2135"/>
                      <a:pt x="1669" y="2135"/>
                    </a:cubicBezTo>
                    <a:cubicBezTo>
                      <a:pt x="3003" y="1135"/>
                      <a:pt x="1569" y="1"/>
                      <a:pt x="1569"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489" name="Google Shape;489;p33"/>
              <p:cNvSpPr/>
              <p:nvPr/>
            </p:nvSpPr>
            <p:spPr>
              <a:xfrm>
                <a:off x="5718741" y="890473"/>
                <a:ext cx="15657" cy="14614"/>
              </a:xfrm>
              <a:custGeom>
                <a:avLst/>
                <a:gdLst/>
                <a:ahLst/>
                <a:cxnLst/>
                <a:rect l="l" t="t" r="r" b="b"/>
                <a:pathLst>
                  <a:path w="735" h="686" extrusionOk="0">
                    <a:moveTo>
                      <a:pt x="387" y="1"/>
                    </a:moveTo>
                    <a:cubicBezTo>
                      <a:pt x="329" y="1"/>
                      <a:pt x="272" y="20"/>
                      <a:pt x="214" y="52"/>
                    </a:cubicBezTo>
                    <a:lnTo>
                      <a:pt x="214" y="52"/>
                    </a:lnTo>
                    <a:cubicBezTo>
                      <a:pt x="62" y="94"/>
                      <a:pt x="1" y="254"/>
                      <a:pt x="1" y="414"/>
                    </a:cubicBezTo>
                    <a:cubicBezTo>
                      <a:pt x="49" y="593"/>
                      <a:pt x="210" y="685"/>
                      <a:pt x="365" y="685"/>
                    </a:cubicBezTo>
                    <a:cubicBezTo>
                      <a:pt x="528" y="685"/>
                      <a:pt x="684" y="585"/>
                      <a:pt x="701" y="381"/>
                    </a:cubicBezTo>
                    <a:cubicBezTo>
                      <a:pt x="734" y="214"/>
                      <a:pt x="634" y="80"/>
                      <a:pt x="468" y="14"/>
                    </a:cubicBezTo>
                    <a:cubicBezTo>
                      <a:pt x="441" y="5"/>
                      <a:pt x="414" y="1"/>
                      <a:pt x="387" y="1"/>
                    </a:cubicBezTo>
                    <a:close/>
                  </a:path>
                </a:pathLst>
              </a:custGeom>
              <a:solidFill>
                <a:srgbClr val="0E2124">
                  <a:alpha val="14550"/>
                </a:srgbClr>
              </a:solidFill>
              <a:ln>
                <a:noFill/>
              </a:ln>
            </p:spPr>
            <p:txBody>
              <a:bodyPr spcFirstLastPara="1" wrap="square" lIns="182850" tIns="182850" rIns="182850" bIns="182850" anchor="ctr" anchorCtr="0">
                <a:noAutofit/>
              </a:bodyPr>
              <a:lstStyle/>
              <a:p>
                <a:endParaRPr sz="3600"/>
              </a:p>
            </p:txBody>
          </p:sp>
          <p:sp>
            <p:nvSpPr>
              <p:cNvPr id="490" name="Google Shape;490;p33"/>
              <p:cNvSpPr/>
              <p:nvPr/>
            </p:nvSpPr>
            <p:spPr>
              <a:xfrm>
                <a:off x="5717953" y="910649"/>
                <a:ext cx="7200" cy="5070"/>
              </a:xfrm>
              <a:custGeom>
                <a:avLst/>
                <a:gdLst/>
                <a:ahLst/>
                <a:cxnLst/>
                <a:rect l="l" t="t" r="r" b="b"/>
                <a:pathLst>
                  <a:path w="338" h="238" extrusionOk="0">
                    <a:moveTo>
                      <a:pt x="171" y="1"/>
                    </a:moveTo>
                    <a:lnTo>
                      <a:pt x="71" y="34"/>
                    </a:lnTo>
                    <a:cubicBezTo>
                      <a:pt x="1" y="128"/>
                      <a:pt x="111" y="237"/>
                      <a:pt x="206" y="237"/>
                    </a:cubicBezTo>
                    <a:cubicBezTo>
                      <a:pt x="247" y="237"/>
                      <a:pt x="284" y="217"/>
                      <a:pt x="304" y="167"/>
                    </a:cubicBezTo>
                    <a:cubicBezTo>
                      <a:pt x="338" y="101"/>
                      <a:pt x="271" y="1"/>
                      <a:pt x="171" y="1"/>
                    </a:cubicBezTo>
                    <a:close/>
                  </a:path>
                </a:pathLst>
              </a:custGeom>
              <a:solidFill>
                <a:srgbClr val="0E2124">
                  <a:alpha val="14550"/>
                </a:srgbClr>
              </a:solidFill>
              <a:ln>
                <a:noFill/>
              </a:ln>
            </p:spPr>
            <p:txBody>
              <a:bodyPr spcFirstLastPara="1" wrap="square" lIns="182850" tIns="182850" rIns="182850" bIns="182850" anchor="ctr" anchorCtr="0">
                <a:noAutofit/>
              </a:bodyPr>
              <a:lstStyle/>
              <a:p>
                <a:endParaRPr sz="3600"/>
              </a:p>
            </p:txBody>
          </p:sp>
          <p:sp>
            <p:nvSpPr>
              <p:cNvPr id="491" name="Google Shape;491;p33"/>
              <p:cNvSpPr/>
              <p:nvPr/>
            </p:nvSpPr>
            <p:spPr>
              <a:xfrm>
                <a:off x="5742198" y="936939"/>
                <a:ext cx="44075" cy="25456"/>
              </a:xfrm>
              <a:custGeom>
                <a:avLst/>
                <a:gdLst/>
                <a:ahLst/>
                <a:cxnLst/>
                <a:rect l="l" t="t" r="r" b="b"/>
                <a:pathLst>
                  <a:path w="2069" h="1195" extrusionOk="0">
                    <a:moveTo>
                      <a:pt x="0" y="1"/>
                    </a:moveTo>
                    <a:cubicBezTo>
                      <a:pt x="0" y="34"/>
                      <a:pt x="0" y="68"/>
                      <a:pt x="0" y="101"/>
                    </a:cubicBezTo>
                    <a:cubicBezTo>
                      <a:pt x="34" y="168"/>
                      <a:pt x="67" y="268"/>
                      <a:pt x="100" y="368"/>
                    </a:cubicBezTo>
                    <a:cubicBezTo>
                      <a:pt x="267" y="635"/>
                      <a:pt x="467" y="868"/>
                      <a:pt x="768" y="1035"/>
                    </a:cubicBezTo>
                    <a:cubicBezTo>
                      <a:pt x="963" y="1133"/>
                      <a:pt x="1194" y="1195"/>
                      <a:pt x="1422" y="1195"/>
                    </a:cubicBezTo>
                    <a:cubicBezTo>
                      <a:pt x="1505" y="1195"/>
                      <a:pt x="1588" y="1186"/>
                      <a:pt x="1668" y="1168"/>
                    </a:cubicBezTo>
                    <a:cubicBezTo>
                      <a:pt x="1768" y="1168"/>
                      <a:pt x="1868" y="1135"/>
                      <a:pt x="1968" y="1135"/>
                    </a:cubicBezTo>
                    <a:cubicBezTo>
                      <a:pt x="2002" y="1102"/>
                      <a:pt x="2035" y="1102"/>
                      <a:pt x="2068" y="1068"/>
                    </a:cubicBezTo>
                    <a:cubicBezTo>
                      <a:pt x="2035" y="1068"/>
                      <a:pt x="1902" y="1135"/>
                      <a:pt x="1702" y="1135"/>
                    </a:cubicBezTo>
                    <a:cubicBezTo>
                      <a:pt x="1650" y="1141"/>
                      <a:pt x="1598" y="1144"/>
                      <a:pt x="1545" y="1144"/>
                    </a:cubicBezTo>
                    <a:cubicBezTo>
                      <a:pt x="1289" y="1144"/>
                      <a:pt x="1022" y="1079"/>
                      <a:pt x="801" y="968"/>
                    </a:cubicBezTo>
                    <a:cubicBezTo>
                      <a:pt x="534" y="801"/>
                      <a:pt x="334" y="601"/>
                      <a:pt x="167" y="334"/>
                    </a:cubicBezTo>
                    <a:cubicBezTo>
                      <a:pt x="67" y="134"/>
                      <a:pt x="0" y="1"/>
                      <a:pt x="0"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492" name="Google Shape;492;p33"/>
              <p:cNvSpPr/>
              <p:nvPr/>
            </p:nvSpPr>
            <p:spPr>
              <a:xfrm>
                <a:off x="5752850" y="914633"/>
                <a:ext cx="33424" cy="7413"/>
              </a:xfrm>
              <a:custGeom>
                <a:avLst/>
                <a:gdLst/>
                <a:ahLst/>
                <a:cxnLst/>
                <a:rect l="l" t="t" r="r" b="b"/>
                <a:pathLst>
                  <a:path w="1569" h="348" extrusionOk="0">
                    <a:moveTo>
                      <a:pt x="647" y="0"/>
                    </a:moveTo>
                    <a:cubicBezTo>
                      <a:pt x="517" y="0"/>
                      <a:pt x="376" y="24"/>
                      <a:pt x="234" y="47"/>
                    </a:cubicBezTo>
                    <a:cubicBezTo>
                      <a:pt x="134" y="81"/>
                      <a:pt x="67" y="114"/>
                      <a:pt x="1" y="147"/>
                    </a:cubicBezTo>
                    <a:cubicBezTo>
                      <a:pt x="196" y="98"/>
                      <a:pt x="391" y="67"/>
                      <a:pt x="587" y="67"/>
                    </a:cubicBezTo>
                    <a:cubicBezTo>
                      <a:pt x="658" y="67"/>
                      <a:pt x="730" y="72"/>
                      <a:pt x="801" y="81"/>
                    </a:cubicBezTo>
                    <a:cubicBezTo>
                      <a:pt x="1068" y="114"/>
                      <a:pt x="1335" y="214"/>
                      <a:pt x="1568" y="347"/>
                    </a:cubicBezTo>
                    <a:cubicBezTo>
                      <a:pt x="1568" y="347"/>
                      <a:pt x="1468" y="281"/>
                      <a:pt x="1368" y="214"/>
                    </a:cubicBezTo>
                    <a:cubicBezTo>
                      <a:pt x="1202" y="114"/>
                      <a:pt x="1001" y="47"/>
                      <a:pt x="801" y="14"/>
                    </a:cubicBezTo>
                    <a:cubicBezTo>
                      <a:pt x="752" y="4"/>
                      <a:pt x="701" y="0"/>
                      <a:pt x="647"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493" name="Google Shape;493;p33"/>
              <p:cNvSpPr/>
              <p:nvPr/>
            </p:nvSpPr>
            <p:spPr>
              <a:xfrm>
                <a:off x="5795503" y="895736"/>
                <a:ext cx="7115" cy="26309"/>
              </a:xfrm>
              <a:custGeom>
                <a:avLst/>
                <a:gdLst/>
                <a:ahLst/>
                <a:cxnLst/>
                <a:rect l="l" t="t" r="r" b="b"/>
                <a:pathLst>
                  <a:path w="334" h="1235" extrusionOk="0">
                    <a:moveTo>
                      <a:pt x="334" y="0"/>
                    </a:moveTo>
                    <a:lnTo>
                      <a:pt x="334" y="0"/>
                    </a:lnTo>
                    <a:cubicBezTo>
                      <a:pt x="267" y="34"/>
                      <a:pt x="200" y="67"/>
                      <a:pt x="167" y="134"/>
                    </a:cubicBezTo>
                    <a:cubicBezTo>
                      <a:pt x="33" y="267"/>
                      <a:pt x="0" y="434"/>
                      <a:pt x="0" y="601"/>
                    </a:cubicBezTo>
                    <a:cubicBezTo>
                      <a:pt x="0" y="767"/>
                      <a:pt x="67" y="934"/>
                      <a:pt x="134" y="1068"/>
                    </a:cubicBezTo>
                    <a:cubicBezTo>
                      <a:pt x="200" y="1168"/>
                      <a:pt x="267" y="1234"/>
                      <a:pt x="267" y="1234"/>
                    </a:cubicBezTo>
                    <a:cubicBezTo>
                      <a:pt x="234" y="1168"/>
                      <a:pt x="234" y="1101"/>
                      <a:pt x="200" y="1034"/>
                    </a:cubicBezTo>
                    <a:cubicBezTo>
                      <a:pt x="134" y="867"/>
                      <a:pt x="100" y="734"/>
                      <a:pt x="67" y="567"/>
                    </a:cubicBezTo>
                    <a:cubicBezTo>
                      <a:pt x="67" y="434"/>
                      <a:pt x="100" y="267"/>
                      <a:pt x="200" y="167"/>
                    </a:cubicBezTo>
                    <a:cubicBezTo>
                      <a:pt x="267" y="67"/>
                      <a:pt x="334" y="0"/>
                      <a:pt x="334"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494" name="Google Shape;494;p33"/>
              <p:cNvSpPr/>
              <p:nvPr/>
            </p:nvSpPr>
            <p:spPr>
              <a:xfrm>
                <a:off x="5816807" y="929844"/>
                <a:ext cx="11397" cy="13527"/>
              </a:xfrm>
              <a:custGeom>
                <a:avLst/>
                <a:gdLst/>
                <a:ahLst/>
                <a:cxnLst/>
                <a:rect l="l" t="t" r="r" b="b"/>
                <a:pathLst>
                  <a:path w="535" h="635" extrusionOk="0">
                    <a:moveTo>
                      <a:pt x="535" y="0"/>
                    </a:moveTo>
                    <a:cubicBezTo>
                      <a:pt x="468" y="134"/>
                      <a:pt x="401" y="267"/>
                      <a:pt x="334" y="401"/>
                    </a:cubicBezTo>
                    <a:cubicBezTo>
                      <a:pt x="234" y="467"/>
                      <a:pt x="101" y="567"/>
                      <a:pt x="1" y="634"/>
                    </a:cubicBezTo>
                    <a:cubicBezTo>
                      <a:pt x="134" y="634"/>
                      <a:pt x="268" y="534"/>
                      <a:pt x="368" y="434"/>
                    </a:cubicBezTo>
                    <a:cubicBezTo>
                      <a:pt x="501" y="334"/>
                      <a:pt x="535" y="167"/>
                      <a:pt x="535"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495" name="Google Shape;495;p33"/>
              <p:cNvSpPr/>
              <p:nvPr/>
            </p:nvSpPr>
            <p:spPr>
              <a:xfrm>
                <a:off x="5786256" y="995228"/>
                <a:ext cx="31996" cy="8308"/>
              </a:xfrm>
              <a:custGeom>
                <a:avLst/>
                <a:gdLst/>
                <a:ahLst/>
                <a:cxnLst/>
                <a:rect l="l" t="t" r="r" b="b"/>
                <a:pathLst>
                  <a:path w="1502" h="390" extrusionOk="0">
                    <a:moveTo>
                      <a:pt x="0" y="0"/>
                    </a:moveTo>
                    <a:lnTo>
                      <a:pt x="0" y="0"/>
                    </a:lnTo>
                    <a:cubicBezTo>
                      <a:pt x="67" y="67"/>
                      <a:pt x="134" y="134"/>
                      <a:pt x="201" y="167"/>
                    </a:cubicBezTo>
                    <a:cubicBezTo>
                      <a:pt x="367" y="267"/>
                      <a:pt x="534" y="334"/>
                      <a:pt x="734" y="367"/>
                    </a:cubicBezTo>
                    <a:cubicBezTo>
                      <a:pt x="803" y="381"/>
                      <a:pt x="878" y="389"/>
                      <a:pt x="956" y="389"/>
                    </a:cubicBezTo>
                    <a:cubicBezTo>
                      <a:pt x="1067" y="389"/>
                      <a:pt x="1184" y="373"/>
                      <a:pt x="1301" y="334"/>
                    </a:cubicBezTo>
                    <a:cubicBezTo>
                      <a:pt x="1368" y="334"/>
                      <a:pt x="1435" y="300"/>
                      <a:pt x="1502" y="234"/>
                    </a:cubicBezTo>
                    <a:cubicBezTo>
                      <a:pt x="1435" y="234"/>
                      <a:pt x="1368" y="267"/>
                      <a:pt x="1301" y="300"/>
                    </a:cubicBezTo>
                    <a:cubicBezTo>
                      <a:pt x="1207" y="318"/>
                      <a:pt x="1110" y="326"/>
                      <a:pt x="1012" y="326"/>
                    </a:cubicBezTo>
                    <a:cubicBezTo>
                      <a:pt x="732" y="326"/>
                      <a:pt x="448" y="257"/>
                      <a:pt x="201" y="134"/>
                    </a:cubicBezTo>
                    <a:cubicBezTo>
                      <a:pt x="167" y="67"/>
                      <a:pt x="67" y="34"/>
                      <a:pt x="0"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496" name="Google Shape;496;p33"/>
              <p:cNvSpPr/>
              <p:nvPr/>
            </p:nvSpPr>
            <p:spPr>
              <a:xfrm>
                <a:off x="5782698" y="1054924"/>
                <a:ext cx="9970" cy="24881"/>
              </a:xfrm>
              <a:custGeom>
                <a:avLst/>
                <a:gdLst/>
                <a:ahLst/>
                <a:cxnLst/>
                <a:rect l="l" t="t" r="r" b="b"/>
                <a:pathLst>
                  <a:path w="468" h="1168" extrusionOk="0">
                    <a:moveTo>
                      <a:pt x="1" y="0"/>
                    </a:moveTo>
                    <a:lnTo>
                      <a:pt x="1" y="0"/>
                    </a:lnTo>
                    <a:cubicBezTo>
                      <a:pt x="34" y="200"/>
                      <a:pt x="134" y="400"/>
                      <a:pt x="201" y="601"/>
                    </a:cubicBezTo>
                    <a:cubicBezTo>
                      <a:pt x="268" y="801"/>
                      <a:pt x="368" y="968"/>
                      <a:pt x="468" y="1168"/>
                    </a:cubicBezTo>
                    <a:cubicBezTo>
                      <a:pt x="434" y="968"/>
                      <a:pt x="368" y="767"/>
                      <a:pt x="268" y="567"/>
                    </a:cubicBezTo>
                    <a:cubicBezTo>
                      <a:pt x="201" y="367"/>
                      <a:pt x="101" y="167"/>
                      <a:pt x="1"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497" name="Google Shape;497;p33"/>
              <p:cNvSpPr/>
              <p:nvPr/>
            </p:nvSpPr>
            <p:spPr>
              <a:xfrm>
                <a:off x="5792648" y="1059185"/>
                <a:ext cx="22772" cy="7584"/>
              </a:xfrm>
              <a:custGeom>
                <a:avLst/>
                <a:gdLst/>
                <a:ahLst/>
                <a:cxnLst/>
                <a:rect l="l" t="t" r="r" b="b"/>
                <a:pathLst>
                  <a:path w="1069" h="356" extrusionOk="0">
                    <a:moveTo>
                      <a:pt x="1068" y="0"/>
                    </a:moveTo>
                    <a:lnTo>
                      <a:pt x="1068" y="0"/>
                    </a:lnTo>
                    <a:cubicBezTo>
                      <a:pt x="1068" y="0"/>
                      <a:pt x="835" y="134"/>
                      <a:pt x="534" y="234"/>
                    </a:cubicBezTo>
                    <a:cubicBezTo>
                      <a:pt x="434" y="267"/>
                      <a:pt x="301" y="301"/>
                      <a:pt x="167" y="301"/>
                    </a:cubicBezTo>
                    <a:cubicBezTo>
                      <a:pt x="101" y="267"/>
                      <a:pt x="67" y="234"/>
                      <a:pt x="1" y="200"/>
                    </a:cubicBezTo>
                    <a:lnTo>
                      <a:pt x="1" y="200"/>
                    </a:lnTo>
                    <a:cubicBezTo>
                      <a:pt x="1" y="201"/>
                      <a:pt x="34" y="301"/>
                      <a:pt x="134" y="334"/>
                    </a:cubicBezTo>
                    <a:cubicBezTo>
                      <a:pt x="203" y="348"/>
                      <a:pt x="267" y="356"/>
                      <a:pt x="327" y="356"/>
                    </a:cubicBezTo>
                    <a:cubicBezTo>
                      <a:pt x="411" y="356"/>
                      <a:pt x="490" y="340"/>
                      <a:pt x="568" y="301"/>
                    </a:cubicBezTo>
                    <a:cubicBezTo>
                      <a:pt x="768" y="234"/>
                      <a:pt x="935" y="134"/>
                      <a:pt x="1068"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498" name="Google Shape;498;p33"/>
              <p:cNvSpPr/>
              <p:nvPr/>
            </p:nvSpPr>
            <p:spPr>
              <a:xfrm>
                <a:off x="5833872" y="1036432"/>
                <a:ext cx="9970" cy="19918"/>
              </a:xfrm>
              <a:custGeom>
                <a:avLst/>
                <a:gdLst/>
                <a:ahLst/>
                <a:cxnLst/>
                <a:rect l="l" t="t" r="r" b="b"/>
                <a:pathLst>
                  <a:path w="468" h="935" extrusionOk="0">
                    <a:moveTo>
                      <a:pt x="0" y="1"/>
                    </a:moveTo>
                    <a:lnTo>
                      <a:pt x="0" y="1"/>
                    </a:lnTo>
                    <a:cubicBezTo>
                      <a:pt x="34" y="168"/>
                      <a:pt x="134" y="334"/>
                      <a:pt x="201" y="501"/>
                    </a:cubicBezTo>
                    <a:cubicBezTo>
                      <a:pt x="267" y="635"/>
                      <a:pt x="367" y="801"/>
                      <a:pt x="467" y="935"/>
                    </a:cubicBezTo>
                    <a:cubicBezTo>
                      <a:pt x="434" y="768"/>
                      <a:pt x="367" y="601"/>
                      <a:pt x="267" y="468"/>
                    </a:cubicBezTo>
                    <a:cubicBezTo>
                      <a:pt x="201" y="301"/>
                      <a:pt x="100" y="134"/>
                      <a:pt x="0"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499" name="Google Shape;499;p33"/>
              <p:cNvSpPr/>
              <p:nvPr/>
            </p:nvSpPr>
            <p:spPr>
              <a:xfrm>
                <a:off x="5827481" y="1039989"/>
                <a:ext cx="9245" cy="12100"/>
              </a:xfrm>
              <a:custGeom>
                <a:avLst/>
                <a:gdLst/>
                <a:ahLst/>
                <a:cxnLst/>
                <a:rect l="l" t="t" r="r" b="b"/>
                <a:pathLst>
                  <a:path w="434" h="568" extrusionOk="0">
                    <a:moveTo>
                      <a:pt x="400" y="1"/>
                    </a:moveTo>
                    <a:lnTo>
                      <a:pt x="400" y="1"/>
                    </a:lnTo>
                    <a:cubicBezTo>
                      <a:pt x="367" y="134"/>
                      <a:pt x="300" y="234"/>
                      <a:pt x="234" y="334"/>
                    </a:cubicBezTo>
                    <a:cubicBezTo>
                      <a:pt x="134" y="468"/>
                      <a:pt x="0" y="568"/>
                      <a:pt x="0" y="568"/>
                    </a:cubicBezTo>
                    <a:cubicBezTo>
                      <a:pt x="100" y="534"/>
                      <a:pt x="234" y="468"/>
                      <a:pt x="300" y="368"/>
                    </a:cubicBezTo>
                    <a:cubicBezTo>
                      <a:pt x="400" y="268"/>
                      <a:pt x="434" y="134"/>
                      <a:pt x="400"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00" name="Google Shape;500;p33"/>
              <p:cNvSpPr/>
              <p:nvPr/>
            </p:nvSpPr>
            <p:spPr>
              <a:xfrm>
                <a:off x="5778437" y="846692"/>
                <a:ext cx="9267" cy="18491"/>
              </a:xfrm>
              <a:custGeom>
                <a:avLst/>
                <a:gdLst/>
                <a:ahLst/>
                <a:cxnLst/>
                <a:rect l="l" t="t" r="r" b="b"/>
                <a:pathLst>
                  <a:path w="435" h="868" extrusionOk="0">
                    <a:moveTo>
                      <a:pt x="434" y="1"/>
                    </a:moveTo>
                    <a:cubicBezTo>
                      <a:pt x="401" y="1"/>
                      <a:pt x="367" y="34"/>
                      <a:pt x="301" y="67"/>
                    </a:cubicBezTo>
                    <a:cubicBezTo>
                      <a:pt x="234" y="167"/>
                      <a:pt x="134" y="234"/>
                      <a:pt x="101" y="367"/>
                    </a:cubicBezTo>
                    <a:cubicBezTo>
                      <a:pt x="34" y="468"/>
                      <a:pt x="1" y="568"/>
                      <a:pt x="1" y="701"/>
                    </a:cubicBezTo>
                    <a:cubicBezTo>
                      <a:pt x="1" y="801"/>
                      <a:pt x="34" y="868"/>
                      <a:pt x="34" y="868"/>
                    </a:cubicBezTo>
                    <a:cubicBezTo>
                      <a:pt x="34" y="701"/>
                      <a:pt x="101" y="534"/>
                      <a:pt x="134" y="401"/>
                    </a:cubicBezTo>
                    <a:cubicBezTo>
                      <a:pt x="234" y="234"/>
                      <a:pt x="334" y="134"/>
                      <a:pt x="434" y="1"/>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501" name="Google Shape;501;p33"/>
              <p:cNvSpPr/>
              <p:nvPr/>
            </p:nvSpPr>
            <p:spPr>
              <a:xfrm>
                <a:off x="5785553" y="842431"/>
                <a:ext cx="7839" cy="7285"/>
              </a:xfrm>
              <a:custGeom>
                <a:avLst/>
                <a:gdLst/>
                <a:ahLst/>
                <a:cxnLst/>
                <a:rect l="l" t="t" r="r" b="b"/>
                <a:pathLst>
                  <a:path w="368" h="342" extrusionOk="0">
                    <a:moveTo>
                      <a:pt x="200" y="0"/>
                    </a:moveTo>
                    <a:cubicBezTo>
                      <a:pt x="100" y="0"/>
                      <a:pt x="33" y="67"/>
                      <a:pt x="0" y="167"/>
                    </a:cubicBezTo>
                    <a:cubicBezTo>
                      <a:pt x="0" y="263"/>
                      <a:pt x="86" y="341"/>
                      <a:pt x="171" y="341"/>
                    </a:cubicBezTo>
                    <a:cubicBezTo>
                      <a:pt x="205" y="341"/>
                      <a:pt x="239" y="329"/>
                      <a:pt x="267" y="301"/>
                    </a:cubicBezTo>
                    <a:cubicBezTo>
                      <a:pt x="367" y="234"/>
                      <a:pt x="367" y="67"/>
                      <a:pt x="234" y="34"/>
                    </a:cubicBezTo>
                    <a:cubicBezTo>
                      <a:pt x="234" y="17"/>
                      <a:pt x="217" y="9"/>
                      <a:pt x="196" y="9"/>
                    </a:cubicBezTo>
                    <a:cubicBezTo>
                      <a:pt x="191" y="9"/>
                      <a:pt x="186" y="9"/>
                      <a:pt x="181" y="10"/>
                    </a:cubicBezTo>
                    <a:lnTo>
                      <a:pt x="181" y="10"/>
                    </a:lnTo>
                    <a:lnTo>
                      <a:pt x="200" y="0"/>
                    </a:ln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502" name="Google Shape;502;p33"/>
              <p:cNvSpPr/>
              <p:nvPr/>
            </p:nvSpPr>
            <p:spPr>
              <a:xfrm>
                <a:off x="5764227" y="846692"/>
                <a:ext cx="9970" cy="18491"/>
              </a:xfrm>
              <a:custGeom>
                <a:avLst/>
                <a:gdLst/>
                <a:ahLst/>
                <a:cxnLst/>
                <a:rect l="l" t="t" r="r" b="b"/>
                <a:pathLst>
                  <a:path w="468" h="868" extrusionOk="0">
                    <a:moveTo>
                      <a:pt x="467" y="1"/>
                    </a:moveTo>
                    <a:lnTo>
                      <a:pt x="467" y="1"/>
                    </a:lnTo>
                    <a:cubicBezTo>
                      <a:pt x="401" y="34"/>
                      <a:pt x="367" y="34"/>
                      <a:pt x="334" y="67"/>
                    </a:cubicBezTo>
                    <a:cubicBezTo>
                      <a:pt x="234" y="167"/>
                      <a:pt x="167" y="234"/>
                      <a:pt x="100" y="367"/>
                    </a:cubicBezTo>
                    <a:cubicBezTo>
                      <a:pt x="67" y="468"/>
                      <a:pt x="34" y="601"/>
                      <a:pt x="34" y="701"/>
                    </a:cubicBezTo>
                    <a:cubicBezTo>
                      <a:pt x="0" y="801"/>
                      <a:pt x="34" y="868"/>
                      <a:pt x="34" y="868"/>
                    </a:cubicBezTo>
                    <a:cubicBezTo>
                      <a:pt x="67" y="701"/>
                      <a:pt x="100" y="534"/>
                      <a:pt x="167" y="401"/>
                    </a:cubicBezTo>
                    <a:cubicBezTo>
                      <a:pt x="267" y="234"/>
                      <a:pt x="367" y="134"/>
                      <a:pt x="467" y="1"/>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503" name="Google Shape;503;p33"/>
              <p:cNvSpPr/>
              <p:nvPr/>
            </p:nvSpPr>
            <p:spPr>
              <a:xfrm>
                <a:off x="5771535" y="842431"/>
                <a:ext cx="7626" cy="7285"/>
              </a:xfrm>
              <a:custGeom>
                <a:avLst/>
                <a:gdLst/>
                <a:ahLst/>
                <a:cxnLst/>
                <a:rect l="l" t="t" r="r" b="b"/>
                <a:pathLst>
                  <a:path w="358" h="342" extrusionOk="0">
                    <a:moveTo>
                      <a:pt x="224" y="0"/>
                    </a:moveTo>
                    <a:cubicBezTo>
                      <a:pt x="124" y="0"/>
                      <a:pt x="24" y="67"/>
                      <a:pt x="24" y="167"/>
                    </a:cubicBezTo>
                    <a:cubicBezTo>
                      <a:pt x="0" y="263"/>
                      <a:pt x="96" y="341"/>
                      <a:pt x="190" y="341"/>
                    </a:cubicBezTo>
                    <a:cubicBezTo>
                      <a:pt x="226" y="341"/>
                      <a:pt x="263" y="329"/>
                      <a:pt x="291" y="301"/>
                    </a:cubicBezTo>
                    <a:cubicBezTo>
                      <a:pt x="358" y="234"/>
                      <a:pt x="358" y="100"/>
                      <a:pt x="258" y="34"/>
                    </a:cubicBezTo>
                    <a:cubicBezTo>
                      <a:pt x="241" y="17"/>
                      <a:pt x="224" y="9"/>
                      <a:pt x="208" y="9"/>
                    </a:cubicBezTo>
                    <a:lnTo>
                      <a:pt x="224" y="0"/>
                    </a:ln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504" name="Google Shape;504;p33"/>
              <p:cNvSpPr/>
              <p:nvPr/>
            </p:nvSpPr>
            <p:spPr>
              <a:xfrm>
                <a:off x="5802597" y="966787"/>
                <a:ext cx="9970" cy="1449"/>
              </a:xfrm>
              <a:custGeom>
                <a:avLst/>
                <a:gdLst/>
                <a:ahLst/>
                <a:cxnLst/>
                <a:rect l="l" t="t" r="r" b="b"/>
                <a:pathLst>
                  <a:path w="468" h="68" extrusionOk="0">
                    <a:moveTo>
                      <a:pt x="234" y="1"/>
                    </a:moveTo>
                    <a:cubicBezTo>
                      <a:pt x="101" y="1"/>
                      <a:pt x="1" y="1"/>
                      <a:pt x="1" y="34"/>
                    </a:cubicBezTo>
                    <a:cubicBezTo>
                      <a:pt x="1" y="68"/>
                      <a:pt x="101" y="68"/>
                      <a:pt x="234" y="68"/>
                    </a:cubicBezTo>
                    <a:cubicBezTo>
                      <a:pt x="368" y="68"/>
                      <a:pt x="468" y="68"/>
                      <a:pt x="468" y="34"/>
                    </a:cubicBezTo>
                    <a:cubicBezTo>
                      <a:pt x="468" y="1"/>
                      <a:pt x="368" y="1"/>
                      <a:pt x="234"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05" name="Google Shape;505;p33"/>
              <p:cNvSpPr/>
              <p:nvPr/>
            </p:nvSpPr>
            <p:spPr>
              <a:xfrm>
                <a:off x="5698843" y="3326641"/>
                <a:ext cx="31293" cy="7264"/>
              </a:xfrm>
              <a:custGeom>
                <a:avLst/>
                <a:gdLst/>
                <a:ahLst/>
                <a:cxnLst/>
                <a:rect l="l" t="t" r="r" b="b"/>
                <a:pathLst>
                  <a:path w="1469" h="341" extrusionOk="0">
                    <a:moveTo>
                      <a:pt x="554" y="1"/>
                    </a:moveTo>
                    <a:cubicBezTo>
                      <a:pt x="370" y="1"/>
                      <a:pt x="176" y="38"/>
                      <a:pt x="1" y="113"/>
                    </a:cubicBezTo>
                    <a:cubicBezTo>
                      <a:pt x="201" y="213"/>
                      <a:pt x="468" y="280"/>
                      <a:pt x="701" y="313"/>
                    </a:cubicBezTo>
                    <a:cubicBezTo>
                      <a:pt x="822" y="332"/>
                      <a:pt x="935" y="340"/>
                      <a:pt x="1036" y="340"/>
                    </a:cubicBezTo>
                    <a:cubicBezTo>
                      <a:pt x="1295" y="340"/>
                      <a:pt x="1468" y="285"/>
                      <a:pt x="1468" y="213"/>
                    </a:cubicBezTo>
                    <a:cubicBezTo>
                      <a:pt x="1468" y="80"/>
                      <a:pt x="1168" y="13"/>
                      <a:pt x="734" y="13"/>
                    </a:cubicBezTo>
                    <a:cubicBezTo>
                      <a:pt x="676" y="5"/>
                      <a:pt x="616" y="1"/>
                      <a:pt x="554"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06" name="Google Shape;506;p33"/>
              <p:cNvSpPr/>
              <p:nvPr/>
            </p:nvSpPr>
            <p:spPr>
              <a:xfrm>
                <a:off x="5686763" y="3348883"/>
                <a:ext cx="20621" cy="26117"/>
              </a:xfrm>
              <a:custGeom>
                <a:avLst/>
                <a:gdLst/>
                <a:ahLst/>
                <a:cxnLst/>
                <a:rect l="l" t="t" r="r" b="b"/>
                <a:pathLst>
                  <a:path w="968" h="1226" extrusionOk="0">
                    <a:moveTo>
                      <a:pt x="15" y="0"/>
                    </a:moveTo>
                    <a:cubicBezTo>
                      <a:pt x="10" y="0"/>
                      <a:pt x="5" y="1"/>
                      <a:pt x="0" y="3"/>
                    </a:cubicBezTo>
                    <a:cubicBezTo>
                      <a:pt x="67" y="237"/>
                      <a:pt x="167" y="470"/>
                      <a:pt x="301" y="704"/>
                    </a:cubicBezTo>
                    <a:cubicBezTo>
                      <a:pt x="472" y="989"/>
                      <a:pt x="667" y="1225"/>
                      <a:pt x="804" y="1225"/>
                    </a:cubicBezTo>
                    <a:cubicBezTo>
                      <a:pt x="827" y="1225"/>
                      <a:pt x="848" y="1219"/>
                      <a:pt x="868" y="1204"/>
                    </a:cubicBezTo>
                    <a:cubicBezTo>
                      <a:pt x="968" y="1137"/>
                      <a:pt x="801" y="837"/>
                      <a:pt x="568" y="537"/>
                    </a:cubicBezTo>
                    <a:cubicBezTo>
                      <a:pt x="318" y="225"/>
                      <a:pt x="97" y="0"/>
                      <a:pt x="15"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07" name="Google Shape;507;p33"/>
              <p:cNvSpPr/>
              <p:nvPr/>
            </p:nvSpPr>
            <p:spPr>
              <a:xfrm>
                <a:off x="5652654" y="3352505"/>
                <a:ext cx="12100" cy="30058"/>
              </a:xfrm>
              <a:custGeom>
                <a:avLst/>
                <a:gdLst/>
                <a:ahLst/>
                <a:cxnLst/>
                <a:rect l="l" t="t" r="r" b="b"/>
                <a:pathLst>
                  <a:path w="568" h="1411" extrusionOk="0">
                    <a:moveTo>
                      <a:pt x="534" y="0"/>
                    </a:moveTo>
                    <a:cubicBezTo>
                      <a:pt x="367" y="200"/>
                      <a:pt x="267" y="434"/>
                      <a:pt x="200" y="667"/>
                    </a:cubicBezTo>
                    <a:cubicBezTo>
                      <a:pt x="34" y="1034"/>
                      <a:pt x="0" y="1368"/>
                      <a:pt x="100" y="1401"/>
                    </a:cubicBezTo>
                    <a:cubicBezTo>
                      <a:pt x="113" y="1407"/>
                      <a:pt x="125" y="1410"/>
                      <a:pt x="138" y="1410"/>
                    </a:cubicBezTo>
                    <a:cubicBezTo>
                      <a:pt x="259" y="1410"/>
                      <a:pt x="377" y="1130"/>
                      <a:pt x="467" y="767"/>
                    </a:cubicBezTo>
                    <a:cubicBezTo>
                      <a:pt x="534" y="500"/>
                      <a:pt x="567" y="267"/>
                      <a:pt x="534"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08" name="Google Shape;508;p33"/>
              <p:cNvSpPr/>
              <p:nvPr/>
            </p:nvSpPr>
            <p:spPr>
              <a:xfrm>
                <a:off x="5617118" y="3336675"/>
                <a:ext cx="30569" cy="12739"/>
              </a:xfrm>
              <a:custGeom>
                <a:avLst/>
                <a:gdLst/>
                <a:ahLst/>
                <a:cxnLst/>
                <a:rect l="l" t="t" r="r" b="b"/>
                <a:pathLst>
                  <a:path w="1435" h="598" extrusionOk="0">
                    <a:moveTo>
                      <a:pt x="1293" y="1"/>
                    </a:moveTo>
                    <a:cubicBezTo>
                      <a:pt x="1074" y="1"/>
                      <a:pt x="860" y="60"/>
                      <a:pt x="668" y="143"/>
                    </a:cubicBezTo>
                    <a:cubicBezTo>
                      <a:pt x="267" y="243"/>
                      <a:pt x="0" y="443"/>
                      <a:pt x="34" y="543"/>
                    </a:cubicBezTo>
                    <a:cubicBezTo>
                      <a:pt x="46" y="579"/>
                      <a:pt x="96" y="598"/>
                      <a:pt x="173" y="598"/>
                    </a:cubicBezTo>
                    <a:cubicBezTo>
                      <a:pt x="311" y="598"/>
                      <a:pt x="532" y="538"/>
                      <a:pt x="768" y="410"/>
                    </a:cubicBezTo>
                    <a:cubicBezTo>
                      <a:pt x="1135" y="209"/>
                      <a:pt x="1435" y="43"/>
                      <a:pt x="1435" y="9"/>
                    </a:cubicBezTo>
                    <a:cubicBezTo>
                      <a:pt x="1388" y="3"/>
                      <a:pt x="1340" y="1"/>
                      <a:pt x="1293"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09" name="Google Shape;509;p33"/>
              <p:cNvSpPr/>
              <p:nvPr/>
            </p:nvSpPr>
            <p:spPr>
              <a:xfrm>
                <a:off x="5620676" y="3296942"/>
                <a:ext cx="28439" cy="16488"/>
              </a:xfrm>
              <a:custGeom>
                <a:avLst/>
                <a:gdLst/>
                <a:ahLst/>
                <a:cxnLst/>
                <a:rect l="l" t="t" r="r" b="b"/>
                <a:pathLst>
                  <a:path w="1335" h="774" extrusionOk="0">
                    <a:moveTo>
                      <a:pt x="136" y="1"/>
                    </a:moveTo>
                    <a:cubicBezTo>
                      <a:pt x="87" y="1"/>
                      <a:pt x="51" y="13"/>
                      <a:pt x="34" y="40"/>
                    </a:cubicBezTo>
                    <a:cubicBezTo>
                      <a:pt x="0" y="140"/>
                      <a:pt x="234" y="373"/>
                      <a:pt x="601" y="540"/>
                    </a:cubicBezTo>
                    <a:cubicBezTo>
                      <a:pt x="834" y="673"/>
                      <a:pt x="1068" y="740"/>
                      <a:pt x="1335" y="773"/>
                    </a:cubicBezTo>
                    <a:cubicBezTo>
                      <a:pt x="1335" y="740"/>
                      <a:pt x="1101" y="507"/>
                      <a:pt x="767" y="273"/>
                    </a:cubicBezTo>
                    <a:cubicBezTo>
                      <a:pt x="521" y="101"/>
                      <a:pt x="275" y="1"/>
                      <a:pt x="136"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10" name="Google Shape;510;p33"/>
              <p:cNvSpPr/>
              <p:nvPr/>
            </p:nvSpPr>
            <p:spPr>
              <a:xfrm>
                <a:off x="5660473" y="3269289"/>
                <a:ext cx="9245" cy="31336"/>
              </a:xfrm>
              <a:custGeom>
                <a:avLst/>
                <a:gdLst/>
                <a:ahLst/>
                <a:cxnLst/>
                <a:rect l="l" t="t" r="r" b="b"/>
                <a:pathLst>
                  <a:path w="434" h="1471" extrusionOk="0">
                    <a:moveTo>
                      <a:pt x="148" y="1"/>
                    </a:moveTo>
                    <a:cubicBezTo>
                      <a:pt x="143" y="1"/>
                      <a:pt x="138" y="2"/>
                      <a:pt x="134" y="3"/>
                    </a:cubicBezTo>
                    <a:cubicBezTo>
                      <a:pt x="0" y="3"/>
                      <a:pt x="0" y="337"/>
                      <a:pt x="100" y="771"/>
                    </a:cubicBezTo>
                    <a:cubicBezTo>
                      <a:pt x="134" y="1004"/>
                      <a:pt x="234" y="1238"/>
                      <a:pt x="367" y="1471"/>
                    </a:cubicBezTo>
                    <a:cubicBezTo>
                      <a:pt x="434" y="1204"/>
                      <a:pt x="434" y="971"/>
                      <a:pt x="401" y="704"/>
                    </a:cubicBezTo>
                    <a:cubicBezTo>
                      <a:pt x="369" y="322"/>
                      <a:pt x="246" y="1"/>
                      <a:pt x="148"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11" name="Google Shape;511;p33"/>
              <p:cNvSpPr/>
              <p:nvPr/>
            </p:nvSpPr>
            <p:spPr>
              <a:xfrm>
                <a:off x="5689597" y="3283712"/>
                <a:ext cx="24200" cy="23326"/>
              </a:xfrm>
              <a:custGeom>
                <a:avLst/>
                <a:gdLst/>
                <a:ahLst/>
                <a:cxnLst/>
                <a:rect l="l" t="t" r="r" b="b"/>
                <a:pathLst>
                  <a:path w="1136" h="1095" extrusionOk="0">
                    <a:moveTo>
                      <a:pt x="968" y="1"/>
                    </a:moveTo>
                    <a:cubicBezTo>
                      <a:pt x="842" y="1"/>
                      <a:pt x="627" y="185"/>
                      <a:pt x="435" y="460"/>
                    </a:cubicBezTo>
                    <a:cubicBezTo>
                      <a:pt x="168" y="794"/>
                      <a:pt x="1" y="1061"/>
                      <a:pt x="34" y="1094"/>
                    </a:cubicBezTo>
                    <a:cubicBezTo>
                      <a:pt x="268" y="994"/>
                      <a:pt x="468" y="861"/>
                      <a:pt x="635" y="661"/>
                    </a:cubicBezTo>
                    <a:cubicBezTo>
                      <a:pt x="935" y="394"/>
                      <a:pt x="1135" y="94"/>
                      <a:pt x="1035" y="27"/>
                    </a:cubicBezTo>
                    <a:cubicBezTo>
                      <a:pt x="1017" y="9"/>
                      <a:pt x="995" y="1"/>
                      <a:pt x="968"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12" name="Google Shape;512;p33"/>
              <p:cNvSpPr/>
              <p:nvPr/>
            </p:nvSpPr>
            <p:spPr>
              <a:xfrm>
                <a:off x="8048311" y="1154864"/>
                <a:ext cx="31272" cy="7392"/>
              </a:xfrm>
              <a:custGeom>
                <a:avLst/>
                <a:gdLst/>
                <a:ahLst/>
                <a:cxnLst/>
                <a:rect l="l" t="t" r="r" b="b"/>
                <a:pathLst>
                  <a:path w="1468" h="347" extrusionOk="0">
                    <a:moveTo>
                      <a:pt x="554" y="0"/>
                    </a:moveTo>
                    <a:cubicBezTo>
                      <a:pt x="369" y="0"/>
                      <a:pt x="175" y="38"/>
                      <a:pt x="0" y="113"/>
                    </a:cubicBezTo>
                    <a:cubicBezTo>
                      <a:pt x="234" y="213"/>
                      <a:pt x="467" y="279"/>
                      <a:pt x="734" y="313"/>
                    </a:cubicBezTo>
                    <a:cubicBezTo>
                      <a:pt x="868" y="335"/>
                      <a:pt x="994" y="346"/>
                      <a:pt x="1102" y="346"/>
                    </a:cubicBezTo>
                    <a:cubicBezTo>
                      <a:pt x="1320" y="346"/>
                      <a:pt x="1468" y="302"/>
                      <a:pt x="1468" y="213"/>
                    </a:cubicBezTo>
                    <a:cubicBezTo>
                      <a:pt x="1468" y="79"/>
                      <a:pt x="1168" y="13"/>
                      <a:pt x="734" y="13"/>
                    </a:cubicBezTo>
                    <a:cubicBezTo>
                      <a:pt x="676" y="4"/>
                      <a:pt x="615" y="0"/>
                      <a:pt x="554"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13" name="Google Shape;513;p33"/>
              <p:cNvSpPr/>
              <p:nvPr/>
            </p:nvSpPr>
            <p:spPr>
              <a:xfrm>
                <a:off x="8036934" y="1177085"/>
                <a:ext cx="19918" cy="25904"/>
              </a:xfrm>
              <a:custGeom>
                <a:avLst/>
                <a:gdLst/>
                <a:ahLst/>
                <a:cxnLst/>
                <a:rect l="l" t="t" r="r" b="b"/>
                <a:pathLst>
                  <a:path w="935" h="1216" extrusionOk="0">
                    <a:moveTo>
                      <a:pt x="9" y="0"/>
                    </a:moveTo>
                    <a:cubicBezTo>
                      <a:pt x="6" y="0"/>
                      <a:pt x="3" y="2"/>
                      <a:pt x="1" y="4"/>
                    </a:cubicBezTo>
                    <a:cubicBezTo>
                      <a:pt x="34" y="237"/>
                      <a:pt x="134" y="471"/>
                      <a:pt x="267" y="704"/>
                    </a:cubicBezTo>
                    <a:cubicBezTo>
                      <a:pt x="444" y="999"/>
                      <a:pt x="674" y="1216"/>
                      <a:pt x="793" y="1216"/>
                    </a:cubicBezTo>
                    <a:cubicBezTo>
                      <a:pt x="809" y="1216"/>
                      <a:pt x="823" y="1212"/>
                      <a:pt x="834" y="1205"/>
                    </a:cubicBezTo>
                    <a:cubicBezTo>
                      <a:pt x="935" y="1138"/>
                      <a:pt x="801" y="838"/>
                      <a:pt x="534" y="537"/>
                    </a:cubicBezTo>
                    <a:cubicBezTo>
                      <a:pt x="284" y="225"/>
                      <a:pt x="64" y="0"/>
                      <a:pt x="9"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14" name="Google Shape;514;p33"/>
              <p:cNvSpPr/>
              <p:nvPr/>
            </p:nvSpPr>
            <p:spPr>
              <a:xfrm>
                <a:off x="8002122" y="1180707"/>
                <a:ext cx="12100" cy="29930"/>
              </a:xfrm>
              <a:custGeom>
                <a:avLst/>
                <a:gdLst/>
                <a:ahLst/>
                <a:cxnLst/>
                <a:rect l="l" t="t" r="r" b="b"/>
                <a:pathLst>
                  <a:path w="568" h="1405" extrusionOk="0">
                    <a:moveTo>
                      <a:pt x="534" y="0"/>
                    </a:moveTo>
                    <a:lnTo>
                      <a:pt x="534" y="0"/>
                    </a:lnTo>
                    <a:cubicBezTo>
                      <a:pt x="367" y="167"/>
                      <a:pt x="267" y="401"/>
                      <a:pt x="200" y="668"/>
                    </a:cubicBezTo>
                    <a:cubicBezTo>
                      <a:pt x="33" y="1035"/>
                      <a:pt x="0" y="1368"/>
                      <a:pt x="100" y="1401"/>
                    </a:cubicBezTo>
                    <a:cubicBezTo>
                      <a:pt x="108" y="1403"/>
                      <a:pt x="115" y="1404"/>
                      <a:pt x="123" y="1404"/>
                    </a:cubicBezTo>
                    <a:cubicBezTo>
                      <a:pt x="252" y="1404"/>
                      <a:pt x="404" y="1144"/>
                      <a:pt x="467" y="734"/>
                    </a:cubicBezTo>
                    <a:cubicBezTo>
                      <a:pt x="567" y="501"/>
                      <a:pt x="567" y="234"/>
                      <a:pt x="534"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15" name="Google Shape;515;p33"/>
              <p:cNvSpPr/>
              <p:nvPr/>
            </p:nvSpPr>
            <p:spPr>
              <a:xfrm>
                <a:off x="7966585" y="1164877"/>
                <a:ext cx="30569" cy="12739"/>
              </a:xfrm>
              <a:custGeom>
                <a:avLst/>
                <a:gdLst/>
                <a:ahLst/>
                <a:cxnLst/>
                <a:rect l="l" t="t" r="r" b="b"/>
                <a:pathLst>
                  <a:path w="1435" h="598" extrusionOk="0">
                    <a:moveTo>
                      <a:pt x="1293" y="1"/>
                    </a:moveTo>
                    <a:cubicBezTo>
                      <a:pt x="1074" y="1"/>
                      <a:pt x="859" y="61"/>
                      <a:pt x="667" y="143"/>
                    </a:cubicBezTo>
                    <a:cubicBezTo>
                      <a:pt x="267" y="243"/>
                      <a:pt x="0" y="443"/>
                      <a:pt x="34" y="543"/>
                    </a:cubicBezTo>
                    <a:cubicBezTo>
                      <a:pt x="58" y="579"/>
                      <a:pt x="116" y="598"/>
                      <a:pt x="198" y="598"/>
                    </a:cubicBezTo>
                    <a:cubicBezTo>
                      <a:pt x="344" y="598"/>
                      <a:pt x="566" y="538"/>
                      <a:pt x="801" y="410"/>
                    </a:cubicBezTo>
                    <a:cubicBezTo>
                      <a:pt x="1034" y="310"/>
                      <a:pt x="1234" y="176"/>
                      <a:pt x="1435" y="10"/>
                    </a:cubicBezTo>
                    <a:cubicBezTo>
                      <a:pt x="1387" y="4"/>
                      <a:pt x="1340" y="1"/>
                      <a:pt x="1293"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16" name="Google Shape;516;p33"/>
              <p:cNvSpPr/>
              <p:nvPr/>
            </p:nvSpPr>
            <p:spPr>
              <a:xfrm>
                <a:off x="7970122" y="1125166"/>
                <a:ext cx="29163" cy="16467"/>
              </a:xfrm>
              <a:custGeom>
                <a:avLst/>
                <a:gdLst/>
                <a:ahLst/>
                <a:cxnLst/>
                <a:rect l="l" t="t" r="r" b="b"/>
                <a:pathLst>
                  <a:path w="1369" h="773" extrusionOk="0">
                    <a:moveTo>
                      <a:pt x="137" y="0"/>
                    </a:moveTo>
                    <a:cubicBezTo>
                      <a:pt x="87" y="0"/>
                      <a:pt x="52" y="13"/>
                      <a:pt x="34" y="39"/>
                    </a:cubicBezTo>
                    <a:cubicBezTo>
                      <a:pt x="1" y="106"/>
                      <a:pt x="234" y="373"/>
                      <a:pt x="601" y="539"/>
                    </a:cubicBezTo>
                    <a:cubicBezTo>
                      <a:pt x="835" y="673"/>
                      <a:pt x="1068" y="739"/>
                      <a:pt x="1335" y="773"/>
                    </a:cubicBezTo>
                    <a:cubicBezTo>
                      <a:pt x="1369" y="739"/>
                      <a:pt x="1102" y="506"/>
                      <a:pt x="768" y="272"/>
                    </a:cubicBezTo>
                    <a:cubicBezTo>
                      <a:pt x="522" y="100"/>
                      <a:pt x="275" y="0"/>
                      <a:pt x="137"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17" name="Google Shape;517;p33"/>
              <p:cNvSpPr/>
              <p:nvPr/>
            </p:nvSpPr>
            <p:spPr>
              <a:xfrm>
                <a:off x="8009919" y="1097512"/>
                <a:ext cx="9267" cy="31336"/>
              </a:xfrm>
              <a:custGeom>
                <a:avLst/>
                <a:gdLst/>
                <a:ahLst/>
                <a:cxnLst/>
                <a:rect l="l" t="t" r="r" b="b"/>
                <a:pathLst>
                  <a:path w="435" h="1471" extrusionOk="0">
                    <a:moveTo>
                      <a:pt x="153" y="0"/>
                    </a:moveTo>
                    <a:cubicBezTo>
                      <a:pt x="147" y="0"/>
                      <a:pt x="141" y="1"/>
                      <a:pt x="134" y="3"/>
                    </a:cubicBezTo>
                    <a:cubicBezTo>
                      <a:pt x="1" y="3"/>
                      <a:pt x="1" y="336"/>
                      <a:pt x="101" y="737"/>
                    </a:cubicBezTo>
                    <a:cubicBezTo>
                      <a:pt x="134" y="1003"/>
                      <a:pt x="234" y="1237"/>
                      <a:pt x="368" y="1470"/>
                    </a:cubicBezTo>
                    <a:cubicBezTo>
                      <a:pt x="435" y="1204"/>
                      <a:pt x="435" y="970"/>
                      <a:pt x="401" y="703"/>
                    </a:cubicBezTo>
                    <a:cubicBezTo>
                      <a:pt x="369" y="321"/>
                      <a:pt x="277" y="0"/>
                      <a:pt x="153"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18" name="Google Shape;518;p33"/>
              <p:cNvSpPr/>
              <p:nvPr/>
            </p:nvSpPr>
            <p:spPr>
              <a:xfrm>
                <a:off x="8039767" y="1111509"/>
                <a:ext cx="22772" cy="23816"/>
              </a:xfrm>
              <a:custGeom>
                <a:avLst/>
                <a:gdLst/>
                <a:ahLst/>
                <a:cxnLst/>
                <a:rect l="l" t="t" r="r" b="b"/>
                <a:pathLst>
                  <a:path w="1069" h="1118" extrusionOk="0">
                    <a:moveTo>
                      <a:pt x="955" y="0"/>
                    </a:moveTo>
                    <a:cubicBezTo>
                      <a:pt x="833" y="0"/>
                      <a:pt x="605" y="189"/>
                      <a:pt x="401" y="480"/>
                    </a:cubicBezTo>
                    <a:cubicBezTo>
                      <a:pt x="201" y="647"/>
                      <a:pt x="68" y="880"/>
                      <a:pt x="1" y="1114"/>
                    </a:cubicBezTo>
                    <a:cubicBezTo>
                      <a:pt x="3" y="1116"/>
                      <a:pt x="7" y="1117"/>
                      <a:pt x="12" y="1117"/>
                    </a:cubicBezTo>
                    <a:cubicBezTo>
                      <a:pt x="74" y="1117"/>
                      <a:pt x="323" y="927"/>
                      <a:pt x="601" y="680"/>
                    </a:cubicBezTo>
                    <a:cubicBezTo>
                      <a:pt x="902" y="413"/>
                      <a:pt x="1068" y="113"/>
                      <a:pt x="1002" y="13"/>
                    </a:cubicBezTo>
                    <a:cubicBezTo>
                      <a:pt x="989" y="4"/>
                      <a:pt x="973" y="0"/>
                      <a:pt x="955"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19" name="Google Shape;519;p33"/>
              <p:cNvSpPr/>
              <p:nvPr/>
            </p:nvSpPr>
            <p:spPr>
              <a:xfrm>
                <a:off x="6244628" y="729879"/>
                <a:ext cx="31996" cy="7392"/>
              </a:xfrm>
              <a:custGeom>
                <a:avLst/>
                <a:gdLst/>
                <a:ahLst/>
                <a:cxnLst/>
                <a:rect l="l" t="t" r="r" b="b"/>
                <a:pathLst>
                  <a:path w="1502" h="347" extrusionOk="0">
                    <a:moveTo>
                      <a:pt x="568" y="0"/>
                    </a:moveTo>
                    <a:cubicBezTo>
                      <a:pt x="370" y="0"/>
                      <a:pt x="176" y="38"/>
                      <a:pt x="1" y="113"/>
                    </a:cubicBezTo>
                    <a:cubicBezTo>
                      <a:pt x="234" y="213"/>
                      <a:pt x="468" y="313"/>
                      <a:pt x="735" y="313"/>
                    </a:cubicBezTo>
                    <a:cubicBezTo>
                      <a:pt x="868" y="335"/>
                      <a:pt x="994" y="347"/>
                      <a:pt x="1103" y="347"/>
                    </a:cubicBezTo>
                    <a:cubicBezTo>
                      <a:pt x="1320" y="347"/>
                      <a:pt x="1469" y="302"/>
                      <a:pt x="1469" y="213"/>
                    </a:cubicBezTo>
                    <a:cubicBezTo>
                      <a:pt x="1502" y="113"/>
                      <a:pt x="1168" y="13"/>
                      <a:pt x="768" y="13"/>
                    </a:cubicBezTo>
                    <a:cubicBezTo>
                      <a:pt x="701" y="5"/>
                      <a:pt x="635" y="0"/>
                      <a:pt x="568"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20" name="Google Shape;520;p33"/>
              <p:cNvSpPr/>
              <p:nvPr/>
            </p:nvSpPr>
            <p:spPr>
              <a:xfrm>
                <a:off x="6233273" y="752099"/>
                <a:ext cx="19918" cy="26628"/>
              </a:xfrm>
              <a:custGeom>
                <a:avLst/>
                <a:gdLst/>
                <a:ahLst/>
                <a:cxnLst/>
                <a:rect l="l" t="t" r="r" b="b"/>
                <a:pathLst>
                  <a:path w="935" h="1250" extrusionOk="0">
                    <a:moveTo>
                      <a:pt x="9" y="1"/>
                    </a:moveTo>
                    <a:cubicBezTo>
                      <a:pt x="5" y="1"/>
                      <a:pt x="2" y="2"/>
                      <a:pt x="0" y="4"/>
                    </a:cubicBezTo>
                    <a:cubicBezTo>
                      <a:pt x="33" y="271"/>
                      <a:pt x="134" y="504"/>
                      <a:pt x="300" y="705"/>
                    </a:cubicBezTo>
                    <a:cubicBezTo>
                      <a:pt x="477" y="1029"/>
                      <a:pt x="681" y="1250"/>
                      <a:pt x="795" y="1250"/>
                    </a:cubicBezTo>
                    <a:cubicBezTo>
                      <a:pt x="809" y="1250"/>
                      <a:pt x="823" y="1246"/>
                      <a:pt x="834" y="1238"/>
                    </a:cubicBezTo>
                    <a:cubicBezTo>
                      <a:pt x="934" y="1172"/>
                      <a:pt x="801" y="838"/>
                      <a:pt x="534" y="538"/>
                    </a:cubicBezTo>
                    <a:cubicBezTo>
                      <a:pt x="284" y="225"/>
                      <a:pt x="63" y="1"/>
                      <a:pt x="9"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21" name="Google Shape;521;p33"/>
              <p:cNvSpPr/>
              <p:nvPr/>
            </p:nvSpPr>
            <p:spPr>
              <a:xfrm>
                <a:off x="6198439" y="755721"/>
                <a:ext cx="12100" cy="30079"/>
              </a:xfrm>
              <a:custGeom>
                <a:avLst/>
                <a:gdLst/>
                <a:ahLst/>
                <a:cxnLst/>
                <a:rect l="l" t="t" r="r" b="b"/>
                <a:pathLst>
                  <a:path w="568" h="1412" extrusionOk="0">
                    <a:moveTo>
                      <a:pt x="568" y="1"/>
                    </a:moveTo>
                    <a:lnTo>
                      <a:pt x="568" y="1"/>
                    </a:lnTo>
                    <a:cubicBezTo>
                      <a:pt x="401" y="201"/>
                      <a:pt x="267" y="434"/>
                      <a:pt x="201" y="668"/>
                    </a:cubicBezTo>
                    <a:cubicBezTo>
                      <a:pt x="34" y="1035"/>
                      <a:pt x="1" y="1368"/>
                      <a:pt x="134" y="1402"/>
                    </a:cubicBezTo>
                    <a:cubicBezTo>
                      <a:pt x="143" y="1408"/>
                      <a:pt x="153" y="1411"/>
                      <a:pt x="164" y="1411"/>
                    </a:cubicBezTo>
                    <a:cubicBezTo>
                      <a:pt x="265" y="1411"/>
                      <a:pt x="407" y="1131"/>
                      <a:pt x="468" y="768"/>
                    </a:cubicBezTo>
                    <a:cubicBezTo>
                      <a:pt x="568" y="501"/>
                      <a:pt x="568" y="234"/>
                      <a:pt x="568"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22" name="Google Shape;522;p33"/>
              <p:cNvSpPr/>
              <p:nvPr/>
            </p:nvSpPr>
            <p:spPr>
              <a:xfrm>
                <a:off x="6162903" y="740084"/>
                <a:ext cx="30590" cy="12888"/>
              </a:xfrm>
              <a:custGeom>
                <a:avLst/>
                <a:gdLst/>
                <a:ahLst/>
                <a:cxnLst/>
                <a:rect l="l" t="t" r="r" b="b"/>
                <a:pathLst>
                  <a:path w="1436" h="605" extrusionOk="0">
                    <a:moveTo>
                      <a:pt x="1435" y="1"/>
                    </a:moveTo>
                    <a:cubicBezTo>
                      <a:pt x="1168" y="1"/>
                      <a:pt x="901" y="34"/>
                      <a:pt x="668" y="134"/>
                    </a:cubicBezTo>
                    <a:cubicBezTo>
                      <a:pt x="301" y="234"/>
                      <a:pt x="1" y="435"/>
                      <a:pt x="34" y="535"/>
                    </a:cubicBezTo>
                    <a:cubicBezTo>
                      <a:pt x="58" y="582"/>
                      <a:pt x="115" y="604"/>
                      <a:pt x="195" y="604"/>
                    </a:cubicBezTo>
                    <a:cubicBezTo>
                      <a:pt x="341" y="604"/>
                      <a:pt x="564" y="530"/>
                      <a:pt x="801" y="401"/>
                    </a:cubicBezTo>
                    <a:cubicBezTo>
                      <a:pt x="1168" y="234"/>
                      <a:pt x="1435" y="34"/>
                      <a:pt x="1435"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23" name="Google Shape;523;p33"/>
              <p:cNvSpPr/>
              <p:nvPr/>
            </p:nvSpPr>
            <p:spPr>
              <a:xfrm>
                <a:off x="6166461" y="700585"/>
                <a:ext cx="29163" cy="16083"/>
              </a:xfrm>
              <a:custGeom>
                <a:avLst/>
                <a:gdLst/>
                <a:ahLst/>
                <a:cxnLst/>
                <a:rect l="l" t="t" r="r" b="b"/>
                <a:pathLst>
                  <a:path w="1369" h="755" extrusionOk="0">
                    <a:moveTo>
                      <a:pt x="123" y="0"/>
                    </a:moveTo>
                    <a:cubicBezTo>
                      <a:pt x="93" y="0"/>
                      <a:pt x="74" y="7"/>
                      <a:pt x="67" y="20"/>
                    </a:cubicBezTo>
                    <a:cubicBezTo>
                      <a:pt x="1" y="120"/>
                      <a:pt x="234" y="354"/>
                      <a:pt x="634" y="521"/>
                    </a:cubicBezTo>
                    <a:cubicBezTo>
                      <a:pt x="834" y="654"/>
                      <a:pt x="1101" y="754"/>
                      <a:pt x="1335" y="754"/>
                    </a:cubicBezTo>
                    <a:cubicBezTo>
                      <a:pt x="1368" y="721"/>
                      <a:pt x="1101" y="521"/>
                      <a:pt x="768" y="287"/>
                    </a:cubicBezTo>
                    <a:cubicBezTo>
                      <a:pt x="502" y="101"/>
                      <a:pt x="237" y="0"/>
                      <a:pt x="123"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24" name="Google Shape;524;p33"/>
              <p:cNvSpPr/>
              <p:nvPr/>
            </p:nvSpPr>
            <p:spPr>
              <a:xfrm>
                <a:off x="6206258" y="672527"/>
                <a:ext cx="9267" cy="31336"/>
              </a:xfrm>
              <a:custGeom>
                <a:avLst/>
                <a:gdLst/>
                <a:ahLst/>
                <a:cxnLst/>
                <a:rect l="l" t="t" r="r" b="b"/>
                <a:pathLst>
                  <a:path w="435" h="1471" extrusionOk="0">
                    <a:moveTo>
                      <a:pt x="152" y="1"/>
                    </a:moveTo>
                    <a:cubicBezTo>
                      <a:pt x="146" y="1"/>
                      <a:pt x="140" y="1"/>
                      <a:pt x="134" y="3"/>
                    </a:cubicBezTo>
                    <a:cubicBezTo>
                      <a:pt x="34" y="36"/>
                      <a:pt x="1" y="337"/>
                      <a:pt x="101" y="770"/>
                    </a:cubicBezTo>
                    <a:cubicBezTo>
                      <a:pt x="134" y="1004"/>
                      <a:pt x="234" y="1271"/>
                      <a:pt x="367" y="1471"/>
                    </a:cubicBezTo>
                    <a:cubicBezTo>
                      <a:pt x="434" y="1237"/>
                      <a:pt x="434" y="970"/>
                      <a:pt x="401" y="704"/>
                    </a:cubicBezTo>
                    <a:cubicBezTo>
                      <a:pt x="369" y="322"/>
                      <a:pt x="277" y="1"/>
                      <a:pt x="152"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25" name="Google Shape;525;p33"/>
              <p:cNvSpPr/>
              <p:nvPr/>
            </p:nvSpPr>
            <p:spPr>
              <a:xfrm>
                <a:off x="6236106" y="686950"/>
                <a:ext cx="23475" cy="24029"/>
              </a:xfrm>
              <a:custGeom>
                <a:avLst/>
                <a:gdLst/>
                <a:ahLst/>
                <a:cxnLst/>
                <a:rect l="l" t="t" r="r" b="b"/>
                <a:pathLst>
                  <a:path w="1102" h="1128" extrusionOk="0">
                    <a:moveTo>
                      <a:pt x="946" y="1"/>
                    </a:moveTo>
                    <a:cubicBezTo>
                      <a:pt x="831" y="1"/>
                      <a:pt x="593" y="185"/>
                      <a:pt x="401" y="460"/>
                    </a:cubicBezTo>
                    <a:cubicBezTo>
                      <a:pt x="201" y="660"/>
                      <a:pt x="67" y="860"/>
                      <a:pt x="1" y="1127"/>
                    </a:cubicBezTo>
                    <a:cubicBezTo>
                      <a:pt x="234" y="994"/>
                      <a:pt x="434" y="860"/>
                      <a:pt x="601" y="660"/>
                    </a:cubicBezTo>
                    <a:cubicBezTo>
                      <a:pt x="901" y="393"/>
                      <a:pt x="1101" y="93"/>
                      <a:pt x="1001" y="27"/>
                    </a:cubicBezTo>
                    <a:cubicBezTo>
                      <a:pt x="990" y="9"/>
                      <a:pt x="971" y="1"/>
                      <a:pt x="946"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26" name="Google Shape;526;p33"/>
              <p:cNvSpPr/>
              <p:nvPr/>
            </p:nvSpPr>
            <p:spPr>
              <a:xfrm>
                <a:off x="5491334" y="2376687"/>
                <a:ext cx="796586" cy="874830"/>
              </a:xfrm>
              <a:custGeom>
                <a:avLst/>
                <a:gdLst/>
                <a:ahLst/>
                <a:cxnLst/>
                <a:rect l="l" t="t" r="r" b="b"/>
                <a:pathLst>
                  <a:path w="37394" h="41067" extrusionOk="0">
                    <a:moveTo>
                      <a:pt x="20070" y="1"/>
                    </a:moveTo>
                    <a:cubicBezTo>
                      <a:pt x="16575" y="1"/>
                      <a:pt x="13014" y="1103"/>
                      <a:pt x="9907" y="3506"/>
                    </a:cubicBezTo>
                    <a:cubicBezTo>
                      <a:pt x="0" y="11178"/>
                      <a:pt x="1735" y="26589"/>
                      <a:pt x="13043" y="31893"/>
                    </a:cubicBezTo>
                    <a:lnTo>
                      <a:pt x="13076" y="31893"/>
                    </a:lnTo>
                    <a:cubicBezTo>
                      <a:pt x="13543" y="32093"/>
                      <a:pt x="14010" y="32293"/>
                      <a:pt x="14511" y="32460"/>
                    </a:cubicBezTo>
                    <a:cubicBezTo>
                      <a:pt x="16946" y="33594"/>
                      <a:pt x="21682" y="36330"/>
                      <a:pt x="22850" y="41066"/>
                    </a:cubicBezTo>
                    <a:lnTo>
                      <a:pt x="26486" y="40399"/>
                    </a:lnTo>
                    <a:cubicBezTo>
                      <a:pt x="26052" y="37831"/>
                      <a:pt x="26686" y="35229"/>
                      <a:pt x="28220" y="33127"/>
                    </a:cubicBezTo>
                    <a:cubicBezTo>
                      <a:pt x="29288" y="31660"/>
                      <a:pt x="30455" y="30259"/>
                      <a:pt x="31456" y="29091"/>
                    </a:cubicBezTo>
                    <a:cubicBezTo>
                      <a:pt x="32323" y="28257"/>
                      <a:pt x="33124" y="27357"/>
                      <a:pt x="33824" y="26356"/>
                    </a:cubicBezTo>
                    <a:cubicBezTo>
                      <a:pt x="36426" y="22653"/>
                      <a:pt x="37394" y="18083"/>
                      <a:pt x="36560" y="13647"/>
                    </a:cubicBezTo>
                    <a:cubicBezTo>
                      <a:pt x="34982" y="5233"/>
                      <a:pt x="27685" y="1"/>
                      <a:pt x="20070"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527" name="Google Shape;527;p33"/>
              <p:cNvSpPr/>
              <p:nvPr/>
            </p:nvSpPr>
            <p:spPr>
              <a:xfrm>
                <a:off x="5610002" y="2772570"/>
                <a:ext cx="664425" cy="125152"/>
              </a:xfrm>
              <a:custGeom>
                <a:avLst/>
                <a:gdLst/>
                <a:ahLst/>
                <a:cxnLst/>
                <a:rect l="l" t="t" r="r" b="b"/>
                <a:pathLst>
                  <a:path w="31190" h="5875" extrusionOk="0">
                    <a:moveTo>
                      <a:pt x="31186" y="1"/>
                    </a:moveTo>
                    <a:cubicBezTo>
                      <a:pt x="31004" y="1"/>
                      <a:pt x="24071" y="1224"/>
                      <a:pt x="15579" y="2837"/>
                    </a:cubicBezTo>
                    <a:cubicBezTo>
                      <a:pt x="6973" y="4438"/>
                      <a:pt x="1" y="5806"/>
                      <a:pt x="1" y="5872"/>
                    </a:cubicBezTo>
                    <a:cubicBezTo>
                      <a:pt x="1" y="5874"/>
                      <a:pt x="5" y="5875"/>
                      <a:pt x="14" y="5875"/>
                    </a:cubicBezTo>
                    <a:cubicBezTo>
                      <a:pt x="355" y="5875"/>
                      <a:pt x="7223" y="4630"/>
                      <a:pt x="15612" y="3037"/>
                    </a:cubicBezTo>
                    <a:cubicBezTo>
                      <a:pt x="24218" y="1436"/>
                      <a:pt x="31190" y="68"/>
                      <a:pt x="31190" y="2"/>
                    </a:cubicBezTo>
                    <a:cubicBezTo>
                      <a:pt x="31190" y="1"/>
                      <a:pt x="31189" y="1"/>
                      <a:pt x="31186"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28" name="Google Shape;528;p33"/>
              <p:cNvSpPr/>
              <p:nvPr/>
            </p:nvSpPr>
            <p:spPr>
              <a:xfrm>
                <a:off x="5781271" y="2880606"/>
                <a:ext cx="207529" cy="508810"/>
              </a:xfrm>
              <a:custGeom>
                <a:avLst/>
                <a:gdLst/>
                <a:ahLst/>
                <a:cxnLst/>
                <a:rect l="l" t="t" r="r" b="b"/>
                <a:pathLst>
                  <a:path w="9742" h="23885" extrusionOk="0">
                    <a:moveTo>
                      <a:pt x="1" y="1"/>
                    </a:moveTo>
                    <a:cubicBezTo>
                      <a:pt x="1" y="101"/>
                      <a:pt x="34" y="168"/>
                      <a:pt x="68" y="268"/>
                    </a:cubicBezTo>
                    <a:cubicBezTo>
                      <a:pt x="101" y="435"/>
                      <a:pt x="168" y="701"/>
                      <a:pt x="268" y="1002"/>
                    </a:cubicBezTo>
                    <a:cubicBezTo>
                      <a:pt x="435" y="1635"/>
                      <a:pt x="701" y="2536"/>
                      <a:pt x="1068" y="3637"/>
                    </a:cubicBezTo>
                    <a:cubicBezTo>
                      <a:pt x="1769" y="5872"/>
                      <a:pt x="2803" y="8941"/>
                      <a:pt x="4171" y="12243"/>
                    </a:cubicBezTo>
                    <a:cubicBezTo>
                      <a:pt x="5505" y="15545"/>
                      <a:pt x="6906" y="18447"/>
                      <a:pt x="7973" y="20549"/>
                    </a:cubicBezTo>
                    <a:cubicBezTo>
                      <a:pt x="8474" y="21583"/>
                      <a:pt x="8941" y="22417"/>
                      <a:pt x="9241" y="22984"/>
                    </a:cubicBezTo>
                    <a:cubicBezTo>
                      <a:pt x="9408" y="23251"/>
                      <a:pt x="9508" y="23484"/>
                      <a:pt x="9608" y="23651"/>
                    </a:cubicBezTo>
                    <a:cubicBezTo>
                      <a:pt x="9641" y="23718"/>
                      <a:pt x="9708" y="23818"/>
                      <a:pt x="9741" y="23885"/>
                    </a:cubicBezTo>
                    <a:cubicBezTo>
                      <a:pt x="9708" y="23785"/>
                      <a:pt x="9675" y="23718"/>
                      <a:pt x="9641" y="23651"/>
                    </a:cubicBezTo>
                    <a:lnTo>
                      <a:pt x="9308" y="22951"/>
                    </a:lnTo>
                    <a:lnTo>
                      <a:pt x="8107" y="20482"/>
                    </a:lnTo>
                    <a:cubicBezTo>
                      <a:pt x="7073" y="18381"/>
                      <a:pt x="5705" y="15445"/>
                      <a:pt x="4371" y="12143"/>
                    </a:cubicBezTo>
                    <a:cubicBezTo>
                      <a:pt x="3036" y="8841"/>
                      <a:pt x="1936" y="5805"/>
                      <a:pt x="1202" y="3603"/>
                    </a:cubicBezTo>
                    <a:lnTo>
                      <a:pt x="335" y="968"/>
                    </a:lnTo>
                    <a:cubicBezTo>
                      <a:pt x="234" y="668"/>
                      <a:pt x="168" y="435"/>
                      <a:pt x="101" y="234"/>
                    </a:cubicBezTo>
                    <a:cubicBezTo>
                      <a:pt x="68" y="168"/>
                      <a:pt x="34" y="68"/>
                      <a:pt x="1"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29" name="Google Shape;529;p33"/>
              <p:cNvSpPr/>
              <p:nvPr/>
            </p:nvSpPr>
            <p:spPr>
              <a:xfrm>
                <a:off x="6082605" y="2810961"/>
                <a:ext cx="24178" cy="545770"/>
              </a:xfrm>
              <a:custGeom>
                <a:avLst/>
                <a:gdLst/>
                <a:ahLst/>
                <a:cxnLst/>
                <a:rect l="l" t="t" r="r" b="b"/>
                <a:pathLst>
                  <a:path w="1135" h="25620" extrusionOk="0">
                    <a:moveTo>
                      <a:pt x="1135" y="1"/>
                    </a:moveTo>
                    <a:cubicBezTo>
                      <a:pt x="1101" y="68"/>
                      <a:pt x="1101" y="168"/>
                      <a:pt x="1101" y="268"/>
                    </a:cubicBezTo>
                    <a:cubicBezTo>
                      <a:pt x="1101" y="468"/>
                      <a:pt x="1068" y="701"/>
                      <a:pt x="1068" y="1002"/>
                    </a:cubicBezTo>
                    <a:cubicBezTo>
                      <a:pt x="1034" y="1669"/>
                      <a:pt x="1001" y="2603"/>
                      <a:pt x="968" y="3737"/>
                    </a:cubicBezTo>
                    <a:cubicBezTo>
                      <a:pt x="901" y="6072"/>
                      <a:pt x="668" y="9274"/>
                      <a:pt x="467" y="12810"/>
                    </a:cubicBezTo>
                    <a:cubicBezTo>
                      <a:pt x="267" y="16346"/>
                      <a:pt x="100" y="19548"/>
                      <a:pt x="67" y="21850"/>
                    </a:cubicBezTo>
                    <a:cubicBezTo>
                      <a:pt x="0" y="23017"/>
                      <a:pt x="0" y="23951"/>
                      <a:pt x="0" y="24619"/>
                    </a:cubicBezTo>
                    <a:lnTo>
                      <a:pt x="0" y="25352"/>
                    </a:lnTo>
                    <a:cubicBezTo>
                      <a:pt x="0" y="25419"/>
                      <a:pt x="0" y="25519"/>
                      <a:pt x="0" y="25619"/>
                    </a:cubicBezTo>
                    <a:cubicBezTo>
                      <a:pt x="34" y="25519"/>
                      <a:pt x="34" y="25452"/>
                      <a:pt x="34" y="25352"/>
                    </a:cubicBezTo>
                    <a:cubicBezTo>
                      <a:pt x="34" y="25152"/>
                      <a:pt x="67" y="24919"/>
                      <a:pt x="67" y="24619"/>
                    </a:cubicBezTo>
                    <a:cubicBezTo>
                      <a:pt x="100" y="23951"/>
                      <a:pt x="134" y="22984"/>
                      <a:pt x="167" y="21850"/>
                    </a:cubicBezTo>
                    <a:cubicBezTo>
                      <a:pt x="267" y="19548"/>
                      <a:pt x="467" y="16346"/>
                      <a:pt x="668" y="12810"/>
                    </a:cubicBezTo>
                    <a:cubicBezTo>
                      <a:pt x="868" y="9274"/>
                      <a:pt x="1034" y="6072"/>
                      <a:pt x="1101" y="3770"/>
                    </a:cubicBezTo>
                    <a:cubicBezTo>
                      <a:pt x="1135" y="2603"/>
                      <a:pt x="1135" y="1669"/>
                      <a:pt x="1135" y="1002"/>
                    </a:cubicBezTo>
                    <a:lnTo>
                      <a:pt x="1135" y="268"/>
                    </a:lnTo>
                    <a:cubicBezTo>
                      <a:pt x="1135" y="168"/>
                      <a:pt x="1135" y="68"/>
                      <a:pt x="1135"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30" name="Google Shape;530;p33"/>
              <p:cNvSpPr/>
              <p:nvPr/>
            </p:nvSpPr>
            <p:spPr>
              <a:xfrm>
                <a:off x="5559552" y="2625483"/>
                <a:ext cx="29866" cy="189763"/>
              </a:xfrm>
              <a:custGeom>
                <a:avLst/>
                <a:gdLst/>
                <a:ahLst/>
                <a:cxnLst/>
                <a:rect l="l" t="t" r="r" b="b"/>
                <a:pathLst>
                  <a:path w="1402" h="8908" extrusionOk="0">
                    <a:moveTo>
                      <a:pt x="1001" y="1"/>
                    </a:moveTo>
                    <a:cubicBezTo>
                      <a:pt x="167" y="2636"/>
                      <a:pt x="1" y="5438"/>
                      <a:pt x="501" y="8173"/>
                    </a:cubicBezTo>
                    <a:cubicBezTo>
                      <a:pt x="568" y="8440"/>
                      <a:pt x="601" y="8674"/>
                      <a:pt x="668" y="8907"/>
                    </a:cubicBezTo>
                    <a:cubicBezTo>
                      <a:pt x="1402" y="6872"/>
                      <a:pt x="1001" y="4370"/>
                      <a:pt x="1068" y="2202"/>
                    </a:cubicBezTo>
                    <a:cubicBezTo>
                      <a:pt x="1001" y="1302"/>
                      <a:pt x="1001" y="1"/>
                      <a:pt x="1001" y="1"/>
                    </a:cubicBezTo>
                    <a:close/>
                  </a:path>
                </a:pathLst>
              </a:custGeom>
              <a:solidFill>
                <a:srgbClr val="0E2124">
                  <a:alpha val="14550"/>
                </a:srgbClr>
              </a:solidFill>
              <a:ln>
                <a:noFill/>
              </a:ln>
            </p:spPr>
            <p:txBody>
              <a:bodyPr spcFirstLastPara="1" wrap="square" lIns="182850" tIns="182850" rIns="182850" bIns="182850" anchor="ctr" anchorCtr="0">
                <a:noAutofit/>
              </a:bodyPr>
              <a:lstStyle/>
              <a:p>
                <a:endParaRPr sz="3600"/>
              </a:p>
            </p:txBody>
          </p:sp>
          <p:sp>
            <p:nvSpPr>
              <p:cNvPr id="531" name="Google Shape;531;p33"/>
              <p:cNvSpPr/>
              <p:nvPr/>
            </p:nvSpPr>
            <p:spPr>
              <a:xfrm>
                <a:off x="6189193" y="2499700"/>
                <a:ext cx="83165" cy="182648"/>
              </a:xfrm>
              <a:custGeom>
                <a:avLst/>
                <a:gdLst/>
                <a:ahLst/>
                <a:cxnLst/>
                <a:rect l="l" t="t" r="r" b="b"/>
                <a:pathLst>
                  <a:path w="3904" h="8574" extrusionOk="0">
                    <a:moveTo>
                      <a:pt x="1" y="0"/>
                    </a:moveTo>
                    <a:cubicBezTo>
                      <a:pt x="1" y="701"/>
                      <a:pt x="134" y="1401"/>
                      <a:pt x="335" y="2069"/>
                    </a:cubicBezTo>
                    <a:cubicBezTo>
                      <a:pt x="1535" y="5771"/>
                      <a:pt x="3203" y="7806"/>
                      <a:pt x="3904" y="8573"/>
                    </a:cubicBezTo>
                    <a:cubicBezTo>
                      <a:pt x="3870" y="8340"/>
                      <a:pt x="3837" y="8106"/>
                      <a:pt x="3804" y="7873"/>
                    </a:cubicBezTo>
                    <a:cubicBezTo>
                      <a:pt x="3270" y="4971"/>
                      <a:pt x="1936" y="2235"/>
                      <a:pt x="1" y="0"/>
                    </a:cubicBezTo>
                    <a:close/>
                  </a:path>
                </a:pathLst>
              </a:custGeom>
              <a:solidFill>
                <a:srgbClr val="0E2124">
                  <a:alpha val="14550"/>
                </a:srgbClr>
              </a:solidFill>
              <a:ln>
                <a:noFill/>
              </a:ln>
            </p:spPr>
            <p:txBody>
              <a:bodyPr spcFirstLastPara="1" wrap="square" lIns="182850" tIns="182850" rIns="182850" bIns="182850" anchor="ctr" anchorCtr="0">
                <a:noAutofit/>
              </a:bodyPr>
              <a:lstStyle/>
              <a:p>
                <a:endParaRPr sz="3600"/>
              </a:p>
            </p:txBody>
          </p:sp>
          <p:sp>
            <p:nvSpPr>
              <p:cNvPr id="532" name="Google Shape;532;p33"/>
              <p:cNvSpPr/>
              <p:nvPr/>
            </p:nvSpPr>
            <p:spPr>
              <a:xfrm>
                <a:off x="5583009" y="2472686"/>
                <a:ext cx="142130" cy="335429"/>
              </a:xfrm>
              <a:custGeom>
                <a:avLst/>
                <a:gdLst/>
                <a:ahLst/>
                <a:cxnLst/>
                <a:rect l="l" t="t" r="r" b="b"/>
                <a:pathLst>
                  <a:path w="6672" h="15746" extrusionOk="0">
                    <a:moveTo>
                      <a:pt x="4470" y="1"/>
                    </a:moveTo>
                    <a:lnTo>
                      <a:pt x="4470" y="1"/>
                    </a:lnTo>
                    <a:cubicBezTo>
                      <a:pt x="2402" y="1835"/>
                      <a:pt x="868" y="4204"/>
                      <a:pt x="0" y="6839"/>
                    </a:cubicBezTo>
                    <a:cubicBezTo>
                      <a:pt x="267" y="7706"/>
                      <a:pt x="467" y="8907"/>
                      <a:pt x="801" y="9708"/>
                    </a:cubicBezTo>
                    <a:cubicBezTo>
                      <a:pt x="1702" y="11876"/>
                      <a:pt x="2902" y="13911"/>
                      <a:pt x="4337" y="15745"/>
                    </a:cubicBezTo>
                    <a:cubicBezTo>
                      <a:pt x="6638" y="10742"/>
                      <a:pt x="6672" y="5004"/>
                      <a:pt x="4470" y="1"/>
                    </a:cubicBezTo>
                    <a:close/>
                  </a:path>
                </a:pathLst>
              </a:custGeom>
              <a:solidFill>
                <a:srgbClr val="0E2124">
                  <a:alpha val="14550"/>
                </a:srgbClr>
              </a:solidFill>
              <a:ln>
                <a:noFill/>
              </a:ln>
            </p:spPr>
            <p:txBody>
              <a:bodyPr spcFirstLastPara="1" wrap="square" lIns="182850" tIns="182850" rIns="182850" bIns="182850" anchor="ctr" anchorCtr="0">
                <a:noAutofit/>
              </a:bodyPr>
              <a:lstStyle/>
              <a:p>
                <a:endParaRPr sz="3600"/>
              </a:p>
            </p:txBody>
          </p:sp>
          <p:sp>
            <p:nvSpPr>
              <p:cNvPr id="533" name="Google Shape;533;p33"/>
              <p:cNvSpPr/>
              <p:nvPr/>
            </p:nvSpPr>
            <p:spPr>
              <a:xfrm>
                <a:off x="5700270" y="2384570"/>
                <a:ext cx="179090" cy="410031"/>
              </a:xfrm>
              <a:custGeom>
                <a:avLst/>
                <a:gdLst/>
                <a:ahLst/>
                <a:cxnLst/>
                <a:rect l="l" t="t" r="r" b="b"/>
                <a:pathLst>
                  <a:path w="8407" h="19248" extrusionOk="0">
                    <a:moveTo>
                      <a:pt x="6972" y="1"/>
                    </a:moveTo>
                    <a:cubicBezTo>
                      <a:pt x="4437" y="534"/>
                      <a:pt x="2068" y="1635"/>
                      <a:pt x="34" y="3203"/>
                    </a:cubicBezTo>
                    <a:cubicBezTo>
                      <a:pt x="0" y="9207"/>
                      <a:pt x="2302" y="14978"/>
                      <a:pt x="6505" y="19248"/>
                    </a:cubicBezTo>
                    <a:cubicBezTo>
                      <a:pt x="8106" y="15979"/>
                      <a:pt x="8406" y="12243"/>
                      <a:pt x="8173" y="8607"/>
                    </a:cubicBezTo>
                    <a:cubicBezTo>
                      <a:pt x="7973" y="5705"/>
                      <a:pt x="7406" y="2869"/>
                      <a:pt x="6972" y="1"/>
                    </a:cubicBezTo>
                    <a:close/>
                  </a:path>
                </a:pathLst>
              </a:custGeom>
              <a:solidFill>
                <a:srgbClr val="0E2124">
                  <a:alpha val="14550"/>
                </a:srgbClr>
              </a:solidFill>
              <a:ln>
                <a:noFill/>
              </a:ln>
            </p:spPr>
            <p:txBody>
              <a:bodyPr spcFirstLastPara="1" wrap="square" lIns="182850" tIns="182850" rIns="182850" bIns="182850" anchor="ctr" anchorCtr="0">
                <a:noAutofit/>
              </a:bodyPr>
              <a:lstStyle/>
              <a:p>
                <a:endParaRPr sz="3600"/>
              </a:p>
            </p:txBody>
          </p:sp>
          <p:sp>
            <p:nvSpPr>
              <p:cNvPr id="534" name="Google Shape;534;p33"/>
              <p:cNvSpPr/>
              <p:nvPr/>
            </p:nvSpPr>
            <p:spPr>
              <a:xfrm>
                <a:off x="5855198" y="2377561"/>
                <a:ext cx="194002" cy="359480"/>
              </a:xfrm>
              <a:custGeom>
                <a:avLst/>
                <a:gdLst/>
                <a:ahLst/>
                <a:cxnLst/>
                <a:rect l="l" t="t" r="r" b="b"/>
                <a:pathLst>
                  <a:path w="9107" h="16875" extrusionOk="0">
                    <a:moveTo>
                      <a:pt x="3019" y="1"/>
                    </a:moveTo>
                    <a:cubicBezTo>
                      <a:pt x="2013" y="1"/>
                      <a:pt x="1004" y="89"/>
                      <a:pt x="0" y="263"/>
                    </a:cubicBezTo>
                    <a:cubicBezTo>
                      <a:pt x="801" y="6067"/>
                      <a:pt x="3136" y="11504"/>
                      <a:pt x="6772" y="16074"/>
                    </a:cubicBezTo>
                    <a:cubicBezTo>
                      <a:pt x="6938" y="16274"/>
                      <a:pt x="7339" y="16875"/>
                      <a:pt x="7606" y="16875"/>
                    </a:cubicBezTo>
                    <a:cubicBezTo>
                      <a:pt x="7839" y="16841"/>
                      <a:pt x="7806" y="16174"/>
                      <a:pt x="7939" y="15941"/>
                    </a:cubicBezTo>
                    <a:cubicBezTo>
                      <a:pt x="8540" y="14540"/>
                      <a:pt x="8873" y="13039"/>
                      <a:pt x="8906" y="11504"/>
                    </a:cubicBezTo>
                    <a:cubicBezTo>
                      <a:pt x="9107" y="7802"/>
                      <a:pt x="8606" y="4099"/>
                      <a:pt x="7472" y="596"/>
                    </a:cubicBezTo>
                    <a:cubicBezTo>
                      <a:pt x="6014" y="197"/>
                      <a:pt x="4520" y="1"/>
                      <a:pt x="3019" y="1"/>
                    </a:cubicBezTo>
                    <a:close/>
                  </a:path>
                </a:pathLst>
              </a:custGeom>
              <a:solidFill>
                <a:srgbClr val="0E2124">
                  <a:alpha val="14550"/>
                </a:srgbClr>
              </a:solidFill>
              <a:ln>
                <a:noFill/>
              </a:ln>
            </p:spPr>
            <p:txBody>
              <a:bodyPr spcFirstLastPara="1" wrap="square" lIns="182850" tIns="182850" rIns="182850" bIns="182850" anchor="ctr" anchorCtr="0">
                <a:noAutofit/>
              </a:bodyPr>
              <a:lstStyle/>
              <a:p>
                <a:endParaRPr sz="3600"/>
              </a:p>
            </p:txBody>
          </p:sp>
          <p:sp>
            <p:nvSpPr>
              <p:cNvPr id="535" name="Google Shape;535;p33"/>
              <p:cNvSpPr/>
              <p:nvPr/>
            </p:nvSpPr>
            <p:spPr>
              <a:xfrm>
                <a:off x="6032859" y="2399504"/>
                <a:ext cx="164881" cy="323329"/>
              </a:xfrm>
              <a:custGeom>
                <a:avLst/>
                <a:gdLst/>
                <a:ahLst/>
                <a:cxnLst/>
                <a:rect l="l" t="t" r="r" b="b"/>
                <a:pathLst>
                  <a:path w="7740" h="15178" extrusionOk="0">
                    <a:moveTo>
                      <a:pt x="501" y="0"/>
                    </a:moveTo>
                    <a:lnTo>
                      <a:pt x="501" y="0"/>
                    </a:lnTo>
                    <a:cubicBezTo>
                      <a:pt x="0" y="2502"/>
                      <a:pt x="467" y="5204"/>
                      <a:pt x="1501" y="7572"/>
                    </a:cubicBezTo>
                    <a:cubicBezTo>
                      <a:pt x="2669" y="10374"/>
                      <a:pt x="4504" y="12809"/>
                      <a:pt x="6372" y="15178"/>
                    </a:cubicBezTo>
                    <a:cubicBezTo>
                      <a:pt x="7005" y="14744"/>
                      <a:pt x="7339" y="13677"/>
                      <a:pt x="7539" y="12909"/>
                    </a:cubicBezTo>
                    <a:cubicBezTo>
                      <a:pt x="7739" y="12142"/>
                      <a:pt x="7639" y="9974"/>
                      <a:pt x="7572" y="9207"/>
                    </a:cubicBezTo>
                    <a:cubicBezTo>
                      <a:pt x="7472" y="7472"/>
                      <a:pt x="7206" y="5737"/>
                      <a:pt x="6739" y="4036"/>
                    </a:cubicBezTo>
                    <a:cubicBezTo>
                      <a:pt x="4971" y="2268"/>
                      <a:pt x="2869" y="867"/>
                      <a:pt x="501" y="0"/>
                    </a:cubicBezTo>
                    <a:close/>
                  </a:path>
                </a:pathLst>
              </a:custGeom>
              <a:solidFill>
                <a:srgbClr val="0E2124">
                  <a:alpha val="14550"/>
                </a:srgbClr>
              </a:solidFill>
              <a:ln>
                <a:noFill/>
              </a:ln>
            </p:spPr>
            <p:txBody>
              <a:bodyPr spcFirstLastPara="1" wrap="square" lIns="182850" tIns="182850" rIns="182850" bIns="182850" anchor="ctr" anchorCtr="0">
                <a:noAutofit/>
              </a:bodyPr>
              <a:lstStyle/>
              <a:p>
                <a:endParaRPr sz="3600"/>
              </a:p>
            </p:txBody>
          </p:sp>
          <p:sp>
            <p:nvSpPr>
              <p:cNvPr id="536" name="Google Shape;536;p33"/>
              <p:cNvSpPr/>
              <p:nvPr/>
            </p:nvSpPr>
            <p:spPr>
              <a:xfrm>
                <a:off x="5688894" y="2842237"/>
                <a:ext cx="537228" cy="410031"/>
              </a:xfrm>
              <a:custGeom>
                <a:avLst/>
                <a:gdLst/>
                <a:ahLst/>
                <a:cxnLst/>
                <a:rect l="l" t="t" r="r" b="b"/>
                <a:pathLst>
                  <a:path w="25219" h="19248" extrusionOk="0">
                    <a:moveTo>
                      <a:pt x="22980" y="0"/>
                    </a:moveTo>
                    <a:cubicBezTo>
                      <a:pt x="22462" y="0"/>
                      <a:pt x="21911" y="263"/>
                      <a:pt x="21483" y="601"/>
                    </a:cubicBezTo>
                    <a:cubicBezTo>
                      <a:pt x="20649" y="1302"/>
                      <a:pt x="20015" y="2236"/>
                      <a:pt x="19681" y="3270"/>
                    </a:cubicBezTo>
                    <a:cubicBezTo>
                      <a:pt x="19348" y="4304"/>
                      <a:pt x="19114" y="5338"/>
                      <a:pt x="18981" y="6405"/>
                    </a:cubicBezTo>
                    <a:cubicBezTo>
                      <a:pt x="18781" y="4837"/>
                      <a:pt x="18147" y="3336"/>
                      <a:pt x="17146" y="2102"/>
                    </a:cubicBezTo>
                    <a:cubicBezTo>
                      <a:pt x="16846" y="1602"/>
                      <a:pt x="16346" y="1302"/>
                      <a:pt x="15812" y="1201"/>
                    </a:cubicBezTo>
                    <a:cubicBezTo>
                      <a:pt x="15773" y="1197"/>
                      <a:pt x="15735" y="1195"/>
                      <a:pt x="15697" y="1195"/>
                    </a:cubicBezTo>
                    <a:cubicBezTo>
                      <a:pt x="15110" y="1195"/>
                      <a:pt x="14587" y="1667"/>
                      <a:pt x="14211" y="2169"/>
                    </a:cubicBezTo>
                    <a:cubicBezTo>
                      <a:pt x="13243" y="3503"/>
                      <a:pt x="12776" y="5171"/>
                      <a:pt x="12910" y="6839"/>
                    </a:cubicBezTo>
                    <a:cubicBezTo>
                      <a:pt x="12343" y="5438"/>
                      <a:pt x="11442" y="4204"/>
                      <a:pt x="10308" y="3236"/>
                    </a:cubicBezTo>
                    <a:cubicBezTo>
                      <a:pt x="9800" y="2782"/>
                      <a:pt x="9164" y="2392"/>
                      <a:pt x="8519" y="2392"/>
                    </a:cubicBezTo>
                    <a:cubicBezTo>
                      <a:pt x="8359" y="2392"/>
                      <a:pt x="8199" y="2416"/>
                      <a:pt x="8040" y="2469"/>
                    </a:cubicBezTo>
                    <a:cubicBezTo>
                      <a:pt x="7573" y="2703"/>
                      <a:pt x="7206" y="3103"/>
                      <a:pt x="7039" y="3603"/>
                    </a:cubicBezTo>
                    <a:cubicBezTo>
                      <a:pt x="6905" y="4070"/>
                      <a:pt x="6839" y="4604"/>
                      <a:pt x="6905" y="5138"/>
                    </a:cubicBezTo>
                    <a:cubicBezTo>
                      <a:pt x="6972" y="7272"/>
                      <a:pt x="7573" y="9341"/>
                      <a:pt x="8173" y="11409"/>
                    </a:cubicBezTo>
                    <a:cubicBezTo>
                      <a:pt x="7139" y="8707"/>
                      <a:pt x="6038" y="5905"/>
                      <a:pt x="3837" y="4003"/>
                    </a:cubicBezTo>
                    <a:cubicBezTo>
                      <a:pt x="3346" y="3594"/>
                      <a:pt x="2721" y="3208"/>
                      <a:pt x="2090" y="3208"/>
                    </a:cubicBezTo>
                    <a:cubicBezTo>
                      <a:pt x="1950" y="3208"/>
                      <a:pt x="1808" y="3227"/>
                      <a:pt x="1668" y="3270"/>
                    </a:cubicBezTo>
                    <a:cubicBezTo>
                      <a:pt x="1101" y="3503"/>
                      <a:pt x="668" y="4003"/>
                      <a:pt x="468" y="4604"/>
                    </a:cubicBezTo>
                    <a:cubicBezTo>
                      <a:pt x="101" y="5605"/>
                      <a:pt x="1" y="6672"/>
                      <a:pt x="134" y="7739"/>
                    </a:cubicBezTo>
                    <a:cubicBezTo>
                      <a:pt x="1235" y="8640"/>
                      <a:pt x="2469" y="9407"/>
                      <a:pt x="3770" y="10041"/>
                    </a:cubicBezTo>
                    <a:lnTo>
                      <a:pt x="3803" y="10041"/>
                    </a:lnTo>
                    <a:cubicBezTo>
                      <a:pt x="4270" y="10241"/>
                      <a:pt x="4737" y="10441"/>
                      <a:pt x="5204" y="10608"/>
                    </a:cubicBezTo>
                    <a:cubicBezTo>
                      <a:pt x="7639" y="11742"/>
                      <a:pt x="12409" y="14478"/>
                      <a:pt x="13544" y="19248"/>
                    </a:cubicBezTo>
                    <a:lnTo>
                      <a:pt x="17213" y="18547"/>
                    </a:lnTo>
                    <a:cubicBezTo>
                      <a:pt x="16779" y="15979"/>
                      <a:pt x="17413" y="13377"/>
                      <a:pt x="18947" y="11275"/>
                    </a:cubicBezTo>
                    <a:cubicBezTo>
                      <a:pt x="20015" y="9808"/>
                      <a:pt x="21182" y="8407"/>
                      <a:pt x="22183" y="7239"/>
                    </a:cubicBezTo>
                    <a:cubicBezTo>
                      <a:pt x="23050" y="6405"/>
                      <a:pt x="23851" y="5505"/>
                      <a:pt x="24551" y="4504"/>
                    </a:cubicBezTo>
                    <a:cubicBezTo>
                      <a:pt x="24785" y="4170"/>
                      <a:pt x="25018" y="3803"/>
                      <a:pt x="25219" y="3470"/>
                    </a:cubicBezTo>
                    <a:cubicBezTo>
                      <a:pt x="25052" y="2703"/>
                      <a:pt x="24818" y="1969"/>
                      <a:pt x="24518" y="1268"/>
                    </a:cubicBezTo>
                    <a:cubicBezTo>
                      <a:pt x="24351" y="835"/>
                      <a:pt x="24051" y="468"/>
                      <a:pt x="23684" y="201"/>
                    </a:cubicBezTo>
                    <a:cubicBezTo>
                      <a:pt x="23468" y="60"/>
                      <a:pt x="23228" y="0"/>
                      <a:pt x="22980" y="0"/>
                    </a:cubicBezTo>
                    <a:close/>
                  </a:path>
                </a:pathLst>
              </a:custGeom>
              <a:solidFill>
                <a:srgbClr val="0E2124">
                  <a:alpha val="14550"/>
                </a:srgbClr>
              </a:solidFill>
              <a:ln>
                <a:noFill/>
              </a:ln>
            </p:spPr>
            <p:txBody>
              <a:bodyPr spcFirstLastPara="1" wrap="square" lIns="182850" tIns="182850" rIns="182850" bIns="182850" anchor="ctr" anchorCtr="0">
                <a:noAutofit/>
              </a:bodyPr>
              <a:lstStyle/>
              <a:p>
                <a:endParaRPr sz="3600"/>
              </a:p>
            </p:txBody>
          </p:sp>
          <p:sp>
            <p:nvSpPr>
              <p:cNvPr id="537" name="Google Shape;537;p33"/>
              <p:cNvSpPr/>
              <p:nvPr/>
            </p:nvSpPr>
            <p:spPr>
              <a:xfrm>
                <a:off x="5631328" y="2472686"/>
                <a:ext cx="82462" cy="422130"/>
              </a:xfrm>
              <a:custGeom>
                <a:avLst/>
                <a:gdLst/>
                <a:ahLst/>
                <a:cxnLst/>
                <a:rect l="l" t="t" r="r" b="b"/>
                <a:pathLst>
                  <a:path w="3871" h="19816" extrusionOk="0">
                    <a:moveTo>
                      <a:pt x="2202" y="1"/>
                    </a:moveTo>
                    <a:cubicBezTo>
                      <a:pt x="2202" y="101"/>
                      <a:pt x="2202" y="168"/>
                      <a:pt x="2236" y="234"/>
                    </a:cubicBezTo>
                    <a:lnTo>
                      <a:pt x="2469" y="801"/>
                    </a:lnTo>
                    <a:lnTo>
                      <a:pt x="2602" y="1202"/>
                    </a:lnTo>
                    <a:cubicBezTo>
                      <a:pt x="2669" y="1368"/>
                      <a:pt x="2703" y="1535"/>
                      <a:pt x="2769" y="1702"/>
                    </a:cubicBezTo>
                    <a:cubicBezTo>
                      <a:pt x="2869" y="2069"/>
                      <a:pt x="3003" y="2469"/>
                      <a:pt x="3103" y="2936"/>
                    </a:cubicBezTo>
                    <a:cubicBezTo>
                      <a:pt x="3136" y="3136"/>
                      <a:pt x="3203" y="3370"/>
                      <a:pt x="3270" y="3637"/>
                    </a:cubicBezTo>
                    <a:cubicBezTo>
                      <a:pt x="3303" y="3870"/>
                      <a:pt x="3336" y="4137"/>
                      <a:pt x="3403" y="4404"/>
                    </a:cubicBezTo>
                    <a:cubicBezTo>
                      <a:pt x="3503" y="4938"/>
                      <a:pt x="3536" y="5538"/>
                      <a:pt x="3570" y="6139"/>
                    </a:cubicBezTo>
                    <a:cubicBezTo>
                      <a:pt x="3670" y="7473"/>
                      <a:pt x="3603" y="8807"/>
                      <a:pt x="3436" y="10141"/>
                    </a:cubicBezTo>
                    <a:cubicBezTo>
                      <a:pt x="3270" y="11476"/>
                      <a:pt x="2969" y="12777"/>
                      <a:pt x="2569" y="14044"/>
                    </a:cubicBezTo>
                    <a:cubicBezTo>
                      <a:pt x="2402" y="14645"/>
                      <a:pt x="2169" y="15212"/>
                      <a:pt x="2002" y="15712"/>
                    </a:cubicBezTo>
                    <a:cubicBezTo>
                      <a:pt x="1802" y="16246"/>
                      <a:pt x="1568" y="16679"/>
                      <a:pt x="1402" y="17113"/>
                    </a:cubicBezTo>
                    <a:cubicBezTo>
                      <a:pt x="1201" y="17547"/>
                      <a:pt x="1001" y="17914"/>
                      <a:pt x="835" y="18247"/>
                    </a:cubicBezTo>
                    <a:cubicBezTo>
                      <a:pt x="668" y="18581"/>
                      <a:pt x="501" y="18881"/>
                      <a:pt x="401" y="19081"/>
                    </a:cubicBezTo>
                    <a:cubicBezTo>
                      <a:pt x="267" y="19281"/>
                      <a:pt x="167" y="19481"/>
                      <a:pt x="101" y="19615"/>
                    </a:cubicBezTo>
                    <a:cubicBezTo>
                      <a:pt x="34" y="19682"/>
                      <a:pt x="34" y="19748"/>
                      <a:pt x="1" y="19815"/>
                    </a:cubicBezTo>
                    <a:cubicBezTo>
                      <a:pt x="34" y="19748"/>
                      <a:pt x="101" y="19682"/>
                      <a:pt x="134" y="19648"/>
                    </a:cubicBezTo>
                    <a:lnTo>
                      <a:pt x="468" y="19115"/>
                    </a:lnTo>
                    <a:cubicBezTo>
                      <a:pt x="601" y="18881"/>
                      <a:pt x="768" y="18614"/>
                      <a:pt x="935" y="18281"/>
                    </a:cubicBezTo>
                    <a:cubicBezTo>
                      <a:pt x="1135" y="17980"/>
                      <a:pt x="1335" y="17580"/>
                      <a:pt x="1535" y="17180"/>
                    </a:cubicBezTo>
                    <a:cubicBezTo>
                      <a:pt x="1735" y="16746"/>
                      <a:pt x="1935" y="16279"/>
                      <a:pt x="2169" y="15779"/>
                    </a:cubicBezTo>
                    <a:cubicBezTo>
                      <a:pt x="2369" y="15245"/>
                      <a:pt x="2569" y="14678"/>
                      <a:pt x="2769" y="14111"/>
                    </a:cubicBezTo>
                    <a:cubicBezTo>
                      <a:pt x="3170" y="12810"/>
                      <a:pt x="3470" y="11509"/>
                      <a:pt x="3670" y="10175"/>
                    </a:cubicBezTo>
                    <a:cubicBezTo>
                      <a:pt x="3837" y="8807"/>
                      <a:pt x="3870" y="7473"/>
                      <a:pt x="3770" y="6139"/>
                    </a:cubicBezTo>
                    <a:cubicBezTo>
                      <a:pt x="3703" y="5505"/>
                      <a:pt x="3670" y="4904"/>
                      <a:pt x="3570" y="4371"/>
                    </a:cubicBezTo>
                    <a:cubicBezTo>
                      <a:pt x="3503" y="4104"/>
                      <a:pt x="3503" y="3837"/>
                      <a:pt x="3436" y="3570"/>
                    </a:cubicBezTo>
                    <a:cubicBezTo>
                      <a:pt x="3370" y="3337"/>
                      <a:pt x="3303" y="3103"/>
                      <a:pt x="3236" y="2870"/>
                    </a:cubicBezTo>
                    <a:cubicBezTo>
                      <a:pt x="3136" y="2469"/>
                      <a:pt x="3003" y="2069"/>
                      <a:pt x="2869" y="1669"/>
                    </a:cubicBezTo>
                    <a:cubicBezTo>
                      <a:pt x="2803" y="1469"/>
                      <a:pt x="2769" y="1302"/>
                      <a:pt x="2703" y="1168"/>
                    </a:cubicBezTo>
                    <a:lnTo>
                      <a:pt x="2536" y="735"/>
                    </a:lnTo>
                    <a:cubicBezTo>
                      <a:pt x="2436" y="535"/>
                      <a:pt x="2336" y="334"/>
                      <a:pt x="2302" y="201"/>
                    </a:cubicBezTo>
                    <a:cubicBezTo>
                      <a:pt x="2236" y="68"/>
                      <a:pt x="2202" y="1"/>
                      <a:pt x="2202"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38" name="Google Shape;538;p33"/>
              <p:cNvSpPr/>
              <p:nvPr/>
            </p:nvSpPr>
            <p:spPr>
              <a:xfrm>
                <a:off x="5584436" y="2617664"/>
                <a:ext cx="179090" cy="255119"/>
              </a:xfrm>
              <a:custGeom>
                <a:avLst/>
                <a:gdLst/>
                <a:ahLst/>
                <a:cxnLst/>
                <a:rect l="l" t="t" r="r" b="b"/>
                <a:pathLst>
                  <a:path w="8407" h="11976" extrusionOk="0">
                    <a:moveTo>
                      <a:pt x="0" y="1"/>
                    </a:moveTo>
                    <a:cubicBezTo>
                      <a:pt x="0" y="201"/>
                      <a:pt x="33" y="401"/>
                      <a:pt x="67" y="601"/>
                    </a:cubicBezTo>
                    <a:cubicBezTo>
                      <a:pt x="133" y="835"/>
                      <a:pt x="167" y="1068"/>
                      <a:pt x="234" y="1302"/>
                    </a:cubicBezTo>
                    <a:cubicBezTo>
                      <a:pt x="300" y="1535"/>
                      <a:pt x="367" y="1869"/>
                      <a:pt x="467" y="2169"/>
                    </a:cubicBezTo>
                    <a:cubicBezTo>
                      <a:pt x="701" y="2936"/>
                      <a:pt x="967" y="3703"/>
                      <a:pt x="1334" y="4437"/>
                    </a:cubicBezTo>
                    <a:cubicBezTo>
                      <a:pt x="1735" y="5305"/>
                      <a:pt x="2235" y="6172"/>
                      <a:pt x="2802" y="6972"/>
                    </a:cubicBezTo>
                    <a:cubicBezTo>
                      <a:pt x="3369" y="7773"/>
                      <a:pt x="4003" y="8540"/>
                      <a:pt x="4703" y="9241"/>
                    </a:cubicBezTo>
                    <a:cubicBezTo>
                      <a:pt x="5270" y="9808"/>
                      <a:pt x="5871" y="10308"/>
                      <a:pt x="6538" y="10808"/>
                    </a:cubicBezTo>
                    <a:cubicBezTo>
                      <a:pt x="6805" y="11009"/>
                      <a:pt x="7072" y="11175"/>
                      <a:pt x="7272" y="11309"/>
                    </a:cubicBezTo>
                    <a:cubicBezTo>
                      <a:pt x="7505" y="11476"/>
                      <a:pt x="7706" y="11609"/>
                      <a:pt x="7872" y="11676"/>
                    </a:cubicBezTo>
                    <a:cubicBezTo>
                      <a:pt x="8039" y="11809"/>
                      <a:pt x="8206" y="11876"/>
                      <a:pt x="8406" y="11976"/>
                    </a:cubicBezTo>
                    <a:cubicBezTo>
                      <a:pt x="8239" y="11843"/>
                      <a:pt x="8072" y="11742"/>
                      <a:pt x="7906" y="11642"/>
                    </a:cubicBezTo>
                    <a:cubicBezTo>
                      <a:pt x="7772" y="11509"/>
                      <a:pt x="7572" y="11376"/>
                      <a:pt x="7339" y="11209"/>
                    </a:cubicBezTo>
                    <a:cubicBezTo>
                      <a:pt x="7138" y="11075"/>
                      <a:pt x="6872" y="10875"/>
                      <a:pt x="6605" y="10675"/>
                    </a:cubicBezTo>
                    <a:cubicBezTo>
                      <a:pt x="6004" y="10175"/>
                      <a:pt x="5404" y="9641"/>
                      <a:pt x="4837" y="9074"/>
                    </a:cubicBezTo>
                    <a:cubicBezTo>
                      <a:pt x="4170" y="8373"/>
                      <a:pt x="3536" y="7640"/>
                      <a:pt x="2969" y="6839"/>
                    </a:cubicBezTo>
                    <a:cubicBezTo>
                      <a:pt x="2435" y="6038"/>
                      <a:pt x="1935" y="5204"/>
                      <a:pt x="1501" y="4337"/>
                    </a:cubicBezTo>
                    <a:cubicBezTo>
                      <a:pt x="1168" y="3637"/>
                      <a:pt x="867" y="2869"/>
                      <a:pt x="600" y="2136"/>
                    </a:cubicBezTo>
                    <a:cubicBezTo>
                      <a:pt x="500" y="1802"/>
                      <a:pt x="434" y="1502"/>
                      <a:pt x="334" y="1268"/>
                    </a:cubicBezTo>
                    <a:cubicBezTo>
                      <a:pt x="267" y="1001"/>
                      <a:pt x="200" y="768"/>
                      <a:pt x="167" y="601"/>
                    </a:cubicBezTo>
                    <a:cubicBezTo>
                      <a:pt x="133" y="401"/>
                      <a:pt x="67" y="201"/>
                      <a:pt x="0"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39" name="Google Shape;539;p33"/>
              <p:cNvSpPr/>
              <p:nvPr/>
            </p:nvSpPr>
            <p:spPr>
              <a:xfrm>
                <a:off x="5786256" y="2383867"/>
                <a:ext cx="93113" cy="483226"/>
              </a:xfrm>
              <a:custGeom>
                <a:avLst/>
                <a:gdLst/>
                <a:ahLst/>
                <a:cxnLst/>
                <a:rect l="l" t="t" r="r" b="b"/>
                <a:pathLst>
                  <a:path w="4371" h="22684" extrusionOk="0">
                    <a:moveTo>
                      <a:pt x="2802" y="0"/>
                    </a:moveTo>
                    <a:cubicBezTo>
                      <a:pt x="2802" y="67"/>
                      <a:pt x="2802" y="167"/>
                      <a:pt x="2836" y="267"/>
                    </a:cubicBezTo>
                    <a:cubicBezTo>
                      <a:pt x="2869" y="434"/>
                      <a:pt x="2903" y="667"/>
                      <a:pt x="2969" y="934"/>
                    </a:cubicBezTo>
                    <a:cubicBezTo>
                      <a:pt x="3069" y="1501"/>
                      <a:pt x="3269" y="2369"/>
                      <a:pt x="3436" y="3436"/>
                    </a:cubicBezTo>
                    <a:cubicBezTo>
                      <a:pt x="3636" y="4503"/>
                      <a:pt x="3803" y="5771"/>
                      <a:pt x="3937" y="7205"/>
                    </a:cubicBezTo>
                    <a:cubicBezTo>
                      <a:pt x="4103" y="8740"/>
                      <a:pt x="4170" y="10274"/>
                      <a:pt x="4170" y="11809"/>
                    </a:cubicBezTo>
                    <a:cubicBezTo>
                      <a:pt x="4137" y="13343"/>
                      <a:pt x="3903" y="14878"/>
                      <a:pt x="3503" y="16379"/>
                    </a:cubicBezTo>
                    <a:cubicBezTo>
                      <a:pt x="3136" y="17579"/>
                      <a:pt x="2636" y="18747"/>
                      <a:pt x="2002" y="19814"/>
                    </a:cubicBezTo>
                    <a:cubicBezTo>
                      <a:pt x="1568" y="20582"/>
                      <a:pt x="1101" y="21282"/>
                      <a:pt x="568" y="21949"/>
                    </a:cubicBezTo>
                    <a:cubicBezTo>
                      <a:pt x="201" y="22416"/>
                      <a:pt x="0" y="22683"/>
                      <a:pt x="0" y="22683"/>
                    </a:cubicBezTo>
                    <a:cubicBezTo>
                      <a:pt x="67" y="22616"/>
                      <a:pt x="101" y="22583"/>
                      <a:pt x="167" y="22516"/>
                    </a:cubicBezTo>
                    <a:cubicBezTo>
                      <a:pt x="301" y="22416"/>
                      <a:pt x="434" y="22216"/>
                      <a:pt x="634" y="21983"/>
                    </a:cubicBezTo>
                    <a:cubicBezTo>
                      <a:pt x="2002" y="20348"/>
                      <a:pt x="3036" y="18480"/>
                      <a:pt x="3670" y="16412"/>
                    </a:cubicBezTo>
                    <a:cubicBezTo>
                      <a:pt x="4103" y="14911"/>
                      <a:pt x="4337" y="13376"/>
                      <a:pt x="4370" y="11809"/>
                    </a:cubicBezTo>
                    <a:cubicBezTo>
                      <a:pt x="4370" y="10241"/>
                      <a:pt x="4304" y="8706"/>
                      <a:pt x="4137" y="7172"/>
                    </a:cubicBezTo>
                    <a:cubicBezTo>
                      <a:pt x="4003" y="5738"/>
                      <a:pt x="3770" y="4470"/>
                      <a:pt x="3570" y="3403"/>
                    </a:cubicBezTo>
                    <a:cubicBezTo>
                      <a:pt x="3370" y="2335"/>
                      <a:pt x="3169" y="1501"/>
                      <a:pt x="3036" y="901"/>
                    </a:cubicBezTo>
                    <a:cubicBezTo>
                      <a:pt x="2969" y="634"/>
                      <a:pt x="2903" y="400"/>
                      <a:pt x="2869" y="234"/>
                    </a:cubicBezTo>
                    <a:cubicBezTo>
                      <a:pt x="2836" y="134"/>
                      <a:pt x="2836" y="67"/>
                      <a:pt x="2802"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40" name="Google Shape;540;p33"/>
              <p:cNvSpPr/>
              <p:nvPr/>
            </p:nvSpPr>
            <p:spPr>
              <a:xfrm>
                <a:off x="5701676" y="2448526"/>
                <a:ext cx="225295" cy="392264"/>
              </a:xfrm>
              <a:custGeom>
                <a:avLst/>
                <a:gdLst/>
                <a:ahLst/>
                <a:cxnLst/>
                <a:rect l="l" t="t" r="r" b="b"/>
                <a:pathLst>
                  <a:path w="10576" h="18414" extrusionOk="0">
                    <a:moveTo>
                      <a:pt x="134" y="1"/>
                    </a:moveTo>
                    <a:cubicBezTo>
                      <a:pt x="101" y="67"/>
                      <a:pt x="101" y="134"/>
                      <a:pt x="101" y="234"/>
                    </a:cubicBezTo>
                    <a:cubicBezTo>
                      <a:pt x="68" y="368"/>
                      <a:pt x="34" y="601"/>
                      <a:pt x="34" y="868"/>
                    </a:cubicBezTo>
                    <a:cubicBezTo>
                      <a:pt x="1" y="1702"/>
                      <a:pt x="1" y="2502"/>
                      <a:pt x="68" y="3336"/>
                    </a:cubicBezTo>
                    <a:cubicBezTo>
                      <a:pt x="301" y="6005"/>
                      <a:pt x="1102" y="8607"/>
                      <a:pt x="2436" y="10975"/>
                    </a:cubicBezTo>
                    <a:cubicBezTo>
                      <a:pt x="3137" y="12276"/>
                      <a:pt x="3970" y="13477"/>
                      <a:pt x="4904" y="14645"/>
                    </a:cubicBezTo>
                    <a:cubicBezTo>
                      <a:pt x="5638" y="15579"/>
                      <a:pt x="6539" y="16412"/>
                      <a:pt x="7540" y="17113"/>
                    </a:cubicBezTo>
                    <a:cubicBezTo>
                      <a:pt x="8207" y="17580"/>
                      <a:pt x="8941" y="17947"/>
                      <a:pt x="9708" y="18214"/>
                    </a:cubicBezTo>
                    <a:cubicBezTo>
                      <a:pt x="9908" y="18280"/>
                      <a:pt x="10142" y="18314"/>
                      <a:pt x="10342" y="18381"/>
                    </a:cubicBezTo>
                    <a:cubicBezTo>
                      <a:pt x="10408" y="18381"/>
                      <a:pt x="10508" y="18414"/>
                      <a:pt x="10575" y="18414"/>
                    </a:cubicBezTo>
                    <a:cubicBezTo>
                      <a:pt x="9508" y="18080"/>
                      <a:pt x="8540" y="17613"/>
                      <a:pt x="7606" y="16980"/>
                    </a:cubicBezTo>
                    <a:cubicBezTo>
                      <a:pt x="6672" y="16279"/>
                      <a:pt x="5805" y="15445"/>
                      <a:pt x="5038" y="14511"/>
                    </a:cubicBezTo>
                    <a:cubicBezTo>
                      <a:pt x="4137" y="13377"/>
                      <a:pt x="3337" y="12143"/>
                      <a:pt x="2603" y="10875"/>
                    </a:cubicBezTo>
                    <a:cubicBezTo>
                      <a:pt x="1302" y="8540"/>
                      <a:pt x="501" y="5972"/>
                      <a:pt x="234" y="3303"/>
                    </a:cubicBezTo>
                    <a:cubicBezTo>
                      <a:pt x="134" y="2502"/>
                      <a:pt x="101" y="1702"/>
                      <a:pt x="134" y="901"/>
                    </a:cubicBezTo>
                    <a:cubicBezTo>
                      <a:pt x="134" y="601"/>
                      <a:pt x="134" y="301"/>
                      <a:pt x="134"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41" name="Google Shape;541;p33"/>
              <p:cNvSpPr/>
              <p:nvPr/>
            </p:nvSpPr>
            <p:spPr>
              <a:xfrm>
                <a:off x="5854474" y="2383867"/>
                <a:ext cx="260104" cy="419255"/>
              </a:xfrm>
              <a:custGeom>
                <a:avLst/>
                <a:gdLst/>
                <a:ahLst/>
                <a:cxnLst/>
                <a:rect l="l" t="t" r="r" b="b"/>
                <a:pathLst>
                  <a:path w="12210" h="19681" extrusionOk="0">
                    <a:moveTo>
                      <a:pt x="34" y="0"/>
                    </a:moveTo>
                    <a:cubicBezTo>
                      <a:pt x="1" y="67"/>
                      <a:pt x="1" y="167"/>
                      <a:pt x="34" y="234"/>
                    </a:cubicBezTo>
                    <a:cubicBezTo>
                      <a:pt x="34" y="400"/>
                      <a:pt x="67" y="634"/>
                      <a:pt x="134" y="934"/>
                    </a:cubicBezTo>
                    <a:cubicBezTo>
                      <a:pt x="234" y="1535"/>
                      <a:pt x="401" y="2402"/>
                      <a:pt x="668" y="3469"/>
                    </a:cubicBezTo>
                    <a:cubicBezTo>
                      <a:pt x="1402" y="6205"/>
                      <a:pt x="2436" y="8873"/>
                      <a:pt x="3770" y="11408"/>
                    </a:cubicBezTo>
                    <a:cubicBezTo>
                      <a:pt x="4471" y="12809"/>
                      <a:pt x="5338" y="14144"/>
                      <a:pt x="6305" y="15378"/>
                    </a:cubicBezTo>
                    <a:cubicBezTo>
                      <a:pt x="7139" y="16345"/>
                      <a:pt x="8073" y="17246"/>
                      <a:pt x="9107" y="18013"/>
                    </a:cubicBezTo>
                    <a:cubicBezTo>
                      <a:pt x="9774" y="18547"/>
                      <a:pt x="10542" y="18980"/>
                      <a:pt x="11342" y="19347"/>
                    </a:cubicBezTo>
                    <a:cubicBezTo>
                      <a:pt x="11609" y="19481"/>
                      <a:pt x="11843" y="19548"/>
                      <a:pt x="11976" y="19614"/>
                    </a:cubicBezTo>
                    <a:cubicBezTo>
                      <a:pt x="12043" y="19648"/>
                      <a:pt x="12143" y="19681"/>
                      <a:pt x="12209" y="19681"/>
                    </a:cubicBezTo>
                    <a:cubicBezTo>
                      <a:pt x="12209" y="19681"/>
                      <a:pt x="11909" y="19548"/>
                      <a:pt x="11376" y="19247"/>
                    </a:cubicBezTo>
                    <a:cubicBezTo>
                      <a:pt x="10608" y="18880"/>
                      <a:pt x="9874" y="18413"/>
                      <a:pt x="9207" y="17880"/>
                    </a:cubicBezTo>
                    <a:cubicBezTo>
                      <a:pt x="8207" y="17112"/>
                      <a:pt x="7306" y="16212"/>
                      <a:pt x="6505" y="15244"/>
                    </a:cubicBezTo>
                    <a:cubicBezTo>
                      <a:pt x="5538" y="14010"/>
                      <a:pt x="4671" y="12709"/>
                      <a:pt x="3970" y="11308"/>
                    </a:cubicBezTo>
                    <a:cubicBezTo>
                      <a:pt x="2669" y="8807"/>
                      <a:pt x="1602" y="6138"/>
                      <a:pt x="868" y="3403"/>
                    </a:cubicBezTo>
                    <a:cubicBezTo>
                      <a:pt x="568" y="2369"/>
                      <a:pt x="368" y="1501"/>
                      <a:pt x="234" y="901"/>
                    </a:cubicBezTo>
                    <a:cubicBezTo>
                      <a:pt x="168" y="634"/>
                      <a:pt x="134" y="400"/>
                      <a:pt x="101" y="234"/>
                    </a:cubicBezTo>
                    <a:cubicBezTo>
                      <a:pt x="67" y="134"/>
                      <a:pt x="34" y="67"/>
                      <a:pt x="34"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42" name="Google Shape;542;p33"/>
              <p:cNvSpPr/>
              <p:nvPr/>
            </p:nvSpPr>
            <p:spPr>
              <a:xfrm>
                <a:off x="5937627" y="2390258"/>
                <a:ext cx="113713" cy="443433"/>
              </a:xfrm>
              <a:custGeom>
                <a:avLst/>
                <a:gdLst/>
                <a:ahLst/>
                <a:cxnLst/>
                <a:rect l="l" t="t" r="r" b="b"/>
                <a:pathLst>
                  <a:path w="5338" h="20816" extrusionOk="0">
                    <a:moveTo>
                      <a:pt x="3603" y="0"/>
                    </a:moveTo>
                    <a:cubicBezTo>
                      <a:pt x="3603" y="1"/>
                      <a:pt x="3737" y="301"/>
                      <a:pt x="3903" y="834"/>
                    </a:cubicBezTo>
                    <a:cubicBezTo>
                      <a:pt x="4137" y="1602"/>
                      <a:pt x="4337" y="2402"/>
                      <a:pt x="4470" y="3169"/>
                    </a:cubicBezTo>
                    <a:cubicBezTo>
                      <a:pt x="4971" y="5805"/>
                      <a:pt x="5104" y="8440"/>
                      <a:pt x="4937" y="11108"/>
                    </a:cubicBezTo>
                    <a:cubicBezTo>
                      <a:pt x="4804" y="12543"/>
                      <a:pt x="4504" y="13977"/>
                      <a:pt x="4003" y="15345"/>
                    </a:cubicBezTo>
                    <a:cubicBezTo>
                      <a:pt x="3603" y="16479"/>
                      <a:pt x="3003" y="17513"/>
                      <a:pt x="2302" y="18480"/>
                    </a:cubicBezTo>
                    <a:cubicBezTo>
                      <a:pt x="1835" y="19114"/>
                      <a:pt x="1268" y="19715"/>
                      <a:pt x="668" y="20248"/>
                    </a:cubicBezTo>
                    <a:cubicBezTo>
                      <a:pt x="234" y="20615"/>
                      <a:pt x="1" y="20815"/>
                      <a:pt x="1" y="20815"/>
                    </a:cubicBezTo>
                    <a:cubicBezTo>
                      <a:pt x="1" y="20815"/>
                      <a:pt x="101" y="20782"/>
                      <a:pt x="201" y="20682"/>
                    </a:cubicBezTo>
                    <a:cubicBezTo>
                      <a:pt x="301" y="20615"/>
                      <a:pt x="501" y="20482"/>
                      <a:pt x="734" y="20315"/>
                    </a:cubicBezTo>
                    <a:cubicBezTo>
                      <a:pt x="1368" y="19781"/>
                      <a:pt x="1935" y="19214"/>
                      <a:pt x="2436" y="18547"/>
                    </a:cubicBezTo>
                    <a:cubicBezTo>
                      <a:pt x="3169" y="17613"/>
                      <a:pt x="3770" y="16546"/>
                      <a:pt x="4204" y="15411"/>
                    </a:cubicBezTo>
                    <a:cubicBezTo>
                      <a:pt x="4704" y="14044"/>
                      <a:pt x="5037" y="12576"/>
                      <a:pt x="5138" y="11108"/>
                    </a:cubicBezTo>
                    <a:cubicBezTo>
                      <a:pt x="5338" y="8440"/>
                      <a:pt x="5171" y="5771"/>
                      <a:pt x="4637" y="3136"/>
                    </a:cubicBezTo>
                    <a:cubicBezTo>
                      <a:pt x="4470" y="2369"/>
                      <a:pt x="4237" y="1568"/>
                      <a:pt x="3970" y="801"/>
                    </a:cubicBezTo>
                    <a:cubicBezTo>
                      <a:pt x="3903" y="601"/>
                      <a:pt x="3803" y="401"/>
                      <a:pt x="3737" y="201"/>
                    </a:cubicBezTo>
                    <a:cubicBezTo>
                      <a:pt x="3703" y="134"/>
                      <a:pt x="3670" y="67"/>
                      <a:pt x="3603"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43" name="Google Shape;543;p33"/>
              <p:cNvSpPr/>
              <p:nvPr/>
            </p:nvSpPr>
            <p:spPr>
              <a:xfrm>
                <a:off x="6039953" y="2405171"/>
                <a:ext cx="191190" cy="375222"/>
              </a:xfrm>
              <a:custGeom>
                <a:avLst/>
                <a:gdLst/>
                <a:ahLst/>
                <a:cxnLst/>
                <a:rect l="l" t="t" r="r" b="b"/>
                <a:pathLst>
                  <a:path w="8975" h="17614" extrusionOk="0">
                    <a:moveTo>
                      <a:pt x="168" y="1"/>
                    </a:moveTo>
                    <a:lnTo>
                      <a:pt x="168" y="1"/>
                    </a:lnTo>
                    <a:cubicBezTo>
                      <a:pt x="134" y="34"/>
                      <a:pt x="134" y="134"/>
                      <a:pt x="101" y="201"/>
                    </a:cubicBezTo>
                    <a:cubicBezTo>
                      <a:pt x="101" y="334"/>
                      <a:pt x="68" y="535"/>
                      <a:pt x="34" y="801"/>
                    </a:cubicBezTo>
                    <a:cubicBezTo>
                      <a:pt x="1" y="1535"/>
                      <a:pt x="1" y="2269"/>
                      <a:pt x="101" y="3003"/>
                    </a:cubicBezTo>
                    <a:cubicBezTo>
                      <a:pt x="368" y="5405"/>
                      <a:pt x="1135" y="7740"/>
                      <a:pt x="2369" y="9875"/>
                    </a:cubicBezTo>
                    <a:cubicBezTo>
                      <a:pt x="3036" y="11042"/>
                      <a:pt x="3770" y="12143"/>
                      <a:pt x="4538" y="13244"/>
                    </a:cubicBezTo>
                    <a:cubicBezTo>
                      <a:pt x="5138" y="14144"/>
                      <a:pt x="5838" y="14978"/>
                      <a:pt x="6639" y="15746"/>
                    </a:cubicBezTo>
                    <a:cubicBezTo>
                      <a:pt x="7139" y="16246"/>
                      <a:pt x="7706" y="16746"/>
                      <a:pt x="8307" y="17180"/>
                    </a:cubicBezTo>
                    <a:cubicBezTo>
                      <a:pt x="8507" y="17313"/>
                      <a:pt x="8674" y="17447"/>
                      <a:pt x="8774" y="17513"/>
                    </a:cubicBezTo>
                    <a:cubicBezTo>
                      <a:pt x="8907" y="17580"/>
                      <a:pt x="8974" y="17614"/>
                      <a:pt x="8974" y="17614"/>
                    </a:cubicBezTo>
                    <a:cubicBezTo>
                      <a:pt x="8974" y="17614"/>
                      <a:pt x="8741" y="17447"/>
                      <a:pt x="8340" y="17113"/>
                    </a:cubicBezTo>
                    <a:cubicBezTo>
                      <a:pt x="7773" y="16646"/>
                      <a:pt x="7239" y="16146"/>
                      <a:pt x="6739" y="15612"/>
                    </a:cubicBezTo>
                    <a:cubicBezTo>
                      <a:pt x="5972" y="14845"/>
                      <a:pt x="5305" y="14011"/>
                      <a:pt x="4704" y="13110"/>
                    </a:cubicBezTo>
                    <a:cubicBezTo>
                      <a:pt x="4004" y="12110"/>
                      <a:pt x="3237" y="11009"/>
                      <a:pt x="2569" y="9775"/>
                    </a:cubicBezTo>
                    <a:cubicBezTo>
                      <a:pt x="1369" y="7673"/>
                      <a:pt x="568" y="5371"/>
                      <a:pt x="234" y="2970"/>
                    </a:cubicBezTo>
                    <a:cubicBezTo>
                      <a:pt x="134" y="2236"/>
                      <a:pt x="101" y="1535"/>
                      <a:pt x="134" y="801"/>
                    </a:cubicBezTo>
                    <a:cubicBezTo>
                      <a:pt x="168" y="268"/>
                      <a:pt x="168" y="1"/>
                      <a:pt x="168"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44" name="Google Shape;544;p33"/>
              <p:cNvSpPr/>
              <p:nvPr/>
            </p:nvSpPr>
            <p:spPr>
              <a:xfrm>
                <a:off x="6122403" y="2487620"/>
                <a:ext cx="76050" cy="311975"/>
              </a:xfrm>
              <a:custGeom>
                <a:avLst/>
                <a:gdLst/>
                <a:ahLst/>
                <a:cxnLst/>
                <a:rect l="l" t="t" r="r" b="b"/>
                <a:pathLst>
                  <a:path w="3570" h="14645" extrusionOk="0">
                    <a:moveTo>
                      <a:pt x="2569" y="0"/>
                    </a:moveTo>
                    <a:cubicBezTo>
                      <a:pt x="2569" y="200"/>
                      <a:pt x="2602" y="401"/>
                      <a:pt x="2669" y="601"/>
                    </a:cubicBezTo>
                    <a:cubicBezTo>
                      <a:pt x="2736" y="968"/>
                      <a:pt x="2869" y="1535"/>
                      <a:pt x="2969" y="2235"/>
                    </a:cubicBezTo>
                    <a:cubicBezTo>
                      <a:pt x="3303" y="4037"/>
                      <a:pt x="3369" y="5871"/>
                      <a:pt x="3203" y="7706"/>
                    </a:cubicBezTo>
                    <a:cubicBezTo>
                      <a:pt x="3069" y="8707"/>
                      <a:pt x="2836" y="9674"/>
                      <a:pt x="2469" y="10608"/>
                    </a:cubicBezTo>
                    <a:cubicBezTo>
                      <a:pt x="2169" y="11375"/>
                      <a:pt x="1768" y="12109"/>
                      <a:pt x="1335" y="12810"/>
                    </a:cubicBezTo>
                    <a:cubicBezTo>
                      <a:pt x="934" y="13410"/>
                      <a:pt x="601" y="13844"/>
                      <a:pt x="367" y="14144"/>
                    </a:cubicBezTo>
                    <a:cubicBezTo>
                      <a:pt x="234" y="14311"/>
                      <a:pt x="100" y="14477"/>
                      <a:pt x="0" y="14644"/>
                    </a:cubicBezTo>
                    <a:cubicBezTo>
                      <a:pt x="134" y="14511"/>
                      <a:pt x="301" y="14377"/>
                      <a:pt x="401" y="14211"/>
                    </a:cubicBezTo>
                    <a:cubicBezTo>
                      <a:pt x="801" y="13810"/>
                      <a:pt x="1135" y="13343"/>
                      <a:pt x="1435" y="12876"/>
                    </a:cubicBezTo>
                    <a:cubicBezTo>
                      <a:pt x="1935" y="12209"/>
                      <a:pt x="2335" y="11475"/>
                      <a:pt x="2636" y="10708"/>
                    </a:cubicBezTo>
                    <a:cubicBezTo>
                      <a:pt x="3036" y="9741"/>
                      <a:pt x="3269" y="8740"/>
                      <a:pt x="3403" y="7739"/>
                    </a:cubicBezTo>
                    <a:cubicBezTo>
                      <a:pt x="3570" y="5871"/>
                      <a:pt x="3470" y="4037"/>
                      <a:pt x="3103" y="2202"/>
                    </a:cubicBezTo>
                    <a:cubicBezTo>
                      <a:pt x="2969" y="1501"/>
                      <a:pt x="2836" y="968"/>
                      <a:pt x="2736" y="567"/>
                    </a:cubicBezTo>
                    <a:cubicBezTo>
                      <a:pt x="2702" y="367"/>
                      <a:pt x="2636" y="167"/>
                      <a:pt x="2569"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45" name="Google Shape;545;p33"/>
              <p:cNvSpPr/>
              <p:nvPr/>
            </p:nvSpPr>
            <p:spPr>
              <a:xfrm>
                <a:off x="5622806" y="2881331"/>
                <a:ext cx="319069" cy="517331"/>
              </a:xfrm>
              <a:custGeom>
                <a:avLst/>
                <a:gdLst/>
                <a:ahLst/>
                <a:cxnLst/>
                <a:rect l="l" t="t" r="r" b="b"/>
                <a:pathLst>
                  <a:path w="14978" h="24285" extrusionOk="0">
                    <a:moveTo>
                      <a:pt x="7272" y="0"/>
                    </a:moveTo>
                    <a:cubicBezTo>
                      <a:pt x="7272" y="67"/>
                      <a:pt x="7239" y="134"/>
                      <a:pt x="7239" y="200"/>
                    </a:cubicBezTo>
                    <a:cubicBezTo>
                      <a:pt x="7239" y="367"/>
                      <a:pt x="7205" y="567"/>
                      <a:pt x="7205" y="834"/>
                    </a:cubicBezTo>
                    <a:cubicBezTo>
                      <a:pt x="7139" y="1601"/>
                      <a:pt x="6939" y="2369"/>
                      <a:pt x="6572" y="3069"/>
                    </a:cubicBezTo>
                    <a:cubicBezTo>
                      <a:pt x="6305" y="3536"/>
                      <a:pt x="5871" y="3936"/>
                      <a:pt x="5371" y="4137"/>
                    </a:cubicBezTo>
                    <a:cubicBezTo>
                      <a:pt x="5036" y="4267"/>
                      <a:pt x="4681" y="4335"/>
                      <a:pt x="4328" y="4335"/>
                    </a:cubicBezTo>
                    <a:cubicBezTo>
                      <a:pt x="4047" y="4335"/>
                      <a:pt x="3769" y="4292"/>
                      <a:pt x="3503" y="4203"/>
                    </a:cubicBezTo>
                    <a:cubicBezTo>
                      <a:pt x="2802" y="4003"/>
                      <a:pt x="2169" y="3603"/>
                      <a:pt x="1668" y="3069"/>
                    </a:cubicBezTo>
                    <a:cubicBezTo>
                      <a:pt x="1101" y="2469"/>
                      <a:pt x="601" y="1835"/>
                      <a:pt x="167" y="1168"/>
                    </a:cubicBezTo>
                    <a:lnTo>
                      <a:pt x="143" y="1182"/>
                    </a:lnTo>
                    <a:lnTo>
                      <a:pt x="143" y="1182"/>
                    </a:lnTo>
                    <a:cubicBezTo>
                      <a:pt x="140" y="1177"/>
                      <a:pt x="137" y="1173"/>
                      <a:pt x="134" y="1168"/>
                    </a:cubicBezTo>
                    <a:lnTo>
                      <a:pt x="0" y="1268"/>
                    </a:lnTo>
                    <a:lnTo>
                      <a:pt x="0" y="1268"/>
                    </a:lnTo>
                    <a:lnTo>
                      <a:pt x="0" y="1268"/>
                    </a:lnTo>
                    <a:cubicBezTo>
                      <a:pt x="61" y="1366"/>
                      <a:pt x="123" y="1462"/>
                      <a:pt x="188" y="1557"/>
                    </a:cubicBezTo>
                    <a:lnTo>
                      <a:pt x="188" y="1557"/>
                    </a:lnTo>
                    <a:lnTo>
                      <a:pt x="4337" y="7973"/>
                    </a:lnTo>
                    <a:lnTo>
                      <a:pt x="11809" y="19548"/>
                    </a:lnTo>
                    <a:cubicBezTo>
                      <a:pt x="12776" y="21015"/>
                      <a:pt x="13543" y="22183"/>
                      <a:pt x="14110" y="23017"/>
                    </a:cubicBezTo>
                    <a:lnTo>
                      <a:pt x="14744" y="23984"/>
                    </a:lnTo>
                    <a:lnTo>
                      <a:pt x="14911" y="24218"/>
                    </a:lnTo>
                    <a:cubicBezTo>
                      <a:pt x="14911" y="24251"/>
                      <a:pt x="14944" y="24284"/>
                      <a:pt x="14978" y="24284"/>
                    </a:cubicBezTo>
                    <a:cubicBezTo>
                      <a:pt x="14978" y="24284"/>
                      <a:pt x="14944" y="24251"/>
                      <a:pt x="14911" y="24184"/>
                    </a:cubicBezTo>
                    <a:cubicBezTo>
                      <a:pt x="14878" y="24118"/>
                      <a:pt x="14844" y="24051"/>
                      <a:pt x="14778" y="23951"/>
                    </a:cubicBezTo>
                    <a:lnTo>
                      <a:pt x="14177" y="22983"/>
                    </a:lnTo>
                    <a:cubicBezTo>
                      <a:pt x="13643" y="22116"/>
                      <a:pt x="12876" y="20915"/>
                      <a:pt x="11942" y="19448"/>
                    </a:cubicBezTo>
                    <a:lnTo>
                      <a:pt x="4470" y="7873"/>
                    </a:lnTo>
                    <a:cubicBezTo>
                      <a:pt x="3368" y="6147"/>
                      <a:pt x="2300" y="4491"/>
                      <a:pt x="1291" y="2940"/>
                    </a:cubicBezTo>
                    <a:lnTo>
                      <a:pt x="1291" y="2940"/>
                    </a:lnTo>
                    <a:cubicBezTo>
                      <a:pt x="1372" y="3028"/>
                      <a:pt x="1453" y="3116"/>
                      <a:pt x="1535" y="3203"/>
                    </a:cubicBezTo>
                    <a:cubicBezTo>
                      <a:pt x="2035" y="3736"/>
                      <a:pt x="2702" y="4137"/>
                      <a:pt x="3436" y="4370"/>
                    </a:cubicBezTo>
                    <a:cubicBezTo>
                      <a:pt x="3708" y="4456"/>
                      <a:pt x="3992" y="4499"/>
                      <a:pt x="4277" y="4499"/>
                    </a:cubicBezTo>
                    <a:cubicBezTo>
                      <a:pt x="4658" y="4499"/>
                      <a:pt x="5042" y="4422"/>
                      <a:pt x="5404" y="4270"/>
                    </a:cubicBezTo>
                    <a:cubicBezTo>
                      <a:pt x="5938" y="4036"/>
                      <a:pt x="6372" y="3636"/>
                      <a:pt x="6672" y="3136"/>
                    </a:cubicBezTo>
                    <a:cubicBezTo>
                      <a:pt x="7039" y="2435"/>
                      <a:pt x="7239" y="1635"/>
                      <a:pt x="7239" y="834"/>
                    </a:cubicBezTo>
                    <a:cubicBezTo>
                      <a:pt x="7272" y="567"/>
                      <a:pt x="7272" y="367"/>
                      <a:pt x="7272" y="200"/>
                    </a:cubicBezTo>
                    <a:cubicBezTo>
                      <a:pt x="7272" y="134"/>
                      <a:pt x="7272" y="67"/>
                      <a:pt x="7272"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46" name="Google Shape;546;p33"/>
              <p:cNvSpPr/>
              <p:nvPr/>
            </p:nvSpPr>
            <p:spPr>
              <a:xfrm>
                <a:off x="5784126" y="2850055"/>
                <a:ext cx="154209" cy="83868"/>
              </a:xfrm>
              <a:custGeom>
                <a:avLst/>
                <a:gdLst/>
                <a:ahLst/>
                <a:cxnLst/>
                <a:rect l="l" t="t" r="r" b="b"/>
                <a:pathLst>
                  <a:path w="7239" h="3937" extrusionOk="0">
                    <a:moveTo>
                      <a:pt x="7239" y="1"/>
                    </a:moveTo>
                    <a:cubicBezTo>
                      <a:pt x="7172" y="1"/>
                      <a:pt x="7139" y="601"/>
                      <a:pt x="6839" y="1502"/>
                    </a:cubicBezTo>
                    <a:cubicBezTo>
                      <a:pt x="6638" y="2002"/>
                      <a:pt x="6338" y="2469"/>
                      <a:pt x="5938" y="2869"/>
                    </a:cubicBezTo>
                    <a:cubicBezTo>
                      <a:pt x="5471" y="3370"/>
                      <a:pt x="4837" y="3636"/>
                      <a:pt x="4170" y="3703"/>
                    </a:cubicBezTo>
                    <a:cubicBezTo>
                      <a:pt x="4114" y="3706"/>
                      <a:pt x="4059" y="3707"/>
                      <a:pt x="4003" y="3707"/>
                    </a:cubicBezTo>
                    <a:cubicBezTo>
                      <a:pt x="3392" y="3707"/>
                      <a:pt x="2788" y="3539"/>
                      <a:pt x="2269" y="3203"/>
                    </a:cubicBezTo>
                    <a:cubicBezTo>
                      <a:pt x="1835" y="2903"/>
                      <a:pt x="1401" y="2536"/>
                      <a:pt x="1034" y="2102"/>
                    </a:cubicBezTo>
                    <a:cubicBezTo>
                      <a:pt x="401" y="1402"/>
                      <a:pt x="34" y="935"/>
                      <a:pt x="0" y="935"/>
                    </a:cubicBezTo>
                    <a:lnTo>
                      <a:pt x="0" y="935"/>
                    </a:lnTo>
                    <a:cubicBezTo>
                      <a:pt x="67" y="1068"/>
                      <a:pt x="134" y="1201"/>
                      <a:pt x="234" y="1301"/>
                    </a:cubicBezTo>
                    <a:cubicBezTo>
                      <a:pt x="434" y="1635"/>
                      <a:pt x="668" y="1935"/>
                      <a:pt x="934" y="2202"/>
                    </a:cubicBezTo>
                    <a:cubicBezTo>
                      <a:pt x="1268" y="2669"/>
                      <a:pt x="1702" y="3036"/>
                      <a:pt x="2169" y="3370"/>
                    </a:cubicBezTo>
                    <a:cubicBezTo>
                      <a:pt x="2769" y="3737"/>
                      <a:pt x="3470" y="3937"/>
                      <a:pt x="4170" y="3937"/>
                    </a:cubicBezTo>
                    <a:cubicBezTo>
                      <a:pt x="4904" y="3870"/>
                      <a:pt x="5571" y="3536"/>
                      <a:pt x="6071" y="3003"/>
                    </a:cubicBezTo>
                    <a:cubicBezTo>
                      <a:pt x="6438" y="2569"/>
                      <a:pt x="6739" y="2069"/>
                      <a:pt x="6939" y="1535"/>
                    </a:cubicBezTo>
                    <a:cubicBezTo>
                      <a:pt x="7072" y="1168"/>
                      <a:pt x="7139" y="801"/>
                      <a:pt x="7206" y="401"/>
                    </a:cubicBezTo>
                    <a:cubicBezTo>
                      <a:pt x="7239" y="267"/>
                      <a:pt x="7239" y="134"/>
                      <a:pt x="7239"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47" name="Google Shape;547;p33"/>
              <p:cNvSpPr/>
              <p:nvPr/>
            </p:nvSpPr>
            <p:spPr>
              <a:xfrm>
                <a:off x="5942612" y="2815947"/>
                <a:ext cx="162027" cy="90983"/>
              </a:xfrm>
              <a:custGeom>
                <a:avLst/>
                <a:gdLst/>
                <a:ahLst/>
                <a:cxnLst/>
                <a:rect l="l" t="t" r="r" b="b"/>
                <a:pathLst>
                  <a:path w="7606" h="4271" extrusionOk="0">
                    <a:moveTo>
                      <a:pt x="7605" y="0"/>
                    </a:moveTo>
                    <a:lnTo>
                      <a:pt x="7605" y="0"/>
                    </a:lnTo>
                    <a:cubicBezTo>
                      <a:pt x="7472" y="100"/>
                      <a:pt x="7372" y="201"/>
                      <a:pt x="7305" y="301"/>
                    </a:cubicBezTo>
                    <a:cubicBezTo>
                      <a:pt x="7072" y="601"/>
                      <a:pt x="6838" y="934"/>
                      <a:pt x="6638" y="1268"/>
                    </a:cubicBezTo>
                    <a:cubicBezTo>
                      <a:pt x="6338" y="1735"/>
                      <a:pt x="6038" y="2202"/>
                      <a:pt x="5704" y="2669"/>
                    </a:cubicBezTo>
                    <a:cubicBezTo>
                      <a:pt x="5270" y="3203"/>
                      <a:pt x="4737" y="3603"/>
                      <a:pt x="4103" y="3870"/>
                    </a:cubicBezTo>
                    <a:cubicBezTo>
                      <a:pt x="3829" y="3992"/>
                      <a:pt x="3528" y="4051"/>
                      <a:pt x="3224" y="4051"/>
                    </a:cubicBezTo>
                    <a:cubicBezTo>
                      <a:pt x="2861" y="4051"/>
                      <a:pt x="2495" y="3966"/>
                      <a:pt x="2168" y="3803"/>
                    </a:cubicBezTo>
                    <a:cubicBezTo>
                      <a:pt x="1668" y="3536"/>
                      <a:pt x="1234" y="3203"/>
                      <a:pt x="901" y="2769"/>
                    </a:cubicBezTo>
                    <a:cubicBezTo>
                      <a:pt x="300" y="2002"/>
                      <a:pt x="67" y="1468"/>
                      <a:pt x="0" y="1468"/>
                    </a:cubicBezTo>
                    <a:cubicBezTo>
                      <a:pt x="33" y="1602"/>
                      <a:pt x="100" y="1735"/>
                      <a:pt x="167" y="1868"/>
                    </a:cubicBezTo>
                    <a:cubicBezTo>
                      <a:pt x="334" y="2202"/>
                      <a:pt x="567" y="2536"/>
                      <a:pt x="801" y="2836"/>
                    </a:cubicBezTo>
                    <a:cubicBezTo>
                      <a:pt x="1134" y="3336"/>
                      <a:pt x="1568" y="3703"/>
                      <a:pt x="2102" y="3970"/>
                    </a:cubicBezTo>
                    <a:cubicBezTo>
                      <a:pt x="2402" y="4137"/>
                      <a:pt x="2735" y="4237"/>
                      <a:pt x="3102" y="4270"/>
                    </a:cubicBezTo>
                    <a:cubicBezTo>
                      <a:pt x="3469" y="4270"/>
                      <a:pt x="3836" y="4237"/>
                      <a:pt x="4203" y="4103"/>
                    </a:cubicBezTo>
                    <a:cubicBezTo>
                      <a:pt x="4870" y="3803"/>
                      <a:pt x="5437" y="3336"/>
                      <a:pt x="5871" y="2769"/>
                    </a:cubicBezTo>
                    <a:cubicBezTo>
                      <a:pt x="6204" y="2335"/>
                      <a:pt x="6505" y="1835"/>
                      <a:pt x="6805" y="1335"/>
                    </a:cubicBezTo>
                    <a:cubicBezTo>
                      <a:pt x="7038" y="934"/>
                      <a:pt x="7239" y="601"/>
                      <a:pt x="7372" y="367"/>
                    </a:cubicBezTo>
                    <a:cubicBezTo>
                      <a:pt x="7472" y="234"/>
                      <a:pt x="7539" y="134"/>
                      <a:pt x="7605"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48" name="Google Shape;548;p33"/>
              <p:cNvSpPr/>
              <p:nvPr/>
            </p:nvSpPr>
            <p:spPr>
              <a:xfrm>
                <a:off x="6104635" y="2781838"/>
                <a:ext cx="126516" cy="81823"/>
              </a:xfrm>
              <a:custGeom>
                <a:avLst/>
                <a:gdLst/>
                <a:ahLst/>
                <a:cxnLst/>
                <a:rect l="l" t="t" r="r" b="b"/>
                <a:pathLst>
                  <a:path w="5939" h="3841" extrusionOk="0">
                    <a:moveTo>
                      <a:pt x="5938" y="0"/>
                    </a:moveTo>
                    <a:lnTo>
                      <a:pt x="5938" y="0"/>
                    </a:lnTo>
                    <a:cubicBezTo>
                      <a:pt x="5771" y="401"/>
                      <a:pt x="5604" y="801"/>
                      <a:pt x="5438" y="1201"/>
                    </a:cubicBezTo>
                    <a:cubicBezTo>
                      <a:pt x="5271" y="1635"/>
                      <a:pt x="5037" y="2035"/>
                      <a:pt x="4771" y="2402"/>
                    </a:cubicBezTo>
                    <a:cubicBezTo>
                      <a:pt x="4437" y="2869"/>
                      <a:pt x="4003" y="3236"/>
                      <a:pt x="3470" y="3469"/>
                    </a:cubicBezTo>
                    <a:cubicBezTo>
                      <a:pt x="3210" y="3591"/>
                      <a:pt x="2932" y="3649"/>
                      <a:pt x="2650" y="3649"/>
                    </a:cubicBezTo>
                    <a:cubicBezTo>
                      <a:pt x="2389" y="3649"/>
                      <a:pt x="2125" y="3599"/>
                      <a:pt x="1868" y="3503"/>
                    </a:cubicBezTo>
                    <a:cubicBezTo>
                      <a:pt x="1468" y="3303"/>
                      <a:pt x="1101" y="3036"/>
                      <a:pt x="801" y="2669"/>
                    </a:cubicBezTo>
                    <a:cubicBezTo>
                      <a:pt x="318" y="2089"/>
                      <a:pt x="52" y="1633"/>
                      <a:pt x="5" y="1633"/>
                    </a:cubicBezTo>
                    <a:cubicBezTo>
                      <a:pt x="3" y="1633"/>
                      <a:pt x="2" y="1634"/>
                      <a:pt x="0" y="1635"/>
                    </a:cubicBezTo>
                    <a:cubicBezTo>
                      <a:pt x="34" y="1768"/>
                      <a:pt x="101" y="1868"/>
                      <a:pt x="167" y="1968"/>
                    </a:cubicBezTo>
                    <a:cubicBezTo>
                      <a:pt x="301" y="2235"/>
                      <a:pt x="501" y="2502"/>
                      <a:pt x="701" y="2769"/>
                    </a:cubicBezTo>
                    <a:cubicBezTo>
                      <a:pt x="968" y="3169"/>
                      <a:pt x="1368" y="3469"/>
                      <a:pt x="1802" y="3670"/>
                    </a:cubicBezTo>
                    <a:cubicBezTo>
                      <a:pt x="2076" y="3782"/>
                      <a:pt x="2365" y="3841"/>
                      <a:pt x="2656" y="3841"/>
                    </a:cubicBezTo>
                    <a:cubicBezTo>
                      <a:pt x="2966" y="3841"/>
                      <a:pt x="3277" y="3774"/>
                      <a:pt x="3570" y="3636"/>
                    </a:cubicBezTo>
                    <a:cubicBezTo>
                      <a:pt x="4103" y="3403"/>
                      <a:pt x="4604" y="3036"/>
                      <a:pt x="4937" y="2535"/>
                    </a:cubicBezTo>
                    <a:cubicBezTo>
                      <a:pt x="5204" y="2135"/>
                      <a:pt x="5438" y="1701"/>
                      <a:pt x="5604" y="1268"/>
                    </a:cubicBezTo>
                    <a:cubicBezTo>
                      <a:pt x="5738" y="868"/>
                      <a:pt x="5838" y="567"/>
                      <a:pt x="5871" y="334"/>
                    </a:cubicBezTo>
                    <a:cubicBezTo>
                      <a:pt x="5905" y="234"/>
                      <a:pt x="5938" y="100"/>
                      <a:pt x="5938"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49" name="Google Shape;549;p33"/>
              <p:cNvSpPr/>
              <p:nvPr/>
            </p:nvSpPr>
            <p:spPr>
              <a:xfrm>
                <a:off x="5940460" y="2833715"/>
                <a:ext cx="113734" cy="518758"/>
              </a:xfrm>
              <a:custGeom>
                <a:avLst/>
                <a:gdLst/>
                <a:ahLst/>
                <a:cxnLst/>
                <a:rect l="l" t="t" r="r" b="b"/>
                <a:pathLst>
                  <a:path w="5339" h="24352" extrusionOk="0">
                    <a:moveTo>
                      <a:pt x="68" y="0"/>
                    </a:moveTo>
                    <a:cubicBezTo>
                      <a:pt x="1" y="34"/>
                      <a:pt x="1135" y="5471"/>
                      <a:pt x="2569" y="12209"/>
                    </a:cubicBezTo>
                    <a:cubicBezTo>
                      <a:pt x="4004" y="18947"/>
                      <a:pt x="5238" y="24351"/>
                      <a:pt x="5305" y="24351"/>
                    </a:cubicBezTo>
                    <a:cubicBezTo>
                      <a:pt x="5338" y="24351"/>
                      <a:pt x="4237" y="18880"/>
                      <a:pt x="2803" y="12176"/>
                    </a:cubicBezTo>
                    <a:cubicBezTo>
                      <a:pt x="1335" y="5438"/>
                      <a:pt x="134" y="0"/>
                      <a:pt x="68"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50" name="Google Shape;550;p33"/>
              <p:cNvSpPr/>
              <p:nvPr/>
            </p:nvSpPr>
            <p:spPr>
              <a:xfrm>
                <a:off x="5909909" y="2818397"/>
                <a:ext cx="45353" cy="37727"/>
              </a:xfrm>
              <a:custGeom>
                <a:avLst/>
                <a:gdLst/>
                <a:ahLst/>
                <a:cxnLst/>
                <a:rect l="l" t="t" r="r" b="b"/>
                <a:pathLst>
                  <a:path w="2129" h="1771" extrusionOk="0">
                    <a:moveTo>
                      <a:pt x="1147" y="1"/>
                    </a:moveTo>
                    <a:cubicBezTo>
                      <a:pt x="1088" y="1"/>
                      <a:pt x="1028" y="7"/>
                      <a:pt x="968" y="19"/>
                    </a:cubicBezTo>
                    <a:cubicBezTo>
                      <a:pt x="201" y="152"/>
                      <a:pt x="1" y="1153"/>
                      <a:pt x="634" y="1620"/>
                    </a:cubicBezTo>
                    <a:cubicBezTo>
                      <a:pt x="794" y="1724"/>
                      <a:pt x="966" y="1770"/>
                      <a:pt x="1131" y="1770"/>
                    </a:cubicBezTo>
                    <a:cubicBezTo>
                      <a:pt x="1658" y="1770"/>
                      <a:pt x="2129" y="1303"/>
                      <a:pt x="2002" y="719"/>
                    </a:cubicBezTo>
                    <a:cubicBezTo>
                      <a:pt x="1943" y="309"/>
                      <a:pt x="1575" y="1"/>
                      <a:pt x="1147"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551" name="Google Shape;551;p33"/>
              <p:cNvSpPr/>
              <p:nvPr/>
            </p:nvSpPr>
            <p:spPr>
              <a:xfrm>
                <a:off x="5750720" y="2848266"/>
                <a:ext cx="45523" cy="37705"/>
              </a:xfrm>
              <a:custGeom>
                <a:avLst/>
                <a:gdLst/>
                <a:ahLst/>
                <a:cxnLst/>
                <a:rect l="l" t="t" r="r" b="b"/>
                <a:pathLst>
                  <a:path w="2137" h="1770" extrusionOk="0">
                    <a:moveTo>
                      <a:pt x="1169" y="0"/>
                    </a:moveTo>
                    <a:cubicBezTo>
                      <a:pt x="1114" y="0"/>
                      <a:pt x="1058" y="6"/>
                      <a:pt x="1001" y="18"/>
                    </a:cubicBezTo>
                    <a:cubicBezTo>
                      <a:pt x="234" y="151"/>
                      <a:pt x="1" y="1152"/>
                      <a:pt x="668" y="1619"/>
                    </a:cubicBezTo>
                    <a:cubicBezTo>
                      <a:pt x="820" y="1723"/>
                      <a:pt x="985" y="1769"/>
                      <a:pt x="1147" y="1769"/>
                    </a:cubicBezTo>
                    <a:cubicBezTo>
                      <a:pt x="1660" y="1769"/>
                      <a:pt x="2137" y="1302"/>
                      <a:pt x="2035" y="718"/>
                    </a:cubicBezTo>
                    <a:cubicBezTo>
                      <a:pt x="1947" y="308"/>
                      <a:pt x="1575" y="0"/>
                      <a:pt x="1169"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552" name="Google Shape;552;p33"/>
              <p:cNvSpPr/>
              <p:nvPr/>
            </p:nvSpPr>
            <p:spPr>
              <a:xfrm>
                <a:off x="5600053" y="2876686"/>
                <a:ext cx="45374" cy="37705"/>
              </a:xfrm>
              <a:custGeom>
                <a:avLst/>
                <a:gdLst/>
                <a:ahLst/>
                <a:cxnLst/>
                <a:rect l="l" t="t" r="r" b="b"/>
                <a:pathLst>
                  <a:path w="2130" h="1770" extrusionOk="0">
                    <a:moveTo>
                      <a:pt x="1146" y="0"/>
                    </a:moveTo>
                    <a:cubicBezTo>
                      <a:pt x="1088" y="0"/>
                      <a:pt x="1028" y="6"/>
                      <a:pt x="968" y="18"/>
                    </a:cubicBezTo>
                    <a:cubicBezTo>
                      <a:pt x="201" y="152"/>
                      <a:pt x="1" y="1186"/>
                      <a:pt x="635" y="1619"/>
                    </a:cubicBezTo>
                    <a:cubicBezTo>
                      <a:pt x="795" y="1723"/>
                      <a:pt x="966" y="1770"/>
                      <a:pt x="1132" y="1770"/>
                    </a:cubicBezTo>
                    <a:cubicBezTo>
                      <a:pt x="1658" y="1770"/>
                      <a:pt x="2129" y="1302"/>
                      <a:pt x="2002" y="719"/>
                    </a:cubicBezTo>
                    <a:cubicBezTo>
                      <a:pt x="1914" y="308"/>
                      <a:pt x="1568" y="0"/>
                      <a:pt x="1146"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553" name="Google Shape;553;p33"/>
              <p:cNvSpPr/>
              <p:nvPr/>
            </p:nvSpPr>
            <p:spPr>
              <a:xfrm>
                <a:off x="6085439" y="2785183"/>
                <a:ext cx="45502" cy="37940"/>
              </a:xfrm>
              <a:custGeom>
                <a:avLst/>
                <a:gdLst/>
                <a:ahLst/>
                <a:cxnLst/>
                <a:rect l="l" t="t" r="r" b="b"/>
                <a:pathLst>
                  <a:path w="2136" h="1781" extrusionOk="0">
                    <a:moveTo>
                      <a:pt x="1132" y="1"/>
                    </a:moveTo>
                    <a:cubicBezTo>
                      <a:pt x="1089" y="1"/>
                      <a:pt x="1045" y="4"/>
                      <a:pt x="1002" y="10"/>
                    </a:cubicBezTo>
                    <a:cubicBezTo>
                      <a:pt x="201" y="177"/>
                      <a:pt x="1" y="1178"/>
                      <a:pt x="635" y="1611"/>
                    </a:cubicBezTo>
                    <a:cubicBezTo>
                      <a:pt x="801" y="1728"/>
                      <a:pt x="981" y="1780"/>
                      <a:pt x="1154" y="1780"/>
                    </a:cubicBezTo>
                    <a:cubicBezTo>
                      <a:pt x="1673" y="1780"/>
                      <a:pt x="2136" y="1311"/>
                      <a:pt x="2036" y="711"/>
                    </a:cubicBezTo>
                    <a:cubicBezTo>
                      <a:pt x="1945" y="287"/>
                      <a:pt x="1552" y="1"/>
                      <a:pt x="1132"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554" name="Google Shape;554;p33"/>
              <p:cNvSpPr/>
              <p:nvPr/>
            </p:nvSpPr>
            <p:spPr>
              <a:xfrm>
                <a:off x="6207686" y="2762259"/>
                <a:ext cx="44820" cy="37727"/>
              </a:xfrm>
              <a:custGeom>
                <a:avLst/>
                <a:gdLst/>
                <a:ahLst/>
                <a:cxnLst/>
                <a:rect l="l" t="t" r="r" b="b"/>
                <a:pathLst>
                  <a:path w="2104" h="1771" extrusionOk="0">
                    <a:moveTo>
                      <a:pt x="1136" y="1"/>
                    </a:moveTo>
                    <a:cubicBezTo>
                      <a:pt x="1080" y="1"/>
                      <a:pt x="1024" y="7"/>
                      <a:pt x="968" y="19"/>
                    </a:cubicBezTo>
                    <a:cubicBezTo>
                      <a:pt x="200" y="152"/>
                      <a:pt x="0" y="1153"/>
                      <a:pt x="634" y="1620"/>
                    </a:cubicBezTo>
                    <a:cubicBezTo>
                      <a:pt x="786" y="1724"/>
                      <a:pt x="951" y="1770"/>
                      <a:pt x="1113" y="1770"/>
                    </a:cubicBezTo>
                    <a:cubicBezTo>
                      <a:pt x="1626" y="1770"/>
                      <a:pt x="2103" y="1302"/>
                      <a:pt x="2002" y="719"/>
                    </a:cubicBezTo>
                    <a:cubicBezTo>
                      <a:pt x="1914" y="308"/>
                      <a:pt x="1542" y="1"/>
                      <a:pt x="1136"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555" name="Google Shape;555;p33"/>
              <p:cNvSpPr/>
              <p:nvPr/>
            </p:nvSpPr>
            <p:spPr>
              <a:xfrm>
                <a:off x="5905648" y="3326662"/>
                <a:ext cx="262937" cy="82931"/>
              </a:xfrm>
              <a:custGeom>
                <a:avLst/>
                <a:gdLst/>
                <a:ahLst/>
                <a:cxnLst/>
                <a:rect l="l" t="t" r="r" b="b"/>
                <a:pathLst>
                  <a:path w="12343" h="3893" extrusionOk="0">
                    <a:moveTo>
                      <a:pt x="11500" y="1"/>
                    </a:moveTo>
                    <a:cubicBezTo>
                      <a:pt x="11459" y="1"/>
                      <a:pt x="11417" y="5"/>
                      <a:pt x="11375" y="12"/>
                    </a:cubicBezTo>
                    <a:lnTo>
                      <a:pt x="634" y="2014"/>
                    </a:lnTo>
                    <a:cubicBezTo>
                      <a:pt x="267" y="2080"/>
                      <a:pt x="0" y="2447"/>
                      <a:pt x="67" y="2848"/>
                    </a:cubicBezTo>
                    <a:lnTo>
                      <a:pt x="167" y="3315"/>
                    </a:lnTo>
                    <a:cubicBezTo>
                      <a:pt x="226" y="3669"/>
                      <a:pt x="521" y="3893"/>
                      <a:pt x="866" y="3893"/>
                    </a:cubicBezTo>
                    <a:cubicBezTo>
                      <a:pt x="910" y="3893"/>
                      <a:pt x="956" y="3889"/>
                      <a:pt x="1001" y="3882"/>
                    </a:cubicBezTo>
                    <a:lnTo>
                      <a:pt x="11709" y="1880"/>
                    </a:lnTo>
                    <a:cubicBezTo>
                      <a:pt x="12109" y="1780"/>
                      <a:pt x="12343" y="1413"/>
                      <a:pt x="12276" y="1046"/>
                    </a:cubicBezTo>
                    <a:lnTo>
                      <a:pt x="12176" y="579"/>
                    </a:lnTo>
                    <a:cubicBezTo>
                      <a:pt x="12117" y="225"/>
                      <a:pt x="11822" y="1"/>
                      <a:pt x="11500"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556" name="Google Shape;556;p33"/>
              <p:cNvSpPr/>
              <p:nvPr/>
            </p:nvSpPr>
            <p:spPr>
              <a:xfrm>
                <a:off x="5931235" y="3356041"/>
                <a:ext cx="217456" cy="150673"/>
              </a:xfrm>
              <a:custGeom>
                <a:avLst/>
                <a:gdLst/>
                <a:ahLst/>
                <a:cxnLst/>
                <a:rect l="l" t="t" r="r" b="b"/>
                <a:pathLst>
                  <a:path w="10208" h="7073" extrusionOk="0">
                    <a:moveTo>
                      <a:pt x="10108" y="1"/>
                    </a:moveTo>
                    <a:lnTo>
                      <a:pt x="0" y="1902"/>
                    </a:lnTo>
                    <a:lnTo>
                      <a:pt x="1935" y="7073"/>
                    </a:lnTo>
                    <a:lnTo>
                      <a:pt x="10208" y="5505"/>
                    </a:lnTo>
                    <a:lnTo>
                      <a:pt x="10108" y="1"/>
                    </a:ln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557" name="Google Shape;557;p33"/>
              <p:cNvSpPr/>
              <p:nvPr/>
            </p:nvSpPr>
            <p:spPr>
              <a:xfrm>
                <a:off x="5965344" y="3473174"/>
                <a:ext cx="189741" cy="47057"/>
              </a:xfrm>
              <a:custGeom>
                <a:avLst/>
                <a:gdLst/>
                <a:ahLst/>
                <a:cxnLst/>
                <a:rect l="l" t="t" r="r" b="b"/>
                <a:pathLst>
                  <a:path w="8907" h="2209" extrusionOk="0">
                    <a:moveTo>
                      <a:pt x="8624" y="0"/>
                    </a:moveTo>
                    <a:cubicBezTo>
                      <a:pt x="8608" y="0"/>
                      <a:pt x="8591" y="2"/>
                      <a:pt x="8573" y="7"/>
                    </a:cubicBezTo>
                    <a:lnTo>
                      <a:pt x="201" y="1575"/>
                    </a:lnTo>
                    <a:cubicBezTo>
                      <a:pt x="101" y="1608"/>
                      <a:pt x="0" y="1741"/>
                      <a:pt x="34" y="1841"/>
                    </a:cubicBezTo>
                    <a:lnTo>
                      <a:pt x="67" y="2008"/>
                    </a:lnTo>
                    <a:cubicBezTo>
                      <a:pt x="101" y="2142"/>
                      <a:pt x="201" y="2208"/>
                      <a:pt x="334" y="2208"/>
                    </a:cubicBezTo>
                    <a:lnTo>
                      <a:pt x="8707" y="607"/>
                    </a:lnTo>
                    <a:cubicBezTo>
                      <a:pt x="8807" y="607"/>
                      <a:pt x="8907" y="474"/>
                      <a:pt x="8873" y="340"/>
                    </a:cubicBezTo>
                    <a:lnTo>
                      <a:pt x="8840" y="207"/>
                    </a:lnTo>
                    <a:cubicBezTo>
                      <a:pt x="8811" y="91"/>
                      <a:pt x="8732" y="0"/>
                      <a:pt x="8624"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558" name="Google Shape;558;p33"/>
              <p:cNvSpPr/>
              <p:nvPr/>
            </p:nvSpPr>
            <p:spPr>
              <a:xfrm>
                <a:off x="5933366" y="3371509"/>
                <a:ext cx="204674" cy="38728"/>
              </a:xfrm>
              <a:custGeom>
                <a:avLst/>
                <a:gdLst/>
                <a:ahLst/>
                <a:cxnLst/>
                <a:rect l="l" t="t" r="r" b="b"/>
                <a:pathLst>
                  <a:path w="9608" h="1818" extrusionOk="0">
                    <a:moveTo>
                      <a:pt x="9567" y="1"/>
                    </a:moveTo>
                    <a:cubicBezTo>
                      <a:pt x="9261" y="1"/>
                      <a:pt x="7231" y="349"/>
                      <a:pt x="4804" y="809"/>
                    </a:cubicBezTo>
                    <a:cubicBezTo>
                      <a:pt x="2135" y="1310"/>
                      <a:pt x="0" y="1743"/>
                      <a:pt x="34" y="1810"/>
                    </a:cubicBezTo>
                    <a:cubicBezTo>
                      <a:pt x="34" y="1815"/>
                      <a:pt x="47" y="1818"/>
                      <a:pt x="74" y="1818"/>
                    </a:cubicBezTo>
                    <a:cubicBezTo>
                      <a:pt x="380" y="1818"/>
                      <a:pt x="2410" y="1470"/>
                      <a:pt x="4837" y="1009"/>
                    </a:cubicBezTo>
                    <a:cubicBezTo>
                      <a:pt x="7472" y="509"/>
                      <a:pt x="9607" y="75"/>
                      <a:pt x="9607" y="9"/>
                    </a:cubicBezTo>
                    <a:cubicBezTo>
                      <a:pt x="9607" y="3"/>
                      <a:pt x="9594" y="1"/>
                      <a:pt x="9567"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59" name="Google Shape;559;p33"/>
              <p:cNvSpPr/>
              <p:nvPr/>
            </p:nvSpPr>
            <p:spPr>
              <a:xfrm>
                <a:off x="5971032" y="3476157"/>
                <a:ext cx="171975" cy="31996"/>
              </a:xfrm>
              <a:custGeom>
                <a:avLst/>
                <a:gdLst/>
                <a:ahLst/>
                <a:cxnLst/>
                <a:rect l="l" t="t" r="r" b="b"/>
                <a:pathLst>
                  <a:path w="8073" h="1502" extrusionOk="0">
                    <a:moveTo>
                      <a:pt x="8073" y="0"/>
                    </a:moveTo>
                    <a:lnTo>
                      <a:pt x="8073" y="0"/>
                    </a:lnTo>
                    <a:cubicBezTo>
                      <a:pt x="6705" y="134"/>
                      <a:pt x="5337" y="334"/>
                      <a:pt x="4003" y="634"/>
                    </a:cubicBezTo>
                    <a:cubicBezTo>
                      <a:pt x="2669" y="868"/>
                      <a:pt x="1301" y="1134"/>
                      <a:pt x="0" y="1501"/>
                    </a:cubicBezTo>
                    <a:cubicBezTo>
                      <a:pt x="1368" y="1368"/>
                      <a:pt x="2702" y="1134"/>
                      <a:pt x="4037" y="834"/>
                    </a:cubicBezTo>
                    <a:cubicBezTo>
                      <a:pt x="5404" y="634"/>
                      <a:pt x="6738" y="334"/>
                      <a:pt x="8073"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60" name="Google Shape;560;p33"/>
              <p:cNvSpPr/>
              <p:nvPr/>
            </p:nvSpPr>
            <p:spPr>
              <a:xfrm>
                <a:off x="6129497" y="2781114"/>
                <a:ext cx="103786" cy="559255"/>
              </a:xfrm>
              <a:custGeom>
                <a:avLst/>
                <a:gdLst/>
                <a:ahLst/>
                <a:cxnLst/>
                <a:rect l="l" t="t" r="r" b="b"/>
                <a:pathLst>
                  <a:path w="4872" h="26253" extrusionOk="0">
                    <a:moveTo>
                      <a:pt x="4804" y="1"/>
                    </a:moveTo>
                    <a:lnTo>
                      <a:pt x="4804" y="1"/>
                    </a:lnTo>
                    <a:cubicBezTo>
                      <a:pt x="4738" y="1"/>
                      <a:pt x="3637" y="5872"/>
                      <a:pt x="2336" y="13110"/>
                    </a:cubicBezTo>
                    <a:cubicBezTo>
                      <a:pt x="1035" y="20349"/>
                      <a:pt x="1" y="26253"/>
                      <a:pt x="68" y="26253"/>
                    </a:cubicBezTo>
                    <a:cubicBezTo>
                      <a:pt x="134" y="26253"/>
                      <a:pt x="1235" y="20382"/>
                      <a:pt x="2536" y="13144"/>
                    </a:cubicBezTo>
                    <a:cubicBezTo>
                      <a:pt x="3837" y="5905"/>
                      <a:pt x="4871" y="34"/>
                      <a:pt x="4804"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61" name="Google Shape;561;p33"/>
              <p:cNvSpPr/>
              <p:nvPr/>
            </p:nvSpPr>
            <p:spPr>
              <a:xfrm>
                <a:off x="5562386" y="2375899"/>
                <a:ext cx="714891" cy="878451"/>
              </a:xfrm>
              <a:custGeom>
                <a:avLst/>
                <a:gdLst/>
                <a:ahLst/>
                <a:cxnLst/>
                <a:rect l="l" t="t" r="r" b="b"/>
                <a:pathLst>
                  <a:path w="33559" h="41237" extrusionOk="0">
                    <a:moveTo>
                      <a:pt x="16937" y="1"/>
                    </a:moveTo>
                    <a:cubicBezTo>
                      <a:pt x="16089" y="1"/>
                      <a:pt x="15245" y="60"/>
                      <a:pt x="14411" y="174"/>
                    </a:cubicBezTo>
                    <a:cubicBezTo>
                      <a:pt x="13611" y="274"/>
                      <a:pt x="12843" y="441"/>
                      <a:pt x="12110" y="674"/>
                    </a:cubicBezTo>
                    <a:cubicBezTo>
                      <a:pt x="11709" y="774"/>
                      <a:pt x="11342" y="908"/>
                      <a:pt x="10942" y="1041"/>
                    </a:cubicBezTo>
                    <a:cubicBezTo>
                      <a:pt x="10775" y="1108"/>
                      <a:pt x="10575" y="1175"/>
                      <a:pt x="10375" y="1275"/>
                    </a:cubicBezTo>
                    <a:lnTo>
                      <a:pt x="9808" y="1508"/>
                    </a:lnTo>
                    <a:lnTo>
                      <a:pt x="9241" y="1775"/>
                    </a:lnTo>
                    <a:cubicBezTo>
                      <a:pt x="9074" y="1875"/>
                      <a:pt x="8874" y="1975"/>
                      <a:pt x="8707" y="2075"/>
                    </a:cubicBezTo>
                    <a:lnTo>
                      <a:pt x="7606" y="2709"/>
                    </a:lnTo>
                    <a:cubicBezTo>
                      <a:pt x="6906" y="3210"/>
                      <a:pt x="6205" y="3710"/>
                      <a:pt x="5572" y="4310"/>
                    </a:cubicBezTo>
                    <a:cubicBezTo>
                      <a:pt x="4237" y="5478"/>
                      <a:pt x="3103" y="6879"/>
                      <a:pt x="2236" y="8447"/>
                    </a:cubicBezTo>
                    <a:cubicBezTo>
                      <a:pt x="1302" y="10081"/>
                      <a:pt x="668" y="11816"/>
                      <a:pt x="301" y="13650"/>
                    </a:cubicBezTo>
                    <a:cubicBezTo>
                      <a:pt x="234" y="14117"/>
                      <a:pt x="134" y="14584"/>
                      <a:pt x="101" y="15051"/>
                    </a:cubicBezTo>
                    <a:cubicBezTo>
                      <a:pt x="68" y="15552"/>
                      <a:pt x="1" y="16019"/>
                      <a:pt x="1" y="16519"/>
                    </a:cubicBezTo>
                    <a:cubicBezTo>
                      <a:pt x="34" y="16986"/>
                      <a:pt x="34" y="17486"/>
                      <a:pt x="34" y="17953"/>
                    </a:cubicBezTo>
                    <a:cubicBezTo>
                      <a:pt x="68" y="18454"/>
                      <a:pt x="168" y="18921"/>
                      <a:pt x="234" y="19421"/>
                    </a:cubicBezTo>
                    <a:cubicBezTo>
                      <a:pt x="368" y="20389"/>
                      <a:pt x="601" y="21356"/>
                      <a:pt x="935" y="22290"/>
                    </a:cubicBezTo>
                    <a:cubicBezTo>
                      <a:pt x="1235" y="23224"/>
                      <a:pt x="1669" y="24158"/>
                      <a:pt x="2169" y="25025"/>
                    </a:cubicBezTo>
                    <a:cubicBezTo>
                      <a:pt x="3810" y="28011"/>
                      <a:pt x="6386" y="30416"/>
                      <a:pt x="9454" y="31922"/>
                    </a:cubicBezTo>
                    <a:lnTo>
                      <a:pt x="9454" y="31922"/>
                    </a:lnTo>
                    <a:lnTo>
                      <a:pt x="9441" y="31930"/>
                    </a:lnTo>
                    <a:lnTo>
                      <a:pt x="9533" y="31961"/>
                    </a:lnTo>
                    <a:lnTo>
                      <a:pt x="9533" y="31961"/>
                    </a:lnTo>
                    <a:cubicBezTo>
                      <a:pt x="9558" y="31973"/>
                      <a:pt x="9583" y="31985"/>
                      <a:pt x="9608" y="31997"/>
                    </a:cubicBezTo>
                    <a:lnTo>
                      <a:pt x="9608" y="31986"/>
                    </a:lnTo>
                    <a:lnTo>
                      <a:pt x="9608" y="31986"/>
                    </a:lnTo>
                    <a:lnTo>
                      <a:pt x="9641" y="31997"/>
                    </a:lnTo>
                    <a:lnTo>
                      <a:pt x="9675" y="31997"/>
                    </a:lnTo>
                    <a:lnTo>
                      <a:pt x="11109" y="32597"/>
                    </a:lnTo>
                    <a:cubicBezTo>
                      <a:pt x="13044" y="33465"/>
                      <a:pt x="14812" y="34665"/>
                      <a:pt x="16346" y="36100"/>
                    </a:cubicBezTo>
                    <a:cubicBezTo>
                      <a:pt x="17814" y="37467"/>
                      <a:pt x="18881" y="39202"/>
                      <a:pt x="19415" y="41137"/>
                    </a:cubicBezTo>
                    <a:lnTo>
                      <a:pt x="19415" y="41237"/>
                    </a:lnTo>
                    <a:lnTo>
                      <a:pt x="19515" y="41237"/>
                    </a:lnTo>
                    <a:lnTo>
                      <a:pt x="23151" y="40536"/>
                    </a:lnTo>
                    <a:lnTo>
                      <a:pt x="23251" y="40536"/>
                    </a:lnTo>
                    <a:lnTo>
                      <a:pt x="23251" y="40436"/>
                    </a:lnTo>
                    <a:cubicBezTo>
                      <a:pt x="22884" y="38201"/>
                      <a:pt x="23284" y="35900"/>
                      <a:pt x="24452" y="33932"/>
                    </a:cubicBezTo>
                    <a:cubicBezTo>
                      <a:pt x="24585" y="33698"/>
                      <a:pt x="24752" y="33498"/>
                      <a:pt x="24885" y="33298"/>
                    </a:cubicBezTo>
                    <a:cubicBezTo>
                      <a:pt x="25052" y="33064"/>
                      <a:pt x="25219" y="32864"/>
                      <a:pt x="25386" y="32664"/>
                    </a:cubicBezTo>
                    <a:lnTo>
                      <a:pt x="26353" y="31463"/>
                    </a:lnTo>
                    <a:cubicBezTo>
                      <a:pt x="26987" y="30663"/>
                      <a:pt x="27587" y="29895"/>
                      <a:pt x="28154" y="29161"/>
                    </a:cubicBezTo>
                    <a:cubicBezTo>
                      <a:pt x="29055" y="28328"/>
                      <a:pt x="29856" y="27427"/>
                      <a:pt x="30556" y="26426"/>
                    </a:cubicBezTo>
                    <a:lnTo>
                      <a:pt x="30656" y="26293"/>
                    </a:lnTo>
                    <a:lnTo>
                      <a:pt x="30625" y="26293"/>
                    </a:lnTo>
                    <a:cubicBezTo>
                      <a:pt x="31658" y="24785"/>
                      <a:pt x="32436" y="23118"/>
                      <a:pt x="32958" y="21356"/>
                    </a:cubicBezTo>
                    <a:cubicBezTo>
                      <a:pt x="33325" y="19988"/>
                      <a:pt x="33525" y="18587"/>
                      <a:pt x="33558" y="17220"/>
                    </a:cubicBezTo>
                    <a:cubicBezTo>
                      <a:pt x="33558" y="16319"/>
                      <a:pt x="33492" y="15452"/>
                      <a:pt x="33391" y="14584"/>
                    </a:cubicBezTo>
                    <a:cubicBezTo>
                      <a:pt x="33358" y="14318"/>
                      <a:pt x="33325" y="14084"/>
                      <a:pt x="33291" y="13917"/>
                    </a:cubicBezTo>
                    <a:cubicBezTo>
                      <a:pt x="33225" y="13784"/>
                      <a:pt x="33225" y="13684"/>
                      <a:pt x="33225" y="13684"/>
                    </a:cubicBezTo>
                    <a:cubicBezTo>
                      <a:pt x="33225" y="13684"/>
                      <a:pt x="33224" y="13685"/>
                      <a:pt x="33223" y="13688"/>
                    </a:cubicBezTo>
                    <a:lnTo>
                      <a:pt x="33223" y="13688"/>
                    </a:lnTo>
                    <a:cubicBezTo>
                      <a:pt x="33218" y="13646"/>
                      <a:pt x="33204" y="13555"/>
                      <a:pt x="33158" y="13417"/>
                    </a:cubicBezTo>
                    <a:lnTo>
                      <a:pt x="33158" y="13417"/>
                    </a:lnTo>
                    <a:cubicBezTo>
                      <a:pt x="33183" y="13568"/>
                      <a:pt x="33208" y="13663"/>
                      <a:pt x="33219" y="13699"/>
                    </a:cubicBezTo>
                    <a:lnTo>
                      <a:pt x="33219" y="13699"/>
                    </a:lnTo>
                    <a:cubicBezTo>
                      <a:pt x="33211" y="13728"/>
                      <a:pt x="33200" y="13796"/>
                      <a:pt x="33225" y="13917"/>
                    </a:cubicBezTo>
                    <a:cubicBezTo>
                      <a:pt x="33258" y="14084"/>
                      <a:pt x="33291" y="14284"/>
                      <a:pt x="33325" y="14584"/>
                    </a:cubicBezTo>
                    <a:cubicBezTo>
                      <a:pt x="33425" y="15452"/>
                      <a:pt x="33458" y="16319"/>
                      <a:pt x="33425" y="17186"/>
                    </a:cubicBezTo>
                    <a:cubicBezTo>
                      <a:pt x="33358" y="20455"/>
                      <a:pt x="32291" y="23624"/>
                      <a:pt x="30423" y="26326"/>
                    </a:cubicBezTo>
                    <a:cubicBezTo>
                      <a:pt x="30423" y="26326"/>
                      <a:pt x="30423" y="26326"/>
                      <a:pt x="30423" y="26326"/>
                    </a:cubicBezTo>
                    <a:lnTo>
                      <a:pt x="30423" y="26326"/>
                    </a:lnTo>
                    <a:lnTo>
                      <a:pt x="30323" y="26426"/>
                    </a:lnTo>
                    <a:lnTo>
                      <a:pt x="30350" y="26426"/>
                    </a:lnTo>
                    <a:cubicBezTo>
                      <a:pt x="29667" y="27356"/>
                      <a:pt x="28890" y="28223"/>
                      <a:pt x="28021" y="29028"/>
                    </a:cubicBezTo>
                    <a:lnTo>
                      <a:pt x="26186" y="31330"/>
                    </a:lnTo>
                    <a:lnTo>
                      <a:pt x="25252" y="32531"/>
                    </a:lnTo>
                    <a:cubicBezTo>
                      <a:pt x="25086" y="32731"/>
                      <a:pt x="24885" y="32931"/>
                      <a:pt x="24752" y="33131"/>
                    </a:cubicBezTo>
                    <a:cubicBezTo>
                      <a:pt x="24585" y="33364"/>
                      <a:pt x="24452" y="33598"/>
                      <a:pt x="24285" y="33831"/>
                    </a:cubicBezTo>
                    <a:cubicBezTo>
                      <a:pt x="23132" y="35775"/>
                      <a:pt x="22662" y="38109"/>
                      <a:pt x="23036" y="40351"/>
                    </a:cubicBezTo>
                    <a:lnTo>
                      <a:pt x="23036" y="40351"/>
                    </a:lnTo>
                    <a:lnTo>
                      <a:pt x="19550" y="40991"/>
                    </a:lnTo>
                    <a:lnTo>
                      <a:pt x="19550" y="40991"/>
                    </a:lnTo>
                    <a:cubicBezTo>
                      <a:pt x="19007" y="39067"/>
                      <a:pt x="17952" y="37308"/>
                      <a:pt x="16513" y="35966"/>
                    </a:cubicBezTo>
                    <a:cubicBezTo>
                      <a:pt x="14945" y="34499"/>
                      <a:pt x="13144" y="33298"/>
                      <a:pt x="11176" y="32397"/>
                    </a:cubicBezTo>
                    <a:lnTo>
                      <a:pt x="9775" y="31830"/>
                    </a:lnTo>
                    <a:lnTo>
                      <a:pt x="9741" y="31830"/>
                    </a:lnTo>
                    <a:cubicBezTo>
                      <a:pt x="6606" y="30362"/>
                      <a:pt x="4004" y="27927"/>
                      <a:pt x="2303" y="24925"/>
                    </a:cubicBezTo>
                    <a:cubicBezTo>
                      <a:pt x="1836" y="24058"/>
                      <a:pt x="1402" y="23157"/>
                      <a:pt x="1102" y="22223"/>
                    </a:cubicBezTo>
                    <a:cubicBezTo>
                      <a:pt x="768" y="21289"/>
                      <a:pt x="535" y="20355"/>
                      <a:pt x="401" y="19388"/>
                    </a:cubicBezTo>
                    <a:cubicBezTo>
                      <a:pt x="335" y="18887"/>
                      <a:pt x="234" y="18420"/>
                      <a:pt x="234" y="17953"/>
                    </a:cubicBezTo>
                    <a:lnTo>
                      <a:pt x="168" y="16519"/>
                    </a:lnTo>
                    <a:cubicBezTo>
                      <a:pt x="201" y="16052"/>
                      <a:pt x="234" y="15552"/>
                      <a:pt x="268" y="15085"/>
                    </a:cubicBezTo>
                    <a:cubicBezTo>
                      <a:pt x="301" y="14618"/>
                      <a:pt x="401" y="14151"/>
                      <a:pt x="501" y="13684"/>
                    </a:cubicBezTo>
                    <a:cubicBezTo>
                      <a:pt x="835" y="11882"/>
                      <a:pt x="1502" y="10148"/>
                      <a:pt x="2403" y="8547"/>
                    </a:cubicBezTo>
                    <a:cubicBezTo>
                      <a:pt x="3270" y="7012"/>
                      <a:pt x="4404" y="5611"/>
                      <a:pt x="5705" y="4444"/>
                    </a:cubicBezTo>
                    <a:cubicBezTo>
                      <a:pt x="6339" y="3877"/>
                      <a:pt x="7006" y="3343"/>
                      <a:pt x="7740" y="2876"/>
                    </a:cubicBezTo>
                    <a:lnTo>
                      <a:pt x="8807" y="2242"/>
                    </a:lnTo>
                    <a:cubicBezTo>
                      <a:pt x="8974" y="2142"/>
                      <a:pt x="9174" y="2042"/>
                      <a:pt x="9341" y="1942"/>
                    </a:cubicBezTo>
                    <a:lnTo>
                      <a:pt x="9908" y="1708"/>
                    </a:lnTo>
                    <a:lnTo>
                      <a:pt x="10475" y="1442"/>
                    </a:lnTo>
                    <a:cubicBezTo>
                      <a:pt x="10642" y="1375"/>
                      <a:pt x="10842" y="1308"/>
                      <a:pt x="11042" y="1241"/>
                    </a:cubicBezTo>
                    <a:cubicBezTo>
                      <a:pt x="11409" y="1108"/>
                      <a:pt x="11776" y="975"/>
                      <a:pt x="12143" y="841"/>
                    </a:cubicBezTo>
                    <a:cubicBezTo>
                      <a:pt x="12910" y="641"/>
                      <a:pt x="13677" y="474"/>
                      <a:pt x="14445" y="374"/>
                    </a:cubicBezTo>
                    <a:cubicBezTo>
                      <a:pt x="15301" y="238"/>
                      <a:pt x="16157" y="170"/>
                      <a:pt x="17020" y="170"/>
                    </a:cubicBezTo>
                    <a:cubicBezTo>
                      <a:pt x="17636" y="170"/>
                      <a:pt x="18256" y="205"/>
                      <a:pt x="18881" y="274"/>
                    </a:cubicBezTo>
                    <a:lnTo>
                      <a:pt x="19915" y="474"/>
                    </a:lnTo>
                    <a:cubicBezTo>
                      <a:pt x="20082" y="508"/>
                      <a:pt x="20249" y="508"/>
                      <a:pt x="20416" y="541"/>
                    </a:cubicBezTo>
                    <a:lnTo>
                      <a:pt x="20916" y="674"/>
                    </a:lnTo>
                    <a:lnTo>
                      <a:pt x="21883" y="1008"/>
                    </a:lnTo>
                    <a:lnTo>
                      <a:pt x="22817" y="1342"/>
                    </a:lnTo>
                    <a:cubicBezTo>
                      <a:pt x="25019" y="2175"/>
                      <a:pt x="27020" y="3476"/>
                      <a:pt x="28655" y="5144"/>
                    </a:cubicBezTo>
                    <a:cubicBezTo>
                      <a:pt x="29922" y="6412"/>
                      <a:pt x="30956" y="7880"/>
                      <a:pt x="31757" y="9481"/>
                    </a:cubicBezTo>
                    <a:cubicBezTo>
                      <a:pt x="31890" y="9814"/>
                      <a:pt x="32057" y="10115"/>
                      <a:pt x="32191" y="10415"/>
                    </a:cubicBezTo>
                    <a:cubicBezTo>
                      <a:pt x="32324" y="10682"/>
                      <a:pt x="32391" y="10982"/>
                      <a:pt x="32491" y="11249"/>
                    </a:cubicBezTo>
                    <a:lnTo>
                      <a:pt x="32758" y="11983"/>
                    </a:lnTo>
                    <a:cubicBezTo>
                      <a:pt x="32858" y="12183"/>
                      <a:pt x="32891" y="12416"/>
                      <a:pt x="32924" y="12583"/>
                    </a:cubicBezTo>
                    <a:cubicBezTo>
                      <a:pt x="33025" y="12950"/>
                      <a:pt x="33091" y="13250"/>
                      <a:pt x="33158" y="13417"/>
                    </a:cubicBezTo>
                    <a:cubicBezTo>
                      <a:pt x="33125" y="13217"/>
                      <a:pt x="33058" y="12950"/>
                      <a:pt x="32991" y="12583"/>
                    </a:cubicBezTo>
                    <a:cubicBezTo>
                      <a:pt x="32924" y="12383"/>
                      <a:pt x="32891" y="12149"/>
                      <a:pt x="32824" y="11949"/>
                    </a:cubicBezTo>
                    <a:cubicBezTo>
                      <a:pt x="32724" y="11716"/>
                      <a:pt x="32658" y="11482"/>
                      <a:pt x="32558" y="11215"/>
                    </a:cubicBezTo>
                    <a:cubicBezTo>
                      <a:pt x="32457" y="10915"/>
                      <a:pt x="32391" y="10648"/>
                      <a:pt x="32257" y="10348"/>
                    </a:cubicBezTo>
                    <a:lnTo>
                      <a:pt x="31824" y="9414"/>
                    </a:lnTo>
                    <a:cubicBezTo>
                      <a:pt x="29989" y="5611"/>
                      <a:pt x="26787" y="2642"/>
                      <a:pt x="22851" y="1141"/>
                    </a:cubicBezTo>
                    <a:lnTo>
                      <a:pt x="21917" y="808"/>
                    </a:lnTo>
                    <a:lnTo>
                      <a:pt x="20949" y="541"/>
                    </a:lnTo>
                    <a:lnTo>
                      <a:pt x="20449" y="374"/>
                    </a:lnTo>
                    <a:cubicBezTo>
                      <a:pt x="20282" y="341"/>
                      <a:pt x="20082" y="341"/>
                      <a:pt x="19915" y="307"/>
                    </a:cubicBezTo>
                    <a:lnTo>
                      <a:pt x="18881" y="107"/>
                    </a:lnTo>
                    <a:cubicBezTo>
                      <a:pt x="18232" y="35"/>
                      <a:pt x="17583" y="1"/>
                      <a:pt x="16937" y="1"/>
                    </a:cubicBezTo>
                    <a:close/>
                  </a:path>
                </a:pathLst>
              </a:custGeom>
              <a:solidFill>
                <a:srgbClr val="0E2124">
                  <a:alpha val="14550"/>
                </a:srgbClr>
              </a:solidFill>
              <a:ln>
                <a:noFill/>
              </a:ln>
            </p:spPr>
            <p:txBody>
              <a:bodyPr spcFirstLastPara="1" wrap="square" lIns="182850" tIns="182850" rIns="182850" bIns="182850" anchor="ctr" anchorCtr="0">
                <a:noAutofit/>
              </a:bodyPr>
              <a:lstStyle/>
              <a:p>
                <a:endParaRPr sz="3600"/>
              </a:p>
            </p:txBody>
          </p:sp>
          <p:sp>
            <p:nvSpPr>
              <p:cNvPr id="562" name="Google Shape;562;p33"/>
              <p:cNvSpPr/>
              <p:nvPr/>
            </p:nvSpPr>
            <p:spPr>
              <a:xfrm>
                <a:off x="7965158" y="2082533"/>
                <a:ext cx="17788" cy="81929"/>
              </a:xfrm>
              <a:custGeom>
                <a:avLst/>
                <a:gdLst/>
                <a:ahLst/>
                <a:cxnLst/>
                <a:rect l="l" t="t" r="r" b="b"/>
                <a:pathLst>
                  <a:path w="835" h="3846" extrusionOk="0">
                    <a:moveTo>
                      <a:pt x="534" y="1"/>
                    </a:moveTo>
                    <a:cubicBezTo>
                      <a:pt x="534" y="1"/>
                      <a:pt x="601" y="201"/>
                      <a:pt x="668" y="568"/>
                    </a:cubicBezTo>
                    <a:cubicBezTo>
                      <a:pt x="701" y="768"/>
                      <a:pt x="734" y="1001"/>
                      <a:pt x="734" y="1202"/>
                    </a:cubicBezTo>
                    <a:cubicBezTo>
                      <a:pt x="734" y="1468"/>
                      <a:pt x="734" y="1735"/>
                      <a:pt x="701" y="1969"/>
                    </a:cubicBezTo>
                    <a:cubicBezTo>
                      <a:pt x="668" y="2236"/>
                      <a:pt x="601" y="2503"/>
                      <a:pt x="534" y="2736"/>
                    </a:cubicBezTo>
                    <a:cubicBezTo>
                      <a:pt x="467" y="2936"/>
                      <a:pt x="367" y="3136"/>
                      <a:pt x="301" y="3336"/>
                    </a:cubicBezTo>
                    <a:cubicBezTo>
                      <a:pt x="134" y="3670"/>
                      <a:pt x="0" y="3837"/>
                      <a:pt x="0" y="3837"/>
                    </a:cubicBezTo>
                    <a:cubicBezTo>
                      <a:pt x="7" y="3843"/>
                      <a:pt x="13" y="3846"/>
                      <a:pt x="19" y="3846"/>
                    </a:cubicBezTo>
                    <a:cubicBezTo>
                      <a:pt x="46" y="3846"/>
                      <a:pt x="73" y="3791"/>
                      <a:pt x="101" y="3737"/>
                    </a:cubicBezTo>
                    <a:cubicBezTo>
                      <a:pt x="201" y="3603"/>
                      <a:pt x="267" y="3470"/>
                      <a:pt x="334" y="3370"/>
                    </a:cubicBezTo>
                    <a:cubicBezTo>
                      <a:pt x="434" y="3170"/>
                      <a:pt x="534" y="2970"/>
                      <a:pt x="601" y="2769"/>
                    </a:cubicBezTo>
                    <a:cubicBezTo>
                      <a:pt x="768" y="2269"/>
                      <a:pt x="834" y="1735"/>
                      <a:pt x="834" y="1202"/>
                    </a:cubicBezTo>
                    <a:cubicBezTo>
                      <a:pt x="801" y="1001"/>
                      <a:pt x="768" y="768"/>
                      <a:pt x="734" y="568"/>
                    </a:cubicBezTo>
                    <a:cubicBezTo>
                      <a:pt x="701" y="401"/>
                      <a:pt x="668" y="268"/>
                      <a:pt x="601" y="134"/>
                    </a:cubicBezTo>
                    <a:cubicBezTo>
                      <a:pt x="601" y="101"/>
                      <a:pt x="568" y="34"/>
                      <a:pt x="534"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63" name="Google Shape;563;p33"/>
              <p:cNvSpPr/>
              <p:nvPr/>
            </p:nvSpPr>
            <p:spPr>
              <a:xfrm>
                <a:off x="7989318" y="2110251"/>
                <a:ext cx="21345" cy="93113"/>
              </a:xfrm>
              <a:custGeom>
                <a:avLst/>
                <a:gdLst/>
                <a:ahLst/>
                <a:cxnLst/>
                <a:rect l="l" t="t" r="r" b="b"/>
                <a:pathLst>
                  <a:path w="1002" h="4371" extrusionOk="0">
                    <a:moveTo>
                      <a:pt x="835" y="1"/>
                    </a:moveTo>
                    <a:cubicBezTo>
                      <a:pt x="801" y="1"/>
                      <a:pt x="868" y="234"/>
                      <a:pt x="868" y="668"/>
                    </a:cubicBezTo>
                    <a:cubicBezTo>
                      <a:pt x="935" y="1735"/>
                      <a:pt x="734" y="2803"/>
                      <a:pt x="301" y="3770"/>
                    </a:cubicBezTo>
                    <a:cubicBezTo>
                      <a:pt x="101" y="4137"/>
                      <a:pt x="1" y="4370"/>
                      <a:pt x="1" y="4370"/>
                    </a:cubicBezTo>
                    <a:cubicBezTo>
                      <a:pt x="34" y="4304"/>
                      <a:pt x="67" y="4270"/>
                      <a:pt x="101" y="4204"/>
                    </a:cubicBezTo>
                    <a:cubicBezTo>
                      <a:pt x="167" y="4070"/>
                      <a:pt x="267" y="3937"/>
                      <a:pt x="334" y="3803"/>
                    </a:cubicBezTo>
                    <a:cubicBezTo>
                      <a:pt x="601" y="3303"/>
                      <a:pt x="768" y="2803"/>
                      <a:pt x="868" y="2269"/>
                    </a:cubicBezTo>
                    <a:cubicBezTo>
                      <a:pt x="968" y="1735"/>
                      <a:pt x="1001" y="1202"/>
                      <a:pt x="935" y="668"/>
                    </a:cubicBezTo>
                    <a:cubicBezTo>
                      <a:pt x="935" y="501"/>
                      <a:pt x="901" y="334"/>
                      <a:pt x="868" y="167"/>
                    </a:cubicBezTo>
                    <a:cubicBezTo>
                      <a:pt x="868" y="101"/>
                      <a:pt x="835" y="34"/>
                      <a:pt x="835"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64" name="Google Shape;564;p33"/>
              <p:cNvSpPr/>
              <p:nvPr/>
            </p:nvSpPr>
            <p:spPr>
              <a:xfrm>
                <a:off x="8049717" y="2141526"/>
                <a:ext cx="13527" cy="79629"/>
              </a:xfrm>
              <a:custGeom>
                <a:avLst/>
                <a:gdLst/>
                <a:ahLst/>
                <a:cxnLst/>
                <a:rect l="l" t="t" r="r" b="b"/>
                <a:pathLst>
                  <a:path w="635" h="3738" extrusionOk="0">
                    <a:moveTo>
                      <a:pt x="601" y="0"/>
                    </a:moveTo>
                    <a:cubicBezTo>
                      <a:pt x="601" y="0"/>
                      <a:pt x="435" y="801"/>
                      <a:pt x="268" y="1868"/>
                    </a:cubicBezTo>
                    <a:cubicBezTo>
                      <a:pt x="101" y="2902"/>
                      <a:pt x="1" y="3736"/>
                      <a:pt x="1" y="3736"/>
                    </a:cubicBezTo>
                    <a:cubicBezTo>
                      <a:pt x="2" y="3737"/>
                      <a:pt x="2" y="3737"/>
                      <a:pt x="3" y="3737"/>
                    </a:cubicBezTo>
                    <a:cubicBezTo>
                      <a:pt x="41" y="3737"/>
                      <a:pt x="204" y="2915"/>
                      <a:pt x="368" y="1868"/>
                    </a:cubicBezTo>
                    <a:cubicBezTo>
                      <a:pt x="535" y="834"/>
                      <a:pt x="635" y="0"/>
                      <a:pt x="601"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65" name="Google Shape;565;p33"/>
              <p:cNvSpPr/>
              <p:nvPr/>
            </p:nvSpPr>
            <p:spPr>
              <a:xfrm>
                <a:off x="8090941" y="2140823"/>
                <a:ext cx="11397" cy="108728"/>
              </a:xfrm>
              <a:custGeom>
                <a:avLst/>
                <a:gdLst/>
                <a:ahLst/>
                <a:cxnLst/>
                <a:rect l="l" t="t" r="r" b="b"/>
                <a:pathLst>
                  <a:path w="535" h="5104" extrusionOk="0">
                    <a:moveTo>
                      <a:pt x="101" y="0"/>
                    </a:moveTo>
                    <a:cubicBezTo>
                      <a:pt x="67" y="67"/>
                      <a:pt x="67" y="133"/>
                      <a:pt x="67" y="200"/>
                    </a:cubicBezTo>
                    <a:cubicBezTo>
                      <a:pt x="67" y="334"/>
                      <a:pt x="34" y="500"/>
                      <a:pt x="34" y="767"/>
                    </a:cubicBezTo>
                    <a:cubicBezTo>
                      <a:pt x="1" y="1368"/>
                      <a:pt x="34" y="1968"/>
                      <a:pt x="67" y="2569"/>
                    </a:cubicBezTo>
                    <a:cubicBezTo>
                      <a:pt x="134" y="3169"/>
                      <a:pt x="234" y="3803"/>
                      <a:pt x="334" y="4370"/>
                    </a:cubicBezTo>
                    <a:cubicBezTo>
                      <a:pt x="401" y="4603"/>
                      <a:pt x="434" y="4803"/>
                      <a:pt x="468" y="4937"/>
                    </a:cubicBezTo>
                    <a:cubicBezTo>
                      <a:pt x="501" y="5004"/>
                      <a:pt x="501" y="5070"/>
                      <a:pt x="534" y="5104"/>
                    </a:cubicBezTo>
                    <a:cubicBezTo>
                      <a:pt x="534" y="5037"/>
                      <a:pt x="534" y="4970"/>
                      <a:pt x="501" y="4904"/>
                    </a:cubicBezTo>
                    <a:cubicBezTo>
                      <a:pt x="468" y="4770"/>
                      <a:pt x="434" y="4603"/>
                      <a:pt x="401" y="4370"/>
                    </a:cubicBezTo>
                    <a:cubicBezTo>
                      <a:pt x="334" y="3903"/>
                      <a:pt x="234" y="3269"/>
                      <a:pt x="167" y="2569"/>
                    </a:cubicBezTo>
                    <a:cubicBezTo>
                      <a:pt x="101" y="1868"/>
                      <a:pt x="101" y="1234"/>
                      <a:pt x="101" y="767"/>
                    </a:cubicBezTo>
                    <a:lnTo>
                      <a:pt x="101" y="200"/>
                    </a:lnTo>
                    <a:cubicBezTo>
                      <a:pt x="101" y="133"/>
                      <a:pt x="101" y="67"/>
                      <a:pt x="101"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66" name="Google Shape;566;p33"/>
              <p:cNvSpPr/>
              <p:nvPr/>
            </p:nvSpPr>
            <p:spPr>
              <a:xfrm>
                <a:off x="8127905" y="2154309"/>
                <a:ext cx="25606" cy="87425"/>
              </a:xfrm>
              <a:custGeom>
                <a:avLst/>
                <a:gdLst/>
                <a:ahLst/>
                <a:cxnLst/>
                <a:rect l="l" t="t" r="r" b="b"/>
                <a:pathLst>
                  <a:path w="1202" h="4104" extrusionOk="0">
                    <a:moveTo>
                      <a:pt x="0" y="1"/>
                    </a:moveTo>
                    <a:cubicBezTo>
                      <a:pt x="0" y="1"/>
                      <a:pt x="0" y="68"/>
                      <a:pt x="0" y="168"/>
                    </a:cubicBezTo>
                    <a:cubicBezTo>
                      <a:pt x="0" y="301"/>
                      <a:pt x="0" y="434"/>
                      <a:pt x="34" y="635"/>
                    </a:cubicBezTo>
                    <a:cubicBezTo>
                      <a:pt x="100" y="1135"/>
                      <a:pt x="200" y="1635"/>
                      <a:pt x="334" y="2136"/>
                    </a:cubicBezTo>
                    <a:cubicBezTo>
                      <a:pt x="467" y="2603"/>
                      <a:pt x="634" y="3070"/>
                      <a:pt x="868" y="3537"/>
                    </a:cubicBezTo>
                    <a:cubicBezTo>
                      <a:pt x="934" y="3670"/>
                      <a:pt x="1001" y="3804"/>
                      <a:pt x="1068" y="3937"/>
                    </a:cubicBezTo>
                    <a:cubicBezTo>
                      <a:pt x="1134" y="4037"/>
                      <a:pt x="1168" y="4104"/>
                      <a:pt x="1168" y="4104"/>
                    </a:cubicBezTo>
                    <a:cubicBezTo>
                      <a:pt x="1201" y="4104"/>
                      <a:pt x="1068" y="3870"/>
                      <a:pt x="934" y="3503"/>
                    </a:cubicBezTo>
                    <a:cubicBezTo>
                      <a:pt x="734" y="3036"/>
                      <a:pt x="534" y="2569"/>
                      <a:pt x="401" y="2102"/>
                    </a:cubicBezTo>
                    <a:cubicBezTo>
                      <a:pt x="267" y="1602"/>
                      <a:pt x="167" y="1135"/>
                      <a:pt x="100" y="635"/>
                    </a:cubicBezTo>
                    <a:cubicBezTo>
                      <a:pt x="34" y="234"/>
                      <a:pt x="0" y="1"/>
                      <a:pt x="0"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67" name="Google Shape;567;p33"/>
              <p:cNvSpPr/>
              <p:nvPr/>
            </p:nvSpPr>
            <p:spPr>
              <a:xfrm>
                <a:off x="8171260" y="2146490"/>
                <a:ext cx="51893" cy="86019"/>
              </a:xfrm>
              <a:custGeom>
                <a:avLst/>
                <a:gdLst/>
                <a:ahLst/>
                <a:cxnLst/>
                <a:rect l="l" t="t" r="r" b="b"/>
                <a:pathLst>
                  <a:path w="2436" h="4038" extrusionOk="0">
                    <a:moveTo>
                      <a:pt x="33" y="1"/>
                    </a:moveTo>
                    <a:cubicBezTo>
                      <a:pt x="0" y="68"/>
                      <a:pt x="0" y="134"/>
                      <a:pt x="33" y="201"/>
                    </a:cubicBezTo>
                    <a:cubicBezTo>
                      <a:pt x="33" y="334"/>
                      <a:pt x="67" y="501"/>
                      <a:pt x="100" y="701"/>
                    </a:cubicBezTo>
                    <a:cubicBezTo>
                      <a:pt x="167" y="968"/>
                      <a:pt x="234" y="1202"/>
                      <a:pt x="334" y="1435"/>
                    </a:cubicBezTo>
                    <a:cubicBezTo>
                      <a:pt x="567" y="2036"/>
                      <a:pt x="901" y="2569"/>
                      <a:pt x="1301" y="3070"/>
                    </a:cubicBezTo>
                    <a:cubicBezTo>
                      <a:pt x="1468" y="3270"/>
                      <a:pt x="1635" y="3437"/>
                      <a:pt x="1835" y="3603"/>
                    </a:cubicBezTo>
                    <a:cubicBezTo>
                      <a:pt x="1968" y="3737"/>
                      <a:pt x="2102" y="3837"/>
                      <a:pt x="2268" y="3937"/>
                    </a:cubicBezTo>
                    <a:cubicBezTo>
                      <a:pt x="2302" y="3970"/>
                      <a:pt x="2368" y="4004"/>
                      <a:pt x="2402" y="4037"/>
                    </a:cubicBezTo>
                    <a:cubicBezTo>
                      <a:pt x="2435" y="4037"/>
                      <a:pt x="2202" y="3870"/>
                      <a:pt x="1901" y="3570"/>
                    </a:cubicBezTo>
                    <a:cubicBezTo>
                      <a:pt x="1701" y="3403"/>
                      <a:pt x="1534" y="3203"/>
                      <a:pt x="1368" y="3003"/>
                    </a:cubicBezTo>
                    <a:cubicBezTo>
                      <a:pt x="1168" y="2770"/>
                      <a:pt x="1001" y="2503"/>
                      <a:pt x="834" y="2236"/>
                    </a:cubicBezTo>
                    <a:cubicBezTo>
                      <a:pt x="701" y="1969"/>
                      <a:pt x="534" y="1702"/>
                      <a:pt x="434" y="1402"/>
                    </a:cubicBezTo>
                    <a:cubicBezTo>
                      <a:pt x="334" y="1168"/>
                      <a:pt x="234" y="935"/>
                      <a:pt x="200" y="701"/>
                    </a:cubicBezTo>
                    <a:cubicBezTo>
                      <a:pt x="67" y="268"/>
                      <a:pt x="33" y="1"/>
                      <a:pt x="33"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68" name="Google Shape;568;p33"/>
              <p:cNvSpPr/>
              <p:nvPr/>
            </p:nvSpPr>
            <p:spPr>
              <a:xfrm>
                <a:off x="8224543" y="2136541"/>
                <a:ext cx="59711" cy="90280"/>
              </a:xfrm>
              <a:custGeom>
                <a:avLst/>
                <a:gdLst/>
                <a:ahLst/>
                <a:cxnLst/>
                <a:rect l="l" t="t" r="r" b="b"/>
                <a:pathLst>
                  <a:path w="2803" h="4238" extrusionOk="0">
                    <a:moveTo>
                      <a:pt x="1" y="1"/>
                    </a:moveTo>
                    <a:cubicBezTo>
                      <a:pt x="1" y="68"/>
                      <a:pt x="34" y="134"/>
                      <a:pt x="68" y="201"/>
                    </a:cubicBezTo>
                    <a:cubicBezTo>
                      <a:pt x="101" y="301"/>
                      <a:pt x="134" y="501"/>
                      <a:pt x="234" y="735"/>
                    </a:cubicBezTo>
                    <a:cubicBezTo>
                      <a:pt x="434" y="1302"/>
                      <a:pt x="735" y="1836"/>
                      <a:pt x="1068" y="2336"/>
                    </a:cubicBezTo>
                    <a:cubicBezTo>
                      <a:pt x="1402" y="2836"/>
                      <a:pt x="1769" y="3337"/>
                      <a:pt x="2202" y="3737"/>
                    </a:cubicBezTo>
                    <a:cubicBezTo>
                      <a:pt x="2403" y="3904"/>
                      <a:pt x="2536" y="4037"/>
                      <a:pt x="2636" y="4137"/>
                    </a:cubicBezTo>
                    <a:cubicBezTo>
                      <a:pt x="2669" y="4171"/>
                      <a:pt x="2736" y="4204"/>
                      <a:pt x="2803" y="4237"/>
                    </a:cubicBezTo>
                    <a:cubicBezTo>
                      <a:pt x="2803" y="4237"/>
                      <a:pt x="2569" y="4037"/>
                      <a:pt x="2236" y="3704"/>
                    </a:cubicBezTo>
                    <a:cubicBezTo>
                      <a:pt x="1835" y="3270"/>
                      <a:pt x="1435" y="2803"/>
                      <a:pt x="1135" y="2303"/>
                    </a:cubicBezTo>
                    <a:cubicBezTo>
                      <a:pt x="801" y="1769"/>
                      <a:pt x="501" y="1235"/>
                      <a:pt x="301" y="701"/>
                    </a:cubicBezTo>
                    <a:cubicBezTo>
                      <a:pt x="101" y="268"/>
                      <a:pt x="1" y="1"/>
                      <a:pt x="1"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69" name="Google Shape;569;p33"/>
              <p:cNvSpPr/>
              <p:nvPr/>
            </p:nvSpPr>
            <p:spPr>
              <a:xfrm>
                <a:off x="8262210" y="2125185"/>
                <a:ext cx="100228" cy="82441"/>
              </a:xfrm>
              <a:custGeom>
                <a:avLst/>
                <a:gdLst/>
                <a:ahLst/>
                <a:cxnLst/>
                <a:rect l="l" t="t" r="r" b="b"/>
                <a:pathLst>
                  <a:path w="4705" h="3870" extrusionOk="0">
                    <a:moveTo>
                      <a:pt x="1" y="0"/>
                    </a:moveTo>
                    <a:lnTo>
                      <a:pt x="1" y="0"/>
                    </a:lnTo>
                    <a:cubicBezTo>
                      <a:pt x="34" y="67"/>
                      <a:pt x="68" y="167"/>
                      <a:pt x="101" y="234"/>
                    </a:cubicBezTo>
                    <a:cubicBezTo>
                      <a:pt x="134" y="300"/>
                      <a:pt x="168" y="400"/>
                      <a:pt x="234" y="501"/>
                    </a:cubicBezTo>
                    <a:cubicBezTo>
                      <a:pt x="268" y="601"/>
                      <a:pt x="334" y="701"/>
                      <a:pt x="401" y="834"/>
                    </a:cubicBezTo>
                    <a:cubicBezTo>
                      <a:pt x="601" y="1101"/>
                      <a:pt x="768" y="1368"/>
                      <a:pt x="1001" y="1635"/>
                    </a:cubicBezTo>
                    <a:cubicBezTo>
                      <a:pt x="1268" y="1935"/>
                      <a:pt x="1569" y="2235"/>
                      <a:pt x="1869" y="2502"/>
                    </a:cubicBezTo>
                    <a:cubicBezTo>
                      <a:pt x="2202" y="2769"/>
                      <a:pt x="2536" y="3002"/>
                      <a:pt x="2903" y="3202"/>
                    </a:cubicBezTo>
                    <a:cubicBezTo>
                      <a:pt x="3170" y="3369"/>
                      <a:pt x="3470" y="3503"/>
                      <a:pt x="3803" y="3603"/>
                    </a:cubicBezTo>
                    <a:cubicBezTo>
                      <a:pt x="3937" y="3669"/>
                      <a:pt x="4070" y="3703"/>
                      <a:pt x="4170" y="3736"/>
                    </a:cubicBezTo>
                    <a:cubicBezTo>
                      <a:pt x="4270" y="3770"/>
                      <a:pt x="4337" y="3770"/>
                      <a:pt x="4437" y="3803"/>
                    </a:cubicBezTo>
                    <a:cubicBezTo>
                      <a:pt x="4537" y="3836"/>
                      <a:pt x="4604" y="3836"/>
                      <a:pt x="4704" y="3870"/>
                    </a:cubicBezTo>
                    <a:cubicBezTo>
                      <a:pt x="4604" y="3803"/>
                      <a:pt x="4537" y="3770"/>
                      <a:pt x="4471" y="3770"/>
                    </a:cubicBezTo>
                    <a:cubicBezTo>
                      <a:pt x="4371" y="3736"/>
                      <a:pt x="4304" y="3703"/>
                      <a:pt x="4170" y="3669"/>
                    </a:cubicBezTo>
                    <a:cubicBezTo>
                      <a:pt x="4070" y="3636"/>
                      <a:pt x="3937" y="3603"/>
                      <a:pt x="3803" y="3536"/>
                    </a:cubicBezTo>
                    <a:cubicBezTo>
                      <a:pt x="3136" y="3269"/>
                      <a:pt x="2503" y="2902"/>
                      <a:pt x="1935" y="2435"/>
                    </a:cubicBezTo>
                    <a:cubicBezTo>
                      <a:pt x="1602" y="2168"/>
                      <a:pt x="1335" y="1868"/>
                      <a:pt x="1068" y="1601"/>
                    </a:cubicBezTo>
                    <a:cubicBezTo>
                      <a:pt x="835" y="1334"/>
                      <a:pt x="635" y="1068"/>
                      <a:pt x="468" y="801"/>
                    </a:cubicBezTo>
                    <a:cubicBezTo>
                      <a:pt x="368" y="667"/>
                      <a:pt x="334" y="567"/>
                      <a:pt x="268" y="467"/>
                    </a:cubicBezTo>
                    <a:cubicBezTo>
                      <a:pt x="201" y="400"/>
                      <a:pt x="168" y="300"/>
                      <a:pt x="134" y="200"/>
                    </a:cubicBezTo>
                    <a:cubicBezTo>
                      <a:pt x="101" y="134"/>
                      <a:pt x="34" y="67"/>
                      <a:pt x="1"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70" name="Google Shape;570;p33"/>
              <p:cNvSpPr/>
              <p:nvPr/>
            </p:nvSpPr>
            <p:spPr>
              <a:xfrm>
                <a:off x="8304862" y="2113809"/>
                <a:ext cx="67529" cy="60414"/>
              </a:xfrm>
              <a:custGeom>
                <a:avLst/>
                <a:gdLst/>
                <a:ahLst/>
                <a:cxnLst/>
                <a:rect l="l" t="t" r="r" b="b"/>
                <a:pathLst>
                  <a:path w="3170" h="2836" extrusionOk="0">
                    <a:moveTo>
                      <a:pt x="0" y="0"/>
                    </a:moveTo>
                    <a:cubicBezTo>
                      <a:pt x="0" y="67"/>
                      <a:pt x="34" y="134"/>
                      <a:pt x="34" y="201"/>
                    </a:cubicBezTo>
                    <a:cubicBezTo>
                      <a:pt x="67" y="234"/>
                      <a:pt x="67" y="301"/>
                      <a:pt x="100" y="367"/>
                    </a:cubicBezTo>
                    <a:lnTo>
                      <a:pt x="167" y="501"/>
                    </a:lnTo>
                    <a:cubicBezTo>
                      <a:pt x="200" y="534"/>
                      <a:pt x="200" y="568"/>
                      <a:pt x="234" y="601"/>
                    </a:cubicBezTo>
                    <a:cubicBezTo>
                      <a:pt x="334" y="801"/>
                      <a:pt x="501" y="1001"/>
                      <a:pt x="634" y="1168"/>
                    </a:cubicBezTo>
                    <a:cubicBezTo>
                      <a:pt x="834" y="1368"/>
                      <a:pt x="1068" y="1568"/>
                      <a:pt x="1268" y="1735"/>
                    </a:cubicBezTo>
                    <a:cubicBezTo>
                      <a:pt x="1701" y="2069"/>
                      <a:pt x="2135" y="2335"/>
                      <a:pt x="2569" y="2569"/>
                    </a:cubicBezTo>
                    <a:cubicBezTo>
                      <a:pt x="2735" y="2669"/>
                      <a:pt x="2902" y="2736"/>
                      <a:pt x="3002" y="2802"/>
                    </a:cubicBezTo>
                    <a:cubicBezTo>
                      <a:pt x="3036" y="2802"/>
                      <a:pt x="3102" y="2836"/>
                      <a:pt x="3169" y="2836"/>
                    </a:cubicBezTo>
                    <a:cubicBezTo>
                      <a:pt x="3169" y="2836"/>
                      <a:pt x="2936" y="2736"/>
                      <a:pt x="2602" y="2536"/>
                    </a:cubicBezTo>
                    <a:cubicBezTo>
                      <a:pt x="2168" y="2269"/>
                      <a:pt x="1735" y="2002"/>
                      <a:pt x="1334" y="1668"/>
                    </a:cubicBezTo>
                    <a:cubicBezTo>
                      <a:pt x="1101" y="1502"/>
                      <a:pt x="901" y="1301"/>
                      <a:pt x="701" y="1135"/>
                    </a:cubicBezTo>
                    <a:cubicBezTo>
                      <a:pt x="534" y="968"/>
                      <a:pt x="400" y="768"/>
                      <a:pt x="300" y="568"/>
                    </a:cubicBezTo>
                    <a:cubicBezTo>
                      <a:pt x="167" y="401"/>
                      <a:pt x="100" y="201"/>
                      <a:pt x="0"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71" name="Google Shape;571;p33"/>
              <p:cNvSpPr/>
              <p:nvPr/>
            </p:nvSpPr>
            <p:spPr>
              <a:xfrm>
                <a:off x="8325464" y="2082533"/>
                <a:ext cx="67529" cy="60435"/>
              </a:xfrm>
              <a:custGeom>
                <a:avLst/>
                <a:gdLst/>
                <a:ahLst/>
                <a:cxnLst/>
                <a:rect l="l" t="t" r="r" b="b"/>
                <a:pathLst>
                  <a:path w="3170" h="2837" extrusionOk="0">
                    <a:moveTo>
                      <a:pt x="1" y="1"/>
                    </a:moveTo>
                    <a:cubicBezTo>
                      <a:pt x="1" y="1"/>
                      <a:pt x="1" y="68"/>
                      <a:pt x="34" y="168"/>
                    </a:cubicBezTo>
                    <a:cubicBezTo>
                      <a:pt x="67" y="234"/>
                      <a:pt x="67" y="301"/>
                      <a:pt x="101" y="368"/>
                    </a:cubicBezTo>
                    <a:lnTo>
                      <a:pt x="167" y="468"/>
                    </a:lnTo>
                    <a:lnTo>
                      <a:pt x="234" y="601"/>
                    </a:lnTo>
                    <a:cubicBezTo>
                      <a:pt x="334" y="801"/>
                      <a:pt x="501" y="968"/>
                      <a:pt x="634" y="1168"/>
                    </a:cubicBezTo>
                    <a:cubicBezTo>
                      <a:pt x="834" y="1368"/>
                      <a:pt x="1068" y="1535"/>
                      <a:pt x="1268" y="1735"/>
                    </a:cubicBezTo>
                    <a:cubicBezTo>
                      <a:pt x="1668" y="2036"/>
                      <a:pt x="2102" y="2336"/>
                      <a:pt x="2569" y="2569"/>
                    </a:cubicBezTo>
                    <a:cubicBezTo>
                      <a:pt x="2736" y="2669"/>
                      <a:pt x="2903" y="2736"/>
                      <a:pt x="3003" y="2769"/>
                    </a:cubicBezTo>
                    <a:cubicBezTo>
                      <a:pt x="3036" y="2803"/>
                      <a:pt x="3103" y="2803"/>
                      <a:pt x="3169" y="2836"/>
                    </a:cubicBezTo>
                    <a:cubicBezTo>
                      <a:pt x="3169" y="2803"/>
                      <a:pt x="2936" y="2703"/>
                      <a:pt x="2602" y="2536"/>
                    </a:cubicBezTo>
                    <a:cubicBezTo>
                      <a:pt x="2169" y="2269"/>
                      <a:pt x="1735" y="1969"/>
                      <a:pt x="1335" y="1669"/>
                    </a:cubicBezTo>
                    <a:cubicBezTo>
                      <a:pt x="1101" y="1468"/>
                      <a:pt x="901" y="1302"/>
                      <a:pt x="701" y="1102"/>
                    </a:cubicBezTo>
                    <a:cubicBezTo>
                      <a:pt x="534" y="935"/>
                      <a:pt x="401" y="768"/>
                      <a:pt x="301" y="568"/>
                    </a:cubicBezTo>
                    <a:cubicBezTo>
                      <a:pt x="167" y="368"/>
                      <a:pt x="67" y="201"/>
                      <a:pt x="1"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72" name="Google Shape;572;p33"/>
              <p:cNvSpPr/>
              <p:nvPr/>
            </p:nvSpPr>
            <p:spPr>
              <a:xfrm>
                <a:off x="8165572" y="1849439"/>
                <a:ext cx="3558" cy="21"/>
              </a:xfrm>
              <a:custGeom>
                <a:avLst/>
                <a:gdLst/>
                <a:ahLst/>
                <a:cxnLst/>
                <a:rect l="l" t="t" r="r" b="b"/>
                <a:pathLst>
                  <a:path w="167" h="1" extrusionOk="0">
                    <a:moveTo>
                      <a:pt x="0" y="1"/>
                    </a:moveTo>
                    <a:lnTo>
                      <a:pt x="100" y="1"/>
                    </a:lnTo>
                    <a:lnTo>
                      <a:pt x="167" y="1"/>
                    </a:lnTo>
                    <a:close/>
                  </a:path>
                </a:pathLst>
              </a:custGeom>
              <a:solidFill>
                <a:srgbClr val="FF725E"/>
              </a:solidFill>
              <a:ln>
                <a:noFill/>
              </a:ln>
            </p:spPr>
            <p:txBody>
              <a:bodyPr spcFirstLastPara="1" wrap="square" lIns="182850" tIns="182850" rIns="182850" bIns="182850" anchor="ctr" anchorCtr="0">
                <a:noAutofit/>
              </a:bodyPr>
              <a:lstStyle/>
              <a:p>
                <a:endParaRPr sz="3600"/>
              </a:p>
            </p:txBody>
          </p:sp>
          <p:sp>
            <p:nvSpPr>
              <p:cNvPr id="573" name="Google Shape;573;p33"/>
              <p:cNvSpPr/>
              <p:nvPr/>
            </p:nvSpPr>
            <p:spPr>
              <a:xfrm>
                <a:off x="7898346" y="1847415"/>
                <a:ext cx="495304" cy="308311"/>
              </a:xfrm>
              <a:custGeom>
                <a:avLst/>
                <a:gdLst/>
                <a:ahLst/>
                <a:cxnLst/>
                <a:rect l="l" t="t" r="r" b="b"/>
                <a:pathLst>
                  <a:path w="23251" h="14473" extrusionOk="0">
                    <a:moveTo>
                      <a:pt x="11127" y="1"/>
                    </a:moveTo>
                    <a:cubicBezTo>
                      <a:pt x="8070" y="1"/>
                      <a:pt x="5810" y="1230"/>
                      <a:pt x="3103" y="3131"/>
                    </a:cubicBezTo>
                    <a:cubicBezTo>
                      <a:pt x="2069" y="3898"/>
                      <a:pt x="1002" y="4799"/>
                      <a:pt x="568" y="6033"/>
                    </a:cubicBezTo>
                    <a:cubicBezTo>
                      <a:pt x="1" y="7568"/>
                      <a:pt x="568" y="9336"/>
                      <a:pt x="1669" y="10570"/>
                    </a:cubicBezTo>
                    <a:cubicBezTo>
                      <a:pt x="2736" y="11804"/>
                      <a:pt x="4237" y="12571"/>
                      <a:pt x="5772" y="13138"/>
                    </a:cubicBezTo>
                    <a:cubicBezTo>
                      <a:pt x="7973" y="14006"/>
                      <a:pt x="10308" y="14473"/>
                      <a:pt x="12677" y="14473"/>
                    </a:cubicBezTo>
                    <a:cubicBezTo>
                      <a:pt x="15045" y="14473"/>
                      <a:pt x="17380" y="13839"/>
                      <a:pt x="19448" y="12705"/>
                    </a:cubicBezTo>
                    <a:cubicBezTo>
                      <a:pt x="20582" y="12071"/>
                      <a:pt x="21550" y="11204"/>
                      <a:pt x="22283" y="10136"/>
                    </a:cubicBezTo>
                    <a:cubicBezTo>
                      <a:pt x="22984" y="9069"/>
                      <a:pt x="23251" y="7734"/>
                      <a:pt x="22951" y="6467"/>
                    </a:cubicBezTo>
                    <a:cubicBezTo>
                      <a:pt x="22617" y="5333"/>
                      <a:pt x="21917" y="4332"/>
                      <a:pt x="21016" y="3565"/>
                    </a:cubicBezTo>
                    <a:cubicBezTo>
                      <a:pt x="18748" y="1463"/>
                      <a:pt x="15679" y="429"/>
                      <a:pt x="12643" y="96"/>
                    </a:cubicBezTo>
                    <a:cubicBezTo>
                      <a:pt x="12114" y="32"/>
                      <a:pt x="11611" y="1"/>
                      <a:pt x="11127" y="1"/>
                    </a:cubicBezTo>
                    <a:close/>
                  </a:path>
                </a:pathLst>
              </a:custGeom>
              <a:solidFill>
                <a:srgbClr val="FF725E"/>
              </a:solidFill>
              <a:ln>
                <a:noFill/>
              </a:ln>
            </p:spPr>
            <p:txBody>
              <a:bodyPr spcFirstLastPara="1" wrap="square" lIns="182850" tIns="182850" rIns="182850" bIns="182850" anchor="ctr" anchorCtr="0">
                <a:noAutofit/>
              </a:bodyPr>
              <a:lstStyle/>
              <a:p>
                <a:endParaRPr sz="3600"/>
              </a:p>
            </p:txBody>
          </p:sp>
          <p:sp>
            <p:nvSpPr>
              <p:cNvPr id="574" name="Google Shape;574;p33"/>
              <p:cNvSpPr/>
              <p:nvPr/>
            </p:nvSpPr>
            <p:spPr>
              <a:xfrm>
                <a:off x="8165572" y="1849439"/>
                <a:ext cx="3558" cy="21"/>
              </a:xfrm>
              <a:custGeom>
                <a:avLst/>
                <a:gdLst/>
                <a:ahLst/>
                <a:cxnLst/>
                <a:rect l="l" t="t" r="r" b="b"/>
                <a:pathLst>
                  <a:path w="167" h="1" extrusionOk="0">
                    <a:moveTo>
                      <a:pt x="0" y="1"/>
                    </a:moveTo>
                    <a:lnTo>
                      <a:pt x="100" y="1"/>
                    </a:lnTo>
                    <a:lnTo>
                      <a:pt x="167" y="1"/>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575" name="Google Shape;575;p33"/>
              <p:cNvSpPr/>
              <p:nvPr/>
            </p:nvSpPr>
            <p:spPr>
              <a:xfrm>
                <a:off x="7898346" y="1847415"/>
                <a:ext cx="495304" cy="308311"/>
              </a:xfrm>
              <a:custGeom>
                <a:avLst/>
                <a:gdLst/>
                <a:ahLst/>
                <a:cxnLst/>
                <a:rect l="l" t="t" r="r" b="b"/>
                <a:pathLst>
                  <a:path w="23251" h="14473" extrusionOk="0">
                    <a:moveTo>
                      <a:pt x="11127" y="1"/>
                    </a:moveTo>
                    <a:cubicBezTo>
                      <a:pt x="8070" y="1"/>
                      <a:pt x="5810" y="1230"/>
                      <a:pt x="3103" y="3131"/>
                    </a:cubicBezTo>
                    <a:cubicBezTo>
                      <a:pt x="2069" y="3898"/>
                      <a:pt x="1002" y="4799"/>
                      <a:pt x="568" y="6033"/>
                    </a:cubicBezTo>
                    <a:cubicBezTo>
                      <a:pt x="1" y="7568"/>
                      <a:pt x="568" y="9336"/>
                      <a:pt x="1669" y="10570"/>
                    </a:cubicBezTo>
                    <a:cubicBezTo>
                      <a:pt x="2736" y="11804"/>
                      <a:pt x="4237" y="12571"/>
                      <a:pt x="5772" y="13138"/>
                    </a:cubicBezTo>
                    <a:cubicBezTo>
                      <a:pt x="7973" y="14006"/>
                      <a:pt x="10308" y="14473"/>
                      <a:pt x="12677" y="14473"/>
                    </a:cubicBezTo>
                    <a:cubicBezTo>
                      <a:pt x="15045" y="14473"/>
                      <a:pt x="17380" y="13839"/>
                      <a:pt x="19448" y="12705"/>
                    </a:cubicBezTo>
                    <a:cubicBezTo>
                      <a:pt x="20582" y="12071"/>
                      <a:pt x="21550" y="11204"/>
                      <a:pt x="22283" y="10136"/>
                    </a:cubicBezTo>
                    <a:cubicBezTo>
                      <a:pt x="22984" y="9069"/>
                      <a:pt x="23251" y="7734"/>
                      <a:pt x="22951" y="6467"/>
                    </a:cubicBezTo>
                    <a:cubicBezTo>
                      <a:pt x="22617" y="5333"/>
                      <a:pt x="21917" y="4332"/>
                      <a:pt x="21016" y="3565"/>
                    </a:cubicBezTo>
                    <a:cubicBezTo>
                      <a:pt x="18748" y="1463"/>
                      <a:pt x="15679" y="429"/>
                      <a:pt x="12643" y="96"/>
                    </a:cubicBezTo>
                    <a:cubicBezTo>
                      <a:pt x="12114" y="32"/>
                      <a:pt x="11611" y="1"/>
                      <a:pt x="11127"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576" name="Google Shape;576;p33"/>
              <p:cNvSpPr/>
              <p:nvPr/>
            </p:nvSpPr>
            <p:spPr>
              <a:xfrm>
                <a:off x="7972977" y="1881865"/>
                <a:ext cx="356732" cy="199519"/>
              </a:xfrm>
              <a:custGeom>
                <a:avLst/>
                <a:gdLst/>
                <a:ahLst/>
                <a:cxnLst/>
                <a:rect l="l" t="t" r="r" b="b"/>
                <a:pathLst>
                  <a:path w="16746" h="9366" extrusionOk="0">
                    <a:moveTo>
                      <a:pt x="8204" y="0"/>
                    </a:moveTo>
                    <a:cubicBezTo>
                      <a:pt x="6004" y="0"/>
                      <a:pt x="3848" y="775"/>
                      <a:pt x="2135" y="2215"/>
                    </a:cubicBezTo>
                    <a:cubicBezTo>
                      <a:pt x="968" y="3182"/>
                      <a:pt x="0" y="4683"/>
                      <a:pt x="334" y="6151"/>
                    </a:cubicBezTo>
                    <a:cubicBezTo>
                      <a:pt x="601" y="7552"/>
                      <a:pt x="1968" y="8519"/>
                      <a:pt x="3336" y="8886"/>
                    </a:cubicBezTo>
                    <a:cubicBezTo>
                      <a:pt x="4704" y="9253"/>
                      <a:pt x="6171" y="9153"/>
                      <a:pt x="7606" y="9186"/>
                    </a:cubicBezTo>
                    <a:cubicBezTo>
                      <a:pt x="8627" y="9234"/>
                      <a:pt x="9698" y="9366"/>
                      <a:pt x="10760" y="9366"/>
                    </a:cubicBezTo>
                    <a:cubicBezTo>
                      <a:pt x="11190" y="9366"/>
                      <a:pt x="11619" y="9344"/>
                      <a:pt x="12042" y="9286"/>
                    </a:cubicBezTo>
                    <a:cubicBezTo>
                      <a:pt x="13543" y="9086"/>
                      <a:pt x="15345" y="8452"/>
                      <a:pt x="15978" y="7085"/>
                    </a:cubicBezTo>
                    <a:cubicBezTo>
                      <a:pt x="16746" y="5450"/>
                      <a:pt x="15878" y="3582"/>
                      <a:pt x="14577" y="2348"/>
                    </a:cubicBezTo>
                    <a:cubicBezTo>
                      <a:pt x="13243" y="1147"/>
                      <a:pt x="12142" y="814"/>
                      <a:pt x="10475" y="280"/>
                    </a:cubicBezTo>
                    <a:cubicBezTo>
                      <a:pt x="9723" y="92"/>
                      <a:pt x="8961" y="0"/>
                      <a:pt x="8204"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577" name="Google Shape;577;p33"/>
              <p:cNvSpPr/>
              <p:nvPr/>
            </p:nvSpPr>
            <p:spPr>
              <a:xfrm>
                <a:off x="7975841" y="1881865"/>
                <a:ext cx="356732" cy="199519"/>
              </a:xfrm>
              <a:custGeom>
                <a:avLst/>
                <a:gdLst/>
                <a:ahLst/>
                <a:cxnLst/>
                <a:rect l="l" t="t" r="r" b="b"/>
                <a:pathLst>
                  <a:path w="16746" h="9366" extrusionOk="0">
                    <a:moveTo>
                      <a:pt x="8204" y="0"/>
                    </a:moveTo>
                    <a:cubicBezTo>
                      <a:pt x="6004" y="0"/>
                      <a:pt x="3848" y="775"/>
                      <a:pt x="2135" y="2215"/>
                    </a:cubicBezTo>
                    <a:cubicBezTo>
                      <a:pt x="968" y="3182"/>
                      <a:pt x="0" y="4683"/>
                      <a:pt x="334" y="6151"/>
                    </a:cubicBezTo>
                    <a:cubicBezTo>
                      <a:pt x="601" y="7552"/>
                      <a:pt x="1968" y="8519"/>
                      <a:pt x="3336" y="8886"/>
                    </a:cubicBezTo>
                    <a:cubicBezTo>
                      <a:pt x="4704" y="9253"/>
                      <a:pt x="6171" y="9153"/>
                      <a:pt x="7606" y="9186"/>
                    </a:cubicBezTo>
                    <a:cubicBezTo>
                      <a:pt x="8627" y="9234"/>
                      <a:pt x="9698" y="9366"/>
                      <a:pt x="10760" y="9366"/>
                    </a:cubicBezTo>
                    <a:cubicBezTo>
                      <a:pt x="11190" y="9366"/>
                      <a:pt x="11619" y="9344"/>
                      <a:pt x="12042" y="9286"/>
                    </a:cubicBezTo>
                    <a:cubicBezTo>
                      <a:pt x="13543" y="9086"/>
                      <a:pt x="15345" y="8452"/>
                      <a:pt x="15978" y="7085"/>
                    </a:cubicBezTo>
                    <a:cubicBezTo>
                      <a:pt x="16746" y="5450"/>
                      <a:pt x="15878" y="3582"/>
                      <a:pt x="14577" y="2348"/>
                    </a:cubicBezTo>
                    <a:cubicBezTo>
                      <a:pt x="13243" y="1147"/>
                      <a:pt x="12142" y="814"/>
                      <a:pt x="10475" y="280"/>
                    </a:cubicBezTo>
                    <a:cubicBezTo>
                      <a:pt x="9723" y="92"/>
                      <a:pt x="8961" y="0"/>
                      <a:pt x="8204" y="0"/>
                    </a:cubicBezTo>
                    <a:close/>
                  </a:path>
                </a:pathLst>
              </a:custGeom>
              <a:solidFill>
                <a:srgbClr val="0E2124">
                  <a:alpha val="11390"/>
                </a:srgbClr>
              </a:solidFill>
              <a:ln>
                <a:noFill/>
              </a:ln>
            </p:spPr>
            <p:txBody>
              <a:bodyPr spcFirstLastPara="1" wrap="square" lIns="182850" tIns="182850" rIns="182850" bIns="182850" anchor="ctr" anchorCtr="0">
                <a:noAutofit/>
              </a:bodyPr>
              <a:lstStyle/>
              <a:p>
                <a:endParaRPr sz="3600"/>
              </a:p>
            </p:txBody>
          </p:sp>
          <p:sp>
            <p:nvSpPr>
              <p:cNvPr id="578" name="Google Shape;578;p33"/>
              <p:cNvSpPr/>
              <p:nvPr/>
            </p:nvSpPr>
            <p:spPr>
              <a:xfrm>
                <a:off x="8053999" y="1923878"/>
                <a:ext cx="69659" cy="45332"/>
              </a:xfrm>
              <a:custGeom>
                <a:avLst/>
                <a:gdLst/>
                <a:ahLst/>
                <a:cxnLst/>
                <a:rect l="l" t="t" r="r" b="b"/>
                <a:pathLst>
                  <a:path w="3270" h="2128" extrusionOk="0">
                    <a:moveTo>
                      <a:pt x="1751" y="1"/>
                    </a:moveTo>
                    <a:cubicBezTo>
                      <a:pt x="1551" y="1"/>
                      <a:pt x="1351" y="26"/>
                      <a:pt x="1168" y="76"/>
                    </a:cubicBezTo>
                    <a:cubicBezTo>
                      <a:pt x="901" y="109"/>
                      <a:pt x="701" y="209"/>
                      <a:pt x="500" y="343"/>
                    </a:cubicBezTo>
                    <a:cubicBezTo>
                      <a:pt x="234" y="509"/>
                      <a:pt x="100" y="743"/>
                      <a:pt x="33" y="1010"/>
                    </a:cubicBezTo>
                    <a:cubicBezTo>
                      <a:pt x="0" y="1310"/>
                      <a:pt x="67" y="1610"/>
                      <a:pt x="267" y="1810"/>
                    </a:cubicBezTo>
                    <a:cubicBezTo>
                      <a:pt x="467" y="1977"/>
                      <a:pt x="701" y="2111"/>
                      <a:pt x="967" y="2111"/>
                    </a:cubicBezTo>
                    <a:cubicBezTo>
                      <a:pt x="1077" y="2122"/>
                      <a:pt x="1187" y="2127"/>
                      <a:pt x="1296" y="2127"/>
                    </a:cubicBezTo>
                    <a:cubicBezTo>
                      <a:pt x="1851" y="2127"/>
                      <a:pt x="2395" y="1984"/>
                      <a:pt x="2869" y="1677"/>
                    </a:cubicBezTo>
                    <a:cubicBezTo>
                      <a:pt x="3002" y="1577"/>
                      <a:pt x="3069" y="1477"/>
                      <a:pt x="3069" y="1477"/>
                    </a:cubicBezTo>
                    <a:cubicBezTo>
                      <a:pt x="3069" y="1475"/>
                      <a:pt x="3067" y="1474"/>
                      <a:pt x="3064" y="1474"/>
                    </a:cubicBezTo>
                    <a:cubicBezTo>
                      <a:pt x="3020" y="1474"/>
                      <a:pt x="2663" y="1686"/>
                      <a:pt x="2102" y="1810"/>
                    </a:cubicBezTo>
                    <a:cubicBezTo>
                      <a:pt x="1935" y="1844"/>
                      <a:pt x="1735" y="1877"/>
                      <a:pt x="1568" y="1877"/>
                    </a:cubicBezTo>
                    <a:cubicBezTo>
                      <a:pt x="1468" y="1894"/>
                      <a:pt x="1368" y="1902"/>
                      <a:pt x="1272" y="1902"/>
                    </a:cubicBezTo>
                    <a:cubicBezTo>
                      <a:pt x="1176" y="1902"/>
                      <a:pt x="1084" y="1894"/>
                      <a:pt x="1001" y="1877"/>
                    </a:cubicBezTo>
                    <a:cubicBezTo>
                      <a:pt x="801" y="1844"/>
                      <a:pt x="601" y="1777"/>
                      <a:pt x="467" y="1644"/>
                    </a:cubicBezTo>
                    <a:cubicBezTo>
                      <a:pt x="334" y="1477"/>
                      <a:pt x="267" y="1277"/>
                      <a:pt x="300" y="1077"/>
                    </a:cubicBezTo>
                    <a:cubicBezTo>
                      <a:pt x="334" y="843"/>
                      <a:pt x="467" y="676"/>
                      <a:pt x="634" y="543"/>
                    </a:cubicBezTo>
                    <a:cubicBezTo>
                      <a:pt x="801" y="443"/>
                      <a:pt x="1001" y="343"/>
                      <a:pt x="1201" y="309"/>
                    </a:cubicBezTo>
                    <a:cubicBezTo>
                      <a:pt x="1414" y="251"/>
                      <a:pt x="1627" y="216"/>
                      <a:pt x="1841" y="216"/>
                    </a:cubicBezTo>
                    <a:cubicBezTo>
                      <a:pt x="1994" y="216"/>
                      <a:pt x="2148" y="234"/>
                      <a:pt x="2302" y="276"/>
                    </a:cubicBezTo>
                    <a:cubicBezTo>
                      <a:pt x="2535" y="309"/>
                      <a:pt x="2769" y="409"/>
                      <a:pt x="3002" y="543"/>
                    </a:cubicBezTo>
                    <a:cubicBezTo>
                      <a:pt x="3169" y="610"/>
                      <a:pt x="3236" y="676"/>
                      <a:pt x="3269" y="676"/>
                    </a:cubicBezTo>
                    <a:cubicBezTo>
                      <a:pt x="3269" y="643"/>
                      <a:pt x="3202" y="576"/>
                      <a:pt x="3069" y="443"/>
                    </a:cubicBezTo>
                    <a:cubicBezTo>
                      <a:pt x="2835" y="276"/>
                      <a:pt x="2602" y="176"/>
                      <a:pt x="2335" y="76"/>
                    </a:cubicBezTo>
                    <a:cubicBezTo>
                      <a:pt x="2152" y="26"/>
                      <a:pt x="1952" y="1"/>
                      <a:pt x="1751"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579" name="Google Shape;579;p33"/>
              <p:cNvSpPr/>
              <p:nvPr/>
            </p:nvSpPr>
            <p:spPr>
              <a:xfrm>
                <a:off x="8112970" y="1971387"/>
                <a:ext cx="73920" cy="48634"/>
              </a:xfrm>
              <a:custGeom>
                <a:avLst/>
                <a:gdLst/>
                <a:ahLst/>
                <a:cxnLst/>
                <a:rect l="l" t="t" r="r" b="b"/>
                <a:pathLst>
                  <a:path w="3470" h="2283" extrusionOk="0">
                    <a:moveTo>
                      <a:pt x="915" y="1"/>
                    </a:moveTo>
                    <a:cubicBezTo>
                      <a:pt x="879" y="1"/>
                      <a:pt x="799" y="32"/>
                      <a:pt x="701" y="81"/>
                    </a:cubicBezTo>
                    <a:cubicBezTo>
                      <a:pt x="601" y="147"/>
                      <a:pt x="501" y="181"/>
                      <a:pt x="434" y="248"/>
                    </a:cubicBezTo>
                    <a:cubicBezTo>
                      <a:pt x="301" y="348"/>
                      <a:pt x="201" y="481"/>
                      <a:pt x="134" y="614"/>
                    </a:cubicBezTo>
                    <a:cubicBezTo>
                      <a:pt x="34" y="781"/>
                      <a:pt x="1" y="948"/>
                      <a:pt x="67" y="1148"/>
                    </a:cubicBezTo>
                    <a:cubicBezTo>
                      <a:pt x="101" y="1348"/>
                      <a:pt x="201" y="1548"/>
                      <a:pt x="368" y="1682"/>
                    </a:cubicBezTo>
                    <a:cubicBezTo>
                      <a:pt x="534" y="1849"/>
                      <a:pt x="735" y="1982"/>
                      <a:pt x="968" y="2049"/>
                    </a:cubicBezTo>
                    <a:cubicBezTo>
                      <a:pt x="1168" y="2149"/>
                      <a:pt x="1402" y="2182"/>
                      <a:pt x="1635" y="2249"/>
                    </a:cubicBezTo>
                    <a:cubicBezTo>
                      <a:pt x="1869" y="2282"/>
                      <a:pt x="2102" y="2282"/>
                      <a:pt x="2336" y="2282"/>
                    </a:cubicBezTo>
                    <a:cubicBezTo>
                      <a:pt x="2569" y="2249"/>
                      <a:pt x="2803" y="2182"/>
                      <a:pt x="3003" y="2082"/>
                    </a:cubicBezTo>
                    <a:cubicBezTo>
                      <a:pt x="3203" y="1982"/>
                      <a:pt x="3370" y="1815"/>
                      <a:pt x="3437" y="1582"/>
                    </a:cubicBezTo>
                    <a:cubicBezTo>
                      <a:pt x="3470" y="1415"/>
                      <a:pt x="3470" y="1215"/>
                      <a:pt x="3403" y="1048"/>
                    </a:cubicBezTo>
                    <a:cubicBezTo>
                      <a:pt x="3303" y="781"/>
                      <a:pt x="3170" y="581"/>
                      <a:pt x="2970" y="414"/>
                    </a:cubicBezTo>
                    <a:cubicBezTo>
                      <a:pt x="2870" y="281"/>
                      <a:pt x="2769" y="248"/>
                      <a:pt x="2769" y="248"/>
                    </a:cubicBezTo>
                    <a:lnTo>
                      <a:pt x="2769" y="248"/>
                    </a:lnTo>
                    <a:cubicBezTo>
                      <a:pt x="2769" y="248"/>
                      <a:pt x="2803" y="348"/>
                      <a:pt x="2903" y="448"/>
                    </a:cubicBezTo>
                    <a:cubicBezTo>
                      <a:pt x="3036" y="648"/>
                      <a:pt x="3136" y="848"/>
                      <a:pt x="3203" y="1081"/>
                    </a:cubicBezTo>
                    <a:cubicBezTo>
                      <a:pt x="3236" y="1215"/>
                      <a:pt x="3236" y="1382"/>
                      <a:pt x="3203" y="1515"/>
                    </a:cubicBezTo>
                    <a:cubicBezTo>
                      <a:pt x="3136" y="1682"/>
                      <a:pt x="3036" y="1815"/>
                      <a:pt x="2903" y="1882"/>
                    </a:cubicBezTo>
                    <a:cubicBezTo>
                      <a:pt x="2636" y="1971"/>
                      <a:pt x="2354" y="2015"/>
                      <a:pt x="2078" y="2015"/>
                    </a:cubicBezTo>
                    <a:cubicBezTo>
                      <a:pt x="1939" y="2015"/>
                      <a:pt x="1802" y="2004"/>
                      <a:pt x="1669" y="1982"/>
                    </a:cubicBezTo>
                    <a:cubicBezTo>
                      <a:pt x="1268" y="1915"/>
                      <a:pt x="868" y="1749"/>
                      <a:pt x="534" y="1515"/>
                    </a:cubicBezTo>
                    <a:cubicBezTo>
                      <a:pt x="401" y="1415"/>
                      <a:pt x="301" y="1248"/>
                      <a:pt x="268" y="1081"/>
                    </a:cubicBezTo>
                    <a:cubicBezTo>
                      <a:pt x="234" y="948"/>
                      <a:pt x="234" y="815"/>
                      <a:pt x="301" y="681"/>
                    </a:cubicBezTo>
                    <a:cubicBezTo>
                      <a:pt x="401" y="481"/>
                      <a:pt x="568" y="314"/>
                      <a:pt x="735" y="181"/>
                    </a:cubicBezTo>
                    <a:cubicBezTo>
                      <a:pt x="868" y="81"/>
                      <a:pt x="968" y="14"/>
                      <a:pt x="935" y="14"/>
                    </a:cubicBezTo>
                    <a:cubicBezTo>
                      <a:pt x="935" y="5"/>
                      <a:pt x="928" y="1"/>
                      <a:pt x="915" y="1"/>
                    </a:cubicBezTo>
                    <a:close/>
                  </a:path>
                </a:pathLst>
              </a:custGeom>
              <a:solidFill>
                <a:srgbClr val="0E2124">
                  <a:alpha val="11390"/>
                </a:srgbClr>
              </a:solidFill>
              <a:ln>
                <a:noFill/>
              </a:ln>
            </p:spPr>
            <p:txBody>
              <a:bodyPr spcFirstLastPara="1" wrap="square" lIns="182850" tIns="182850" rIns="182850" bIns="182850" anchor="ctr" anchorCtr="0">
                <a:noAutofit/>
              </a:bodyPr>
              <a:lstStyle/>
              <a:p>
                <a:endParaRPr sz="3600"/>
              </a:p>
            </p:txBody>
          </p:sp>
          <p:sp>
            <p:nvSpPr>
              <p:cNvPr id="580" name="Google Shape;580;p33"/>
              <p:cNvSpPr/>
              <p:nvPr/>
            </p:nvSpPr>
            <p:spPr>
              <a:xfrm>
                <a:off x="8186174" y="1935212"/>
                <a:ext cx="67529" cy="41817"/>
              </a:xfrm>
              <a:custGeom>
                <a:avLst/>
                <a:gdLst/>
                <a:ahLst/>
                <a:cxnLst/>
                <a:rect l="l" t="t" r="r" b="b"/>
                <a:pathLst>
                  <a:path w="3170" h="1963" extrusionOk="0">
                    <a:moveTo>
                      <a:pt x="1290" y="0"/>
                    </a:moveTo>
                    <a:cubicBezTo>
                      <a:pt x="1138" y="0"/>
                      <a:pt x="986" y="17"/>
                      <a:pt x="834" y="44"/>
                    </a:cubicBezTo>
                    <a:cubicBezTo>
                      <a:pt x="601" y="78"/>
                      <a:pt x="401" y="178"/>
                      <a:pt x="201" y="311"/>
                    </a:cubicBezTo>
                    <a:cubicBezTo>
                      <a:pt x="67" y="411"/>
                      <a:pt x="1" y="511"/>
                      <a:pt x="1" y="511"/>
                    </a:cubicBezTo>
                    <a:cubicBezTo>
                      <a:pt x="1" y="511"/>
                      <a:pt x="101" y="478"/>
                      <a:pt x="234" y="378"/>
                    </a:cubicBezTo>
                    <a:cubicBezTo>
                      <a:pt x="434" y="278"/>
                      <a:pt x="668" y="211"/>
                      <a:pt x="868" y="178"/>
                    </a:cubicBezTo>
                    <a:cubicBezTo>
                      <a:pt x="947" y="170"/>
                      <a:pt x="1025" y="166"/>
                      <a:pt x="1104" y="166"/>
                    </a:cubicBezTo>
                    <a:cubicBezTo>
                      <a:pt x="1357" y="166"/>
                      <a:pt x="1606" y="209"/>
                      <a:pt x="1835" y="311"/>
                    </a:cubicBezTo>
                    <a:cubicBezTo>
                      <a:pt x="2202" y="444"/>
                      <a:pt x="2536" y="678"/>
                      <a:pt x="2736" y="1012"/>
                    </a:cubicBezTo>
                    <a:cubicBezTo>
                      <a:pt x="2903" y="1145"/>
                      <a:pt x="2869" y="1345"/>
                      <a:pt x="2702" y="1445"/>
                    </a:cubicBezTo>
                    <a:cubicBezTo>
                      <a:pt x="2536" y="1545"/>
                      <a:pt x="2369" y="1612"/>
                      <a:pt x="2202" y="1645"/>
                    </a:cubicBezTo>
                    <a:cubicBezTo>
                      <a:pt x="1991" y="1709"/>
                      <a:pt x="1779" y="1732"/>
                      <a:pt x="1568" y="1732"/>
                    </a:cubicBezTo>
                    <a:cubicBezTo>
                      <a:pt x="1446" y="1732"/>
                      <a:pt x="1324" y="1724"/>
                      <a:pt x="1201" y="1712"/>
                    </a:cubicBezTo>
                    <a:cubicBezTo>
                      <a:pt x="634" y="1679"/>
                      <a:pt x="301" y="1512"/>
                      <a:pt x="301" y="1512"/>
                    </a:cubicBezTo>
                    <a:lnTo>
                      <a:pt x="301" y="1512"/>
                    </a:lnTo>
                    <a:cubicBezTo>
                      <a:pt x="301" y="1545"/>
                      <a:pt x="367" y="1612"/>
                      <a:pt x="501" y="1679"/>
                    </a:cubicBezTo>
                    <a:cubicBezTo>
                      <a:pt x="734" y="1779"/>
                      <a:pt x="935" y="1879"/>
                      <a:pt x="1168" y="1912"/>
                    </a:cubicBezTo>
                    <a:cubicBezTo>
                      <a:pt x="1352" y="1946"/>
                      <a:pt x="1535" y="1962"/>
                      <a:pt x="1714" y="1962"/>
                    </a:cubicBezTo>
                    <a:cubicBezTo>
                      <a:pt x="1894" y="1962"/>
                      <a:pt x="2069" y="1946"/>
                      <a:pt x="2235" y="1912"/>
                    </a:cubicBezTo>
                    <a:cubicBezTo>
                      <a:pt x="2336" y="1879"/>
                      <a:pt x="2436" y="1845"/>
                      <a:pt x="2536" y="1812"/>
                    </a:cubicBezTo>
                    <a:cubicBezTo>
                      <a:pt x="2669" y="1779"/>
                      <a:pt x="2769" y="1745"/>
                      <a:pt x="2869" y="1679"/>
                    </a:cubicBezTo>
                    <a:cubicBezTo>
                      <a:pt x="3103" y="1512"/>
                      <a:pt x="3169" y="1145"/>
                      <a:pt x="2969" y="911"/>
                    </a:cubicBezTo>
                    <a:cubicBezTo>
                      <a:pt x="2702" y="545"/>
                      <a:pt x="2369" y="244"/>
                      <a:pt x="1935" y="111"/>
                    </a:cubicBezTo>
                    <a:cubicBezTo>
                      <a:pt x="1720" y="33"/>
                      <a:pt x="1505" y="0"/>
                      <a:pt x="1290"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581" name="Google Shape;581;p33"/>
              <p:cNvSpPr/>
              <p:nvPr/>
            </p:nvSpPr>
            <p:spPr>
              <a:xfrm>
                <a:off x="8130036" y="1899377"/>
                <a:ext cx="59711" cy="39623"/>
              </a:xfrm>
              <a:custGeom>
                <a:avLst/>
                <a:gdLst/>
                <a:ahLst/>
                <a:cxnLst/>
                <a:rect l="l" t="t" r="r" b="b"/>
                <a:pathLst>
                  <a:path w="2803" h="1860" extrusionOk="0">
                    <a:moveTo>
                      <a:pt x="1674" y="0"/>
                    </a:moveTo>
                    <a:cubicBezTo>
                      <a:pt x="1276" y="0"/>
                      <a:pt x="888" y="113"/>
                      <a:pt x="534" y="325"/>
                    </a:cubicBezTo>
                    <a:cubicBezTo>
                      <a:pt x="401" y="425"/>
                      <a:pt x="301" y="559"/>
                      <a:pt x="200" y="692"/>
                    </a:cubicBezTo>
                    <a:cubicBezTo>
                      <a:pt x="134" y="826"/>
                      <a:pt x="67" y="959"/>
                      <a:pt x="34" y="1092"/>
                    </a:cubicBezTo>
                    <a:cubicBezTo>
                      <a:pt x="0" y="1293"/>
                      <a:pt x="34" y="1526"/>
                      <a:pt x="100" y="1693"/>
                    </a:cubicBezTo>
                    <a:cubicBezTo>
                      <a:pt x="167" y="1826"/>
                      <a:pt x="267" y="1860"/>
                      <a:pt x="267" y="1860"/>
                    </a:cubicBezTo>
                    <a:cubicBezTo>
                      <a:pt x="267" y="1860"/>
                      <a:pt x="234" y="1793"/>
                      <a:pt x="234" y="1659"/>
                    </a:cubicBezTo>
                    <a:cubicBezTo>
                      <a:pt x="167" y="1459"/>
                      <a:pt x="167" y="1293"/>
                      <a:pt x="234" y="1126"/>
                    </a:cubicBezTo>
                    <a:cubicBezTo>
                      <a:pt x="301" y="859"/>
                      <a:pt x="467" y="659"/>
                      <a:pt x="667" y="525"/>
                    </a:cubicBezTo>
                    <a:cubicBezTo>
                      <a:pt x="934" y="359"/>
                      <a:pt x="1268" y="258"/>
                      <a:pt x="1601" y="258"/>
                    </a:cubicBezTo>
                    <a:cubicBezTo>
                      <a:pt x="1663" y="245"/>
                      <a:pt x="1724" y="238"/>
                      <a:pt x="1785" y="238"/>
                    </a:cubicBezTo>
                    <a:cubicBezTo>
                      <a:pt x="2022" y="238"/>
                      <a:pt x="2250" y="339"/>
                      <a:pt x="2435" y="525"/>
                    </a:cubicBezTo>
                    <a:cubicBezTo>
                      <a:pt x="2569" y="725"/>
                      <a:pt x="2569" y="992"/>
                      <a:pt x="2469" y="1226"/>
                    </a:cubicBezTo>
                    <a:cubicBezTo>
                      <a:pt x="2369" y="1393"/>
                      <a:pt x="2269" y="1526"/>
                      <a:pt x="2135" y="1626"/>
                    </a:cubicBezTo>
                    <a:cubicBezTo>
                      <a:pt x="2035" y="1726"/>
                      <a:pt x="1968" y="1760"/>
                      <a:pt x="1968" y="1793"/>
                    </a:cubicBezTo>
                    <a:cubicBezTo>
                      <a:pt x="1968" y="1793"/>
                      <a:pt x="2035" y="1793"/>
                      <a:pt x="2169" y="1726"/>
                    </a:cubicBezTo>
                    <a:cubicBezTo>
                      <a:pt x="2369" y="1626"/>
                      <a:pt x="2535" y="1493"/>
                      <a:pt x="2636" y="1326"/>
                    </a:cubicBezTo>
                    <a:cubicBezTo>
                      <a:pt x="2802" y="1026"/>
                      <a:pt x="2802" y="659"/>
                      <a:pt x="2636" y="392"/>
                    </a:cubicBezTo>
                    <a:cubicBezTo>
                      <a:pt x="2502" y="225"/>
                      <a:pt x="2335" y="125"/>
                      <a:pt x="2169" y="58"/>
                    </a:cubicBezTo>
                    <a:cubicBezTo>
                      <a:pt x="2003" y="19"/>
                      <a:pt x="1838" y="0"/>
                      <a:pt x="1674" y="0"/>
                    </a:cubicBezTo>
                    <a:close/>
                  </a:path>
                </a:pathLst>
              </a:custGeom>
              <a:solidFill>
                <a:srgbClr val="0E2124">
                  <a:alpha val="11390"/>
                </a:srgbClr>
              </a:solidFill>
              <a:ln>
                <a:noFill/>
              </a:ln>
            </p:spPr>
            <p:txBody>
              <a:bodyPr spcFirstLastPara="1" wrap="square" lIns="182850" tIns="182850" rIns="182850" bIns="182850" anchor="ctr" anchorCtr="0">
                <a:noAutofit/>
              </a:bodyPr>
              <a:lstStyle/>
              <a:p>
                <a:endParaRPr sz="3600"/>
              </a:p>
            </p:txBody>
          </p:sp>
          <p:sp>
            <p:nvSpPr>
              <p:cNvPr id="582" name="Google Shape;582;p33"/>
              <p:cNvSpPr/>
              <p:nvPr/>
            </p:nvSpPr>
            <p:spPr>
              <a:xfrm>
                <a:off x="7921100" y="1954599"/>
                <a:ext cx="50466" cy="107343"/>
              </a:xfrm>
              <a:custGeom>
                <a:avLst/>
                <a:gdLst/>
                <a:ahLst/>
                <a:cxnLst/>
                <a:rect l="l" t="t" r="r" b="b"/>
                <a:pathLst>
                  <a:path w="2369" h="5039" extrusionOk="0">
                    <a:moveTo>
                      <a:pt x="1280" y="0"/>
                    </a:moveTo>
                    <a:cubicBezTo>
                      <a:pt x="1154" y="0"/>
                      <a:pt x="1025" y="60"/>
                      <a:pt x="934" y="168"/>
                    </a:cubicBezTo>
                    <a:cubicBezTo>
                      <a:pt x="0" y="1469"/>
                      <a:pt x="0" y="3204"/>
                      <a:pt x="934" y="4471"/>
                    </a:cubicBezTo>
                    <a:cubicBezTo>
                      <a:pt x="1101" y="4738"/>
                      <a:pt x="1335" y="4905"/>
                      <a:pt x="1601" y="5005"/>
                    </a:cubicBezTo>
                    <a:cubicBezTo>
                      <a:pt x="1662" y="5028"/>
                      <a:pt x="1723" y="5038"/>
                      <a:pt x="1785" y="5038"/>
                    </a:cubicBezTo>
                    <a:cubicBezTo>
                      <a:pt x="1997" y="5038"/>
                      <a:pt x="2206" y="4912"/>
                      <a:pt x="2335" y="4705"/>
                    </a:cubicBezTo>
                    <a:cubicBezTo>
                      <a:pt x="2369" y="4505"/>
                      <a:pt x="2335" y="4271"/>
                      <a:pt x="2202" y="4104"/>
                    </a:cubicBezTo>
                    <a:cubicBezTo>
                      <a:pt x="2035" y="3971"/>
                      <a:pt x="1902" y="3804"/>
                      <a:pt x="1735" y="3671"/>
                    </a:cubicBezTo>
                    <a:cubicBezTo>
                      <a:pt x="1101" y="3037"/>
                      <a:pt x="968" y="2103"/>
                      <a:pt x="1301" y="1302"/>
                    </a:cubicBezTo>
                    <a:cubicBezTo>
                      <a:pt x="1401" y="1136"/>
                      <a:pt x="1501" y="935"/>
                      <a:pt x="1601" y="735"/>
                    </a:cubicBezTo>
                    <a:cubicBezTo>
                      <a:pt x="1668" y="535"/>
                      <a:pt x="1668" y="335"/>
                      <a:pt x="1568" y="135"/>
                    </a:cubicBezTo>
                    <a:cubicBezTo>
                      <a:pt x="1492" y="43"/>
                      <a:pt x="1387" y="0"/>
                      <a:pt x="1280" y="0"/>
                    </a:cubicBezTo>
                    <a:close/>
                  </a:path>
                </a:pathLst>
              </a:custGeom>
              <a:solidFill>
                <a:srgbClr val="0E2124">
                  <a:alpha val="11390"/>
                </a:srgbClr>
              </a:solidFill>
              <a:ln>
                <a:noFill/>
              </a:ln>
            </p:spPr>
            <p:txBody>
              <a:bodyPr spcFirstLastPara="1" wrap="square" lIns="182850" tIns="182850" rIns="182850" bIns="182850" anchor="ctr" anchorCtr="0">
                <a:noAutofit/>
              </a:bodyPr>
              <a:lstStyle/>
              <a:p>
                <a:endParaRPr sz="3600"/>
              </a:p>
            </p:txBody>
          </p:sp>
          <p:sp>
            <p:nvSpPr>
              <p:cNvPr id="583" name="Google Shape;583;p33"/>
              <p:cNvSpPr/>
              <p:nvPr/>
            </p:nvSpPr>
            <p:spPr>
              <a:xfrm>
                <a:off x="7978665" y="2069026"/>
                <a:ext cx="21324" cy="17617"/>
              </a:xfrm>
              <a:custGeom>
                <a:avLst/>
                <a:gdLst/>
                <a:ahLst/>
                <a:cxnLst/>
                <a:rect l="l" t="t" r="r" b="b"/>
                <a:pathLst>
                  <a:path w="1001" h="827" extrusionOk="0">
                    <a:moveTo>
                      <a:pt x="367" y="1"/>
                    </a:moveTo>
                    <a:cubicBezTo>
                      <a:pt x="167" y="1"/>
                      <a:pt x="0" y="201"/>
                      <a:pt x="67" y="401"/>
                    </a:cubicBezTo>
                    <a:cubicBezTo>
                      <a:pt x="134" y="601"/>
                      <a:pt x="300" y="768"/>
                      <a:pt x="501" y="802"/>
                    </a:cubicBezTo>
                    <a:cubicBezTo>
                      <a:pt x="551" y="818"/>
                      <a:pt x="601" y="827"/>
                      <a:pt x="647" y="827"/>
                    </a:cubicBezTo>
                    <a:cubicBezTo>
                      <a:pt x="692" y="827"/>
                      <a:pt x="734" y="818"/>
                      <a:pt x="767" y="802"/>
                    </a:cubicBezTo>
                    <a:cubicBezTo>
                      <a:pt x="934" y="701"/>
                      <a:pt x="1001" y="468"/>
                      <a:pt x="901" y="301"/>
                    </a:cubicBezTo>
                    <a:cubicBezTo>
                      <a:pt x="767" y="134"/>
                      <a:pt x="601" y="34"/>
                      <a:pt x="401" y="34"/>
                    </a:cubicBezTo>
                    <a:lnTo>
                      <a:pt x="367" y="1"/>
                    </a:lnTo>
                    <a:close/>
                  </a:path>
                </a:pathLst>
              </a:custGeom>
              <a:solidFill>
                <a:srgbClr val="0E2124">
                  <a:alpha val="11390"/>
                </a:srgbClr>
              </a:solidFill>
              <a:ln>
                <a:noFill/>
              </a:ln>
            </p:spPr>
            <p:txBody>
              <a:bodyPr spcFirstLastPara="1" wrap="square" lIns="182850" tIns="182850" rIns="182850" bIns="182850" anchor="ctr" anchorCtr="0">
                <a:noAutofit/>
              </a:bodyPr>
              <a:lstStyle/>
              <a:p>
                <a:endParaRPr sz="3600"/>
              </a:p>
            </p:txBody>
          </p:sp>
          <p:sp>
            <p:nvSpPr>
              <p:cNvPr id="584" name="Google Shape;584;p33"/>
              <p:cNvSpPr/>
              <p:nvPr/>
            </p:nvSpPr>
            <p:spPr>
              <a:xfrm>
                <a:off x="8265768" y="1967403"/>
                <a:ext cx="110155" cy="146412"/>
              </a:xfrm>
              <a:custGeom>
                <a:avLst/>
                <a:gdLst/>
                <a:ahLst/>
                <a:cxnLst/>
                <a:rect l="l" t="t" r="r" b="b"/>
                <a:pathLst>
                  <a:path w="5171" h="6873" extrusionOk="0">
                    <a:moveTo>
                      <a:pt x="4504" y="1"/>
                    </a:moveTo>
                    <a:cubicBezTo>
                      <a:pt x="4404" y="1"/>
                      <a:pt x="4337" y="101"/>
                      <a:pt x="4304" y="201"/>
                    </a:cubicBezTo>
                    <a:cubicBezTo>
                      <a:pt x="4304" y="301"/>
                      <a:pt x="4304" y="401"/>
                      <a:pt x="4337" y="501"/>
                    </a:cubicBezTo>
                    <a:cubicBezTo>
                      <a:pt x="4504" y="1669"/>
                      <a:pt x="4204" y="2903"/>
                      <a:pt x="3436" y="3837"/>
                    </a:cubicBezTo>
                    <a:cubicBezTo>
                      <a:pt x="2702" y="4771"/>
                      <a:pt x="1702" y="5471"/>
                      <a:pt x="601" y="5905"/>
                    </a:cubicBezTo>
                    <a:cubicBezTo>
                      <a:pt x="401" y="5972"/>
                      <a:pt x="234" y="6105"/>
                      <a:pt x="101" y="6272"/>
                    </a:cubicBezTo>
                    <a:cubicBezTo>
                      <a:pt x="34" y="6472"/>
                      <a:pt x="1" y="6839"/>
                      <a:pt x="201" y="6872"/>
                    </a:cubicBezTo>
                    <a:cubicBezTo>
                      <a:pt x="901" y="6839"/>
                      <a:pt x="1535" y="6572"/>
                      <a:pt x="2069" y="6139"/>
                    </a:cubicBezTo>
                    <a:cubicBezTo>
                      <a:pt x="2569" y="5705"/>
                      <a:pt x="3036" y="5205"/>
                      <a:pt x="3470" y="4671"/>
                    </a:cubicBezTo>
                    <a:cubicBezTo>
                      <a:pt x="4037" y="4037"/>
                      <a:pt x="4470" y="3337"/>
                      <a:pt x="4837" y="2569"/>
                    </a:cubicBezTo>
                    <a:cubicBezTo>
                      <a:pt x="5171" y="1802"/>
                      <a:pt x="5138" y="935"/>
                      <a:pt x="4737" y="201"/>
                    </a:cubicBezTo>
                    <a:cubicBezTo>
                      <a:pt x="4704" y="101"/>
                      <a:pt x="4604" y="1"/>
                      <a:pt x="4504" y="1"/>
                    </a:cubicBezTo>
                    <a:close/>
                  </a:path>
                </a:pathLst>
              </a:custGeom>
              <a:solidFill>
                <a:srgbClr val="0E2124">
                  <a:alpha val="11390"/>
                </a:srgbClr>
              </a:solidFill>
              <a:ln>
                <a:noFill/>
              </a:ln>
            </p:spPr>
            <p:txBody>
              <a:bodyPr spcFirstLastPara="1" wrap="square" lIns="182850" tIns="182850" rIns="182850" bIns="182850" anchor="ctr" anchorCtr="0">
                <a:noAutofit/>
              </a:bodyPr>
              <a:lstStyle/>
              <a:p>
                <a:endParaRPr sz="3600"/>
              </a:p>
            </p:txBody>
          </p:sp>
          <p:sp>
            <p:nvSpPr>
              <p:cNvPr id="585" name="Google Shape;585;p33"/>
              <p:cNvSpPr/>
              <p:nvPr/>
            </p:nvSpPr>
            <p:spPr>
              <a:xfrm>
                <a:off x="7958767" y="1857258"/>
                <a:ext cx="152803" cy="78180"/>
              </a:xfrm>
              <a:custGeom>
                <a:avLst/>
                <a:gdLst/>
                <a:ahLst/>
                <a:cxnLst/>
                <a:rect l="l" t="t" r="r" b="b"/>
                <a:pathLst>
                  <a:path w="7173" h="3670" extrusionOk="0">
                    <a:moveTo>
                      <a:pt x="7105" y="1"/>
                    </a:moveTo>
                    <a:lnTo>
                      <a:pt x="6838" y="34"/>
                    </a:lnTo>
                    <a:lnTo>
                      <a:pt x="7105" y="34"/>
                    </a:lnTo>
                    <a:cubicBezTo>
                      <a:pt x="7139" y="1"/>
                      <a:pt x="7172" y="1"/>
                      <a:pt x="7172" y="1"/>
                    </a:cubicBezTo>
                    <a:close/>
                    <a:moveTo>
                      <a:pt x="6838" y="34"/>
                    </a:moveTo>
                    <a:cubicBezTo>
                      <a:pt x="6738" y="34"/>
                      <a:pt x="6605" y="67"/>
                      <a:pt x="6472" y="67"/>
                    </a:cubicBezTo>
                    <a:cubicBezTo>
                      <a:pt x="6305" y="101"/>
                      <a:pt x="6138" y="134"/>
                      <a:pt x="5971" y="167"/>
                    </a:cubicBezTo>
                    <a:cubicBezTo>
                      <a:pt x="5771" y="201"/>
                      <a:pt x="5571" y="234"/>
                      <a:pt x="5371" y="301"/>
                    </a:cubicBezTo>
                    <a:cubicBezTo>
                      <a:pt x="5137" y="334"/>
                      <a:pt x="4937" y="401"/>
                      <a:pt x="4704" y="468"/>
                    </a:cubicBezTo>
                    <a:cubicBezTo>
                      <a:pt x="4170" y="634"/>
                      <a:pt x="3670" y="868"/>
                      <a:pt x="3203" y="1101"/>
                    </a:cubicBezTo>
                    <a:cubicBezTo>
                      <a:pt x="2702" y="1335"/>
                      <a:pt x="2235" y="1635"/>
                      <a:pt x="1802" y="1935"/>
                    </a:cubicBezTo>
                    <a:cubicBezTo>
                      <a:pt x="1601" y="2069"/>
                      <a:pt x="1435" y="2202"/>
                      <a:pt x="1268" y="2336"/>
                    </a:cubicBezTo>
                    <a:cubicBezTo>
                      <a:pt x="1101" y="2502"/>
                      <a:pt x="934" y="2636"/>
                      <a:pt x="801" y="2769"/>
                    </a:cubicBezTo>
                    <a:cubicBezTo>
                      <a:pt x="667" y="2903"/>
                      <a:pt x="534" y="3003"/>
                      <a:pt x="434" y="3136"/>
                    </a:cubicBezTo>
                    <a:cubicBezTo>
                      <a:pt x="334" y="3236"/>
                      <a:pt x="267" y="3336"/>
                      <a:pt x="200" y="3403"/>
                    </a:cubicBezTo>
                    <a:lnTo>
                      <a:pt x="34" y="3603"/>
                    </a:lnTo>
                    <a:lnTo>
                      <a:pt x="200" y="3436"/>
                    </a:lnTo>
                    <a:cubicBezTo>
                      <a:pt x="300" y="3336"/>
                      <a:pt x="367" y="3236"/>
                      <a:pt x="467" y="3169"/>
                    </a:cubicBezTo>
                    <a:cubicBezTo>
                      <a:pt x="601" y="3069"/>
                      <a:pt x="701" y="2969"/>
                      <a:pt x="834" y="2803"/>
                    </a:cubicBezTo>
                    <a:cubicBezTo>
                      <a:pt x="968" y="2669"/>
                      <a:pt x="1134" y="2536"/>
                      <a:pt x="1301" y="2402"/>
                    </a:cubicBezTo>
                    <a:cubicBezTo>
                      <a:pt x="1468" y="2269"/>
                      <a:pt x="1668" y="2135"/>
                      <a:pt x="1868" y="1969"/>
                    </a:cubicBezTo>
                    <a:cubicBezTo>
                      <a:pt x="2302" y="1668"/>
                      <a:pt x="2769" y="1402"/>
                      <a:pt x="3236" y="1135"/>
                    </a:cubicBezTo>
                    <a:cubicBezTo>
                      <a:pt x="3703" y="901"/>
                      <a:pt x="4203" y="701"/>
                      <a:pt x="4704" y="534"/>
                    </a:cubicBezTo>
                    <a:cubicBezTo>
                      <a:pt x="4937" y="468"/>
                      <a:pt x="5171" y="401"/>
                      <a:pt x="5371" y="334"/>
                    </a:cubicBezTo>
                    <a:cubicBezTo>
                      <a:pt x="5604" y="267"/>
                      <a:pt x="5804" y="234"/>
                      <a:pt x="5971" y="201"/>
                    </a:cubicBezTo>
                    <a:cubicBezTo>
                      <a:pt x="6171" y="134"/>
                      <a:pt x="6338" y="134"/>
                      <a:pt x="6472" y="101"/>
                    </a:cubicBezTo>
                    <a:lnTo>
                      <a:pt x="6838" y="34"/>
                    </a:lnTo>
                    <a:close/>
                    <a:moveTo>
                      <a:pt x="34" y="3603"/>
                    </a:moveTo>
                    <a:lnTo>
                      <a:pt x="34" y="3603"/>
                    </a:lnTo>
                    <a:cubicBezTo>
                      <a:pt x="0" y="3636"/>
                      <a:pt x="0" y="3670"/>
                      <a:pt x="0" y="3670"/>
                    </a:cubicBezTo>
                    <a:lnTo>
                      <a:pt x="34" y="3603"/>
                    </a:lnTo>
                    <a:close/>
                  </a:path>
                </a:pathLst>
              </a:custGeom>
              <a:solidFill>
                <a:srgbClr val="0E2124">
                  <a:alpha val="11390"/>
                </a:srgbClr>
              </a:solidFill>
              <a:ln>
                <a:noFill/>
              </a:ln>
            </p:spPr>
            <p:txBody>
              <a:bodyPr spcFirstLastPara="1" wrap="square" lIns="182850" tIns="182850" rIns="182850" bIns="182850" anchor="ctr" anchorCtr="0">
                <a:noAutofit/>
              </a:bodyPr>
              <a:lstStyle/>
              <a:p>
                <a:endParaRPr sz="3600"/>
              </a:p>
            </p:txBody>
          </p:sp>
          <p:sp>
            <p:nvSpPr>
              <p:cNvPr id="586" name="Google Shape;586;p33"/>
              <p:cNvSpPr/>
              <p:nvPr/>
            </p:nvSpPr>
            <p:spPr>
              <a:xfrm>
                <a:off x="8097333" y="2122331"/>
                <a:ext cx="165606" cy="23305"/>
              </a:xfrm>
              <a:custGeom>
                <a:avLst/>
                <a:gdLst/>
                <a:ahLst/>
                <a:cxnLst/>
                <a:rect l="l" t="t" r="r" b="b"/>
                <a:pathLst>
                  <a:path w="7774" h="1094" extrusionOk="0">
                    <a:moveTo>
                      <a:pt x="7706" y="1"/>
                    </a:moveTo>
                    <a:lnTo>
                      <a:pt x="7473" y="101"/>
                    </a:lnTo>
                    <a:cubicBezTo>
                      <a:pt x="7373" y="168"/>
                      <a:pt x="7273" y="201"/>
                      <a:pt x="7139" y="234"/>
                    </a:cubicBezTo>
                    <a:cubicBezTo>
                      <a:pt x="7006" y="301"/>
                      <a:pt x="6872" y="368"/>
                      <a:pt x="6706" y="434"/>
                    </a:cubicBezTo>
                    <a:cubicBezTo>
                      <a:pt x="6305" y="568"/>
                      <a:pt x="5905" y="668"/>
                      <a:pt x="5471" y="735"/>
                    </a:cubicBezTo>
                    <a:cubicBezTo>
                      <a:pt x="4971" y="835"/>
                      <a:pt x="4471" y="901"/>
                      <a:pt x="3970" y="968"/>
                    </a:cubicBezTo>
                    <a:cubicBezTo>
                      <a:pt x="3704" y="985"/>
                      <a:pt x="3445" y="993"/>
                      <a:pt x="3187" y="993"/>
                    </a:cubicBezTo>
                    <a:cubicBezTo>
                      <a:pt x="2928" y="993"/>
                      <a:pt x="2669" y="985"/>
                      <a:pt x="2403" y="968"/>
                    </a:cubicBezTo>
                    <a:cubicBezTo>
                      <a:pt x="1936" y="968"/>
                      <a:pt x="1502" y="935"/>
                      <a:pt x="1168" y="868"/>
                    </a:cubicBezTo>
                    <a:cubicBezTo>
                      <a:pt x="968" y="868"/>
                      <a:pt x="835" y="835"/>
                      <a:pt x="668" y="801"/>
                    </a:cubicBezTo>
                    <a:cubicBezTo>
                      <a:pt x="535" y="768"/>
                      <a:pt x="435" y="768"/>
                      <a:pt x="334" y="735"/>
                    </a:cubicBezTo>
                    <a:lnTo>
                      <a:pt x="101" y="701"/>
                    </a:lnTo>
                    <a:lnTo>
                      <a:pt x="1" y="701"/>
                    </a:lnTo>
                    <a:cubicBezTo>
                      <a:pt x="34" y="701"/>
                      <a:pt x="68" y="701"/>
                      <a:pt x="101" y="735"/>
                    </a:cubicBezTo>
                    <a:lnTo>
                      <a:pt x="301" y="768"/>
                    </a:lnTo>
                    <a:cubicBezTo>
                      <a:pt x="401" y="801"/>
                      <a:pt x="535" y="835"/>
                      <a:pt x="668" y="868"/>
                    </a:cubicBezTo>
                    <a:cubicBezTo>
                      <a:pt x="801" y="901"/>
                      <a:pt x="968" y="935"/>
                      <a:pt x="1168" y="935"/>
                    </a:cubicBezTo>
                    <a:cubicBezTo>
                      <a:pt x="1502" y="1001"/>
                      <a:pt x="1936" y="1035"/>
                      <a:pt x="2403" y="1068"/>
                    </a:cubicBezTo>
                    <a:cubicBezTo>
                      <a:pt x="2669" y="1085"/>
                      <a:pt x="2928" y="1093"/>
                      <a:pt x="3187" y="1093"/>
                    </a:cubicBezTo>
                    <a:cubicBezTo>
                      <a:pt x="3445" y="1093"/>
                      <a:pt x="3704" y="1085"/>
                      <a:pt x="3970" y="1068"/>
                    </a:cubicBezTo>
                    <a:cubicBezTo>
                      <a:pt x="4471" y="1001"/>
                      <a:pt x="4971" y="935"/>
                      <a:pt x="5505" y="835"/>
                    </a:cubicBezTo>
                    <a:cubicBezTo>
                      <a:pt x="5905" y="735"/>
                      <a:pt x="6305" y="635"/>
                      <a:pt x="6706" y="501"/>
                    </a:cubicBezTo>
                    <a:cubicBezTo>
                      <a:pt x="6872" y="434"/>
                      <a:pt x="7039" y="368"/>
                      <a:pt x="7173" y="301"/>
                    </a:cubicBezTo>
                    <a:cubicBezTo>
                      <a:pt x="7273" y="268"/>
                      <a:pt x="7373" y="201"/>
                      <a:pt x="7506" y="134"/>
                    </a:cubicBezTo>
                    <a:cubicBezTo>
                      <a:pt x="7573" y="101"/>
                      <a:pt x="7640" y="67"/>
                      <a:pt x="7706" y="34"/>
                    </a:cubicBezTo>
                    <a:lnTo>
                      <a:pt x="7773" y="1"/>
                    </a:ln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587" name="Google Shape;587;p33"/>
              <p:cNvSpPr/>
              <p:nvPr/>
            </p:nvSpPr>
            <p:spPr>
              <a:xfrm>
                <a:off x="5080557" y="1981187"/>
                <a:ext cx="521592" cy="397632"/>
              </a:xfrm>
              <a:custGeom>
                <a:avLst/>
                <a:gdLst/>
                <a:ahLst/>
                <a:cxnLst/>
                <a:rect l="l" t="t" r="r" b="b"/>
                <a:pathLst>
                  <a:path w="24485" h="18666" extrusionOk="0">
                    <a:moveTo>
                      <a:pt x="12291" y="0"/>
                    </a:moveTo>
                    <a:cubicBezTo>
                      <a:pt x="9776" y="0"/>
                      <a:pt x="8183" y="1348"/>
                      <a:pt x="7106" y="1922"/>
                    </a:cubicBezTo>
                    <a:cubicBezTo>
                      <a:pt x="5605" y="2723"/>
                      <a:pt x="2036" y="4591"/>
                      <a:pt x="1002" y="6626"/>
                    </a:cubicBezTo>
                    <a:cubicBezTo>
                      <a:pt x="1" y="8560"/>
                      <a:pt x="2569" y="10362"/>
                      <a:pt x="2569" y="10362"/>
                    </a:cubicBezTo>
                    <a:cubicBezTo>
                      <a:pt x="1936" y="11496"/>
                      <a:pt x="3470" y="12230"/>
                      <a:pt x="4337" y="12563"/>
                    </a:cubicBezTo>
                    <a:lnTo>
                      <a:pt x="4738" y="12730"/>
                    </a:lnTo>
                    <a:cubicBezTo>
                      <a:pt x="5071" y="13998"/>
                      <a:pt x="8173" y="14131"/>
                      <a:pt x="8173" y="14131"/>
                    </a:cubicBezTo>
                    <a:cubicBezTo>
                      <a:pt x="8907" y="15599"/>
                      <a:pt x="11909" y="15666"/>
                      <a:pt x="11909" y="15666"/>
                    </a:cubicBezTo>
                    <a:cubicBezTo>
                      <a:pt x="12366" y="16629"/>
                      <a:pt x="14171" y="16745"/>
                      <a:pt x="15011" y="16745"/>
                    </a:cubicBezTo>
                    <a:cubicBezTo>
                      <a:pt x="15276" y="16745"/>
                      <a:pt x="15445" y="16733"/>
                      <a:pt x="15445" y="16733"/>
                    </a:cubicBezTo>
                    <a:cubicBezTo>
                      <a:pt x="16246" y="17700"/>
                      <a:pt x="18281" y="17734"/>
                      <a:pt x="18281" y="17734"/>
                    </a:cubicBezTo>
                    <a:cubicBezTo>
                      <a:pt x="19048" y="18468"/>
                      <a:pt x="20482" y="18601"/>
                      <a:pt x="20482" y="18601"/>
                    </a:cubicBezTo>
                    <a:cubicBezTo>
                      <a:pt x="20586" y="18643"/>
                      <a:pt x="20719" y="18666"/>
                      <a:pt x="20873" y="18666"/>
                    </a:cubicBezTo>
                    <a:cubicBezTo>
                      <a:pt x="21813" y="18666"/>
                      <a:pt x="23526" y="17834"/>
                      <a:pt x="23985" y="15599"/>
                    </a:cubicBezTo>
                    <a:cubicBezTo>
                      <a:pt x="24485" y="12997"/>
                      <a:pt x="22350" y="9428"/>
                      <a:pt x="21616" y="7593"/>
                    </a:cubicBezTo>
                    <a:cubicBezTo>
                      <a:pt x="20882" y="5758"/>
                      <a:pt x="20315" y="2656"/>
                      <a:pt x="15712" y="755"/>
                    </a:cubicBezTo>
                    <a:cubicBezTo>
                      <a:pt x="14412" y="209"/>
                      <a:pt x="13280" y="0"/>
                      <a:pt x="12291" y="0"/>
                    </a:cubicBezTo>
                    <a:close/>
                  </a:path>
                </a:pathLst>
              </a:custGeom>
              <a:solidFill>
                <a:srgbClr val="FF725E"/>
              </a:solidFill>
              <a:ln>
                <a:noFill/>
              </a:ln>
            </p:spPr>
            <p:txBody>
              <a:bodyPr spcFirstLastPara="1" wrap="square" lIns="182850" tIns="182850" rIns="182850" bIns="182850" anchor="ctr" anchorCtr="0">
                <a:noAutofit/>
              </a:bodyPr>
              <a:lstStyle/>
              <a:p>
                <a:endParaRPr sz="3600"/>
              </a:p>
            </p:txBody>
          </p:sp>
          <p:sp>
            <p:nvSpPr>
              <p:cNvPr id="588" name="Google Shape;588;p33"/>
              <p:cNvSpPr/>
              <p:nvPr/>
            </p:nvSpPr>
            <p:spPr>
              <a:xfrm>
                <a:off x="5080557" y="1981187"/>
                <a:ext cx="521592" cy="397632"/>
              </a:xfrm>
              <a:custGeom>
                <a:avLst/>
                <a:gdLst/>
                <a:ahLst/>
                <a:cxnLst/>
                <a:rect l="l" t="t" r="r" b="b"/>
                <a:pathLst>
                  <a:path w="24485" h="18666" extrusionOk="0">
                    <a:moveTo>
                      <a:pt x="12291" y="0"/>
                    </a:moveTo>
                    <a:cubicBezTo>
                      <a:pt x="9776" y="0"/>
                      <a:pt x="8183" y="1348"/>
                      <a:pt x="7106" y="1922"/>
                    </a:cubicBezTo>
                    <a:cubicBezTo>
                      <a:pt x="5605" y="2723"/>
                      <a:pt x="2036" y="4591"/>
                      <a:pt x="1002" y="6626"/>
                    </a:cubicBezTo>
                    <a:cubicBezTo>
                      <a:pt x="1" y="8560"/>
                      <a:pt x="2569" y="10362"/>
                      <a:pt x="2569" y="10362"/>
                    </a:cubicBezTo>
                    <a:cubicBezTo>
                      <a:pt x="1936" y="11496"/>
                      <a:pt x="3470" y="12230"/>
                      <a:pt x="4337" y="12563"/>
                    </a:cubicBezTo>
                    <a:lnTo>
                      <a:pt x="4738" y="12730"/>
                    </a:lnTo>
                    <a:cubicBezTo>
                      <a:pt x="5071" y="13998"/>
                      <a:pt x="8173" y="14131"/>
                      <a:pt x="8173" y="14131"/>
                    </a:cubicBezTo>
                    <a:cubicBezTo>
                      <a:pt x="8907" y="15599"/>
                      <a:pt x="11909" y="15666"/>
                      <a:pt x="11909" y="15666"/>
                    </a:cubicBezTo>
                    <a:cubicBezTo>
                      <a:pt x="12366" y="16629"/>
                      <a:pt x="14171" y="16745"/>
                      <a:pt x="15011" y="16745"/>
                    </a:cubicBezTo>
                    <a:cubicBezTo>
                      <a:pt x="15276" y="16745"/>
                      <a:pt x="15445" y="16733"/>
                      <a:pt x="15445" y="16733"/>
                    </a:cubicBezTo>
                    <a:cubicBezTo>
                      <a:pt x="16246" y="17700"/>
                      <a:pt x="18281" y="17734"/>
                      <a:pt x="18281" y="17734"/>
                    </a:cubicBezTo>
                    <a:cubicBezTo>
                      <a:pt x="19048" y="18468"/>
                      <a:pt x="20482" y="18601"/>
                      <a:pt x="20482" y="18601"/>
                    </a:cubicBezTo>
                    <a:cubicBezTo>
                      <a:pt x="20586" y="18643"/>
                      <a:pt x="20719" y="18666"/>
                      <a:pt x="20873" y="18666"/>
                    </a:cubicBezTo>
                    <a:cubicBezTo>
                      <a:pt x="21813" y="18666"/>
                      <a:pt x="23526" y="17834"/>
                      <a:pt x="23985" y="15599"/>
                    </a:cubicBezTo>
                    <a:cubicBezTo>
                      <a:pt x="24485" y="12997"/>
                      <a:pt x="22350" y="9428"/>
                      <a:pt x="21616" y="7593"/>
                    </a:cubicBezTo>
                    <a:cubicBezTo>
                      <a:pt x="20882" y="5758"/>
                      <a:pt x="20315" y="2656"/>
                      <a:pt x="15712" y="755"/>
                    </a:cubicBezTo>
                    <a:cubicBezTo>
                      <a:pt x="14412" y="209"/>
                      <a:pt x="13280" y="0"/>
                      <a:pt x="12291"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589" name="Google Shape;589;p33"/>
              <p:cNvSpPr/>
              <p:nvPr/>
            </p:nvSpPr>
            <p:spPr>
              <a:xfrm>
                <a:off x="5126043" y="2069154"/>
                <a:ext cx="437042" cy="287648"/>
              </a:xfrm>
              <a:custGeom>
                <a:avLst/>
                <a:gdLst/>
                <a:ahLst/>
                <a:cxnLst/>
                <a:rect l="l" t="t" r="r" b="b"/>
                <a:pathLst>
                  <a:path w="20516" h="13503" extrusionOk="0">
                    <a:moveTo>
                      <a:pt x="7753" y="0"/>
                    </a:moveTo>
                    <a:cubicBezTo>
                      <a:pt x="7381" y="0"/>
                      <a:pt x="7010" y="11"/>
                      <a:pt x="6639" y="28"/>
                    </a:cubicBezTo>
                    <a:cubicBezTo>
                      <a:pt x="5138" y="95"/>
                      <a:pt x="3603" y="295"/>
                      <a:pt x="2302" y="1096"/>
                    </a:cubicBezTo>
                    <a:cubicBezTo>
                      <a:pt x="1302" y="1663"/>
                      <a:pt x="568" y="2563"/>
                      <a:pt x="201" y="3631"/>
                    </a:cubicBezTo>
                    <a:cubicBezTo>
                      <a:pt x="1" y="4298"/>
                      <a:pt x="167" y="5032"/>
                      <a:pt x="668" y="5532"/>
                    </a:cubicBezTo>
                    <a:cubicBezTo>
                      <a:pt x="690" y="5599"/>
                      <a:pt x="779" y="5632"/>
                      <a:pt x="890" y="5632"/>
                    </a:cubicBezTo>
                    <a:cubicBezTo>
                      <a:pt x="1113" y="5632"/>
                      <a:pt x="1424" y="5499"/>
                      <a:pt x="1468" y="5232"/>
                    </a:cubicBezTo>
                    <a:cubicBezTo>
                      <a:pt x="2331" y="6042"/>
                      <a:pt x="3459" y="6463"/>
                      <a:pt x="4614" y="6463"/>
                    </a:cubicBezTo>
                    <a:cubicBezTo>
                      <a:pt x="4933" y="6463"/>
                      <a:pt x="5254" y="6431"/>
                      <a:pt x="5571" y="6366"/>
                    </a:cubicBezTo>
                    <a:cubicBezTo>
                      <a:pt x="6038" y="6967"/>
                      <a:pt x="6739" y="7334"/>
                      <a:pt x="7506" y="7400"/>
                    </a:cubicBezTo>
                    <a:cubicBezTo>
                      <a:pt x="7608" y="7392"/>
                      <a:pt x="7711" y="7388"/>
                      <a:pt x="7813" y="7388"/>
                    </a:cubicBezTo>
                    <a:cubicBezTo>
                      <a:pt x="8143" y="7388"/>
                      <a:pt x="8468" y="7432"/>
                      <a:pt x="8774" y="7534"/>
                    </a:cubicBezTo>
                    <a:cubicBezTo>
                      <a:pt x="9040" y="7700"/>
                      <a:pt x="9274" y="7867"/>
                      <a:pt x="9507" y="8101"/>
                    </a:cubicBezTo>
                    <a:cubicBezTo>
                      <a:pt x="9937" y="8469"/>
                      <a:pt x="10466" y="8649"/>
                      <a:pt x="11003" y="8649"/>
                    </a:cubicBezTo>
                    <a:cubicBezTo>
                      <a:pt x="11343" y="8649"/>
                      <a:pt x="11686" y="8577"/>
                      <a:pt x="12009" y="8434"/>
                    </a:cubicBezTo>
                    <a:cubicBezTo>
                      <a:pt x="12243" y="9168"/>
                      <a:pt x="12776" y="9769"/>
                      <a:pt x="13444" y="10136"/>
                    </a:cubicBezTo>
                    <a:cubicBezTo>
                      <a:pt x="13833" y="10321"/>
                      <a:pt x="14243" y="10414"/>
                      <a:pt x="14656" y="10414"/>
                    </a:cubicBezTo>
                    <a:cubicBezTo>
                      <a:pt x="14986" y="10414"/>
                      <a:pt x="15319" y="10354"/>
                      <a:pt x="15645" y="10236"/>
                    </a:cubicBezTo>
                    <a:cubicBezTo>
                      <a:pt x="15779" y="11070"/>
                      <a:pt x="16312" y="11803"/>
                      <a:pt x="17080" y="12170"/>
                    </a:cubicBezTo>
                    <a:cubicBezTo>
                      <a:pt x="17380" y="12270"/>
                      <a:pt x="17713" y="12437"/>
                      <a:pt x="18014" y="12637"/>
                    </a:cubicBezTo>
                    <a:cubicBezTo>
                      <a:pt x="18147" y="12737"/>
                      <a:pt x="18247" y="12904"/>
                      <a:pt x="18314" y="13071"/>
                    </a:cubicBezTo>
                    <a:cubicBezTo>
                      <a:pt x="18437" y="13341"/>
                      <a:pt x="18704" y="13503"/>
                      <a:pt x="18983" y="13503"/>
                    </a:cubicBezTo>
                    <a:cubicBezTo>
                      <a:pt x="19083" y="13503"/>
                      <a:pt x="19184" y="13482"/>
                      <a:pt x="19281" y="13438"/>
                    </a:cubicBezTo>
                    <a:cubicBezTo>
                      <a:pt x="20215" y="12804"/>
                      <a:pt x="20515" y="11470"/>
                      <a:pt x="20315" y="10336"/>
                    </a:cubicBezTo>
                    <a:cubicBezTo>
                      <a:pt x="20115" y="9202"/>
                      <a:pt x="19448" y="8234"/>
                      <a:pt x="18814" y="7300"/>
                    </a:cubicBezTo>
                    <a:cubicBezTo>
                      <a:pt x="17146" y="4832"/>
                      <a:pt x="15378" y="2263"/>
                      <a:pt x="12776" y="996"/>
                    </a:cubicBezTo>
                    <a:cubicBezTo>
                      <a:pt x="11211" y="226"/>
                      <a:pt x="9486" y="0"/>
                      <a:pt x="7753" y="0"/>
                    </a:cubicBezTo>
                    <a:close/>
                  </a:path>
                </a:pathLst>
              </a:custGeom>
              <a:solidFill>
                <a:srgbClr val="0E2124">
                  <a:alpha val="11390"/>
                </a:srgbClr>
              </a:solidFill>
              <a:ln>
                <a:noFill/>
              </a:ln>
            </p:spPr>
            <p:txBody>
              <a:bodyPr spcFirstLastPara="1" wrap="square" lIns="182850" tIns="182850" rIns="182850" bIns="182850" anchor="ctr" anchorCtr="0">
                <a:noAutofit/>
              </a:bodyPr>
              <a:lstStyle/>
              <a:p>
                <a:endParaRPr sz="3600"/>
              </a:p>
            </p:txBody>
          </p:sp>
          <p:sp>
            <p:nvSpPr>
              <p:cNvPr id="590" name="Google Shape;590;p33"/>
              <p:cNvSpPr/>
              <p:nvPr/>
            </p:nvSpPr>
            <p:spPr>
              <a:xfrm>
                <a:off x="5281674" y="2026843"/>
                <a:ext cx="83889" cy="51722"/>
              </a:xfrm>
              <a:custGeom>
                <a:avLst/>
                <a:gdLst/>
                <a:ahLst/>
                <a:cxnLst/>
                <a:rect l="l" t="t" r="r" b="b"/>
                <a:pathLst>
                  <a:path w="3938" h="2428" extrusionOk="0">
                    <a:moveTo>
                      <a:pt x="1113" y="1"/>
                    </a:moveTo>
                    <a:cubicBezTo>
                      <a:pt x="911" y="1"/>
                      <a:pt x="713" y="44"/>
                      <a:pt x="535" y="146"/>
                    </a:cubicBezTo>
                    <a:cubicBezTo>
                      <a:pt x="301" y="280"/>
                      <a:pt x="101" y="513"/>
                      <a:pt x="34" y="780"/>
                    </a:cubicBezTo>
                    <a:cubicBezTo>
                      <a:pt x="1" y="980"/>
                      <a:pt x="1" y="1147"/>
                      <a:pt x="34" y="1347"/>
                    </a:cubicBezTo>
                    <a:cubicBezTo>
                      <a:pt x="101" y="1514"/>
                      <a:pt x="168" y="1647"/>
                      <a:pt x="268" y="1814"/>
                    </a:cubicBezTo>
                    <a:cubicBezTo>
                      <a:pt x="468" y="2048"/>
                      <a:pt x="735" y="2248"/>
                      <a:pt x="1068" y="2348"/>
                    </a:cubicBezTo>
                    <a:cubicBezTo>
                      <a:pt x="1264" y="2397"/>
                      <a:pt x="1459" y="2428"/>
                      <a:pt x="1667" y="2428"/>
                    </a:cubicBezTo>
                    <a:cubicBezTo>
                      <a:pt x="1744" y="2428"/>
                      <a:pt x="1822" y="2424"/>
                      <a:pt x="1902" y="2415"/>
                    </a:cubicBezTo>
                    <a:cubicBezTo>
                      <a:pt x="2136" y="2381"/>
                      <a:pt x="2369" y="2348"/>
                      <a:pt x="2603" y="2248"/>
                    </a:cubicBezTo>
                    <a:cubicBezTo>
                      <a:pt x="2803" y="2181"/>
                      <a:pt x="2970" y="2114"/>
                      <a:pt x="3170" y="2048"/>
                    </a:cubicBezTo>
                    <a:cubicBezTo>
                      <a:pt x="3337" y="1981"/>
                      <a:pt x="3470" y="1914"/>
                      <a:pt x="3570" y="1848"/>
                    </a:cubicBezTo>
                    <a:cubicBezTo>
                      <a:pt x="3804" y="1714"/>
                      <a:pt x="3837" y="1581"/>
                      <a:pt x="3837" y="1581"/>
                    </a:cubicBezTo>
                    <a:lnTo>
                      <a:pt x="3837" y="1581"/>
                    </a:lnTo>
                    <a:cubicBezTo>
                      <a:pt x="3737" y="1647"/>
                      <a:pt x="3637" y="1714"/>
                      <a:pt x="3537" y="1781"/>
                    </a:cubicBezTo>
                    <a:cubicBezTo>
                      <a:pt x="3437" y="1814"/>
                      <a:pt x="3270" y="1881"/>
                      <a:pt x="3136" y="1914"/>
                    </a:cubicBezTo>
                    <a:cubicBezTo>
                      <a:pt x="2970" y="1981"/>
                      <a:pt x="2770" y="2048"/>
                      <a:pt x="2569" y="2114"/>
                    </a:cubicBezTo>
                    <a:cubicBezTo>
                      <a:pt x="2336" y="2181"/>
                      <a:pt x="2102" y="2214"/>
                      <a:pt x="1869" y="2248"/>
                    </a:cubicBezTo>
                    <a:cubicBezTo>
                      <a:pt x="1635" y="2248"/>
                      <a:pt x="1369" y="2214"/>
                      <a:pt x="1102" y="2148"/>
                    </a:cubicBezTo>
                    <a:cubicBezTo>
                      <a:pt x="835" y="2048"/>
                      <a:pt x="601" y="1881"/>
                      <a:pt x="435" y="1681"/>
                    </a:cubicBezTo>
                    <a:cubicBezTo>
                      <a:pt x="234" y="1447"/>
                      <a:pt x="168" y="1114"/>
                      <a:pt x="268" y="847"/>
                    </a:cubicBezTo>
                    <a:cubicBezTo>
                      <a:pt x="301" y="613"/>
                      <a:pt x="435" y="413"/>
                      <a:pt x="635" y="313"/>
                    </a:cubicBezTo>
                    <a:cubicBezTo>
                      <a:pt x="785" y="238"/>
                      <a:pt x="954" y="201"/>
                      <a:pt x="1127" y="201"/>
                    </a:cubicBezTo>
                    <a:cubicBezTo>
                      <a:pt x="1185" y="201"/>
                      <a:pt x="1243" y="205"/>
                      <a:pt x="1302" y="213"/>
                    </a:cubicBezTo>
                    <a:cubicBezTo>
                      <a:pt x="1502" y="213"/>
                      <a:pt x="1735" y="246"/>
                      <a:pt x="1969" y="280"/>
                    </a:cubicBezTo>
                    <a:cubicBezTo>
                      <a:pt x="2169" y="313"/>
                      <a:pt x="2369" y="346"/>
                      <a:pt x="2569" y="413"/>
                    </a:cubicBezTo>
                    <a:cubicBezTo>
                      <a:pt x="2736" y="447"/>
                      <a:pt x="2903" y="480"/>
                      <a:pt x="3070" y="547"/>
                    </a:cubicBezTo>
                    <a:cubicBezTo>
                      <a:pt x="3203" y="613"/>
                      <a:pt x="3370" y="680"/>
                      <a:pt x="3503" y="747"/>
                    </a:cubicBezTo>
                    <a:cubicBezTo>
                      <a:pt x="3603" y="813"/>
                      <a:pt x="3704" y="914"/>
                      <a:pt x="3770" y="1014"/>
                    </a:cubicBezTo>
                    <a:cubicBezTo>
                      <a:pt x="3804" y="1080"/>
                      <a:pt x="3837" y="1180"/>
                      <a:pt x="3870" y="1247"/>
                    </a:cubicBezTo>
                    <a:cubicBezTo>
                      <a:pt x="3837" y="1347"/>
                      <a:pt x="3837" y="1447"/>
                      <a:pt x="3837" y="1581"/>
                    </a:cubicBezTo>
                    <a:cubicBezTo>
                      <a:pt x="3837" y="1581"/>
                      <a:pt x="3870" y="1481"/>
                      <a:pt x="3937" y="1247"/>
                    </a:cubicBezTo>
                    <a:cubicBezTo>
                      <a:pt x="3937" y="1147"/>
                      <a:pt x="3904" y="1047"/>
                      <a:pt x="3837" y="947"/>
                    </a:cubicBezTo>
                    <a:cubicBezTo>
                      <a:pt x="3770" y="847"/>
                      <a:pt x="3670" y="747"/>
                      <a:pt x="3570" y="647"/>
                    </a:cubicBezTo>
                    <a:cubicBezTo>
                      <a:pt x="3437" y="547"/>
                      <a:pt x="3270" y="480"/>
                      <a:pt x="3136" y="413"/>
                    </a:cubicBezTo>
                    <a:cubicBezTo>
                      <a:pt x="2970" y="346"/>
                      <a:pt x="2770" y="280"/>
                      <a:pt x="2603" y="246"/>
                    </a:cubicBezTo>
                    <a:cubicBezTo>
                      <a:pt x="2403" y="180"/>
                      <a:pt x="2202" y="146"/>
                      <a:pt x="2002" y="113"/>
                    </a:cubicBezTo>
                    <a:cubicBezTo>
                      <a:pt x="1769" y="80"/>
                      <a:pt x="1535" y="46"/>
                      <a:pt x="1302" y="13"/>
                    </a:cubicBezTo>
                    <a:cubicBezTo>
                      <a:pt x="1239" y="5"/>
                      <a:pt x="1176" y="1"/>
                      <a:pt x="1113"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591" name="Google Shape;591;p33"/>
              <p:cNvSpPr/>
              <p:nvPr/>
            </p:nvSpPr>
            <p:spPr>
              <a:xfrm>
                <a:off x="5407479" y="2067088"/>
                <a:ext cx="81738" cy="82526"/>
              </a:xfrm>
              <a:custGeom>
                <a:avLst/>
                <a:gdLst/>
                <a:ahLst/>
                <a:cxnLst/>
                <a:rect l="l" t="t" r="r" b="b"/>
                <a:pathLst>
                  <a:path w="3837" h="3874" extrusionOk="0">
                    <a:moveTo>
                      <a:pt x="888" y="0"/>
                    </a:moveTo>
                    <a:cubicBezTo>
                      <a:pt x="801" y="0"/>
                      <a:pt x="717" y="9"/>
                      <a:pt x="634" y="25"/>
                    </a:cubicBezTo>
                    <a:cubicBezTo>
                      <a:pt x="434" y="92"/>
                      <a:pt x="267" y="192"/>
                      <a:pt x="134" y="359"/>
                    </a:cubicBezTo>
                    <a:cubicBezTo>
                      <a:pt x="33" y="526"/>
                      <a:pt x="0" y="759"/>
                      <a:pt x="67" y="959"/>
                    </a:cubicBezTo>
                    <a:cubicBezTo>
                      <a:pt x="100" y="1159"/>
                      <a:pt x="167" y="1360"/>
                      <a:pt x="200" y="1560"/>
                    </a:cubicBezTo>
                    <a:cubicBezTo>
                      <a:pt x="334" y="1960"/>
                      <a:pt x="467" y="2327"/>
                      <a:pt x="567" y="2694"/>
                    </a:cubicBezTo>
                    <a:cubicBezTo>
                      <a:pt x="601" y="2861"/>
                      <a:pt x="701" y="3027"/>
                      <a:pt x="801" y="3194"/>
                    </a:cubicBezTo>
                    <a:cubicBezTo>
                      <a:pt x="901" y="3394"/>
                      <a:pt x="1034" y="3528"/>
                      <a:pt x="1201" y="3628"/>
                    </a:cubicBezTo>
                    <a:cubicBezTo>
                      <a:pt x="1501" y="3761"/>
                      <a:pt x="1835" y="3861"/>
                      <a:pt x="2202" y="3861"/>
                    </a:cubicBezTo>
                    <a:cubicBezTo>
                      <a:pt x="2268" y="3870"/>
                      <a:pt x="2337" y="3874"/>
                      <a:pt x="2408" y="3874"/>
                    </a:cubicBezTo>
                    <a:cubicBezTo>
                      <a:pt x="2619" y="3874"/>
                      <a:pt x="2844" y="3836"/>
                      <a:pt x="3069" y="3761"/>
                    </a:cubicBezTo>
                    <a:cubicBezTo>
                      <a:pt x="3302" y="3661"/>
                      <a:pt x="3503" y="3528"/>
                      <a:pt x="3636" y="3294"/>
                    </a:cubicBezTo>
                    <a:cubicBezTo>
                      <a:pt x="3736" y="3127"/>
                      <a:pt x="3803" y="2961"/>
                      <a:pt x="3803" y="2794"/>
                    </a:cubicBezTo>
                    <a:cubicBezTo>
                      <a:pt x="3836" y="2627"/>
                      <a:pt x="3803" y="2460"/>
                      <a:pt x="3736" y="2327"/>
                    </a:cubicBezTo>
                    <a:lnTo>
                      <a:pt x="3736" y="2327"/>
                    </a:lnTo>
                    <a:cubicBezTo>
                      <a:pt x="3736" y="2327"/>
                      <a:pt x="3769" y="2494"/>
                      <a:pt x="3703" y="2794"/>
                    </a:cubicBezTo>
                    <a:cubicBezTo>
                      <a:pt x="3669" y="2961"/>
                      <a:pt x="3603" y="3094"/>
                      <a:pt x="3503" y="3261"/>
                    </a:cubicBezTo>
                    <a:cubicBezTo>
                      <a:pt x="3403" y="3428"/>
                      <a:pt x="3202" y="3561"/>
                      <a:pt x="3002" y="3628"/>
                    </a:cubicBezTo>
                    <a:cubicBezTo>
                      <a:pt x="2807" y="3677"/>
                      <a:pt x="2612" y="3708"/>
                      <a:pt x="2403" y="3708"/>
                    </a:cubicBezTo>
                    <a:cubicBezTo>
                      <a:pt x="2327" y="3708"/>
                      <a:pt x="2249" y="3703"/>
                      <a:pt x="2168" y="3695"/>
                    </a:cubicBezTo>
                    <a:cubicBezTo>
                      <a:pt x="1868" y="3695"/>
                      <a:pt x="1568" y="3594"/>
                      <a:pt x="1301" y="3461"/>
                    </a:cubicBezTo>
                    <a:cubicBezTo>
                      <a:pt x="1134" y="3394"/>
                      <a:pt x="1034" y="3261"/>
                      <a:pt x="967" y="3127"/>
                    </a:cubicBezTo>
                    <a:cubicBezTo>
                      <a:pt x="867" y="2961"/>
                      <a:pt x="801" y="2794"/>
                      <a:pt x="767" y="2627"/>
                    </a:cubicBezTo>
                    <a:cubicBezTo>
                      <a:pt x="667" y="2294"/>
                      <a:pt x="534" y="1893"/>
                      <a:pt x="434" y="1526"/>
                    </a:cubicBezTo>
                    <a:cubicBezTo>
                      <a:pt x="367" y="1326"/>
                      <a:pt x="300" y="1126"/>
                      <a:pt x="267" y="926"/>
                    </a:cubicBezTo>
                    <a:cubicBezTo>
                      <a:pt x="200" y="759"/>
                      <a:pt x="234" y="626"/>
                      <a:pt x="334" y="492"/>
                    </a:cubicBezTo>
                    <a:cubicBezTo>
                      <a:pt x="400" y="359"/>
                      <a:pt x="534" y="292"/>
                      <a:pt x="667" y="225"/>
                    </a:cubicBezTo>
                    <a:cubicBezTo>
                      <a:pt x="742" y="217"/>
                      <a:pt x="817" y="213"/>
                      <a:pt x="892" y="213"/>
                    </a:cubicBezTo>
                    <a:cubicBezTo>
                      <a:pt x="1118" y="213"/>
                      <a:pt x="1343" y="250"/>
                      <a:pt x="1568" y="325"/>
                    </a:cubicBezTo>
                    <a:cubicBezTo>
                      <a:pt x="2068" y="492"/>
                      <a:pt x="2535" y="792"/>
                      <a:pt x="2936" y="1126"/>
                    </a:cubicBezTo>
                    <a:cubicBezTo>
                      <a:pt x="3202" y="1360"/>
                      <a:pt x="3403" y="1660"/>
                      <a:pt x="3569" y="1960"/>
                    </a:cubicBezTo>
                    <a:cubicBezTo>
                      <a:pt x="3703" y="2193"/>
                      <a:pt x="3736" y="2327"/>
                      <a:pt x="3736" y="2327"/>
                    </a:cubicBezTo>
                    <a:cubicBezTo>
                      <a:pt x="3736" y="2193"/>
                      <a:pt x="3703" y="2060"/>
                      <a:pt x="3669" y="1927"/>
                    </a:cubicBezTo>
                    <a:cubicBezTo>
                      <a:pt x="3503" y="1593"/>
                      <a:pt x="3302" y="1293"/>
                      <a:pt x="3036" y="1026"/>
                    </a:cubicBezTo>
                    <a:cubicBezTo>
                      <a:pt x="2635" y="659"/>
                      <a:pt x="2135" y="359"/>
                      <a:pt x="1635" y="159"/>
                    </a:cubicBezTo>
                    <a:cubicBezTo>
                      <a:pt x="1468" y="92"/>
                      <a:pt x="1301" y="59"/>
                      <a:pt x="1168" y="25"/>
                    </a:cubicBezTo>
                    <a:cubicBezTo>
                      <a:pt x="1068" y="9"/>
                      <a:pt x="976" y="0"/>
                      <a:pt x="888"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592" name="Google Shape;592;p33"/>
              <p:cNvSpPr/>
              <p:nvPr/>
            </p:nvSpPr>
            <p:spPr>
              <a:xfrm>
                <a:off x="5268891" y="2226084"/>
                <a:ext cx="51190" cy="283558"/>
              </a:xfrm>
              <a:custGeom>
                <a:avLst/>
                <a:gdLst/>
                <a:ahLst/>
                <a:cxnLst/>
                <a:rect l="l" t="t" r="r" b="b"/>
                <a:pathLst>
                  <a:path w="2403" h="13311" extrusionOk="0">
                    <a:moveTo>
                      <a:pt x="568" y="1"/>
                    </a:moveTo>
                    <a:cubicBezTo>
                      <a:pt x="467" y="134"/>
                      <a:pt x="367" y="301"/>
                      <a:pt x="301" y="468"/>
                    </a:cubicBezTo>
                    <a:cubicBezTo>
                      <a:pt x="101" y="935"/>
                      <a:pt x="0" y="1435"/>
                      <a:pt x="0" y="1936"/>
                    </a:cubicBezTo>
                    <a:cubicBezTo>
                      <a:pt x="0" y="2669"/>
                      <a:pt x="67" y="3403"/>
                      <a:pt x="267" y="4137"/>
                    </a:cubicBezTo>
                    <a:cubicBezTo>
                      <a:pt x="334" y="4537"/>
                      <a:pt x="434" y="4971"/>
                      <a:pt x="501" y="5405"/>
                    </a:cubicBezTo>
                    <a:cubicBezTo>
                      <a:pt x="568" y="5872"/>
                      <a:pt x="634" y="6339"/>
                      <a:pt x="634" y="6806"/>
                    </a:cubicBezTo>
                    <a:cubicBezTo>
                      <a:pt x="668" y="7773"/>
                      <a:pt x="634" y="8674"/>
                      <a:pt x="734" y="9508"/>
                    </a:cubicBezTo>
                    <a:cubicBezTo>
                      <a:pt x="768" y="10242"/>
                      <a:pt x="934" y="10975"/>
                      <a:pt x="1201" y="11676"/>
                    </a:cubicBezTo>
                    <a:cubicBezTo>
                      <a:pt x="1401" y="12143"/>
                      <a:pt x="1668" y="12543"/>
                      <a:pt x="2002" y="12943"/>
                    </a:cubicBezTo>
                    <a:cubicBezTo>
                      <a:pt x="2102" y="13077"/>
                      <a:pt x="2269" y="13177"/>
                      <a:pt x="2402" y="13310"/>
                    </a:cubicBezTo>
                    <a:lnTo>
                      <a:pt x="2402" y="13277"/>
                    </a:lnTo>
                    <a:lnTo>
                      <a:pt x="2302" y="13210"/>
                    </a:lnTo>
                    <a:cubicBezTo>
                      <a:pt x="2202" y="13110"/>
                      <a:pt x="2102" y="13044"/>
                      <a:pt x="2035" y="12943"/>
                    </a:cubicBezTo>
                    <a:cubicBezTo>
                      <a:pt x="1702" y="12543"/>
                      <a:pt x="1435" y="12110"/>
                      <a:pt x="1268" y="11643"/>
                    </a:cubicBezTo>
                    <a:cubicBezTo>
                      <a:pt x="1001" y="10975"/>
                      <a:pt x="834" y="10242"/>
                      <a:pt x="801" y="9508"/>
                    </a:cubicBezTo>
                    <a:cubicBezTo>
                      <a:pt x="734" y="8674"/>
                      <a:pt x="768" y="7773"/>
                      <a:pt x="734" y="6806"/>
                    </a:cubicBezTo>
                    <a:cubicBezTo>
                      <a:pt x="701" y="6339"/>
                      <a:pt x="668" y="5872"/>
                      <a:pt x="601" y="5405"/>
                    </a:cubicBezTo>
                    <a:cubicBezTo>
                      <a:pt x="534" y="4938"/>
                      <a:pt x="434" y="4537"/>
                      <a:pt x="334" y="4104"/>
                    </a:cubicBezTo>
                    <a:cubicBezTo>
                      <a:pt x="167" y="3403"/>
                      <a:pt x="67" y="2669"/>
                      <a:pt x="67" y="1936"/>
                    </a:cubicBezTo>
                    <a:cubicBezTo>
                      <a:pt x="67" y="1435"/>
                      <a:pt x="167" y="935"/>
                      <a:pt x="334" y="468"/>
                    </a:cubicBezTo>
                    <a:cubicBezTo>
                      <a:pt x="401" y="334"/>
                      <a:pt x="434" y="234"/>
                      <a:pt x="501" y="101"/>
                    </a:cubicBezTo>
                    <a:lnTo>
                      <a:pt x="568" y="34"/>
                    </a:lnTo>
                    <a:lnTo>
                      <a:pt x="568" y="1"/>
                    </a:ln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93" name="Google Shape;593;p33"/>
              <p:cNvSpPr/>
              <p:nvPr/>
            </p:nvSpPr>
            <p:spPr>
              <a:xfrm>
                <a:off x="5322196" y="2243852"/>
                <a:ext cx="39090" cy="265387"/>
              </a:xfrm>
              <a:custGeom>
                <a:avLst/>
                <a:gdLst/>
                <a:ahLst/>
                <a:cxnLst/>
                <a:rect l="l" t="t" r="r" b="b"/>
                <a:pathLst>
                  <a:path w="1835" h="12458" extrusionOk="0">
                    <a:moveTo>
                      <a:pt x="334" y="1"/>
                    </a:moveTo>
                    <a:lnTo>
                      <a:pt x="300" y="101"/>
                    </a:lnTo>
                    <a:cubicBezTo>
                      <a:pt x="334" y="68"/>
                      <a:pt x="334" y="34"/>
                      <a:pt x="334" y="34"/>
                    </a:cubicBezTo>
                    <a:cubicBezTo>
                      <a:pt x="334" y="18"/>
                      <a:pt x="334" y="9"/>
                      <a:pt x="334" y="1"/>
                    </a:cubicBezTo>
                    <a:close/>
                    <a:moveTo>
                      <a:pt x="300" y="101"/>
                    </a:moveTo>
                    <a:cubicBezTo>
                      <a:pt x="267" y="201"/>
                      <a:pt x="234" y="301"/>
                      <a:pt x="200" y="468"/>
                    </a:cubicBezTo>
                    <a:cubicBezTo>
                      <a:pt x="100" y="901"/>
                      <a:pt x="34" y="1368"/>
                      <a:pt x="0" y="1802"/>
                    </a:cubicBezTo>
                    <a:cubicBezTo>
                      <a:pt x="0" y="2503"/>
                      <a:pt x="67" y="3170"/>
                      <a:pt x="200" y="3837"/>
                    </a:cubicBezTo>
                    <a:cubicBezTo>
                      <a:pt x="334" y="4637"/>
                      <a:pt x="534" y="5438"/>
                      <a:pt x="767" y="6239"/>
                    </a:cubicBezTo>
                    <a:cubicBezTo>
                      <a:pt x="1034" y="7073"/>
                      <a:pt x="1268" y="7873"/>
                      <a:pt x="1435" y="8607"/>
                    </a:cubicBezTo>
                    <a:cubicBezTo>
                      <a:pt x="1601" y="9274"/>
                      <a:pt x="1701" y="9941"/>
                      <a:pt x="1768" y="10608"/>
                    </a:cubicBezTo>
                    <a:cubicBezTo>
                      <a:pt x="1802" y="11042"/>
                      <a:pt x="1768" y="11509"/>
                      <a:pt x="1735" y="11976"/>
                    </a:cubicBezTo>
                    <a:cubicBezTo>
                      <a:pt x="1735" y="12109"/>
                      <a:pt x="1668" y="12243"/>
                      <a:pt x="1668" y="12343"/>
                    </a:cubicBezTo>
                    <a:lnTo>
                      <a:pt x="1668" y="12410"/>
                    </a:lnTo>
                    <a:cubicBezTo>
                      <a:pt x="1668" y="12443"/>
                      <a:pt x="1668" y="12443"/>
                      <a:pt x="1668" y="12443"/>
                    </a:cubicBezTo>
                    <a:cubicBezTo>
                      <a:pt x="1690" y="12443"/>
                      <a:pt x="1698" y="12458"/>
                      <a:pt x="1700" y="12458"/>
                    </a:cubicBezTo>
                    <a:cubicBezTo>
                      <a:pt x="1701" y="12458"/>
                      <a:pt x="1701" y="12454"/>
                      <a:pt x="1701" y="12443"/>
                    </a:cubicBezTo>
                    <a:lnTo>
                      <a:pt x="1701" y="12343"/>
                    </a:lnTo>
                    <a:cubicBezTo>
                      <a:pt x="1735" y="12243"/>
                      <a:pt x="1768" y="12109"/>
                      <a:pt x="1768" y="11976"/>
                    </a:cubicBezTo>
                    <a:cubicBezTo>
                      <a:pt x="1835" y="11542"/>
                      <a:pt x="1835" y="11075"/>
                      <a:pt x="1835" y="10608"/>
                    </a:cubicBezTo>
                    <a:cubicBezTo>
                      <a:pt x="1768" y="9941"/>
                      <a:pt x="1668" y="9274"/>
                      <a:pt x="1535" y="8640"/>
                    </a:cubicBezTo>
                    <a:cubicBezTo>
                      <a:pt x="1368" y="7873"/>
                      <a:pt x="1101" y="7073"/>
                      <a:pt x="868" y="6239"/>
                    </a:cubicBezTo>
                    <a:cubicBezTo>
                      <a:pt x="634" y="5438"/>
                      <a:pt x="434" y="4637"/>
                      <a:pt x="267" y="3837"/>
                    </a:cubicBezTo>
                    <a:cubicBezTo>
                      <a:pt x="134" y="3170"/>
                      <a:pt x="67" y="2503"/>
                      <a:pt x="100" y="1835"/>
                    </a:cubicBezTo>
                    <a:cubicBezTo>
                      <a:pt x="67" y="1368"/>
                      <a:pt x="134" y="901"/>
                      <a:pt x="234" y="468"/>
                    </a:cubicBezTo>
                    <a:cubicBezTo>
                      <a:pt x="234" y="301"/>
                      <a:pt x="300" y="201"/>
                      <a:pt x="300" y="10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94" name="Google Shape;594;p33"/>
              <p:cNvSpPr/>
              <p:nvPr/>
            </p:nvSpPr>
            <p:spPr>
              <a:xfrm>
                <a:off x="5374073" y="2260214"/>
                <a:ext cx="58284" cy="253691"/>
              </a:xfrm>
              <a:custGeom>
                <a:avLst/>
                <a:gdLst/>
                <a:ahLst/>
                <a:cxnLst/>
                <a:rect l="l" t="t" r="r" b="b"/>
                <a:pathLst>
                  <a:path w="2736" h="11909" extrusionOk="0">
                    <a:moveTo>
                      <a:pt x="200" y="0"/>
                    </a:moveTo>
                    <a:lnTo>
                      <a:pt x="200" y="0"/>
                    </a:lnTo>
                    <a:cubicBezTo>
                      <a:pt x="167" y="67"/>
                      <a:pt x="134" y="133"/>
                      <a:pt x="134" y="200"/>
                    </a:cubicBezTo>
                    <a:cubicBezTo>
                      <a:pt x="34" y="634"/>
                      <a:pt x="0" y="1101"/>
                      <a:pt x="34" y="1568"/>
                    </a:cubicBezTo>
                    <a:cubicBezTo>
                      <a:pt x="67" y="2235"/>
                      <a:pt x="200" y="2902"/>
                      <a:pt x="434" y="3536"/>
                    </a:cubicBezTo>
                    <a:cubicBezTo>
                      <a:pt x="667" y="4336"/>
                      <a:pt x="968" y="5104"/>
                      <a:pt x="1335" y="5838"/>
                    </a:cubicBezTo>
                    <a:cubicBezTo>
                      <a:pt x="1668" y="6605"/>
                      <a:pt x="1968" y="7372"/>
                      <a:pt x="2235" y="8139"/>
                    </a:cubicBezTo>
                    <a:cubicBezTo>
                      <a:pt x="2469" y="8773"/>
                      <a:pt x="2602" y="9440"/>
                      <a:pt x="2669" y="10107"/>
                    </a:cubicBezTo>
                    <a:cubicBezTo>
                      <a:pt x="2702" y="10574"/>
                      <a:pt x="2669" y="11008"/>
                      <a:pt x="2602" y="11475"/>
                    </a:cubicBezTo>
                    <a:cubicBezTo>
                      <a:pt x="2702" y="11008"/>
                      <a:pt x="2736" y="10574"/>
                      <a:pt x="2702" y="10107"/>
                    </a:cubicBezTo>
                    <a:cubicBezTo>
                      <a:pt x="2669" y="9440"/>
                      <a:pt x="2535" y="8773"/>
                      <a:pt x="2302" y="8106"/>
                    </a:cubicBezTo>
                    <a:cubicBezTo>
                      <a:pt x="2068" y="7339"/>
                      <a:pt x="1735" y="6571"/>
                      <a:pt x="1401" y="5804"/>
                    </a:cubicBezTo>
                    <a:cubicBezTo>
                      <a:pt x="1068" y="5070"/>
                      <a:pt x="768" y="4303"/>
                      <a:pt x="501" y="3536"/>
                    </a:cubicBezTo>
                    <a:cubicBezTo>
                      <a:pt x="267" y="2902"/>
                      <a:pt x="134" y="2235"/>
                      <a:pt x="67" y="1568"/>
                    </a:cubicBezTo>
                    <a:cubicBezTo>
                      <a:pt x="34" y="1101"/>
                      <a:pt x="67" y="667"/>
                      <a:pt x="167" y="200"/>
                    </a:cubicBezTo>
                    <a:cubicBezTo>
                      <a:pt x="167" y="133"/>
                      <a:pt x="167" y="67"/>
                      <a:pt x="200" y="0"/>
                    </a:cubicBezTo>
                    <a:close/>
                    <a:moveTo>
                      <a:pt x="2602" y="11475"/>
                    </a:moveTo>
                    <a:lnTo>
                      <a:pt x="2602" y="11475"/>
                    </a:lnTo>
                    <a:cubicBezTo>
                      <a:pt x="2569" y="11542"/>
                      <a:pt x="2569" y="11608"/>
                      <a:pt x="2535" y="11675"/>
                    </a:cubicBezTo>
                    <a:lnTo>
                      <a:pt x="2502" y="11808"/>
                    </a:lnTo>
                    <a:lnTo>
                      <a:pt x="2502" y="11909"/>
                    </a:lnTo>
                    <a:lnTo>
                      <a:pt x="2535" y="11808"/>
                    </a:lnTo>
                    <a:lnTo>
                      <a:pt x="2569" y="11675"/>
                    </a:lnTo>
                    <a:cubicBezTo>
                      <a:pt x="2602" y="11608"/>
                      <a:pt x="2602" y="11542"/>
                      <a:pt x="2602" y="11475"/>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95" name="Google Shape;595;p33"/>
              <p:cNvSpPr/>
              <p:nvPr/>
            </p:nvSpPr>
            <p:spPr>
              <a:xfrm>
                <a:off x="5416704" y="2292193"/>
                <a:ext cx="71789" cy="197559"/>
              </a:xfrm>
              <a:custGeom>
                <a:avLst/>
                <a:gdLst/>
                <a:ahLst/>
                <a:cxnLst/>
                <a:rect l="l" t="t" r="r" b="b"/>
                <a:pathLst>
                  <a:path w="3370" h="9274" extrusionOk="0">
                    <a:moveTo>
                      <a:pt x="1" y="0"/>
                    </a:moveTo>
                    <a:cubicBezTo>
                      <a:pt x="1" y="33"/>
                      <a:pt x="1" y="67"/>
                      <a:pt x="1" y="100"/>
                    </a:cubicBezTo>
                    <a:cubicBezTo>
                      <a:pt x="1" y="200"/>
                      <a:pt x="1" y="300"/>
                      <a:pt x="1" y="400"/>
                    </a:cubicBezTo>
                    <a:cubicBezTo>
                      <a:pt x="34" y="767"/>
                      <a:pt x="101" y="1134"/>
                      <a:pt x="201" y="1468"/>
                    </a:cubicBezTo>
                    <a:cubicBezTo>
                      <a:pt x="368" y="1968"/>
                      <a:pt x="568" y="2469"/>
                      <a:pt x="835" y="2936"/>
                    </a:cubicBezTo>
                    <a:cubicBezTo>
                      <a:pt x="1135" y="3469"/>
                      <a:pt x="1502" y="4003"/>
                      <a:pt x="1869" y="4603"/>
                    </a:cubicBezTo>
                    <a:cubicBezTo>
                      <a:pt x="2236" y="5137"/>
                      <a:pt x="2569" y="5704"/>
                      <a:pt x="2836" y="6305"/>
                    </a:cubicBezTo>
                    <a:cubicBezTo>
                      <a:pt x="3036" y="6772"/>
                      <a:pt x="3203" y="7272"/>
                      <a:pt x="3303" y="7806"/>
                    </a:cubicBezTo>
                    <a:cubicBezTo>
                      <a:pt x="3336" y="8139"/>
                      <a:pt x="3336" y="8506"/>
                      <a:pt x="3303" y="8873"/>
                    </a:cubicBezTo>
                    <a:cubicBezTo>
                      <a:pt x="3236" y="9107"/>
                      <a:pt x="3203" y="9273"/>
                      <a:pt x="3203" y="9273"/>
                    </a:cubicBezTo>
                    <a:cubicBezTo>
                      <a:pt x="3236" y="9240"/>
                      <a:pt x="3236" y="9207"/>
                      <a:pt x="3236" y="9173"/>
                    </a:cubicBezTo>
                    <a:cubicBezTo>
                      <a:pt x="3270" y="9073"/>
                      <a:pt x="3303" y="8973"/>
                      <a:pt x="3303" y="8906"/>
                    </a:cubicBezTo>
                    <a:cubicBezTo>
                      <a:pt x="3370" y="8540"/>
                      <a:pt x="3370" y="8173"/>
                      <a:pt x="3336" y="7806"/>
                    </a:cubicBezTo>
                    <a:cubicBezTo>
                      <a:pt x="3270" y="7272"/>
                      <a:pt x="3103" y="6772"/>
                      <a:pt x="2903" y="6271"/>
                    </a:cubicBezTo>
                    <a:cubicBezTo>
                      <a:pt x="2636" y="5671"/>
                      <a:pt x="2302" y="5104"/>
                      <a:pt x="1935" y="4570"/>
                    </a:cubicBezTo>
                    <a:cubicBezTo>
                      <a:pt x="1569" y="3970"/>
                      <a:pt x="1202" y="3436"/>
                      <a:pt x="901" y="2902"/>
                    </a:cubicBezTo>
                    <a:cubicBezTo>
                      <a:pt x="635" y="2435"/>
                      <a:pt x="401" y="1968"/>
                      <a:pt x="234" y="1434"/>
                    </a:cubicBezTo>
                    <a:cubicBezTo>
                      <a:pt x="134" y="1101"/>
                      <a:pt x="67" y="767"/>
                      <a:pt x="34" y="400"/>
                    </a:cubicBezTo>
                    <a:cubicBezTo>
                      <a:pt x="1" y="167"/>
                      <a:pt x="1" y="0"/>
                      <a:pt x="1"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96" name="Google Shape;596;p33"/>
              <p:cNvSpPr/>
              <p:nvPr/>
            </p:nvSpPr>
            <p:spPr>
              <a:xfrm>
                <a:off x="5229094" y="2204780"/>
                <a:ext cx="17788" cy="197559"/>
              </a:xfrm>
              <a:custGeom>
                <a:avLst/>
                <a:gdLst/>
                <a:ahLst/>
                <a:cxnLst/>
                <a:rect l="l" t="t" r="r" b="b"/>
                <a:pathLst>
                  <a:path w="835" h="9274" extrusionOk="0">
                    <a:moveTo>
                      <a:pt x="734" y="0"/>
                    </a:moveTo>
                    <a:lnTo>
                      <a:pt x="701" y="67"/>
                    </a:lnTo>
                    <a:lnTo>
                      <a:pt x="601" y="334"/>
                    </a:lnTo>
                    <a:cubicBezTo>
                      <a:pt x="568" y="467"/>
                      <a:pt x="534" y="601"/>
                      <a:pt x="501" y="767"/>
                    </a:cubicBezTo>
                    <a:cubicBezTo>
                      <a:pt x="467" y="901"/>
                      <a:pt x="401" y="1101"/>
                      <a:pt x="367" y="1334"/>
                    </a:cubicBezTo>
                    <a:cubicBezTo>
                      <a:pt x="301" y="1535"/>
                      <a:pt x="267" y="1768"/>
                      <a:pt x="234" y="2002"/>
                    </a:cubicBezTo>
                    <a:cubicBezTo>
                      <a:pt x="167" y="2235"/>
                      <a:pt x="134" y="2502"/>
                      <a:pt x="101" y="2802"/>
                    </a:cubicBezTo>
                    <a:cubicBezTo>
                      <a:pt x="34" y="3403"/>
                      <a:pt x="0" y="4036"/>
                      <a:pt x="0" y="4637"/>
                    </a:cubicBezTo>
                    <a:cubicBezTo>
                      <a:pt x="34" y="5237"/>
                      <a:pt x="67" y="5871"/>
                      <a:pt x="134" y="6471"/>
                    </a:cubicBezTo>
                    <a:cubicBezTo>
                      <a:pt x="201" y="6738"/>
                      <a:pt x="234" y="7005"/>
                      <a:pt x="267" y="7272"/>
                    </a:cubicBezTo>
                    <a:cubicBezTo>
                      <a:pt x="334" y="7539"/>
                      <a:pt x="401" y="7739"/>
                      <a:pt x="434" y="7939"/>
                    </a:cubicBezTo>
                    <a:cubicBezTo>
                      <a:pt x="467" y="8139"/>
                      <a:pt x="534" y="8339"/>
                      <a:pt x="568" y="8506"/>
                    </a:cubicBezTo>
                    <a:cubicBezTo>
                      <a:pt x="634" y="8673"/>
                      <a:pt x="668" y="8806"/>
                      <a:pt x="701" y="8907"/>
                    </a:cubicBezTo>
                    <a:cubicBezTo>
                      <a:pt x="734" y="9040"/>
                      <a:pt x="768" y="9107"/>
                      <a:pt x="801" y="9173"/>
                    </a:cubicBezTo>
                    <a:lnTo>
                      <a:pt x="834" y="9273"/>
                    </a:lnTo>
                    <a:cubicBezTo>
                      <a:pt x="834" y="9240"/>
                      <a:pt x="834" y="9207"/>
                      <a:pt x="834" y="9173"/>
                    </a:cubicBezTo>
                    <a:lnTo>
                      <a:pt x="768" y="8907"/>
                    </a:lnTo>
                    <a:cubicBezTo>
                      <a:pt x="734" y="8773"/>
                      <a:pt x="668" y="8640"/>
                      <a:pt x="634" y="8473"/>
                    </a:cubicBezTo>
                    <a:cubicBezTo>
                      <a:pt x="601" y="8339"/>
                      <a:pt x="568" y="8139"/>
                      <a:pt x="501" y="7939"/>
                    </a:cubicBezTo>
                    <a:cubicBezTo>
                      <a:pt x="467" y="7706"/>
                      <a:pt x="401" y="7506"/>
                      <a:pt x="367" y="7239"/>
                    </a:cubicBezTo>
                    <a:cubicBezTo>
                      <a:pt x="301" y="7005"/>
                      <a:pt x="267" y="6738"/>
                      <a:pt x="234" y="6438"/>
                    </a:cubicBezTo>
                    <a:cubicBezTo>
                      <a:pt x="167" y="5838"/>
                      <a:pt x="101" y="5237"/>
                      <a:pt x="101" y="4637"/>
                    </a:cubicBezTo>
                    <a:cubicBezTo>
                      <a:pt x="101" y="4003"/>
                      <a:pt x="134" y="3403"/>
                      <a:pt x="201" y="2802"/>
                    </a:cubicBezTo>
                    <a:cubicBezTo>
                      <a:pt x="234" y="2502"/>
                      <a:pt x="267" y="2235"/>
                      <a:pt x="301" y="2002"/>
                    </a:cubicBezTo>
                    <a:cubicBezTo>
                      <a:pt x="334" y="1768"/>
                      <a:pt x="401" y="1535"/>
                      <a:pt x="434" y="1334"/>
                    </a:cubicBezTo>
                    <a:cubicBezTo>
                      <a:pt x="467" y="1101"/>
                      <a:pt x="501" y="934"/>
                      <a:pt x="568" y="767"/>
                    </a:cubicBezTo>
                    <a:cubicBezTo>
                      <a:pt x="601" y="601"/>
                      <a:pt x="634" y="467"/>
                      <a:pt x="668" y="334"/>
                    </a:cubicBezTo>
                    <a:lnTo>
                      <a:pt x="734" y="67"/>
                    </a:lnTo>
                    <a:cubicBezTo>
                      <a:pt x="734" y="34"/>
                      <a:pt x="734" y="0"/>
                      <a:pt x="734"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97" name="Google Shape;597;p33"/>
              <p:cNvSpPr/>
              <p:nvPr/>
            </p:nvSpPr>
            <p:spPr>
              <a:xfrm>
                <a:off x="5368385" y="2010758"/>
                <a:ext cx="66826" cy="39814"/>
              </a:xfrm>
              <a:custGeom>
                <a:avLst/>
                <a:gdLst/>
                <a:ahLst/>
                <a:cxnLst/>
                <a:rect l="l" t="t" r="r" b="b"/>
                <a:pathLst>
                  <a:path w="3137" h="1869" extrusionOk="0">
                    <a:moveTo>
                      <a:pt x="342" y="188"/>
                    </a:moveTo>
                    <a:cubicBezTo>
                      <a:pt x="363" y="188"/>
                      <a:pt x="383" y="192"/>
                      <a:pt x="401" y="201"/>
                    </a:cubicBezTo>
                    <a:cubicBezTo>
                      <a:pt x="501" y="201"/>
                      <a:pt x="601" y="234"/>
                      <a:pt x="701" y="234"/>
                    </a:cubicBezTo>
                    <a:lnTo>
                      <a:pt x="1068" y="334"/>
                    </a:lnTo>
                    <a:cubicBezTo>
                      <a:pt x="1301" y="401"/>
                      <a:pt x="1535" y="468"/>
                      <a:pt x="1768" y="534"/>
                    </a:cubicBezTo>
                    <a:cubicBezTo>
                      <a:pt x="2002" y="601"/>
                      <a:pt x="2202" y="701"/>
                      <a:pt x="2436" y="835"/>
                    </a:cubicBezTo>
                    <a:cubicBezTo>
                      <a:pt x="2636" y="901"/>
                      <a:pt x="2802" y="1035"/>
                      <a:pt x="2903" y="1235"/>
                    </a:cubicBezTo>
                    <a:cubicBezTo>
                      <a:pt x="2936" y="1302"/>
                      <a:pt x="2936" y="1368"/>
                      <a:pt x="2903" y="1468"/>
                    </a:cubicBezTo>
                    <a:cubicBezTo>
                      <a:pt x="2869" y="1535"/>
                      <a:pt x="2802" y="1602"/>
                      <a:pt x="2736" y="1635"/>
                    </a:cubicBezTo>
                    <a:cubicBezTo>
                      <a:pt x="2602" y="1702"/>
                      <a:pt x="2436" y="1735"/>
                      <a:pt x="2269" y="1735"/>
                    </a:cubicBezTo>
                    <a:cubicBezTo>
                      <a:pt x="1935" y="1702"/>
                      <a:pt x="1668" y="1669"/>
                      <a:pt x="1468" y="1669"/>
                    </a:cubicBezTo>
                    <a:cubicBezTo>
                      <a:pt x="1418" y="1652"/>
                      <a:pt x="1376" y="1644"/>
                      <a:pt x="1335" y="1644"/>
                    </a:cubicBezTo>
                    <a:cubicBezTo>
                      <a:pt x="1300" y="1644"/>
                      <a:pt x="1264" y="1649"/>
                      <a:pt x="1224" y="1661"/>
                    </a:cubicBezTo>
                    <a:lnTo>
                      <a:pt x="1224" y="1661"/>
                    </a:lnTo>
                    <a:cubicBezTo>
                      <a:pt x="1130" y="1597"/>
                      <a:pt x="1064" y="1534"/>
                      <a:pt x="968" y="1502"/>
                    </a:cubicBezTo>
                    <a:cubicBezTo>
                      <a:pt x="768" y="1335"/>
                      <a:pt x="601" y="1168"/>
                      <a:pt x="434" y="968"/>
                    </a:cubicBezTo>
                    <a:cubicBezTo>
                      <a:pt x="401" y="901"/>
                      <a:pt x="334" y="801"/>
                      <a:pt x="301" y="735"/>
                    </a:cubicBezTo>
                    <a:cubicBezTo>
                      <a:pt x="267" y="668"/>
                      <a:pt x="234" y="568"/>
                      <a:pt x="201" y="501"/>
                    </a:cubicBezTo>
                    <a:cubicBezTo>
                      <a:pt x="167" y="434"/>
                      <a:pt x="167" y="334"/>
                      <a:pt x="201" y="268"/>
                    </a:cubicBezTo>
                    <a:cubicBezTo>
                      <a:pt x="225" y="219"/>
                      <a:pt x="285" y="188"/>
                      <a:pt x="342" y="188"/>
                    </a:cubicBezTo>
                    <a:close/>
                    <a:moveTo>
                      <a:pt x="401" y="1"/>
                    </a:moveTo>
                    <a:cubicBezTo>
                      <a:pt x="334" y="1"/>
                      <a:pt x="267" y="1"/>
                      <a:pt x="201" y="34"/>
                    </a:cubicBezTo>
                    <a:cubicBezTo>
                      <a:pt x="134" y="67"/>
                      <a:pt x="67" y="101"/>
                      <a:pt x="34" y="167"/>
                    </a:cubicBezTo>
                    <a:cubicBezTo>
                      <a:pt x="0" y="301"/>
                      <a:pt x="0" y="434"/>
                      <a:pt x="34" y="534"/>
                    </a:cubicBezTo>
                    <a:cubicBezTo>
                      <a:pt x="67" y="634"/>
                      <a:pt x="101" y="735"/>
                      <a:pt x="167" y="835"/>
                    </a:cubicBezTo>
                    <a:cubicBezTo>
                      <a:pt x="201" y="901"/>
                      <a:pt x="267" y="968"/>
                      <a:pt x="334" y="1035"/>
                    </a:cubicBezTo>
                    <a:cubicBezTo>
                      <a:pt x="501" y="1268"/>
                      <a:pt x="701" y="1435"/>
                      <a:pt x="934" y="1568"/>
                    </a:cubicBezTo>
                    <a:cubicBezTo>
                      <a:pt x="1056" y="1641"/>
                      <a:pt x="1160" y="1661"/>
                      <a:pt x="1207" y="1667"/>
                    </a:cubicBezTo>
                    <a:lnTo>
                      <a:pt x="1207" y="1667"/>
                    </a:lnTo>
                    <a:cubicBezTo>
                      <a:pt x="1205" y="1667"/>
                      <a:pt x="1203" y="1668"/>
                      <a:pt x="1201" y="1669"/>
                    </a:cubicBezTo>
                    <a:cubicBezTo>
                      <a:pt x="1201" y="1669"/>
                      <a:pt x="1301" y="1702"/>
                      <a:pt x="1468" y="1735"/>
                    </a:cubicBezTo>
                    <a:cubicBezTo>
                      <a:pt x="1735" y="1802"/>
                      <a:pt x="2002" y="1835"/>
                      <a:pt x="2269" y="1869"/>
                    </a:cubicBezTo>
                    <a:lnTo>
                      <a:pt x="2536" y="1869"/>
                    </a:lnTo>
                    <a:cubicBezTo>
                      <a:pt x="2636" y="1869"/>
                      <a:pt x="2736" y="1835"/>
                      <a:pt x="2836" y="1802"/>
                    </a:cubicBezTo>
                    <a:cubicBezTo>
                      <a:pt x="2936" y="1735"/>
                      <a:pt x="3036" y="1635"/>
                      <a:pt x="3103" y="1535"/>
                    </a:cubicBezTo>
                    <a:cubicBezTo>
                      <a:pt x="3136" y="1402"/>
                      <a:pt x="3136" y="1268"/>
                      <a:pt x="3103" y="1135"/>
                    </a:cubicBezTo>
                    <a:cubicBezTo>
                      <a:pt x="2969" y="901"/>
                      <a:pt x="2769" y="735"/>
                      <a:pt x="2536" y="634"/>
                    </a:cubicBezTo>
                    <a:cubicBezTo>
                      <a:pt x="2302" y="534"/>
                      <a:pt x="2069" y="401"/>
                      <a:pt x="1835" y="334"/>
                    </a:cubicBezTo>
                    <a:cubicBezTo>
                      <a:pt x="1602" y="234"/>
                      <a:pt x="1335" y="167"/>
                      <a:pt x="1101" y="134"/>
                    </a:cubicBezTo>
                    <a:lnTo>
                      <a:pt x="768" y="34"/>
                    </a:lnTo>
                    <a:cubicBezTo>
                      <a:pt x="634" y="1"/>
                      <a:pt x="534" y="1"/>
                      <a:pt x="401"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598" name="Google Shape;598;p33"/>
              <p:cNvSpPr/>
              <p:nvPr/>
            </p:nvSpPr>
            <p:spPr>
              <a:xfrm>
                <a:off x="5492741" y="2250755"/>
                <a:ext cx="88150" cy="107535"/>
              </a:xfrm>
              <a:custGeom>
                <a:avLst/>
                <a:gdLst/>
                <a:ahLst/>
                <a:cxnLst/>
                <a:rect l="l" t="t" r="r" b="b"/>
                <a:pathLst>
                  <a:path w="4138" h="5048" extrusionOk="0">
                    <a:moveTo>
                      <a:pt x="3190" y="1"/>
                    </a:moveTo>
                    <a:cubicBezTo>
                      <a:pt x="3148" y="1"/>
                      <a:pt x="3107" y="14"/>
                      <a:pt x="3070" y="44"/>
                    </a:cubicBezTo>
                    <a:cubicBezTo>
                      <a:pt x="2903" y="144"/>
                      <a:pt x="2970" y="377"/>
                      <a:pt x="3036" y="544"/>
                    </a:cubicBezTo>
                    <a:cubicBezTo>
                      <a:pt x="3370" y="1345"/>
                      <a:pt x="3403" y="2245"/>
                      <a:pt x="3070" y="3046"/>
                    </a:cubicBezTo>
                    <a:cubicBezTo>
                      <a:pt x="2766" y="3775"/>
                      <a:pt x="2048" y="4227"/>
                      <a:pt x="1268" y="4227"/>
                    </a:cubicBezTo>
                    <a:cubicBezTo>
                      <a:pt x="1191" y="4227"/>
                      <a:pt x="1113" y="4222"/>
                      <a:pt x="1035" y="4213"/>
                    </a:cubicBezTo>
                    <a:cubicBezTo>
                      <a:pt x="868" y="4180"/>
                      <a:pt x="701" y="4147"/>
                      <a:pt x="535" y="4113"/>
                    </a:cubicBezTo>
                    <a:cubicBezTo>
                      <a:pt x="335" y="4113"/>
                      <a:pt x="168" y="4180"/>
                      <a:pt x="68" y="4347"/>
                    </a:cubicBezTo>
                    <a:cubicBezTo>
                      <a:pt x="1" y="4480"/>
                      <a:pt x="101" y="4680"/>
                      <a:pt x="268" y="4714"/>
                    </a:cubicBezTo>
                    <a:lnTo>
                      <a:pt x="335" y="4881"/>
                    </a:lnTo>
                    <a:cubicBezTo>
                      <a:pt x="637" y="4993"/>
                      <a:pt x="951" y="5047"/>
                      <a:pt x="1261" y="5047"/>
                    </a:cubicBezTo>
                    <a:cubicBezTo>
                      <a:pt x="2149" y="5047"/>
                      <a:pt x="3009" y="4604"/>
                      <a:pt x="3503" y="3813"/>
                    </a:cubicBezTo>
                    <a:cubicBezTo>
                      <a:pt x="4137" y="2712"/>
                      <a:pt x="4137" y="1411"/>
                      <a:pt x="3570" y="311"/>
                    </a:cubicBezTo>
                    <a:cubicBezTo>
                      <a:pt x="3493" y="156"/>
                      <a:pt x="3335" y="1"/>
                      <a:pt x="3190"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599" name="Google Shape;599;p33"/>
              <p:cNvSpPr/>
              <p:nvPr/>
            </p:nvSpPr>
            <p:spPr>
              <a:xfrm>
                <a:off x="5543212" y="2215688"/>
                <a:ext cx="16041" cy="14081"/>
              </a:xfrm>
              <a:custGeom>
                <a:avLst/>
                <a:gdLst/>
                <a:ahLst/>
                <a:cxnLst/>
                <a:rect l="l" t="t" r="r" b="b"/>
                <a:pathLst>
                  <a:path w="753" h="661" extrusionOk="0">
                    <a:moveTo>
                      <a:pt x="350" y="0"/>
                    </a:moveTo>
                    <a:cubicBezTo>
                      <a:pt x="312" y="0"/>
                      <a:pt x="273" y="7"/>
                      <a:pt x="234" y="22"/>
                    </a:cubicBezTo>
                    <a:lnTo>
                      <a:pt x="200" y="89"/>
                    </a:lnTo>
                    <a:cubicBezTo>
                      <a:pt x="67" y="155"/>
                      <a:pt x="0" y="322"/>
                      <a:pt x="67" y="489"/>
                    </a:cubicBezTo>
                    <a:cubicBezTo>
                      <a:pt x="132" y="602"/>
                      <a:pt x="251" y="660"/>
                      <a:pt x="368" y="660"/>
                    </a:cubicBezTo>
                    <a:cubicBezTo>
                      <a:pt x="493" y="660"/>
                      <a:pt x="616" y="593"/>
                      <a:pt x="667" y="456"/>
                    </a:cubicBezTo>
                    <a:cubicBezTo>
                      <a:pt x="753" y="228"/>
                      <a:pt x="571" y="0"/>
                      <a:pt x="350"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600" name="Google Shape;600;p33"/>
              <p:cNvSpPr/>
              <p:nvPr/>
            </p:nvSpPr>
            <p:spPr>
              <a:xfrm>
                <a:off x="5116094" y="2036984"/>
                <a:ext cx="114224" cy="86637"/>
              </a:xfrm>
              <a:custGeom>
                <a:avLst/>
                <a:gdLst/>
                <a:ahLst/>
                <a:cxnLst/>
                <a:rect l="l" t="t" r="r" b="b"/>
                <a:pathLst>
                  <a:path w="5362" h="4067" extrusionOk="0">
                    <a:moveTo>
                      <a:pt x="5135" y="0"/>
                    </a:moveTo>
                    <a:cubicBezTo>
                      <a:pt x="5125" y="0"/>
                      <a:pt x="5114" y="1"/>
                      <a:pt x="5104" y="4"/>
                    </a:cubicBezTo>
                    <a:cubicBezTo>
                      <a:pt x="3303" y="638"/>
                      <a:pt x="1702" y="1705"/>
                      <a:pt x="434" y="3139"/>
                    </a:cubicBezTo>
                    <a:cubicBezTo>
                      <a:pt x="201" y="3340"/>
                      <a:pt x="34" y="3606"/>
                      <a:pt x="1" y="3940"/>
                    </a:cubicBezTo>
                    <a:cubicBezTo>
                      <a:pt x="1" y="4012"/>
                      <a:pt x="70" y="4067"/>
                      <a:pt x="134" y="4067"/>
                    </a:cubicBezTo>
                    <a:cubicBezTo>
                      <a:pt x="158" y="4067"/>
                      <a:pt x="182" y="4059"/>
                      <a:pt x="201" y="4040"/>
                    </a:cubicBezTo>
                    <a:cubicBezTo>
                      <a:pt x="1669" y="2506"/>
                      <a:pt x="3370" y="1205"/>
                      <a:pt x="5238" y="237"/>
                    </a:cubicBezTo>
                    <a:cubicBezTo>
                      <a:pt x="5361" y="176"/>
                      <a:pt x="5256" y="0"/>
                      <a:pt x="5135"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601" name="Google Shape;601;p33"/>
              <p:cNvSpPr/>
              <p:nvPr/>
            </p:nvSpPr>
            <p:spPr>
              <a:xfrm>
                <a:off x="5108999" y="2151475"/>
                <a:ext cx="407900" cy="167715"/>
              </a:xfrm>
              <a:custGeom>
                <a:avLst/>
                <a:gdLst/>
                <a:ahLst/>
                <a:cxnLst/>
                <a:rect l="l" t="t" r="r" b="b"/>
                <a:pathLst>
                  <a:path w="19148" h="7873" extrusionOk="0">
                    <a:moveTo>
                      <a:pt x="0" y="0"/>
                    </a:moveTo>
                    <a:lnTo>
                      <a:pt x="0" y="0"/>
                    </a:lnTo>
                    <a:cubicBezTo>
                      <a:pt x="0" y="10"/>
                      <a:pt x="3" y="19"/>
                      <a:pt x="7" y="30"/>
                    </a:cubicBezTo>
                    <a:lnTo>
                      <a:pt x="7" y="30"/>
                    </a:lnTo>
                    <a:lnTo>
                      <a:pt x="0" y="0"/>
                    </a:lnTo>
                    <a:close/>
                    <a:moveTo>
                      <a:pt x="16645" y="5504"/>
                    </a:moveTo>
                    <a:lnTo>
                      <a:pt x="16645" y="5504"/>
                    </a:lnTo>
                    <a:cubicBezTo>
                      <a:pt x="16647" y="5519"/>
                      <a:pt x="16649" y="5534"/>
                      <a:pt x="16651" y="5548"/>
                    </a:cubicBezTo>
                    <a:lnTo>
                      <a:pt x="16651" y="5548"/>
                    </a:lnTo>
                    <a:cubicBezTo>
                      <a:pt x="16660" y="5545"/>
                      <a:pt x="16669" y="5541"/>
                      <a:pt x="16679" y="5538"/>
                    </a:cubicBezTo>
                    <a:lnTo>
                      <a:pt x="16645" y="5504"/>
                    </a:lnTo>
                    <a:close/>
                    <a:moveTo>
                      <a:pt x="7" y="30"/>
                    </a:moveTo>
                    <a:lnTo>
                      <a:pt x="33" y="134"/>
                    </a:lnTo>
                    <a:cubicBezTo>
                      <a:pt x="100" y="334"/>
                      <a:pt x="167" y="501"/>
                      <a:pt x="234" y="701"/>
                    </a:cubicBezTo>
                    <a:cubicBezTo>
                      <a:pt x="300" y="834"/>
                      <a:pt x="367" y="934"/>
                      <a:pt x="467" y="1068"/>
                    </a:cubicBezTo>
                    <a:cubicBezTo>
                      <a:pt x="567" y="1201"/>
                      <a:pt x="701" y="1301"/>
                      <a:pt x="834" y="1401"/>
                    </a:cubicBezTo>
                    <a:cubicBezTo>
                      <a:pt x="1001" y="1501"/>
                      <a:pt x="1201" y="1535"/>
                      <a:pt x="1401" y="1535"/>
                    </a:cubicBezTo>
                    <a:cubicBezTo>
                      <a:pt x="1628" y="1535"/>
                      <a:pt x="1855" y="1440"/>
                      <a:pt x="1990" y="1281"/>
                    </a:cubicBezTo>
                    <a:lnTo>
                      <a:pt x="1990" y="1281"/>
                    </a:lnTo>
                    <a:cubicBezTo>
                      <a:pt x="2484" y="1576"/>
                      <a:pt x="3010" y="1839"/>
                      <a:pt x="3536" y="2069"/>
                    </a:cubicBezTo>
                    <a:cubicBezTo>
                      <a:pt x="3870" y="2169"/>
                      <a:pt x="4203" y="2269"/>
                      <a:pt x="4537" y="2302"/>
                    </a:cubicBezTo>
                    <a:cubicBezTo>
                      <a:pt x="4628" y="2310"/>
                      <a:pt x="4720" y="2315"/>
                      <a:pt x="4811" y="2315"/>
                    </a:cubicBezTo>
                    <a:cubicBezTo>
                      <a:pt x="5085" y="2315"/>
                      <a:pt x="5354" y="2277"/>
                      <a:pt x="5604" y="2202"/>
                    </a:cubicBezTo>
                    <a:cubicBezTo>
                      <a:pt x="5804" y="2135"/>
                      <a:pt x="5971" y="2069"/>
                      <a:pt x="6138" y="2002"/>
                    </a:cubicBezTo>
                    <a:cubicBezTo>
                      <a:pt x="6205" y="1968"/>
                      <a:pt x="6305" y="1935"/>
                      <a:pt x="6405" y="1935"/>
                    </a:cubicBezTo>
                    <a:cubicBezTo>
                      <a:pt x="6505" y="1935"/>
                      <a:pt x="6571" y="2002"/>
                      <a:pt x="6638" y="2035"/>
                    </a:cubicBezTo>
                    <a:cubicBezTo>
                      <a:pt x="6805" y="2169"/>
                      <a:pt x="6938" y="2302"/>
                      <a:pt x="7072" y="2469"/>
                    </a:cubicBezTo>
                    <a:cubicBezTo>
                      <a:pt x="7205" y="2602"/>
                      <a:pt x="7372" y="2736"/>
                      <a:pt x="7539" y="2836"/>
                    </a:cubicBezTo>
                    <a:cubicBezTo>
                      <a:pt x="7860" y="3040"/>
                      <a:pt x="8232" y="3142"/>
                      <a:pt x="8611" y="3142"/>
                    </a:cubicBezTo>
                    <a:cubicBezTo>
                      <a:pt x="8665" y="3142"/>
                      <a:pt x="8719" y="3140"/>
                      <a:pt x="8773" y="3136"/>
                    </a:cubicBezTo>
                    <a:cubicBezTo>
                      <a:pt x="9007" y="3136"/>
                      <a:pt x="9207" y="3069"/>
                      <a:pt x="9407" y="3069"/>
                    </a:cubicBezTo>
                    <a:cubicBezTo>
                      <a:pt x="9460" y="3060"/>
                      <a:pt x="9516" y="3056"/>
                      <a:pt x="9574" y="3056"/>
                    </a:cubicBezTo>
                    <a:cubicBezTo>
                      <a:pt x="9730" y="3056"/>
                      <a:pt x="9894" y="3087"/>
                      <a:pt x="10041" y="3136"/>
                    </a:cubicBezTo>
                    <a:cubicBezTo>
                      <a:pt x="10307" y="3303"/>
                      <a:pt x="10574" y="3503"/>
                      <a:pt x="10808" y="3703"/>
                    </a:cubicBezTo>
                    <a:cubicBezTo>
                      <a:pt x="11075" y="3870"/>
                      <a:pt x="11375" y="4003"/>
                      <a:pt x="11708" y="4103"/>
                    </a:cubicBezTo>
                    <a:cubicBezTo>
                      <a:pt x="11932" y="4153"/>
                      <a:pt x="12156" y="4180"/>
                      <a:pt x="12377" y="4180"/>
                    </a:cubicBezTo>
                    <a:cubicBezTo>
                      <a:pt x="12741" y="4180"/>
                      <a:pt x="13100" y="4108"/>
                      <a:pt x="13447" y="3950"/>
                    </a:cubicBezTo>
                    <a:lnTo>
                      <a:pt x="13447" y="3950"/>
                    </a:lnTo>
                    <a:cubicBezTo>
                      <a:pt x="13738" y="5012"/>
                      <a:pt x="14715" y="5709"/>
                      <a:pt x="15779" y="5709"/>
                    </a:cubicBezTo>
                    <a:cubicBezTo>
                      <a:pt x="16066" y="5709"/>
                      <a:pt x="16359" y="5658"/>
                      <a:pt x="16647" y="5550"/>
                    </a:cubicBezTo>
                    <a:lnTo>
                      <a:pt x="16647" y="5550"/>
                    </a:lnTo>
                    <a:cubicBezTo>
                      <a:pt x="16662" y="5668"/>
                      <a:pt x="16687" y="5784"/>
                      <a:pt x="16721" y="5897"/>
                    </a:cubicBezTo>
                    <a:lnTo>
                      <a:pt x="16721" y="5897"/>
                    </a:lnTo>
                    <a:cubicBezTo>
                      <a:pt x="16690" y="5784"/>
                      <a:pt x="16667" y="5668"/>
                      <a:pt x="16651" y="5548"/>
                    </a:cubicBezTo>
                    <a:lnTo>
                      <a:pt x="16651" y="5548"/>
                    </a:lnTo>
                    <a:cubicBezTo>
                      <a:pt x="16650" y="5549"/>
                      <a:pt x="16648" y="5549"/>
                      <a:pt x="16647" y="5550"/>
                    </a:cubicBezTo>
                    <a:lnTo>
                      <a:pt x="16647" y="5550"/>
                    </a:lnTo>
                    <a:cubicBezTo>
                      <a:pt x="16646" y="5546"/>
                      <a:pt x="16646" y="5542"/>
                      <a:pt x="16645" y="5538"/>
                    </a:cubicBezTo>
                    <a:lnTo>
                      <a:pt x="16645" y="5504"/>
                    </a:lnTo>
                    <a:lnTo>
                      <a:pt x="16612" y="5504"/>
                    </a:lnTo>
                    <a:cubicBezTo>
                      <a:pt x="16334" y="5611"/>
                      <a:pt x="16048" y="5662"/>
                      <a:pt x="15767" y="5662"/>
                    </a:cubicBezTo>
                    <a:cubicBezTo>
                      <a:pt x="14734" y="5662"/>
                      <a:pt x="13765" y="4978"/>
                      <a:pt x="13476" y="3903"/>
                    </a:cubicBezTo>
                    <a:lnTo>
                      <a:pt x="13476" y="3870"/>
                    </a:lnTo>
                    <a:lnTo>
                      <a:pt x="13443" y="3870"/>
                    </a:lnTo>
                    <a:cubicBezTo>
                      <a:pt x="13090" y="4015"/>
                      <a:pt x="12724" y="4096"/>
                      <a:pt x="12361" y="4096"/>
                    </a:cubicBezTo>
                    <a:cubicBezTo>
                      <a:pt x="12141" y="4096"/>
                      <a:pt x="11923" y="4066"/>
                      <a:pt x="11708" y="4003"/>
                    </a:cubicBezTo>
                    <a:cubicBezTo>
                      <a:pt x="11408" y="3937"/>
                      <a:pt x="11108" y="3803"/>
                      <a:pt x="10875" y="3636"/>
                    </a:cubicBezTo>
                    <a:cubicBezTo>
                      <a:pt x="10608" y="3436"/>
                      <a:pt x="10341" y="3236"/>
                      <a:pt x="10074" y="3069"/>
                    </a:cubicBezTo>
                    <a:cubicBezTo>
                      <a:pt x="9903" y="3020"/>
                      <a:pt x="9750" y="2989"/>
                      <a:pt x="9589" y="2989"/>
                    </a:cubicBezTo>
                    <a:cubicBezTo>
                      <a:pt x="9530" y="2989"/>
                      <a:pt x="9469" y="2994"/>
                      <a:pt x="9407" y="3003"/>
                    </a:cubicBezTo>
                    <a:cubicBezTo>
                      <a:pt x="9173" y="3003"/>
                      <a:pt x="8973" y="3069"/>
                      <a:pt x="8773" y="3069"/>
                    </a:cubicBezTo>
                    <a:cubicBezTo>
                      <a:pt x="8373" y="3069"/>
                      <a:pt x="7939" y="2969"/>
                      <a:pt x="7606" y="2769"/>
                    </a:cubicBezTo>
                    <a:cubicBezTo>
                      <a:pt x="7405" y="2669"/>
                      <a:pt x="7272" y="2536"/>
                      <a:pt x="7139" y="2402"/>
                    </a:cubicBezTo>
                    <a:cubicBezTo>
                      <a:pt x="7005" y="2235"/>
                      <a:pt x="6872" y="2102"/>
                      <a:pt x="6705" y="1968"/>
                    </a:cubicBezTo>
                    <a:cubicBezTo>
                      <a:pt x="6605" y="1935"/>
                      <a:pt x="6505" y="1868"/>
                      <a:pt x="6405" y="1868"/>
                    </a:cubicBezTo>
                    <a:cubicBezTo>
                      <a:pt x="6305" y="1868"/>
                      <a:pt x="6205" y="1868"/>
                      <a:pt x="6138" y="1935"/>
                    </a:cubicBezTo>
                    <a:cubicBezTo>
                      <a:pt x="5938" y="2002"/>
                      <a:pt x="5771" y="2069"/>
                      <a:pt x="5604" y="2135"/>
                    </a:cubicBezTo>
                    <a:cubicBezTo>
                      <a:pt x="5354" y="2210"/>
                      <a:pt x="5085" y="2248"/>
                      <a:pt x="4811" y="2248"/>
                    </a:cubicBezTo>
                    <a:cubicBezTo>
                      <a:pt x="4720" y="2248"/>
                      <a:pt x="4628" y="2244"/>
                      <a:pt x="4537" y="2235"/>
                    </a:cubicBezTo>
                    <a:cubicBezTo>
                      <a:pt x="4203" y="2202"/>
                      <a:pt x="3903" y="2135"/>
                      <a:pt x="3569" y="2002"/>
                    </a:cubicBezTo>
                    <a:cubicBezTo>
                      <a:pt x="3002" y="1802"/>
                      <a:pt x="2469" y="1535"/>
                      <a:pt x="1968" y="1235"/>
                    </a:cubicBezTo>
                    <a:cubicBezTo>
                      <a:pt x="1835" y="1401"/>
                      <a:pt x="1635" y="1501"/>
                      <a:pt x="1401" y="1501"/>
                    </a:cubicBezTo>
                    <a:cubicBezTo>
                      <a:pt x="1201" y="1501"/>
                      <a:pt x="1001" y="1468"/>
                      <a:pt x="834" y="1368"/>
                    </a:cubicBezTo>
                    <a:cubicBezTo>
                      <a:pt x="701" y="1301"/>
                      <a:pt x="567" y="1168"/>
                      <a:pt x="467" y="1034"/>
                    </a:cubicBezTo>
                    <a:cubicBezTo>
                      <a:pt x="400" y="934"/>
                      <a:pt x="300" y="801"/>
                      <a:pt x="267" y="668"/>
                    </a:cubicBezTo>
                    <a:cubicBezTo>
                      <a:pt x="167" y="501"/>
                      <a:pt x="100" y="334"/>
                      <a:pt x="67" y="134"/>
                    </a:cubicBezTo>
                    <a:cubicBezTo>
                      <a:pt x="43" y="86"/>
                      <a:pt x="19" y="55"/>
                      <a:pt x="7" y="30"/>
                    </a:cubicBezTo>
                    <a:close/>
                    <a:moveTo>
                      <a:pt x="16721" y="5897"/>
                    </a:moveTo>
                    <a:lnTo>
                      <a:pt x="16721" y="5897"/>
                    </a:lnTo>
                    <a:cubicBezTo>
                      <a:pt x="16832" y="6305"/>
                      <a:pt x="17041" y="6675"/>
                      <a:pt x="17346" y="7005"/>
                    </a:cubicBezTo>
                    <a:cubicBezTo>
                      <a:pt x="17613" y="7306"/>
                      <a:pt x="17980" y="7539"/>
                      <a:pt x="18380" y="7706"/>
                    </a:cubicBezTo>
                    <a:cubicBezTo>
                      <a:pt x="18548" y="7778"/>
                      <a:pt x="18733" y="7815"/>
                      <a:pt x="18924" y="7843"/>
                    </a:cubicBezTo>
                    <a:lnTo>
                      <a:pt x="18924" y="7843"/>
                    </a:lnTo>
                    <a:cubicBezTo>
                      <a:pt x="18722" y="7806"/>
                      <a:pt x="18524" y="7749"/>
                      <a:pt x="18347" y="7673"/>
                    </a:cubicBezTo>
                    <a:cubicBezTo>
                      <a:pt x="17980" y="7539"/>
                      <a:pt x="17613" y="7272"/>
                      <a:pt x="17346" y="6972"/>
                    </a:cubicBezTo>
                    <a:cubicBezTo>
                      <a:pt x="17063" y="6663"/>
                      <a:pt x="16839" y="6295"/>
                      <a:pt x="16721" y="5897"/>
                    </a:cubicBezTo>
                    <a:close/>
                    <a:moveTo>
                      <a:pt x="18924" y="7843"/>
                    </a:moveTo>
                    <a:cubicBezTo>
                      <a:pt x="18987" y="7855"/>
                      <a:pt x="19050" y="7865"/>
                      <a:pt x="19114" y="7873"/>
                    </a:cubicBezTo>
                    <a:lnTo>
                      <a:pt x="19147" y="7873"/>
                    </a:lnTo>
                    <a:cubicBezTo>
                      <a:pt x="19072" y="7863"/>
                      <a:pt x="18998" y="7854"/>
                      <a:pt x="18924" y="7843"/>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602" name="Google Shape;602;p33"/>
              <p:cNvSpPr/>
              <p:nvPr/>
            </p:nvSpPr>
            <p:spPr>
              <a:xfrm>
                <a:off x="5451537" y="2290765"/>
                <a:ext cx="90259" cy="184054"/>
              </a:xfrm>
              <a:custGeom>
                <a:avLst/>
                <a:gdLst/>
                <a:ahLst/>
                <a:cxnLst/>
                <a:rect l="l" t="t" r="r" b="b"/>
                <a:pathLst>
                  <a:path w="4237" h="8640" extrusionOk="0">
                    <a:moveTo>
                      <a:pt x="100" y="0"/>
                    </a:moveTo>
                    <a:cubicBezTo>
                      <a:pt x="100" y="0"/>
                      <a:pt x="100" y="39"/>
                      <a:pt x="95" y="111"/>
                    </a:cubicBezTo>
                    <a:lnTo>
                      <a:pt x="95" y="111"/>
                    </a:lnTo>
                    <a:cubicBezTo>
                      <a:pt x="97" y="108"/>
                      <a:pt x="99" y="104"/>
                      <a:pt x="100" y="100"/>
                    </a:cubicBezTo>
                    <a:cubicBezTo>
                      <a:pt x="100" y="67"/>
                      <a:pt x="100" y="34"/>
                      <a:pt x="100" y="0"/>
                    </a:cubicBezTo>
                    <a:close/>
                    <a:moveTo>
                      <a:pt x="95" y="111"/>
                    </a:moveTo>
                    <a:lnTo>
                      <a:pt x="95" y="111"/>
                    </a:lnTo>
                    <a:cubicBezTo>
                      <a:pt x="64" y="178"/>
                      <a:pt x="34" y="272"/>
                      <a:pt x="34" y="367"/>
                    </a:cubicBezTo>
                    <a:cubicBezTo>
                      <a:pt x="0" y="734"/>
                      <a:pt x="34" y="1068"/>
                      <a:pt x="100" y="1435"/>
                    </a:cubicBezTo>
                    <a:cubicBezTo>
                      <a:pt x="234" y="1935"/>
                      <a:pt x="434" y="2435"/>
                      <a:pt x="701" y="2902"/>
                    </a:cubicBezTo>
                    <a:cubicBezTo>
                      <a:pt x="1034" y="3436"/>
                      <a:pt x="1435" y="3937"/>
                      <a:pt x="1868" y="4404"/>
                    </a:cubicBezTo>
                    <a:cubicBezTo>
                      <a:pt x="2335" y="4937"/>
                      <a:pt x="2769" y="5404"/>
                      <a:pt x="3136" y="5871"/>
                    </a:cubicBezTo>
                    <a:cubicBezTo>
                      <a:pt x="3436" y="6305"/>
                      <a:pt x="3703" y="6739"/>
                      <a:pt x="3903" y="7239"/>
                    </a:cubicBezTo>
                    <a:cubicBezTo>
                      <a:pt x="4070" y="7539"/>
                      <a:pt x="4170" y="7906"/>
                      <a:pt x="4203" y="8240"/>
                    </a:cubicBezTo>
                    <a:cubicBezTo>
                      <a:pt x="4237" y="8473"/>
                      <a:pt x="4237" y="8640"/>
                      <a:pt x="4237" y="8640"/>
                    </a:cubicBezTo>
                    <a:cubicBezTo>
                      <a:pt x="4237" y="8573"/>
                      <a:pt x="4237" y="8540"/>
                      <a:pt x="4237" y="8540"/>
                    </a:cubicBezTo>
                    <a:cubicBezTo>
                      <a:pt x="4237" y="8440"/>
                      <a:pt x="4237" y="8340"/>
                      <a:pt x="4237" y="8240"/>
                    </a:cubicBezTo>
                    <a:cubicBezTo>
                      <a:pt x="4203" y="7873"/>
                      <a:pt x="4103" y="7539"/>
                      <a:pt x="3970" y="7206"/>
                    </a:cubicBezTo>
                    <a:cubicBezTo>
                      <a:pt x="3770" y="6705"/>
                      <a:pt x="3503" y="6272"/>
                      <a:pt x="3169" y="5838"/>
                    </a:cubicBezTo>
                    <a:cubicBezTo>
                      <a:pt x="2802" y="5371"/>
                      <a:pt x="2369" y="4871"/>
                      <a:pt x="1935" y="4370"/>
                    </a:cubicBezTo>
                    <a:cubicBezTo>
                      <a:pt x="1501" y="3903"/>
                      <a:pt x="1101" y="3403"/>
                      <a:pt x="767" y="2869"/>
                    </a:cubicBezTo>
                    <a:cubicBezTo>
                      <a:pt x="467" y="2402"/>
                      <a:pt x="267" y="1935"/>
                      <a:pt x="167" y="1435"/>
                    </a:cubicBezTo>
                    <a:cubicBezTo>
                      <a:pt x="67" y="1068"/>
                      <a:pt x="34" y="734"/>
                      <a:pt x="67" y="367"/>
                    </a:cubicBezTo>
                    <a:cubicBezTo>
                      <a:pt x="82" y="260"/>
                      <a:pt x="91" y="173"/>
                      <a:pt x="95" y="11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603" name="Google Shape;603;p33"/>
              <p:cNvSpPr/>
              <p:nvPr/>
            </p:nvSpPr>
            <p:spPr>
              <a:xfrm>
                <a:off x="5187869" y="2203352"/>
                <a:ext cx="36257" cy="256546"/>
              </a:xfrm>
              <a:custGeom>
                <a:avLst/>
                <a:gdLst/>
                <a:ahLst/>
                <a:cxnLst/>
                <a:rect l="l" t="t" r="r" b="b"/>
                <a:pathLst>
                  <a:path w="1702" h="12043" extrusionOk="0">
                    <a:moveTo>
                      <a:pt x="635" y="0"/>
                    </a:moveTo>
                    <a:lnTo>
                      <a:pt x="601" y="34"/>
                    </a:lnTo>
                    <a:lnTo>
                      <a:pt x="568" y="134"/>
                    </a:lnTo>
                    <a:cubicBezTo>
                      <a:pt x="534" y="234"/>
                      <a:pt x="501" y="334"/>
                      <a:pt x="468" y="467"/>
                    </a:cubicBezTo>
                    <a:cubicBezTo>
                      <a:pt x="334" y="901"/>
                      <a:pt x="268" y="1335"/>
                      <a:pt x="234" y="1802"/>
                    </a:cubicBezTo>
                    <a:cubicBezTo>
                      <a:pt x="134" y="2903"/>
                      <a:pt x="368" y="4470"/>
                      <a:pt x="101" y="6205"/>
                    </a:cubicBezTo>
                    <a:cubicBezTo>
                      <a:pt x="67" y="6605"/>
                      <a:pt x="1" y="7039"/>
                      <a:pt x="1" y="7439"/>
                    </a:cubicBezTo>
                    <a:cubicBezTo>
                      <a:pt x="1" y="7839"/>
                      <a:pt x="1" y="8240"/>
                      <a:pt x="67" y="8607"/>
                    </a:cubicBezTo>
                    <a:cubicBezTo>
                      <a:pt x="234" y="9274"/>
                      <a:pt x="434" y="9908"/>
                      <a:pt x="768" y="10475"/>
                    </a:cubicBezTo>
                    <a:cubicBezTo>
                      <a:pt x="1001" y="10975"/>
                      <a:pt x="1268" y="11375"/>
                      <a:pt x="1435" y="11642"/>
                    </a:cubicBezTo>
                    <a:lnTo>
                      <a:pt x="1635" y="11942"/>
                    </a:lnTo>
                    <a:lnTo>
                      <a:pt x="1669" y="12009"/>
                    </a:lnTo>
                    <a:lnTo>
                      <a:pt x="1702" y="12042"/>
                    </a:lnTo>
                    <a:lnTo>
                      <a:pt x="1702" y="12009"/>
                    </a:lnTo>
                    <a:lnTo>
                      <a:pt x="1669" y="11942"/>
                    </a:lnTo>
                    <a:lnTo>
                      <a:pt x="1468" y="11609"/>
                    </a:lnTo>
                    <a:cubicBezTo>
                      <a:pt x="1302" y="11342"/>
                      <a:pt x="1068" y="10975"/>
                      <a:pt x="801" y="10441"/>
                    </a:cubicBezTo>
                    <a:cubicBezTo>
                      <a:pt x="501" y="9874"/>
                      <a:pt x="301" y="9240"/>
                      <a:pt x="168" y="8607"/>
                    </a:cubicBezTo>
                    <a:cubicBezTo>
                      <a:pt x="67" y="7806"/>
                      <a:pt x="67" y="6972"/>
                      <a:pt x="201" y="6205"/>
                    </a:cubicBezTo>
                    <a:cubicBezTo>
                      <a:pt x="234" y="5771"/>
                      <a:pt x="301" y="5338"/>
                      <a:pt x="301" y="4937"/>
                    </a:cubicBezTo>
                    <a:lnTo>
                      <a:pt x="301" y="3770"/>
                    </a:lnTo>
                    <a:cubicBezTo>
                      <a:pt x="301" y="3036"/>
                      <a:pt x="268" y="2369"/>
                      <a:pt x="301" y="1802"/>
                    </a:cubicBezTo>
                    <a:cubicBezTo>
                      <a:pt x="334" y="1335"/>
                      <a:pt x="401" y="901"/>
                      <a:pt x="501" y="467"/>
                    </a:cubicBezTo>
                    <a:cubicBezTo>
                      <a:pt x="534" y="334"/>
                      <a:pt x="568" y="201"/>
                      <a:pt x="601" y="134"/>
                    </a:cubicBezTo>
                    <a:lnTo>
                      <a:pt x="635" y="34"/>
                    </a:lnTo>
                    <a:cubicBezTo>
                      <a:pt x="635" y="34"/>
                      <a:pt x="635" y="0"/>
                      <a:pt x="635"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604" name="Google Shape;604;p33"/>
              <p:cNvSpPr/>
              <p:nvPr/>
            </p:nvSpPr>
            <p:spPr>
              <a:xfrm>
                <a:off x="4962593" y="3111570"/>
                <a:ext cx="476111" cy="276443"/>
              </a:xfrm>
              <a:custGeom>
                <a:avLst/>
                <a:gdLst/>
                <a:ahLst/>
                <a:cxnLst/>
                <a:rect l="l" t="t" r="r" b="b"/>
                <a:pathLst>
                  <a:path w="22350" h="12977" extrusionOk="0">
                    <a:moveTo>
                      <a:pt x="1568" y="11809"/>
                    </a:moveTo>
                    <a:lnTo>
                      <a:pt x="1602" y="11809"/>
                    </a:lnTo>
                    <a:lnTo>
                      <a:pt x="1602" y="11809"/>
                    </a:lnTo>
                    <a:cubicBezTo>
                      <a:pt x="1502" y="11609"/>
                      <a:pt x="1" y="8474"/>
                      <a:pt x="1335" y="7707"/>
                    </a:cubicBezTo>
                    <a:cubicBezTo>
                      <a:pt x="2702" y="6939"/>
                      <a:pt x="4904" y="8307"/>
                      <a:pt x="4904" y="8307"/>
                    </a:cubicBezTo>
                    <a:cubicBezTo>
                      <a:pt x="4904" y="8307"/>
                      <a:pt x="3336" y="2269"/>
                      <a:pt x="6972" y="1135"/>
                    </a:cubicBezTo>
                    <a:cubicBezTo>
                      <a:pt x="10608" y="1"/>
                      <a:pt x="13510" y="7006"/>
                      <a:pt x="13510" y="7006"/>
                    </a:cubicBezTo>
                    <a:cubicBezTo>
                      <a:pt x="13510" y="7006"/>
                      <a:pt x="15145" y="4738"/>
                      <a:pt x="15979" y="8440"/>
                    </a:cubicBezTo>
                    <a:cubicBezTo>
                      <a:pt x="15979" y="8440"/>
                      <a:pt x="20348" y="6739"/>
                      <a:pt x="20915" y="11976"/>
                    </a:cubicBezTo>
                    <a:cubicBezTo>
                      <a:pt x="20915" y="11976"/>
                      <a:pt x="22350" y="10942"/>
                      <a:pt x="22250" y="12377"/>
                    </a:cubicBezTo>
                    <a:lnTo>
                      <a:pt x="22216" y="12610"/>
                    </a:lnTo>
                    <a:lnTo>
                      <a:pt x="1535" y="12977"/>
                    </a:lnTo>
                    <a:cubicBezTo>
                      <a:pt x="1535" y="12977"/>
                      <a:pt x="534" y="11809"/>
                      <a:pt x="1568" y="11809"/>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grpSp>
      </p:grpSp>
      <p:sp>
        <p:nvSpPr>
          <p:cNvPr id="7" name="TextBox 6">
            <a:extLst>
              <a:ext uri="{FF2B5EF4-FFF2-40B4-BE49-F238E27FC236}">
                <a16:creationId xmlns:a16="http://schemas.microsoft.com/office/drawing/2014/main" id="{10AAFF6C-1B73-E22E-EBA0-53F45B2C455B}"/>
              </a:ext>
            </a:extLst>
          </p:cNvPr>
          <p:cNvSpPr txBox="1"/>
          <p:nvPr/>
        </p:nvSpPr>
        <p:spPr>
          <a:xfrm>
            <a:off x="979412" y="5134958"/>
            <a:ext cx="10065833" cy="3211007"/>
          </a:xfrm>
          <a:prstGeom prst="rect">
            <a:avLst/>
          </a:prstGeom>
          <a:noFill/>
        </p:spPr>
        <p:txBody>
          <a:bodyPr wrap="square" rtlCol="0">
            <a:spAutoFit/>
          </a:bodyPr>
          <a:lstStyle/>
          <a:p>
            <a:pPr algn="ctr">
              <a:lnSpc>
                <a:spcPct val="150000"/>
              </a:lnSpc>
            </a:pPr>
            <a:r>
              <a:rPr lang="en-US" sz="7200" b="1" dirty="0">
                <a:solidFill>
                  <a:schemeClr val="tx2">
                    <a:lumMod val="25000"/>
                  </a:schemeClr>
                </a:solidFill>
                <a:latin typeface="Arial" panose="020B0604020202020204" pitchFamily="34" charset="0"/>
                <a:cs typeface="Arial" panose="020B0604020202020204" pitchFamily="34" charset="0"/>
              </a:rPr>
              <a:t>LỰA CHỌN CÂU ĐƠN – CÂU GHÉP</a:t>
            </a:r>
          </a:p>
        </p:txBody>
      </p:sp>
      <p:pic>
        <p:nvPicPr>
          <p:cNvPr id="2" name="Google Shape;272;p5">
            <a:extLst>
              <a:ext uri="{FF2B5EF4-FFF2-40B4-BE49-F238E27FC236}">
                <a16:creationId xmlns:a16="http://schemas.microsoft.com/office/drawing/2014/main" id="{069F2933-B0ED-FF2E-64BB-7CFA8A048691}"/>
              </a:ext>
            </a:extLst>
          </p:cNvPr>
          <p:cNvPicPr preferRelativeResize="0"/>
          <p:nvPr/>
        </p:nvPicPr>
        <p:blipFill rotWithShape="1">
          <a:blip r:embed="rId3">
            <a:alphaModFix/>
          </a:blip>
          <a:srcRect/>
          <a:stretch/>
        </p:blipFill>
        <p:spPr>
          <a:xfrm>
            <a:off x="423559" y="9142588"/>
            <a:ext cx="3569098" cy="757144"/>
          </a:xfrm>
          <a:prstGeom prst="rect">
            <a:avLst/>
          </a:prstGeom>
          <a:noFill/>
          <a:ln>
            <a:noFill/>
          </a:ln>
        </p:spPr>
      </p:pic>
      <p:grpSp>
        <p:nvGrpSpPr>
          <p:cNvPr id="3" name="Group 2">
            <a:extLst>
              <a:ext uri="{FF2B5EF4-FFF2-40B4-BE49-F238E27FC236}">
                <a16:creationId xmlns:a16="http://schemas.microsoft.com/office/drawing/2014/main" id="{E0A04F4F-9CFE-452B-51CB-AB363BBCD1B8}"/>
              </a:ext>
            </a:extLst>
          </p:cNvPr>
          <p:cNvGrpSpPr/>
          <p:nvPr/>
        </p:nvGrpSpPr>
        <p:grpSpPr>
          <a:xfrm>
            <a:off x="4530262" y="2216711"/>
            <a:ext cx="3529925" cy="2795490"/>
            <a:chOff x="1600200" y="1722027"/>
            <a:chExt cx="3529925" cy="2795490"/>
          </a:xfrm>
        </p:grpSpPr>
        <p:pic>
          <p:nvPicPr>
            <p:cNvPr id="4" name="Picture 3">
              <a:extLst>
                <a:ext uri="{FF2B5EF4-FFF2-40B4-BE49-F238E27FC236}">
                  <a16:creationId xmlns:a16="http://schemas.microsoft.com/office/drawing/2014/main" id="{890E20AA-D002-7652-85F7-B10E31FB8C36}"/>
                </a:ext>
              </a:extLst>
            </p:cNvPr>
            <p:cNvPicPr>
              <a:picLocks noChangeAspect="1"/>
            </p:cNvPicPr>
            <p:nvPr/>
          </p:nvPicPr>
          <p:blipFill>
            <a:blip r:embed="rId4">
              <a:extLst>
                <a:ext uri="{28A0092B-C50C-407E-A947-70E740481C1C}">
                  <a14:useLocalDpi xmlns:a14="http://schemas.microsoft.com/office/drawing/2010/main" val="0"/>
                </a:ext>
              </a:extLst>
            </a:blip>
            <a:srcRect l="3192" t="4301" r="77503" b="68521"/>
            <a:stretch/>
          </p:blipFill>
          <p:spPr>
            <a:xfrm>
              <a:off x="1600200" y="1722027"/>
              <a:ext cx="3529925" cy="2795490"/>
            </a:xfrm>
            <a:prstGeom prst="rect">
              <a:avLst/>
            </a:prstGeom>
          </p:spPr>
        </p:pic>
        <p:sp>
          <p:nvSpPr>
            <p:cNvPr id="5" name="TextBox 4">
              <a:extLst>
                <a:ext uri="{FF2B5EF4-FFF2-40B4-BE49-F238E27FC236}">
                  <a16:creationId xmlns:a16="http://schemas.microsoft.com/office/drawing/2014/main" id="{24A90420-5636-6FDE-3341-F1CFD011D467}"/>
                </a:ext>
              </a:extLst>
            </p:cNvPr>
            <p:cNvSpPr txBox="1"/>
            <p:nvPr/>
          </p:nvSpPr>
          <p:spPr>
            <a:xfrm>
              <a:off x="2533828" y="2512479"/>
              <a:ext cx="1536530" cy="1446550"/>
            </a:xfrm>
            <a:prstGeom prst="rect">
              <a:avLst/>
            </a:prstGeom>
            <a:noFill/>
          </p:spPr>
          <p:txBody>
            <a:bodyPr wrap="square" rtlCol="0">
              <a:spAutoFit/>
            </a:bodyPr>
            <a:lstStyle/>
            <a:p>
              <a:r>
                <a:rPr lang="en-US" sz="8800" b="1" dirty="0">
                  <a:latin typeface="Arial" panose="020B0604020202020204" pitchFamily="34" charset="0"/>
                  <a:cs typeface="Arial" panose="020B0604020202020204" pitchFamily="34" charset="0"/>
                </a:rPr>
                <a:t>01</a:t>
              </a:r>
            </a:p>
          </p:txBody>
        </p:sp>
      </p:grpSp>
    </p:spTree>
  </p:cSld>
  <p:clrMapOvr>
    <a:masterClrMapping/>
  </p:clrMapOvr>
  <p:transition spd="med">
    <p:circl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2" name="TextBox 11">
            <a:extLst>
              <a:ext uri="{FF2B5EF4-FFF2-40B4-BE49-F238E27FC236}">
                <a16:creationId xmlns:a16="http://schemas.microsoft.com/office/drawing/2014/main" id="{4AEC5FA1-A654-1AED-EA87-5DE4FFD4738C}"/>
              </a:ext>
            </a:extLst>
          </p:cNvPr>
          <p:cNvSpPr txBox="1"/>
          <p:nvPr/>
        </p:nvSpPr>
        <p:spPr>
          <a:xfrm>
            <a:off x="5600617" y="771662"/>
            <a:ext cx="7086766" cy="769441"/>
          </a:xfrm>
          <a:prstGeom prst="rect">
            <a:avLst/>
          </a:prstGeom>
          <a:noFill/>
        </p:spPr>
        <p:txBody>
          <a:bodyPr wrap="square" rtlCol="0">
            <a:spAutoFit/>
          </a:bodyPr>
          <a:lstStyle/>
          <a:p>
            <a:pPr algn="ctr"/>
            <a:r>
              <a:rPr lang="en-US" sz="4400" b="1" dirty="0">
                <a:solidFill>
                  <a:schemeClr val="tx2">
                    <a:lumMod val="25000"/>
                  </a:schemeClr>
                </a:solidFill>
                <a:latin typeface="Arial" panose="020B0604020202020204" pitchFamily="34" charset="0"/>
                <a:cs typeface="Arial" panose="020B0604020202020204" pitchFamily="34" charset="0"/>
              </a:rPr>
              <a:t>HOẠT ĐỘNG CÁ NHÂN</a:t>
            </a:r>
          </a:p>
        </p:txBody>
      </p:sp>
      <p:grpSp>
        <p:nvGrpSpPr>
          <p:cNvPr id="1106" name="Google Shape;1106;p39"/>
          <p:cNvGrpSpPr/>
          <p:nvPr/>
        </p:nvGrpSpPr>
        <p:grpSpPr>
          <a:xfrm>
            <a:off x="-525443" y="8865634"/>
            <a:ext cx="6299870" cy="1651248"/>
            <a:chOff x="6639119" y="3749800"/>
            <a:chExt cx="3149935" cy="825624"/>
          </a:xfrm>
        </p:grpSpPr>
        <p:sp>
          <p:nvSpPr>
            <p:cNvPr id="1107" name="Google Shape;1107;p39"/>
            <p:cNvSpPr/>
            <p:nvPr/>
          </p:nvSpPr>
          <p:spPr>
            <a:xfrm>
              <a:off x="6976450" y="4227159"/>
              <a:ext cx="106567" cy="189571"/>
            </a:xfrm>
            <a:custGeom>
              <a:avLst/>
              <a:gdLst/>
              <a:ahLst/>
              <a:cxnLst/>
              <a:rect l="l" t="t" r="r" b="b"/>
              <a:pathLst>
                <a:path w="3050" h="5426" extrusionOk="0">
                  <a:moveTo>
                    <a:pt x="1" y="1"/>
                  </a:moveTo>
                  <a:lnTo>
                    <a:pt x="73" y="5425"/>
                  </a:lnTo>
                  <a:lnTo>
                    <a:pt x="3049" y="5425"/>
                  </a:lnTo>
                  <a:lnTo>
                    <a:pt x="2953" y="1"/>
                  </a:lnTo>
                  <a:close/>
                </a:path>
              </a:pathLst>
            </a:custGeom>
            <a:solidFill>
              <a:schemeClr val="accent6"/>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08" name="Google Shape;1108;p39"/>
            <p:cNvSpPr/>
            <p:nvPr/>
          </p:nvSpPr>
          <p:spPr>
            <a:xfrm>
              <a:off x="6978127" y="4265570"/>
              <a:ext cx="95666" cy="3249"/>
            </a:xfrm>
            <a:custGeom>
              <a:avLst/>
              <a:gdLst/>
              <a:ahLst/>
              <a:cxnLst/>
              <a:rect l="l" t="t" r="r" b="b"/>
              <a:pathLst>
                <a:path w="2738" h="93" extrusionOk="0">
                  <a:moveTo>
                    <a:pt x="968" y="1"/>
                  </a:moveTo>
                  <a:cubicBezTo>
                    <a:pt x="646" y="1"/>
                    <a:pt x="323" y="18"/>
                    <a:pt x="1" y="35"/>
                  </a:cubicBezTo>
                  <a:cubicBezTo>
                    <a:pt x="335" y="70"/>
                    <a:pt x="669" y="92"/>
                    <a:pt x="1002" y="92"/>
                  </a:cubicBezTo>
                  <a:cubicBezTo>
                    <a:pt x="1125" y="92"/>
                    <a:pt x="1247" y="89"/>
                    <a:pt x="1369" y="83"/>
                  </a:cubicBezTo>
                  <a:cubicBezTo>
                    <a:pt x="1491" y="89"/>
                    <a:pt x="1613" y="92"/>
                    <a:pt x="1736" y="92"/>
                  </a:cubicBezTo>
                  <a:cubicBezTo>
                    <a:pt x="2069" y="92"/>
                    <a:pt x="2403" y="70"/>
                    <a:pt x="2737" y="35"/>
                  </a:cubicBezTo>
                  <a:cubicBezTo>
                    <a:pt x="2415" y="18"/>
                    <a:pt x="2092" y="1"/>
                    <a:pt x="1770" y="1"/>
                  </a:cubicBezTo>
                  <a:cubicBezTo>
                    <a:pt x="1636" y="1"/>
                    <a:pt x="1503" y="4"/>
                    <a:pt x="1369" y="11"/>
                  </a:cubicBezTo>
                  <a:cubicBezTo>
                    <a:pt x="1235" y="4"/>
                    <a:pt x="1102" y="1"/>
                    <a:pt x="968" y="1"/>
                  </a:cubicBezTo>
                  <a:close/>
                </a:path>
              </a:pathLst>
            </a:custGeom>
            <a:solidFill>
              <a:schemeClr val="dk1"/>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09" name="Google Shape;1109;p39"/>
            <p:cNvSpPr/>
            <p:nvPr/>
          </p:nvSpPr>
          <p:spPr>
            <a:xfrm>
              <a:off x="6978127" y="4294429"/>
              <a:ext cx="95666" cy="3738"/>
            </a:xfrm>
            <a:custGeom>
              <a:avLst/>
              <a:gdLst/>
              <a:ahLst/>
              <a:cxnLst/>
              <a:rect l="l" t="t" r="r" b="b"/>
              <a:pathLst>
                <a:path w="2738" h="107" extrusionOk="0">
                  <a:moveTo>
                    <a:pt x="1369" y="1"/>
                  </a:moveTo>
                  <a:cubicBezTo>
                    <a:pt x="913" y="1"/>
                    <a:pt x="457" y="1"/>
                    <a:pt x="1" y="49"/>
                  </a:cubicBezTo>
                  <a:cubicBezTo>
                    <a:pt x="335" y="84"/>
                    <a:pt x="669" y="106"/>
                    <a:pt x="1002" y="106"/>
                  </a:cubicBezTo>
                  <a:cubicBezTo>
                    <a:pt x="1125" y="106"/>
                    <a:pt x="1247" y="103"/>
                    <a:pt x="1369" y="97"/>
                  </a:cubicBezTo>
                  <a:cubicBezTo>
                    <a:pt x="1491" y="103"/>
                    <a:pt x="1613" y="106"/>
                    <a:pt x="1736" y="106"/>
                  </a:cubicBezTo>
                  <a:cubicBezTo>
                    <a:pt x="2069" y="106"/>
                    <a:pt x="2403" y="84"/>
                    <a:pt x="2737" y="49"/>
                  </a:cubicBezTo>
                  <a:cubicBezTo>
                    <a:pt x="2281" y="1"/>
                    <a:pt x="1825" y="1"/>
                    <a:pt x="1369" y="1"/>
                  </a:cubicBezTo>
                  <a:close/>
                </a:path>
              </a:pathLst>
            </a:custGeom>
            <a:solidFill>
              <a:schemeClr val="dk1"/>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10" name="Google Shape;1110;p39"/>
            <p:cNvSpPr/>
            <p:nvPr/>
          </p:nvSpPr>
          <p:spPr>
            <a:xfrm>
              <a:off x="6978127" y="4323776"/>
              <a:ext cx="95666" cy="3738"/>
            </a:xfrm>
            <a:custGeom>
              <a:avLst/>
              <a:gdLst/>
              <a:ahLst/>
              <a:cxnLst/>
              <a:rect l="l" t="t" r="r" b="b"/>
              <a:pathLst>
                <a:path w="2738" h="107" extrusionOk="0">
                  <a:moveTo>
                    <a:pt x="1369" y="1"/>
                  </a:moveTo>
                  <a:cubicBezTo>
                    <a:pt x="913" y="1"/>
                    <a:pt x="457" y="1"/>
                    <a:pt x="1" y="49"/>
                  </a:cubicBezTo>
                  <a:cubicBezTo>
                    <a:pt x="335" y="84"/>
                    <a:pt x="669" y="106"/>
                    <a:pt x="1002" y="106"/>
                  </a:cubicBezTo>
                  <a:cubicBezTo>
                    <a:pt x="1125" y="106"/>
                    <a:pt x="1247" y="103"/>
                    <a:pt x="1369" y="97"/>
                  </a:cubicBezTo>
                  <a:cubicBezTo>
                    <a:pt x="1491" y="103"/>
                    <a:pt x="1613" y="106"/>
                    <a:pt x="1736" y="106"/>
                  </a:cubicBezTo>
                  <a:cubicBezTo>
                    <a:pt x="2069" y="106"/>
                    <a:pt x="2403" y="84"/>
                    <a:pt x="2737" y="49"/>
                  </a:cubicBezTo>
                  <a:cubicBezTo>
                    <a:pt x="2281" y="1"/>
                    <a:pt x="1825" y="1"/>
                    <a:pt x="1369" y="1"/>
                  </a:cubicBezTo>
                  <a:close/>
                </a:path>
              </a:pathLst>
            </a:custGeom>
            <a:solidFill>
              <a:schemeClr val="dk1"/>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11" name="Google Shape;1111;p39"/>
            <p:cNvSpPr/>
            <p:nvPr/>
          </p:nvSpPr>
          <p:spPr>
            <a:xfrm>
              <a:off x="6978127" y="4353648"/>
              <a:ext cx="95666" cy="3703"/>
            </a:xfrm>
            <a:custGeom>
              <a:avLst/>
              <a:gdLst/>
              <a:ahLst/>
              <a:cxnLst/>
              <a:rect l="l" t="t" r="r" b="b"/>
              <a:pathLst>
                <a:path w="2738" h="106" extrusionOk="0">
                  <a:moveTo>
                    <a:pt x="1002" y="1"/>
                  </a:moveTo>
                  <a:cubicBezTo>
                    <a:pt x="669" y="1"/>
                    <a:pt x="335" y="23"/>
                    <a:pt x="1" y="58"/>
                  </a:cubicBezTo>
                  <a:cubicBezTo>
                    <a:pt x="457" y="106"/>
                    <a:pt x="913" y="106"/>
                    <a:pt x="1369" y="106"/>
                  </a:cubicBezTo>
                  <a:cubicBezTo>
                    <a:pt x="1825" y="106"/>
                    <a:pt x="2281" y="106"/>
                    <a:pt x="2737" y="58"/>
                  </a:cubicBezTo>
                  <a:cubicBezTo>
                    <a:pt x="2403" y="23"/>
                    <a:pt x="2069" y="1"/>
                    <a:pt x="1736" y="1"/>
                  </a:cubicBezTo>
                  <a:cubicBezTo>
                    <a:pt x="1613" y="1"/>
                    <a:pt x="1491" y="4"/>
                    <a:pt x="1369" y="10"/>
                  </a:cubicBezTo>
                  <a:cubicBezTo>
                    <a:pt x="1247" y="4"/>
                    <a:pt x="1125" y="1"/>
                    <a:pt x="1002" y="1"/>
                  </a:cubicBezTo>
                  <a:close/>
                </a:path>
              </a:pathLst>
            </a:custGeom>
            <a:solidFill>
              <a:schemeClr val="dk1"/>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12" name="Google Shape;1112;p39"/>
            <p:cNvSpPr/>
            <p:nvPr/>
          </p:nvSpPr>
          <p:spPr>
            <a:xfrm>
              <a:off x="8473225" y="4266691"/>
              <a:ext cx="123965" cy="66212"/>
            </a:xfrm>
            <a:custGeom>
              <a:avLst/>
              <a:gdLst/>
              <a:ahLst/>
              <a:cxnLst/>
              <a:rect l="l" t="t" r="r" b="b"/>
              <a:pathLst>
                <a:path w="3986" h="2129" extrusionOk="0">
                  <a:moveTo>
                    <a:pt x="2558" y="0"/>
                  </a:moveTo>
                  <a:cubicBezTo>
                    <a:pt x="1318" y="0"/>
                    <a:pt x="237" y="881"/>
                    <a:pt x="1" y="2126"/>
                  </a:cubicBezTo>
                  <a:lnTo>
                    <a:pt x="97" y="2102"/>
                  </a:lnTo>
                  <a:cubicBezTo>
                    <a:pt x="257" y="2120"/>
                    <a:pt x="417" y="2129"/>
                    <a:pt x="577" y="2129"/>
                  </a:cubicBezTo>
                  <a:cubicBezTo>
                    <a:pt x="1899" y="2129"/>
                    <a:pt x="3171" y="1517"/>
                    <a:pt x="3985" y="446"/>
                  </a:cubicBezTo>
                  <a:cubicBezTo>
                    <a:pt x="3697" y="254"/>
                    <a:pt x="3361" y="110"/>
                    <a:pt x="3001" y="38"/>
                  </a:cubicBezTo>
                  <a:cubicBezTo>
                    <a:pt x="2852" y="12"/>
                    <a:pt x="2704" y="0"/>
                    <a:pt x="2558" y="0"/>
                  </a:cubicBezTo>
                  <a:close/>
                </a:path>
              </a:pathLst>
            </a:custGeom>
            <a:solidFill>
              <a:schemeClr val="accent2"/>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13" name="Google Shape;1113;p39"/>
            <p:cNvSpPr/>
            <p:nvPr/>
          </p:nvSpPr>
          <p:spPr>
            <a:xfrm>
              <a:off x="8417988" y="4342483"/>
              <a:ext cx="82882" cy="104558"/>
            </a:xfrm>
            <a:custGeom>
              <a:avLst/>
              <a:gdLst/>
              <a:ahLst/>
              <a:cxnLst/>
              <a:rect l="l" t="t" r="r" b="b"/>
              <a:pathLst>
                <a:path w="2665" h="3362" extrusionOk="0">
                  <a:moveTo>
                    <a:pt x="2353" y="1"/>
                  </a:moveTo>
                  <a:cubicBezTo>
                    <a:pt x="937" y="481"/>
                    <a:pt x="1" y="1873"/>
                    <a:pt x="97" y="3361"/>
                  </a:cubicBezTo>
                  <a:cubicBezTo>
                    <a:pt x="793" y="3145"/>
                    <a:pt x="1441" y="2761"/>
                    <a:pt x="1993" y="2257"/>
                  </a:cubicBezTo>
                  <a:cubicBezTo>
                    <a:pt x="2521" y="1705"/>
                    <a:pt x="2665" y="889"/>
                    <a:pt x="2353" y="193"/>
                  </a:cubicBezTo>
                  <a:lnTo>
                    <a:pt x="2353" y="1"/>
                  </a:lnTo>
                  <a:close/>
                </a:path>
              </a:pathLst>
            </a:custGeom>
            <a:solidFill>
              <a:schemeClr val="accent2"/>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14" name="Google Shape;1114;p39"/>
            <p:cNvSpPr/>
            <p:nvPr/>
          </p:nvSpPr>
          <p:spPr>
            <a:xfrm>
              <a:off x="8314979" y="4244579"/>
              <a:ext cx="120948" cy="71872"/>
            </a:xfrm>
            <a:custGeom>
              <a:avLst/>
              <a:gdLst/>
              <a:ahLst/>
              <a:cxnLst/>
              <a:rect l="l" t="t" r="r" b="b"/>
              <a:pathLst>
                <a:path w="3889" h="2311" extrusionOk="0">
                  <a:moveTo>
                    <a:pt x="3889" y="269"/>
                  </a:moveTo>
                  <a:cubicBezTo>
                    <a:pt x="3869" y="331"/>
                    <a:pt x="3847" y="392"/>
                    <a:pt x="3824" y="452"/>
                  </a:cubicBezTo>
                  <a:lnTo>
                    <a:pt x="3824" y="452"/>
                  </a:lnTo>
                  <a:cubicBezTo>
                    <a:pt x="3846" y="470"/>
                    <a:pt x="3867" y="489"/>
                    <a:pt x="3889" y="509"/>
                  </a:cubicBezTo>
                  <a:lnTo>
                    <a:pt x="3889" y="269"/>
                  </a:lnTo>
                  <a:close/>
                  <a:moveTo>
                    <a:pt x="2584" y="0"/>
                  </a:moveTo>
                  <a:cubicBezTo>
                    <a:pt x="2247" y="0"/>
                    <a:pt x="1909" y="89"/>
                    <a:pt x="1608" y="269"/>
                  </a:cubicBezTo>
                  <a:cubicBezTo>
                    <a:pt x="888" y="701"/>
                    <a:pt x="336" y="1349"/>
                    <a:pt x="0" y="2117"/>
                  </a:cubicBezTo>
                  <a:lnTo>
                    <a:pt x="120" y="2141"/>
                  </a:lnTo>
                  <a:cubicBezTo>
                    <a:pt x="445" y="2256"/>
                    <a:pt x="777" y="2311"/>
                    <a:pt x="1102" y="2311"/>
                  </a:cubicBezTo>
                  <a:cubicBezTo>
                    <a:pt x="2277" y="2311"/>
                    <a:pt x="3375" y="1599"/>
                    <a:pt x="3824" y="452"/>
                  </a:cubicBezTo>
                  <a:lnTo>
                    <a:pt x="3824" y="452"/>
                  </a:lnTo>
                  <a:cubicBezTo>
                    <a:pt x="3470" y="153"/>
                    <a:pt x="3027" y="0"/>
                    <a:pt x="2584" y="0"/>
                  </a:cubicBezTo>
                  <a:close/>
                </a:path>
              </a:pathLst>
            </a:custGeom>
            <a:solidFill>
              <a:schemeClr val="accent2"/>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15" name="Google Shape;1115;p39"/>
            <p:cNvSpPr/>
            <p:nvPr/>
          </p:nvSpPr>
          <p:spPr>
            <a:xfrm>
              <a:off x="8442621" y="4198488"/>
              <a:ext cx="115008" cy="51937"/>
            </a:xfrm>
            <a:custGeom>
              <a:avLst/>
              <a:gdLst/>
              <a:ahLst/>
              <a:cxnLst/>
              <a:rect l="l" t="t" r="r" b="b"/>
              <a:pathLst>
                <a:path w="3698" h="1670" extrusionOk="0">
                  <a:moveTo>
                    <a:pt x="1569" y="1"/>
                  </a:moveTo>
                  <a:cubicBezTo>
                    <a:pt x="986" y="1"/>
                    <a:pt x="445" y="284"/>
                    <a:pt x="122" y="753"/>
                  </a:cubicBezTo>
                  <a:lnTo>
                    <a:pt x="122" y="753"/>
                  </a:lnTo>
                  <a:cubicBezTo>
                    <a:pt x="105" y="734"/>
                    <a:pt x="89" y="714"/>
                    <a:pt x="73" y="695"/>
                  </a:cubicBezTo>
                  <a:lnTo>
                    <a:pt x="1" y="959"/>
                  </a:lnTo>
                  <a:cubicBezTo>
                    <a:pt x="37" y="887"/>
                    <a:pt x="77" y="818"/>
                    <a:pt x="122" y="753"/>
                  </a:cubicBezTo>
                  <a:lnTo>
                    <a:pt x="122" y="753"/>
                  </a:lnTo>
                  <a:cubicBezTo>
                    <a:pt x="645" y="1353"/>
                    <a:pt x="1390" y="1669"/>
                    <a:pt x="2144" y="1669"/>
                  </a:cubicBezTo>
                  <a:cubicBezTo>
                    <a:pt x="2683" y="1669"/>
                    <a:pt x="3226" y="1508"/>
                    <a:pt x="3697" y="1175"/>
                  </a:cubicBezTo>
                  <a:cubicBezTo>
                    <a:pt x="3241" y="575"/>
                    <a:pt x="2569" y="167"/>
                    <a:pt x="1849" y="23"/>
                  </a:cubicBezTo>
                  <a:cubicBezTo>
                    <a:pt x="1755" y="8"/>
                    <a:pt x="1661" y="1"/>
                    <a:pt x="1569" y="1"/>
                  </a:cubicBezTo>
                  <a:close/>
                </a:path>
              </a:pathLst>
            </a:custGeom>
            <a:solidFill>
              <a:schemeClr val="accent2"/>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16" name="Google Shape;1116;p39"/>
            <p:cNvSpPr/>
            <p:nvPr/>
          </p:nvSpPr>
          <p:spPr>
            <a:xfrm>
              <a:off x="8441874" y="4437309"/>
              <a:ext cx="87391" cy="138115"/>
            </a:xfrm>
            <a:custGeom>
              <a:avLst/>
              <a:gdLst/>
              <a:ahLst/>
              <a:cxnLst/>
              <a:rect l="l" t="t" r="r" b="b"/>
              <a:pathLst>
                <a:path w="2810" h="4441" extrusionOk="0">
                  <a:moveTo>
                    <a:pt x="2425" y="0"/>
                  </a:moveTo>
                  <a:lnTo>
                    <a:pt x="2425" y="0"/>
                  </a:lnTo>
                  <a:cubicBezTo>
                    <a:pt x="1513" y="216"/>
                    <a:pt x="769" y="864"/>
                    <a:pt x="433" y="1728"/>
                  </a:cubicBezTo>
                  <a:cubicBezTo>
                    <a:pt x="121" y="2593"/>
                    <a:pt x="1" y="3529"/>
                    <a:pt x="145" y="4441"/>
                  </a:cubicBezTo>
                  <a:cubicBezTo>
                    <a:pt x="1009" y="4153"/>
                    <a:pt x="1777" y="3577"/>
                    <a:pt x="2305" y="2809"/>
                  </a:cubicBezTo>
                  <a:cubicBezTo>
                    <a:pt x="2809" y="2017"/>
                    <a:pt x="2809" y="984"/>
                    <a:pt x="2305" y="192"/>
                  </a:cubicBezTo>
                  <a:lnTo>
                    <a:pt x="2425" y="0"/>
                  </a:lnTo>
                  <a:close/>
                </a:path>
              </a:pathLst>
            </a:custGeom>
            <a:solidFill>
              <a:schemeClr val="accent2"/>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17" name="Google Shape;1117;p39"/>
            <p:cNvSpPr/>
            <p:nvPr/>
          </p:nvSpPr>
          <p:spPr>
            <a:xfrm>
              <a:off x="8359019" y="4124437"/>
              <a:ext cx="101541" cy="59836"/>
            </a:xfrm>
            <a:custGeom>
              <a:avLst/>
              <a:gdLst/>
              <a:ahLst/>
              <a:cxnLst/>
              <a:rect l="l" t="t" r="r" b="b"/>
              <a:pathLst>
                <a:path w="3265" h="1924" extrusionOk="0">
                  <a:moveTo>
                    <a:pt x="3241" y="1275"/>
                  </a:moveTo>
                  <a:cubicBezTo>
                    <a:pt x="3237" y="1280"/>
                    <a:pt x="3234" y="1284"/>
                    <a:pt x="3230" y="1288"/>
                  </a:cubicBezTo>
                  <a:lnTo>
                    <a:pt x="3230" y="1288"/>
                  </a:lnTo>
                  <a:cubicBezTo>
                    <a:pt x="3242" y="1315"/>
                    <a:pt x="3254" y="1343"/>
                    <a:pt x="3265" y="1371"/>
                  </a:cubicBezTo>
                  <a:lnTo>
                    <a:pt x="3241" y="1275"/>
                  </a:lnTo>
                  <a:close/>
                  <a:moveTo>
                    <a:pt x="1258" y="0"/>
                  </a:moveTo>
                  <a:cubicBezTo>
                    <a:pt x="999" y="0"/>
                    <a:pt x="736" y="47"/>
                    <a:pt x="481" y="147"/>
                  </a:cubicBezTo>
                  <a:cubicBezTo>
                    <a:pt x="312" y="219"/>
                    <a:pt x="144" y="315"/>
                    <a:pt x="0" y="411"/>
                  </a:cubicBezTo>
                  <a:cubicBezTo>
                    <a:pt x="180" y="1368"/>
                    <a:pt x="1001" y="1924"/>
                    <a:pt x="1838" y="1924"/>
                  </a:cubicBezTo>
                  <a:cubicBezTo>
                    <a:pt x="2342" y="1924"/>
                    <a:pt x="2851" y="1723"/>
                    <a:pt x="3230" y="1288"/>
                  </a:cubicBezTo>
                  <a:lnTo>
                    <a:pt x="3230" y="1288"/>
                  </a:lnTo>
                  <a:cubicBezTo>
                    <a:pt x="2878" y="488"/>
                    <a:pt x="2090" y="0"/>
                    <a:pt x="1258" y="0"/>
                  </a:cubicBezTo>
                  <a:close/>
                </a:path>
              </a:pathLst>
            </a:custGeom>
            <a:solidFill>
              <a:schemeClr val="accent2"/>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18" name="Google Shape;1118;p39"/>
            <p:cNvSpPr/>
            <p:nvPr/>
          </p:nvSpPr>
          <p:spPr>
            <a:xfrm>
              <a:off x="8449339" y="4045100"/>
              <a:ext cx="123965" cy="64657"/>
            </a:xfrm>
            <a:custGeom>
              <a:avLst/>
              <a:gdLst/>
              <a:ahLst/>
              <a:cxnLst/>
              <a:rect l="l" t="t" r="r" b="b"/>
              <a:pathLst>
                <a:path w="3986" h="2079" extrusionOk="0">
                  <a:moveTo>
                    <a:pt x="2135" y="1"/>
                  </a:moveTo>
                  <a:cubicBezTo>
                    <a:pt x="1637" y="1"/>
                    <a:pt x="1161" y="143"/>
                    <a:pt x="721" y="394"/>
                  </a:cubicBezTo>
                  <a:cubicBezTo>
                    <a:pt x="289" y="658"/>
                    <a:pt x="1" y="1162"/>
                    <a:pt x="25" y="1690"/>
                  </a:cubicBezTo>
                  <a:lnTo>
                    <a:pt x="1" y="1690"/>
                  </a:lnTo>
                  <a:cubicBezTo>
                    <a:pt x="447" y="1953"/>
                    <a:pt x="936" y="2079"/>
                    <a:pt x="1418" y="2079"/>
                  </a:cubicBezTo>
                  <a:cubicBezTo>
                    <a:pt x="2387" y="2079"/>
                    <a:pt x="3328" y="1572"/>
                    <a:pt x="3841" y="658"/>
                  </a:cubicBezTo>
                  <a:cubicBezTo>
                    <a:pt x="3913" y="562"/>
                    <a:pt x="3961" y="466"/>
                    <a:pt x="3985" y="370"/>
                  </a:cubicBezTo>
                  <a:cubicBezTo>
                    <a:pt x="3457" y="178"/>
                    <a:pt x="2905" y="58"/>
                    <a:pt x="2353" y="10"/>
                  </a:cubicBezTo>
                  <a:cubicBezTo>
                    <a:pt x="2280" y="4"/>
                    <a:pt x="2207" y="1"/>
                    <a:pt x="2135" y="1"/>
                  </a:cubicBezTo>
                  <a:close/>
                </a:path>
              </a:pathLst>
            </a:custGeom>
            <a:solidFill>
              <a:schemeClr val="accent2"/>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19" name="Google Shape;1119;p39"/>
            <p:cNvSpPr/>
            <p:nvPr/>
          </p:nvSpPr>
          <p:spPr>
            <a:xfrm>
              <a:off x="8378426" y="3963274"/>
              <a:ext cx="76164" cy="106051"/>
            </a:xfrm>
            <a:custGeom>
              <a:avLst/>
              <a:gdLst/>
              <a:ahLst/>
              <a:cxnLst/>
              <a:rect l="l" t="t" r="r" b="b"/>
              <a:pathLst>
                <a:path w="2449" h="3410" extrusionOk="0">
                  <a:moveTo>
                    <a:pt x="1657" y="1"/>
                  </a:moveTo>
                  <a:cubicBezTo>
                    <a:pt x="1033" y="481"/>
                    <a:pt x="529" y="1105"/>
                    <a:pt x="193" y="1849"/>
                  </a:cubicBezTo>
                  <a:cubicBezTo>
                    <a:pt x="73" y="2113"/>
                    <a:pt x="1" y="2401"/>
                    <a:pt x="1" y="2713"/>
                  </a:cubicBezTo>
                  <a:cubicBezTo>
                    <a:pt x="25" y="3001"/>
                    <a:pt x="193" y="3289"/>
                    <a:pt x="481" y="3409"/>
                  </a:cubicBezTo>
                  <a:lnTo>
                    <a:pt x="841" y="3409"/>
                  </a:lnTo>
                  <a:cubicBezTo>
                    <a:pt x="1969" y="2857"/>
                    <a:pt x="2449" y="1489"/>
                    <a:pt x="1873" y="361"/>
                  </a:cubicBezTo>
                  <a:cubicBezTo>
                    <a:pt x="1825" y="217"/>
                    <a:pt x="1753" y="97"/>
                    <a:pt x="1657" y="1"/>
                  </a:cubicBezTo>
                  <a:close/>
                </a:path>
              </a:pathLst>
            </a:custGeom>
            <a:solidFill>
              <a:schemeClr val="accent2"/>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20" name="Google Shape;1120;p39"/>
            <p:cNvSpPr/>
            <p:nvPr/>
          </p:nvSpPr>
          <p:spPr>
            <a:xfrm>
              <a:off x="8282135" y="4065720"/>
              <a:ext cx="241118" cy="415651"/>
            </a:xfrm>
            <a:custGeom>
              <a:avLst/>
              <a:gdLst/>
              <a:ahLst/>
              <a:cxnLst/>
              <a:rect l="l" t="t" r="r" b="b"/>
              <a:pathLst>
                <a:path w="7753" h="13365" extrusionOk="0">
                  <a:moveTo>
                    <a:pt x="3491" y="1"/>
                  </a:moveTo>
                  <a:cubicBezTo>
                    <a:pt x="3050" y="1"/>
                    <a:pt x="2606" y="108"/>
                    <a:pt x="2208" y="307"/>
                  </a:cubicBezTo>
                  <a:cubicBezTo>
                    <a:pt x="1728" y="571"/>
                    <a:pt x="1296" y="955"/>
                    <a:pt x="984" y="1411"/>
                  </a:cubicBezTo>
                  <a:cubicBezTo>
                    <a:pt x="720" y="1771"/>
                    <a:pt x="528" y="2179"/>
                    <a:pt x="384" y="2611"/>
                  </a:cubicBezTo>
                  <a:cubicBezTo>
                    <a:pt x="264" y="2947"/>
                    <a:pt x="168" y="3259"/>
                    <a:pt x="120" y="3595"/>
                  </a:cubicBezTo>
                  <a:cubicBezTo>
                    <a:pt x="48" y="3883"/>
                    <a:pt x="24" y="4099"/>
                    <a:pt x="0" y="4243"/>
                  </a:cubicBezTo>
                  <a:lnTo>
                    <a:pt x="0" y="4412"/>
                  </a:lnTo>
                  <a:cubicBezTo>
                    <a:pt x="0" y="4436"/>
                    <a:pt x="24" y="4460"/>
                    <a:pt x="24" y="4484"/>
                  </a:cubicBezTo>
                  <a:lnTo>
                    <a:pt x="24" y="4412"/>
                  </a:lnTo>
                  <a:cubicBezTo>
                    <a:pt x="24" y="4364"/>
                    <a:pt x="48" y="4316"/>
                    <a:pt x="48" y="4267"/>
                  </a:cubicBezTo>
                  <a:cubicBezTo>
                    <a:pt x="72" y="4099"/>
                    <a:pt x="120" y="3907"/>
                    <a:pt x="168" y="3619"/>
                  </a:cubicBezTo>
                  <a:cubicBezTo>
                    <a:pt x="312" y="2851"/>
                    <a:pt x="624" y="2107"/>
                    <a:pt x="1080" y="1459"/>
                  </a:cubicBezTo>
                  <a:cubicBezTo>
                    <a:pt x="1392" y="1003"/>
                    <a:pt x="1800" y="643"/>
                    <a:pt x="2280" y="379"/>
                  </a:cubicBezTo>
                  <a:cubicBezTo>
                    <a:pt x="2648" y="187"/>
                    <a:pt x="3049" y="91"/>
                    <a:pt x="3452" y="91"/>
                  </a:cubicBezTo>
                  <a:cubicBezTo>
                    <a:pt x="3654" y="91"/>
                    <a:pt x="3857" y="115"/>
                    <a:pt x="4057" y="163"/>
                  </a:cubicBezTo>
                  <a:cubicBezTo>
                    <a:pt x="4393" y="259"/>
                    <a:pt x="4681" y="403"/>
                    <a:pt x="4945" y="619"/>
                  </a:cubicBezTo>
                  <a:cubicBezTo>
                    <a:pt x="5209" y="859"/>
                    <a:pt x="5401" y="1147"/>
                    <a:pt x="5497" y="1483"/>
                  </a:cubicBezTo>
                  <a:cubicBezTo>
                    <a:pt x="5689" y="2203"/>
                    <a:pt x="5665" y="2947"/>
                    <a:pt x="5425" y="3643"/>
                  </a:cubicBezTo>
                  <a:cubicBezTo>
                    <a:pt x="5185" y="4364"/>
                    <a:pt x="4993" y="5084"/>
                    <a:pt x="4873" y="5828"/>
                  </a:cubicBezTo>
                  <a:cubicBezTo>
                    <a:pt x="4825" y="6188"/>
                    <a:pt x="4825" y="6548"/>
                    <a:pt x="4897" y="6908"/>
                  </a:cubicBezTo>
                  <a:cubicBezTo>
                    <a:pt x="4969" y="7244"/>
                    <a:pt x="5113" y="7556"/>
                    <a:pt x="5329" y="7844"/>
                  </a:cubicBezTo>
                  <a:cubicBezTo>
                    <a:pt x="5545" y="8084"/>
                    <a:pt x="5785" y="8300"/>
                    <a:pt x="6073" y="8468"/>
                  </a:cubicBezTo>
                  <a:cubicBezTo>
                    <a:pt x="6337" y="8636"/>
                    <a:pt x="6601" y="8828"/>
                    <a:pt x="6817" y="9020"/>
                  </a:cubicBezTo>
                  <a:cubicBezTo>
                    <a:pt x="7174" y="9378"/>
                    <a:pt x="7449" y="9818"/>
                    <a:pt x="7601" y="10304"/>
                  </a:cubicBezTo>
                  <a:lnTo>
                    <a:pt x="7601" y="10304"/>
                  </a:lnTo>
                  <a:cubicBezTo>
                    <a:pt x="7469" y="9804"/>
                    <a:pt x="7216" y="9349"/>
                    <a:pt x="6841" y="8996"/>
                  </a:cubicBezTo>
                  <a:cubicBezTo>
                    <a:pt x="6433" y="8540"/>
                    <a:pt x="5809" y="8300"/>
                    <a:pt x="5401" y="7796"/>
                  </a:cubicBezTo>
                  <a:cubicBezTo>
                    <a:pt x="4993" y="7220"/>
                    <a:pt x="4849" y="6524"/>
                    <a:pt x="4969" y="5852"/>
                  </a:cubicBezTo>
                  <a:cubicBezTo>
                    <a:pt x="5089" y="5108"/>
                    <a:pt x="5281" y="4388"/>
                    <a:pt x="5521" y="3691"/>
                  </a:cubicBezTo>
                  <a:cubicBezTo>
                    <a:pt x="5761" y="2971"/>
                    <a:pt x="5785" y="2179"/>
                    <a:pt x="5593" y="1459"/>
                  </a:cubicBezTo>
                  <a:cubicBezTo>
                    <a:pt x="5473" y="1099"/>
                    <a:pt x="5281" y="787"/>
                    <a:pt x="4993" y="547"/>
                  </a:cubicBezTo>
                  <a:cubicBezTo>
                    <a:pt x="4729" y="331"/>
                    <a:pt x="4417" y="163"/>
                    <a:pt x="4081" y="67"/>
                  </a:cubicBezTo>
                  <a:cubicBezTo>
                    <a:pt x="3887" y="22"/>
                    <a:pt x="3690" y="1"/>
                    <a:pt x="3491" y="1"/>
                  </a:cubicBezTo>
                  <a:close/>
                  <a:moveTo>
                    <a:pt x="7601" y="10304"/>
                  </a:moveTo>
                  <a:cubicBezTo>
                    <a:pt x="7613" y="10347"/>
                    <a:pt x="7623" y="10392"/>
                    <a:pt x="7633" y="10436"/>
                  </a:cubicBezTo>
                  <a:cubicBezTo>
                    <a:pt x="7640" y="10460"/>
                    <a:pt x="7646" y="10484"/>
                    <a:pt x="7652" y="10508"/>
                  </a:cubicBezTo>
                  <a:lnTo>
                    <a:pt x="7652" y="10508"/>
                  </a:lnTo>
                  <a:cubicBezTo>
                    <a:pt x="7646" y="10476"/>
                    <a:pt x="7640" y="10444"/>
                    <a:pt x="7633" y="10412"/>
                  </a:cubicBezTo>
                  <a:cubicBezTo>
                    <a:pt x="7623" y="10376"/>
                    <a:pt x="7612" y="10340"/>
                    <a:pt x="7601" y="10304"/>
                  </a:cubicBezTo>
                  <a:close/>
                  <a:moveTo>
                    <a:pt x="7652" y="10508"/>
                  </a:moveTo>
                  <a:lnTo>
                    <a:pt x="7652" y="10508"/>
                  </a:lnTo>
                  <a:cubicBezTo>
                    <a:pt x="7729" y="10932"/>
                    <a:pt x="7722" y="11355"/>
                    <a:pt x="7633" y="11756"/>
                  </a:cubicBezTo>
                  <a:cubicBezTo>
                    <a:pt x="7537" y="12092"/>
                    <a:pt x="7417" y="12404"/>
                    <a:pt x="7225" y="12692"/>
                  </a:cubicBezTo>
                  <a:cubicBezTo>
                    <a:pt x="7057" y="12956"/>
                    <a:pt x="6889" y="13172"/>
                    <a:pt x="6673" y="13364"/>
                  </a:cubicBezTo>
                  <a:lnTo>
                    <a:pt x="6721" y="13340"/>
                  </a:lnTo>
                  <a:cubicBezTo>
                    <a:pt x="6769" y="13292"/>
                    <a:pt x="6793" y="13268"/>
                    <a:pt x="6841" y="13220"/>
                  </a:cubicBezTo>
                  <a:cubicBezTo>
                    <a:pt x="7249" y="12836"/>
                    <a:pt x="7513" y="12332"/>
                    <a:pt x="7633" y="11780"/>
                  </a:cubicBezTo>
                  <a:cubicBezTo>
                    <a:pt x="7746" y="11372"/>
                    <a:pt x="7753" y="10921"/>
                    <a:pt x="7652" y="10508"/>
                  </a:cubicBezTo>
                  <a:close/>
                </a:path>
              </a:pathLst>
            </a:custGeom>
            <a:solidFill>
              <a:schemeClr val="dk1"/>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21" name="Google Shape;1121;p39"/>
            <p:cNvSpPr/>
            <p:nvPr/>
          </p:nvSpPr>
          <p:spPr>
            <a:xfrm>
              <a:off x="7850629" y="4110878"/>
              <a:ext cx="335196" cy="230140"/>
            </a:xfrm>
            <a:custGeom>
              <a:avLst/>
              <a:gdLst/>
              <a:ahLst/>
              <a:cxnLst/>
              <a:rect l="l" t="t" r="r" b="b"/>
              <a:pathLst>
                <a:path w="10778" h="7400" extrusionOk="0">
                  <a:moveTo>
                    <a:pt x="7233" y="1"/>
                  </a:moveTo>
                  <a:cubicBezTo>
                    <a:pt x="6740" y="1"/>
                    <a:pt x="6252" y="158"/>
                    <a:pt x="5857" y="463"/>
                  </a:cubicBezTo>
                  <a:cubicBezTo>
                    <a:pt x="5569" y="655"/>
                    <a:pt x="5353" y="943"/>
                    <a:pt x="5209" y="1255"/>
                  </a:cubicBezTo>
                  <a:cubicBezTo>
                    <a:pt x="4945" y="1903"/>
                    <a:pt x="5065" y="2599"/>
                    <a:pt x="4897" y="3200"/>
                  </a:cubicBezTo>
                  <a:cubicBezTo>
                    <a:pt x="4825" y="3512"/>
                    <a:pt x="4657" y="3776"/>
                    <a:pt x="4417" y="3944"/>
                  </a:cubicBezTo>
                  <a:cubicBezTo>
                    <a:pt x="4177" y="4112"/>
                    <a:pt x="3889" y="4208"/>
                    <a:pt x="3601" y="4232"/>
                  </a:cubicBezTo>
                  <a:cubicBezTo>
                    <a:pt x="3461" y="4249"/>
                    <a:pt x="3323" y="4255"/>
                    <a:pt x="3186" y="4255"/>
                  </a:cubicBezTo>
                  <a:cubicBezTo>
                    <a:pt x="2858" y="4255"/>
                    <a:pt x="2538" y="4220"/>
                    <a:pt x="2226" y="4220"/>
                  </a:cubicBezTo>
                  <a:cubicBezTo>
                    <a:pt x="2132" y="4220"/>
                    <a:pt x="2038" y="4223"/>
                    <a:pt x="1945" y="4232"/>
                  </a:cubicBezTo>
                  <a:cubicBezTo>
                    <a:pt x="1681" y="4256"/>
                    <a:pt x="1441" y="4304"/>
                    <a:pt x="1201" y="4400"/>
                  </a:cubicBezTo>
                  <a:cubicBezTo>
                    <a:pt x="985" y="4496"/>
                    <a:pt x="769" y="4616"/>
                    <a:pt x="601" y="4784"/>
                  </a:cubicBezTo>
                  <a:cubicBezTo>
                    <a:pt x="409" y="4976"/>
                    <a:pt x="259" y="5210"/>
                    <a:pt x="160" y="5466"/>
                  </a:cubicBezTo>
                  <a:lnTo>
                    <a:pt x="160" y="5466"/>
                  </a:lnTo>
                  <a:cubicBezTo>
                    <a:pt x="259" y="5226"/>
                    <a:pt x="409" y="5008"/>
                    <a:pt x="601" y="4832"/>
                  </a:cubicBezTo>
                  <a:cubicBezTo>
                    <a:pt x="769" y="4664"/>
                    <a:pt x="961" y="4544"/>
                    <a:pt x="1177" y="4448"/>
                  </a:cubicBezTo>
                  <a:cubicBezTo>
                    <a:pt x="1417" y="4352"/>
                    <a:pt x="1657" y="4304"/>
                    <a:pt x="1897" y="4304"/>
                  </a:cubicBezTo>
                  <a:cubicBezTo>
                    <a:pt x="1946" y="4301"/>
                    <a:pt x="1996" y="4300"/>
                    <a:pt x="2046" y="4300"/>
                  </a:cubicBezTo>
                  <a:cubicBezTo>
                    <a:pt x="2403" y="4300"/>
                    <a:pt x="2772" y="4351"/>
                    <a:pt x="3159" y="4351"/>
                  </a:cubicBezTo>
                  <a:cubicBezTo>
                    <a:pt x="3296" y="4351"/>
                    <a:pt x="3435" y="4345"/>
                    <a:pt x="3577" y="4328"/>
                  </a:cubicBezTo>
                  <a:cubicBezTo>
                    <a:pt x="3889" y="4304"/>
                    <a:pt x="4177" y="4208"/>
                    <a:pt x="4441" y="4040"/>
                  </a:cubicBezTo>
                  <a:cubicBezTo>
                    <a:pt x="4705" y="3824"/>
                    <a:pt x="4897" y="3560"/>
                    <a:pt x="4969" y="3224"/>
                  </a:cubicBezTo>
                  <a:cubicBezTo>
                    <a:pt x="5137" y="2599"/>
                    <a:pt x="5017" y="1903"/>
                    <a:pt x="5281" y="1279"/>
                  </a:cubicBezTo>
                  <a:cubicBezTo>
                    <a:pt x="5425" y="991"/>
                    <a:pt x="5617" y="727"/>
                    <a:pt x="5905" y="559"/>
                  </a:cubicBezTo>
                  <a:cubicBezTo>
                    <a:pt x="6145" y="367"/>
                    <a:pt x="6457" y="223"/>
                    <a:pt x="6769" y="175"/>
                  </a:cubicBezTo>
                  <a:cubicBezTo>
                    <a:pt x="6936" y="142"/>
                    <a:pt x="7105" y="125"/>
                    <a:pt x="7272" y="125"/>
                  </a:cubicBezTo>
                  <a:cubicBezTo>
                    <a:pt x="7707" y="125"/>
                    <a:pt x="8134" y="238"/>
                    <a:pt x="8498" y="463"/>
                  </a:cubicBezTo>
                  <a:cubicBezTo>
                    <a:pt x="8978" y="751"/>
                    <a:pt x="9386" y="1135"/>
                    <a:pt x="9674" y="1591"/>
                  </a:cubicBezTo>
                  <a:cubicBezTo>
                    <a:pt x="9962" y="1999"/>
                    <a:pt x="10154" y="2431"/>
                    <a:pt x="10274" y="2912"/>
                  </a:cubicBezTo>
                  <a:cubicBezTo>
                    <a:pt x="10466" y="3584"/>
                    <a:pt x="10586" y="4280"/>
                    <a:pt x="10682" y="4976"/>
                  </a:cubicBezTo>
                  <a:cubicBezTo>
                    <a:pt x="10730" y="5216"/>
                    <a:pt x="10754" y="5408"/>
                    <a:pt x="10754" y="5528"/>
                  </a:cubicBezTo>
                  <a:lnTo>
                    <a:pt x="10778" y="5696"/>
                  </a:lnTo>
                  <a:lnTo>
                    <a:pt x="10778" y="5528"/>
                  </a:lnTo>
                  <a:cubicBezTo>
                    <a:pt x="10778" y="5408"/>
                    <a:pt x="10754" y="5216"/>
                    <a:pt x="10730" y="4976"/>
                  </a:cubicBezTo>
                  <a:cubicBezTo>
                    <a:pt x="10658" y="4256"/>
                    <a:pt x="10538" y="3560"/>
                    <a:pt x="10370" y="2888"/>
                  </a:cubicBezTo>
                  <a:cubicBezTo>
                    <a:pt x="10250" y="2407"/>
                    <a:pt x="10058" y="1951"/>
                    <a:pt x="9770" y="1543"/>
                  </a:cubicBezTo>
                  <a:cubicBezTo>
                    <a:pt x="9482" y="1087"/>
                    <a:pt x="9074" y="679"/>
                    <a:pt x="8570" y="391"/>
                  </a:cubicBezTo>
                  <a:cubicBezTo>
                    <a:pt x="8306" y="223"/>
                    <a:pt x="8018" y="127"/>
                    <a:pt x="7730" y="55"/>
                  </a:cubicBezTo>
                  <a:cubicBezTo>
                    <a:pt x="7566" y="19"/>
                    <a:pt x="7399" y="1"/>
                    <a:pt x="7233" y="1"/>
                  </a:cubicBezTo>
                  <a:close/>
                  <a:moveTo>
                    <a:pt x="160" y="5466"/>
                  </a:moveTo>
                  <a:cubicBezTo>
                    <a:pt x="110" y="5586"/>
                    <a:pt x="73" y="5712"/>
                    <a:pt x="49" y="5840"/>
                  </a:cubicBezTo>
                  <a:cubicBezTo>
                    <a:pt x="1" y="6152"/>
                    <a:pt x="25" y="6440"/>
                    <a:pt x="121" y="6728"/>
                  </a:cubicBezTo>
                  <a:cubicBezTo>
                    <a:pt x="188" y="6896"/>
                    <a:pt x="267" y="7053"/>
                    <a:pt x="367" y="7206"/>
                  </a:cubicBezTo>
                  <a:lnTo>
                    <a:pt x="367" y="7206"/>
                  </a:lnTo>
                  <a:cubicBezTo>
                    <a:pt x="285" y="7063"/>
                    <a:pt x="206" y="6919"/>
                    <a:pt x="145" y="6776"/>
                  </a:cubicBezTo>
                  <a:cubicBezTo>
                    <a:pt x="49" y="6464"/>
                    <a:pt x="1" y="6152"/>
                    <a:pt x="49" y="5864"/>
                  </a:cubicBezTo>
                  <a:cubicBezTo>
                    <a:pt x="73" y="5728"/>
                    <a:pt x="110" y="5594"/>
                    <a:pt x="160" y="5466"/>
                  </a:cubicBezTo>
                  <a:close/>
                  <a:moveTo>
                    <a:pt x="367" y="7206"/>
                  </a:moveTo>
                  <a:cubicBezTo>
                    <a:pt x="381" y="7231"/>
                    <a:pt x="395" y="7255"/>
                    <a:pt x="409" y="7280"/>
                  </a:cubicBezTo>
                  <a:cubicBezTo>
                    <a:pt x="413" y="7282"/>
                    <a:pt x="417" y="7285"/>
                    <a:pt x="421" y="7287"/>
                  </a:cubicBezTo>
                  <a:lnTo>
                    <a:pt x="421" y="7287"/>
                  </a:lnTo>
                  <a:cubicBezTo>
                    <a:pt x="402" y="7260"/>
                    <a:pt x="384" y="7233"/>
                    <a:pt x="367" y="7206"/>
                  </a:cubicBezTo>
                  <a:close/>
                  <a:moveTo>
                    <a:pt x="421" y="7287"/>
                  </a:moveTo>
                  <a:cubicBezTo>
                    <a:pt x="448" y="7325"/>
                    <a:pt x="476" y="7362"/>
                    <a:pt x="505" y="7400"/>
                  </a:cubicBezTo>
                  <a:cubicBezTo>
                    <a:pt x="483" y="7356"/>
                    <a:pt x="461" y="7313"/>
                    <a:pt x="421" y="7287"/>
                  </a:cubicBezTo>
                  <a:close/>
                </a:path>
              </a:pathLst>
            </a:custGeom>
            <a:solidFill>
              <a:schemeClr val="dk1"/>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22" name="Google Shape;1122;p39"/>
            <p:cNvSpPr/>
            <p:nvPr/>
          </p:nvSpPr>
          <p:spPr>
            <a:xfrm>
              <a:off x="7914077" y="4141978"/>
              <a:ext cx="94109" cy="53865"/>
            </a:xfrm>
            <a:custGeom>
              <a:avLst/>
              <a:gdLst/>
              <a:ahLst/>
              <a:cxnLst/>
              <a:rect l="l" t="t" r="r" b="b"/>
              <a:pathLst>
                <a:path w="3026" h="1732" extrusionOk="0">
                  <a:moveTo>
                    <a:pt x="1420" y="0"/>
                  </a:moveTo>
                  <a:cubicBezTo>
                    <a:pt x="909" y="0"/>
                    <a:pt x="393" y="201"/>
                    <a:pt x="1" y="615"/>
                  </a:cubicBezTo>
                  <a:cubicBezTo>
                    <a:pt x="217" y="1167"/>
                    <a:pt x="721" y="1599"/>
                    <a:pt x="1321" y="1719"/>
                  </a:cubicBezTo>
                  <a:cubicBezTo>
                    <a:pt x="1392" y="1727"/>
                    <a:pt x="1462" y="1731"/>
                    <a:pt x="1532" y="1731"/>
                  </a:cubicBezTo>
                  <a:cubicBezTo>
                    <a:pt x="2103" y="1731"/>
                    <a:pt x="2640" y="1475"/>
                    <a:pt x="3025" y="1047"/>
                  </a:cubicBezTo>
                  <a:lnTo>
                    <a:pt x="3025" y="855"/>
                  </a:lnTo>
                  <a:cubicBezTo>
                    <a:pt x="2645" y="292"/>
                    <a:pt x="2036" y="0"/>
                    <a:pt x="1420" y="0"/>
                  </a:cubicBezTo>
                  <a:close/>
                </a:path>
              </a:pathLst>
            </a:custGeom>
            <a:solidFill>
              <a:schemeClr val="accent2"/>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23" name="Google Shape;1123;p39"/>
            <p:cNvSpPr/>
            <p:nvPr/>
          </p:nvSpPr>
          <p:spPr>
            <a:xfrm>
              <a:off x="7902133" y="4241718"/>
              <a:ext cx="70970" cy="76941"/>
            </a:xfrm>
            <a:custGeom>
              <a:avLst/>
              <a:gdLst/>
              <a:ahLst/>
              <a:cxnLst/>
              <a:rect l="l" t="t" r="r" b="b"/>
              <a:pathLst>
                <a:path w="2282" h="2474" extrusionOk="0">
                  <a:moveTo>
                    <a:pt x="1945" y="1"/>
                  </a:moveTo>
                  <a:cubicBezTo>
                    <a:pt x="1369" y="25"/>
                    <a:pt x="817" y="313"/>
                    <a:pt x="457" y="793"/>
                  </a:cubicBezTo>
                  <a:cubicBezTo>
                    <a:pt x="121" y="1273"/>
                    <a:pt x="1" y="1873"/>
                    <a:pt x="145" y="2449"/>
                  </a:cubicBezTo>
                  <a:cubicBezTo>
                    <a:pt x="246" y="2465"/>
                    <a:pt x="347" y="2473"/>
                    <a:pt x="448" y="2473"/>
                  </a:cubicBezTo>
                  <a:cubicBezTo>
                    <a:pt x="948" y="2473"/>
                    <a:pt x="1438" y="2276"/>
                    <a:pt x="1777" y="1897"/>
                  </a:cubicBezTo>
                  <a:cubicBezTo>
                    <a:pt x="2161" y="1369"/>
                    <a:pt x="2281" y="721"/>
                    <a:pt x="2089" y="97"/>
                  </a:cubicBezTo>
                  <a:lnTo>
                    <a:pt x="1945" y="1"/>
                  </a:lnTo>
                  <a:close/>
                </a:path>
              </a:pathLst>
            </a:custGeom>
            <a:solidFill>
              <a:srgbClr val="455A64"/>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24" name="Google Shape;1124;p39"/>
            <p:cNvSpPr/>
            <p:nvPr/>
          </p:nvSpPr>
          <p:spPr>
            <a:xfrm>
              <a:off x="7772252" y="4227163"/>
              <a:ext cx="93331" cy="54581"/>
            </a:xfrm>
            <a:custGeom>
              <a:avLst/>
              <a:gdLst/>
              <a:ahLst/>
              <a:cxnLst/>
              <a:rect l="l" t="t" r="r" b="b"/>
              <a:pathLst>
                <a:path w="3001" h="1755" extrusionOk="0">
                  <a:moveTo>
                    <a:pt x="1262" y="1"/>
                  </a:moveTo>
                  <a:cubicBezTo>
                    <a:pt x="821" y="1"/>
                    <a:pt x="374" y="151"/>
                    <a:pt x="0" y="469"/>
                  </a:cubicBezTo>
                  <a:cubicBezTo>
                    <a:pt x="168" y="1045"/>
                    <a:pt x="625" y="1525"/>
                    <a:pt x="1201" y="1717"/>
                  </a:cubicBezTo>
                  <a:cubicBezTo>
                    <a:pt x="1331" y="1742"/>
                    <a:pt x="1463" y="1754"/>
                    <a:pt x="1594" y="1754"/>
                  </a:cubicBezTo>
                  <a:cubicBezTo>
                    <a:pt x="2095" y="1754"/>
                    <a:pt x="2592" y="1574"/>
                    <a:pt x="2953" y="1213"/>
                  </a:cubicBezTo>
                  <a:lnTo>
                    <a:pt x="3001" y="1045"/>
                  </a:lnTo>
                  <a:cubicBezTo>
                    <a:pt x="2634" y="370"/>
                    <a:pt x="1955" y="1"/>
                    <a:pt x="1262" y="1"/>
                  </a:cubicBezTo>
                  <a:close/>
                </a:path>
              </a:pathLst>
            </a:custGeom>
            <a:solidFill>
              <a:srgbClr val="455A64"/>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25" name="Google Shape;1125;p39"/>
            <p:cNvSpPr/>
            <p:nvPr/>
          </p:nvSpPr>
          <p:spPr>
            <a:xfrm>
              <a:off x="8021596" y="4027466"/>
              <a:ext cx="71685" cy="86645"/>
            </a:xfrm>
            <a:custGeom>
              <a:avLst/>
              <a:gdLst/>
              <a:ahLst/>
              <a:cxnLst/>
              <a:rect l="l" t="t" r="r" b="b"/>
              <a:pathLst>
                <a:path w="2305" h="2786" extrusionOk="0">
                  <a:moveTo>
                    <a:pt x="576" y="1"/>
                  </a:moveTo>
                  <a:cubicBezTo>
                    <a:pt x="0" y="1105"/>
                    <a:pt x="576" y="2449"/>
                    <a:pt x="1776" y="2785"/>
                  </a:cubicBezTo>
                  <a:lnTo>
                    <a:pt x="1897" y="2761"/>
                  </a:lnTo>
                  <a:cubicBezTo>
                    <a:pt x="2233" y="2209"/>
                    <a:pt x="2305" y="1513"/>
                    <a:pt x="2065" y="913"/>
                  </a:cubicBezTo>
                  <a:cubicBezTo>
                    <a:pt x="1752" y="385"/>
                    <a:pt x="1200" y="25"/>
                    <a:pt x="576" y="1"/>
                  </a:cubicBezTo>
                  <a:close/>
                </a:path>
              </a:pathLst>
            </a:custGeom>
            <a:solidFill>
              <a:schemeClr val="accent2"/>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26" name="Google Shape;1126;p39"/>
            <p:cNvSpPr/>
            <p:nvPr/>
          </p:nvSpPr>
          <p:spPr>
            <a:xfrm>
              <a:off x="8185813" y="3852650"/>
              <a:ext cx="268766" cy="379389"/>
            </a:xfrm>
            <a:custGeom>
              <a:avLst/>
              <a:gdLst/>
              <a:ahLst/>
              <a:cxnLst/>
              <a:rect l="l" t="t" r="r" b="b"/>
              <a:pathLst>
                <a:path w="8642" h="12199" extrusionOk="0">
                  <a:moveTo>
                    <a:pt x="5261" y="1"/>
                  </a:moveTo>
                  <a:cubicBezTo>
                    <a:pt x="5204" y="1"/>
                    <a:pt x="5146" y="2"/>
                    <a:pt x="5089" y="5"/>
                  </a:cubicBezTo>
                  <a:cubicBezTo>
                    <a:pt x="4537" y="5"/>
                    <a:pt x="4009" y="173"/>
                    <a:pt x="3553" y="437"/>
                  </a:cubicBezTo>
                  <a:cubicBezTo>
                    <a:pt x="3025" y="749"/>
                    <a:pt x="2617" y="1229"/>
                    <a:pt x="2425" y="1782"/>
                  </a:cubicBezTo>
                  <a:cubicBezTo>
                    <a:pt x="2257" y="2406"/>
                    <a:pt x="2161" y="3030"/>
                    <a:pt x="2161" y="3678"/>
                  </a:cubicBezTo>
                  <a:cubicBezTo>
                    <a:pt x="2137" y="3990"/>
                    <a:pt x="2065" y="4302"/>
                    <a:pt x="1945" y="4590"/>
                  </a:cubicBezTo>
                  <a:cubicBezTo>
                    <a:pt x="1801" y="4854"/>
                    <a:pt x="1633" y="5118"/>
                    <a:pt x="1417" y="5334"/>
                  </a:cubicBezTo>
                  <a:cubicBezTo>
                    <a:pt x="1201" y="5550"/>
                    <a:pt x="985" y="5742"/>
                    <a:pt x="793" y="5982"/>
                  </a:cubicBezTo>
                  <a:cubicBezTo>
                    <a:pt x="601" y="6198"/>
                    <a:pt x="433" y="6438"/>
                    <a:pt x="313" y="6726"/>
                  </a:cubicBezTo>
                  <a:cubicBezTo>
                    <a:pt x="97" y="7206"/>
                    <a:pt x="1" y="7734"/>
                    <a:pt x="1" y="8286"/>
                  </a:cubicBezTo>
                  <a:cubicBezTo>
                    <a:pt x="1" y="8742"/>
                    <a:pt x="49" y="9222"/>
                    <a:pt x="169" y="9678"/>
                  </a:cubicBezTo>
                  <a:cubicBezTo>
                    <a:pt x="337" y="10326"/>
                    <a:pt x="577" y="10950"/>
                    <a:pt x="889" y="11551"/>
                  </a:cubicBezTo>
                  <a:cubicBezTo>
                    <a:pt x="985" y="11767"/>
                    <a:pt x="1057" y="11959"/>
                    <a:pt x="1129" y="12055"/>
                  </a:cubicBezTo>
                  <a:cubicBezTo>
                    <a:pt x="1153" y="12103"/>
                    <a:pt x="1177" y="12151"/>
                    <a:pt x="1225" y="12199"/>
                  </a:cubicBezTo>
                  <a:cubicBezTo>
                    <a:pt x="1201" y="12151"/>
                    <a:pt x="1177" y="12079"/>
                    <a:pt x="1153" y="12031"/>
                  </a:cubicBezTo>
                  <a:lnTo>
                    <a:pt x="913" y="11551"/>
                  </a:lnTo>
                  <a:cubicBezTo>
                    <a:pt x="649" y="10950"/>
                    <a:pt x="409" y="10326"/>
                    <a:pt x="241" y="9678"/>
                  </a:cubicBezTo>
                  <a:cubicBezTo>
                    <a:pt x="145" y="9222"/>
                    <a:pt x="97" y="8766"/>
                    <a:pt x="97" y="8310"/>
                  </a:cubicBezTo>
                  <a:cubicBezTo>
                    <a:pt x="97" y="7782"/>
                    <a:pt x="217" y="7254"/>
                    <a:pt x="433" y="6774"/>
                  </a:cubicBezTo>
                  <a:cubicBezTo>
                    <a:pt x="529" y="6534"/>
                    <a:pt x="697" y="6294"/>
                    <a:pt x="865" y="6078"/>
                  </a:cubicBezTo>
                  <a:cubicBezTo>
                    <a:pt x="1057" y="5838"/>
                    <a:pt x="1273" y="5646"/>
                    <a:pt x="1489" y="5430"/>
                  </a:cubicBezTo>
                  <a:cubicBezTo>
                    <a:pt x="1729" y="5190"/>
                    <a:pt x="1897" y="4926"/>
                    <a:pt x="2041" y="4638"/>
                  </a:cubicBezTo>
                  <a:cubicBezTo>
                    <a:pt x="2161" y="4350"/>
                    <a:pt x="2233" y="4014"/>
                    <a:pt x="2257" y="3702"/>
                  </a:cubicBezTo>
                  <a:cubicBezTo>
                    <a:pt x="2281" y="3078"/>
                    <a:pt x="2353" y="2454"/>
                    <a:pt x="2521" y="1854"/>
                  </a:cubicBezTo>
                  <a:cubicBezTo>
                    <a:pt x="2713" y="1301"/>
                    <a:pt x="3097" y="845"/>
                    <a:pt x="3601" y="557"/>
                  </a:cubicBezTo>
                  <a:cubicBezTo>
                    <a:pt x="4057" y="293"/>
                    <a:pt x="4561" y="125"/>
                    <a:pt x="5089" y="101"/>
                  </a:cubicBezTo>
                  <a:cubicBezTo>
                    <a:pt x="5545" y="101"/>
                    <a:pt x="6001" y="173"/>
                    <a:pt x="6434" y="317"/>
                  </a:cubicBezTo>
                  <a:cubicBezTo>
                    <a:pt x="7058" y="557"/>
                    <a:pt x="7634" y="917"/>
                    <a:pt x="8114" y="1373"/>
                  </a:cubicBezTo>
                  <a:cubicBezTo>
                    <a:pt x="8258" y="1493"/>
                    <a:pt x="8402" y="1638"/>
                    <a:pt x="8522" y="1782"/>
                  </a:cubicBezTo>
                  <a:lnTo>
                    <a:pt x="8642" y="1878"/>
                  </a:lnTo>
                  <a:lnTo>
                    <a:pt x="8618" y="1830"/>
                  </a:lnTo>
                  <a:lnTo>
                    <a:pt x="8522" y="1734"/>
                  </a:lnTo>
                  <a:cubicBezTo>
                    <a:pt x="8402" y="1590"/>
                    <a:pt x="8282" y="1445"/>
                    <a:pt x="8138" y="1325"/>
                  </a:cubicBezTo>
                  <a:cubicBezTo>
                    <a:pt x="7658" y="845"/>
                    <a:pt x="7082" y="485"/>
                    <a:pt x="6458" y="221"/>
                  </a:cubicBezTo>
                  <a:cubicBezTo>
                    <a:pt x="6080" y="74"/>
                    <a:pt x="5665" y="1"/>
                    <a:pt x="5261" y="1"/>
                  </a:cubicBezTo>
                  <a:close/>
                </a:path>
              </a:pathLst>
            </a:custGeom>
            <a:solidFill>
              <a:schemeClr val="dk1"/>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27" name="Google Shape;1127;p39"/>
            <p:cNvSpPr/>
            <p:nvPr/>
          </p:nvSpPr>
          <p:spPr>
            <a:xfrm>
              <a:off x="8218656" y="4021495"/>
              <a:ext cx="82166" cy="86987"/>
            </a:xfrm>
            <a:custGeom>
              <a:avLst/>
              <a:gdLst/>
              <a:ahLst/>
              <a:cxnLst/>
              <a:rect l="l" t="t" r="r" b="b"/>
              <a:pathLst>
                <a:path w="2642" h="2797" extrusionOk="0">
                  <a:moveTo>
                    <a:pt x="301" y="1"/>
                  </a:moveTo>
                  <a:cubicBezTo>
                    <a:pt x="229" y="1"/>
                    <a:pt x="169" y="25"/>
                    <a:pt x="97" y="121"/>
                  </a:cubicBezTo>
                  <a:lnTo>
                    <a:pt x="169" y="97"/>
                  </a:lnTo>
                  <a:lnTo>
                    <a:pt x="169" y="97"/>
                  </a:lnTo>
                  <a:cubicBezTo>
                    <a:pt x="25" y="481"/>
                    <a:pt x="1" y="889"/>
                    <a:pt x="121" y="1297"/>
                  </a:cubicBezTo>
                  <a:cubicBezTo>
                    <a:pt x="345" y="2194"/>
                    <a:pt x="1175" y="2796"/>
                    <a:pt x="2066" y="2796"/>
                  </a:cubicBezTo>
                  <a:cubicBezTo>
                    <a:pt x="2225" y="2796"/>
                    <a:pt x="2386" y="2777"/>
                    <a:pt x="2545" y="2737"/>
                  </a:cubicBezTo>
                  <a:cubicBezTo>
                    <a:pt x="2641" y="1705"/>
                    <a:pt x="2137" y="721"/>
                    <a:pt x="1225" y="217"/>
                  </a:cubicBezTo>
                  <a:cubicBezTo>
                    <a:pt x="1033" y="97"/>
                    <a:pt x="817" y="49"/>
                    <a:pt x="577" y="25"/>
                  </a:cubicBezTo>
                  <a:cubicBezTo>
                    <a:pt x="457" y="25"/>
                    <a:pt x="373" y="1"/>
                    <a:pt x="301" y="1"/>
                  </a:cubicBezTo>
                  <a:close/>
                </a:path>
              </a:pathLst>
            </a:custGeom>
            <a:solidFill>
              <a:schemeClr val="accent2"/>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28" name="Google Shape;1128;p39"/>
            <p:cNvSpPr/>
            <p:nvPr/>
          </p:nvSpPr>
          <p:spPr>
            <a:xfrm>
              <a:off x="8416495" y="3876504"/>
              <a:ext cx="103034" cy="67300"/>
            </a:xfrm>
            <a:custGeom>
              <a:avLst/>
              <a:gdLst/>
              <a:ahLst/>
              <a:cxnLst/>
              <a:rect l="l" t="t" r="r" b="b"/>
              <a:pathLst>
                <a:path w="3313" h="2164" extrusionOk="0">
                  <a:moveTo>
                    <a:pt x="944" y="0"/>
                  </a:moveTo>
                  <a:cubicBezTo>
                    <a:pt x="759" y="0"/>
                    <a:pt x="564" y="47"/>
                    <a:pt x="385" y="126"/>
                  </a:cubicBezTo>
                  <a:cubicBezTo>
                    <a:pt x="169" y="222"/>
                    <a:pt x="25" y="174"/>
                    <a:pt x="1" y="414"/>
                  </a:cubicBezTo>
                  <a:lnTo>
                    <a:pt x="49" y="342"/>
                  </a:lnTo>
                  <a:cubicBezTo>
                    <a:pt x="73" y="751"/>
                    <a:pt x="241" y="1135"/>
                    <a:pt x="505" y="1447"/>
                  </a:cubicBezTo>
                  <a:cubicBezTo>
                    <a:pt x="896" y="1919"/>
                    <a:pt x="1462" y="2164"/>
                    <a:pt x="2036" y="2164"/>
                  </a:cubicBezTo>
                  <a:cubicBezTo>
                    <a:pt x="2483" y="2164"/>
                    <a:pt x="2935" y="2015"/>
                    <a:pt x="3313" y="1711"/>
                  </a:cubicBezTo>
                  <a:cubicBezTo>
                    <a:pt x="2953" y="751"/>
                    <a:pt x="2089" y="78"/>
                    <a:pt x="1057" y="6"/>
                  </a:cubicBezTo>
                  <a:cubicBezTo>
                    <a:pt x="1020" y="2"/>
                    <a:pt x="982" y="0"/>
                    <a:pt x="944" y="0"/>
                  </a:cubicBezTo>
                  <a:close/>
                </a:path>
              </a:pathLst>
            </a:custGeom>
            <a:solidFill>
              <a:schemeClr val="accent2"/>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29" name="Google Shape;1129;p39"/>
            <p:cNvSpPr/>
            <p:nvPr/>
          </p:nvSpPr>
          <p:spPr>
            <a:xfrm>
              <a:off x="8197010" y="4127983"/>
              <a:ext cx="115754" cy="55700"/>
            </a:xfrm>
            <a:custGeom>
              <a:avLst/>
              <a:gdLst/>
              <a:ahLst/>
              <a:cxnLst/>
              <a:rect l="l" t="t" r="r" b="b"/>
              <a:pathLst>
                <a:path w="3722" h="1791" extrusionOk="0">
                  <a:moveTo>
                    <a:pt x="2086" y="0"/>
                  </a:moveTo>
                  <a:cubicBezTo>
                    <a:pt x="1286" y="0"/>
                    <a:pt x="504" y="411"/>
                    <a:pt x="73" y="1161"/>
                  </a:cubicBezTo>
                  <a:lnTo>
                    <a:pt x="1" y="1353"/>
                  </a:lnTo>
                  <a:cubicBezTo>
                    <a:pt x="480" y="1641"/>
                    <a:pt x="1020" y="1790"/>
                    <a:pt x="1572" y="1790"/>
                  </a:cubicBezTo>
                  <a:cubicBezTo>
                    <a:pt x="1712" y="1790"/>
                    <a:pt x="1852" y="1781"/>
                    <a:pt x="1993" y="1761"/>
                  </a:cubicBezTo>
                  <a:cubicBezTo>
                    <a:pt x="2689" y="1617"/>
                    <a:pt x="3289" y="1233"/>
                    <a:pt x="3721" y="681"/>
                  </a:cubicBezTo>
                  <a:cubicBezTo>
                    <a:pt x="3601" y="537"/>
                    <a:pt x="3433" y="417"/>
                    <a:pt x="3265" y="321"/>
                  </a:cubicBezTo>
                  <a:cubicBezTo>
                    <a:pt x="2896" y="104"/>
                    <a:pt x="2488" y="0"/>
                    <a:pt x="2086" y="0"/>
                  </a:cubicBezTo>
                  <a:close/>
                </a:path>
              </a:pathLst>
            </a:custGeom>
            <a:solidFill>
              <a:schemeClr val="accent2"/>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30" name="Google Shape;1130;p39"/>
            <p:cNvSpPr/>
            <p:nvPr/>
          </p:nvSpPr>
          <p:spPr>
            <a:xfrm>
              <a:off x="8109769" y="3985325"/>
              <a:ext cx="98338" cy="79647"/>
            </a:xfrm>
            <a:custGeom>
              <a:avLst/>
              <a:gdLst/>
              <a:ahLst/>
              <a:cxnLst/>
              <a:rect l="l" t="t" r="r" b="b"/>
              <a:pathLst>
                <a:path w="3162" h="2561" extrusionOk="0">
                  <a:moveTo>
                    <a:pt x="863" y="1"/>
                  </a:moveTo>
                  <a:cubicBezTo>
                    <a:pt x="587" y="1"/>
                    <a:pt x="302" y="57"/>
                    <a:pt x="22" y="180"/>
                  </a:cubicBezTo>
                  <a:cubicBezTo>
                    <a:pt x="0" y="1521"/>
                    <a:pt x="1093" y="2560"/>
                    <a:pt x="2362" y="2560"/>
                  </a:cubicBezTo>
                  <a:cubicBezTo>
                    <a:pt x="2524" y="2560"/>
                    <a:pt x="2688" y="2543"/>
                    <a:pt x="2854" y="2508"/>
                  </a:cubicBezTo>
                  <a:lnTo>
                    <a:pt x="2926" y="2460"/>
                  </a:lnTo>
                  <a:cubicBezTo>
                    <a:pt x="3161" y="1126"/>
                    <a:pt x="2098" y="1"/>
                    <a:pt x="863" y="1"/>
                  </a:cubicBezTo>
                  <a:close/>
                </a:path>
              </a:pathLst>
            </a:custGeom>
            <a:solidFill>
              <a:schemeClr val="accent2"/>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31" name="Google Shape;1131;p39"/>
            <p:cNvSpPr/>
            <p:nvPr/>
          </p:nvSpPr>
          <p:spPr>
            <a:xfrm>
              <a:off x="8144759" y="3878401"/>
              <a:ext cx="109037" cy="67300"/>
            </a:xfrm>
            <a:custGeom>
              <a:avLst/>
              <a:gdLst/>
              <a:ahLst/>
              <a:cxnLst/>
              <a:rect l="l" t="t" r="r" b="b"/>
              <a:pathLst>
                <a:path w="3506" h="2164" extrusionOk="0">
                  <a:moveTo>
                    <a:pt x="1421" y="0"/>
                  </a:moveTo>
                  <a:cubicBezTo>
                    <a:pt x="923" y="0"/>
                    <a:pt x="416" y="179"/>
                    <a:pt x="1" y="569"/>
                  </a:cubicBezTo>
                  <a:cubicBezTo>
                    <a:pt x="49" y="738"/>
                    <a:pt x="121" y="882"/>
                    <a:pt x="217" y="1050"/>
                  </a:cubicBezTo>
                  <a:cubicBezTo>
                    <a:pt x="655" y="1770"/>
                    <a:pt x="1430" y="2163"/>
                    <a:pt x="2223" y="2163"/>
                  </a:cubicBezTo>
                  <a:cubicBezTo>
                    <a:pt x="2646" y="2163"/>
                    <a:pt x="3073" y="2051"/>
                    <a:pt x="3457" y="1818"/>
                  </a:cubicBezTo>
                  <a:lnTo>
                    <a:pt x="3505" y="1770"/>
                  </a:lnTo>
                  <a:cubicBezTo>
                    <a:pt x="3331" y="675"/>
                    <a:pt x="2392" y="0"/>
                    <a:pt x="1421" y="0"/>
                  </a:cubicBezTo>
                  <a:close/>
                </a:path>
              </a:pathLst>
            </a:custGeom>
            <a:solidFill>
              <a:schemeClr val="accent2"/>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32" name="Google Shape;1132;p39"/>
            <p:cNvSpPr/>
            <p:nvPr/>
          </p:nvSpPr>
          <p:spPr>
            <a:xfrm>
              <a:off x="8268699" y="3882040"/>
              <a:ext cx="109752" cy="67300"/>
            </a:xfrm>
            <a:custGeom>
              <a:avLst/>
              <a:gdLst/>
              <a:ahLst/>
              <a:cxnLst/>
              <a:rect l="l" t="t" r="r" b="b"/>
              <a:pathLst>
                <a:path w="3529" h="2164" extrusionOk="0">
                  <a:moveTo>
                    <a:pt x="1291" y="0"/>
                  </a:moveTo>
                  <a:cubicBezTo>
                    <a:pt x="870" y="0"/>
                    <a:pt x="440" y="115"/>
                    <a:pt x="48" y="356"/>
                  </a:cubicBezTo>
                  <a:lnTo>
                    <a:pt x="0" y="404"/>
                  </a:lnTo>
                  <a:cubicBezTo>
                    <a:pt x="190" y="1498"/>
                    <a:pt x="1124" y="2163"/>
                    <a:pt x="2096" y="2163"/>
                  </a:cubicBezTo>
                  <a:cubicBezTo>
                    <a:pt x="2595" y="2163"/>
                    <a:pt x="3105" y="1988"/>
                    <a:pt x="3529" y="1605"/>
                  </a:cubicBezTo>
                  <a:cubicBezTo>
                    <a:pt x="3457" y="1437"/>
                    <a:pt x="3385" y="1269"/>
                    <a:pt x="3288" y="1125"/>
                  </a:cubicBezTo>
                  <a:cubicBezTo>
                    <a:pt x="2850" y="404"/>
                    <a:pt x="2084" y="0"/>
                    <a:pt x="1291" y="0"/>
                  </a:cubicBezTo>
                  <a:close/>
                </a:path>
              </a:pathLst>
            </a:custGeom>
            <a:solidFill>
              <a:schemeClr val="accent2"/>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33" name="Google Shape;1133;p39"/>
            <p:cNvSpPr/>
            <p:nvPr/>
          </p:nvSpPr>
          <p:spPr>
            <a:xfrm>
              <a:off x="8228391" y="3768336"/>
              <a:ext cx="96379" cy="98680"/>
            </a:xfrm>
            <a:custGeom>
              <a:avLst/>
              <a:gdLst/>
              <a:ahLst/>
              <a:cxnLst/>
              <a:rect l="l" t="t" r="r" b="b"/>
              <a:pathLst>
                <a:path w="3099" h="3173" extrusionOk="0">
                  <a:moveTo>
                    <a:pt x="463" y="0"/>
                  </a:moveTo>
                  <a:cubicBezTo>
                    <a:pt x="421" y="0"/>
                    <a:pt x="379" y="2"/>
                    <a:pt x="336" y="4"/>
                  </a:cubicBezTo>
                  <a:cubicBezTo>
                    <a:pt x="264" y="172"/>
                    <a:pt x="216" y="340"/>
                    <a:pt x="192" y="508"/>
                  </a:cubicBezTo>
                  <a:cubicBezTo>
                    <a:pt x="0" y="1804"/>
                    <a:pt x="912" y="3004"/>
                    <a:pt x="2184" y="3172"/>
                  </a:cubicBezTo>
                  <a:lnTo>
                    <a:pt x="2256" y="3172"/>
                  </a:lnTo>
                  <a:cubicBezTo>
                    <a:pt x="3098" y="1746"/>
                    <a:pt x="2049" y="0"/>
                    <a:pt x="463" y="0"/>
                  </a:cubicBezTo>
                  <a:close/>
                </a:path>
              </a:pathLst>
            </a:custGeom>
            <a:solidFill>
              <a:schemeClr val="accent2"/>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34" name="Google Shape;1134;p39"/>
            <p:cNvSpPr/>
            <p:nvPr/>
          </p:nvSpPr>
          <p:spPr>
            <a:xfrm>
              <a:off x="8353047" y="3749800"/>
              <a:ext cx="96317" cy="109006"/>
            </a:xfrm>
            <a:custGeom>
              <a:avLst/>
              <a:gdLst/>
              <a:ahLst/>
              <a:cxnLst/>
              <a:rect l="l" t="t" r="r" b="b"/>
              <a:pathLst>
                <a:path w="3097" h="3505" extrusionOk="0">
                  <a:moveTo>
                    <a:pt x="1993" y="0"/>
                  </a:moveTo>
                  <a:lnTo>
                    <a:pt x="1993" y="0"/>
                  </a:lnTo>
                  <a:cubicBezTo>
                    <a:pt x="1825" y="48"/>
                    <a:pt x="1657" y="120"/>
                    <a:pt x="1489" y="216"/>
                  </a:cubicBezTo>
                  <a:cubicBezTo>
                    <a:pt x="384" y="864"/>
                    <a:pt x="0" y="2328"/>
                    <a:pt x="673" y="3432"/>
                  </a:cubicBezTo>
                  <a:lnTo>
                    <a:pt x="721" y="3504"/>
                  </a:lnTo>
                  <a:cubicBezTo>
                    <a:pt x="2377" y="3240"/>
                    <a:pt x="3097" y="1248"/>
                    <a:pt x="1993" y="0"/>
                  </a:cubicBezTo>
                  <a:close/>
                </a:path>
              </a:pathLst>
            </a:custGeom>
            <a:solidFill>
              <a:schemeClr val="accent2"/>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35" name="Google Shape;1135;p39"/>
            <p:cNvSpPr/>
            <p:nvPr/>
          </p:nvSpPr>
          <p:spPr>
            <a:xfrm>
              <a:off x="8053693" y="4176780"/>
              <a:ext cx="334449" cy="58997"/>
            </a:xfrm>
            <a:custGeom>
              <a:avLst/>
              <a:gdLst/>
              <a:ahLst/>
              <a:cxnLst/>
              <a:rect l="l" t="t" r="r" b="b"/>
              <a:pathLst>
                <a:path w="10754" h="1897" extrusionOk="0">
                  <a:moveTo>
                    <a:pt x="0" y="0"/>
                  </a:moveTo>
                  <a:lnTo>
                    <a:pt x="0" y="1897"/>
                  </a:lnTo>
                  <a:lnTo>
                    <a:pt x="10754" y="1897"/>
                  </a:lnTo>
                  <a:lnTo>
                    <a:pt x="10754" y="0"/>
                  </a:lnTo>
                  <a:close/>
                </a:path>
              </a:pathLst>
            </a:custGeom>
            <a:solidFill>
              <a:schemeClr val="accent5"/>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36" name="Google Shape;1136;p39"/>
            <p:cNvSpPr/>
            <p:nvPr/>
          </p:nvSpPr>
          <p:spPr>
            <a:xfrm>
              <a:off x="8078325" y="4224550"/>
              <a:ext cx="284441" cy="183677"/>
            </a:xfrm>
            <a:custGeom>
              <a:avLst/>
              <a:gdLst/>
              <a:ahLst/>
              <a:cxnLst/>
              <a:rect l="l" t="t" r="r" b="b"/>
              <a:pathLst>
                <a:path w="9146" h="5906" extrusionOk="0">
                  <a:moveTo>
                    <a:pt x="1" y="1"/>
                  </a:moveTo>
                  <a:lnTo>
                    <a:pt x="1441" y="5905"/>
                  </a:lnTo>
                  <a:lnTo>
                    <a:pt x="8065" y="5905"/>
                  </a:lnTo>
                  <a:lnTo>
                    <a:pt x="9145" y="1"/>
                  </a:lnTo>
                  <a:close/>
                </a:path>
              </a:pathLst>
            </a:custGeom>
            <a:solidFill>
              <a:schemeClr val="accent5"/>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37" name="Google Shape;1137;p39"/>
            <p:cNvSpPr/>
            <p:nvPr/>
          </p:nvSpPr>
          <p:spPr>
            <a:xfrm>
              <a:off x="8050707" y="4235746"/>
              <a:ext cx="337435" cy="2270"/>
            </a:xfrm>
            <a:custGeom>
              <a:avLst/>
              <a:gdLst/>
              <a:ahLst/>
              <a:cxnLst/>
              <a:rect l="l" t="t" r="r" b="b"/>
              <a:pathLst>
                <a:path w="10850" h="73" extrusionOk="0">
                  <a:moveTo>
                    <a:pt x="5425" y="1"/>
                  </a:moveTo>
                  <a:cubicBezTo>
                    <a:pt x="2425" y="1"/>
                    <a:pt x="0" y="1"/>
                    <a:pt x="0" y="25"/>
                  </a:cubicBezTo>
                  <a:cubicBezTo>
                    <a:pt x="0" y="73"/>
                    <a:pt x="2449" y="73"/>
                    <a:pt x="5425" y="73"/>
                  </a:cubicBezTo>
                  <a:cubicBezTo>
                    <a:pt x="8425" y="73"/>
                    <a:pt x="10850" y="25"/>
                    <a:pt x="10850" y="25"/>
                  </a:cubicBezTo>
                  <a:cubicBezTo>
                    <a:pt x="10850" y="1"/>
                    <a:pt x="8425" y="1"/>
                    <a:pt x="5425" y="1"/>
                  </a:cubicBezTo>
                  <a:close/>
                </a:path>
              </a:pathLst>
            </a:custGeom>
            <a:solidFill>
              <a:schemeClr val="dk1"/>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38" name="Google Shape;1138;p39"/>
            <p:cNvSpPr/>
            <p:nvPr/>
          </p:nvSpPr>
          <p:spPr>
            <a:xfrm>
              <a:off x="7776857" y="3909972"/>
              <a:ext cx="95666" cy="4053"/>
            </a:xfrm>
            <a:custGeom>
              <a:avLst/>
              <a:gdLst/>
              <a:ahLst/>
              <a:cxnLst/>
              <a:rect l="l" t="t" r="r" b="b"/>
              <a:pathLst>
                <a:path w="2738" h="116" extrusionOk="0">
                  <a:moveTo>
                    <a:pt x="1002" y="1"/>
                  </a:moveTo>
                  <a:cubicBezTo>
                    <a:pt x="669" y="1"/>
                    <a:pt x="335" y="23"/>
                    <a:pt x="1" y="58"/>
                  </a:cubicBezTo>
                  <a:cubicBezTo>
                    <a:pt x="335" y="93"/>
                    <a:pt x="669" y="115"/>
                    <a:pt x="1002" y="115"/>
                  </a:cubicBezTo>
                  <a:cubicBezTo>
                    <a:pt x="1125" y="115"/>
                    <a:pt x="1247" y="112"/>
                    <a:pt x="1369" y="106"/>
                  </a:cubicBezTo>
                  <a:cubicBezTo>
                    <a:pt x="1491" y="112"/>
                    <a:pt x="1613" y="115"/>
                    <a:pt x="1736" y="115"/>
                  </a:cubicBezTo>
                  <a:cubicBezTo>
                    <a:pt x="2069" y="115"/>
                    <a:pt x="2403" y="93"/>
                    <a:pt x="2737" y="58"/>
                  </a:cubicBezTo>
                  <a:cubicBezTo>
                    <a:pt x="2403" y="23"/>
                    <a:pt x="2069" y="1"/>
                    <a:pt x="1736" y="1"/>
                  </a:cubicBezTo>
                  <a:cubicBezTo>
                    <a:pt x="1613" y="1"/>
                    <a:pt x="1491" y="4"/>
                    <a:pt x="1369" y="10"/>
                  </a:cubicBezTo>
                  <a:cubicBezTo>
                    <a:pt x="1247" y="4"/>
                    <a:pt x="1125" y="1"/>
                    <a:pt x="1002" y="1"/>
                  </a:cubicBezTo>
                  <a:close/>
                </a:path>
              </a:pathLst>
            </a:custGeom>
            <a:solidFill>
              <a:srgbClr val="E0E0E0"/>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39" name="Google Shape;1139;p39"/>
            <p:cNvSpPr/>
            <p:nvPr/>
          </p:nvSpPr>
          <p:spPr>
            <a:xfrm>
              <a:off x="6976451" y="4222311"/>
              <a:ext cx="1027948" cy="182184"/>
            </a:xfrm>
            <a:custGeom>
              <a:avLst/>
              <a:gdLst/>
              <a:ahLst/>
              <a:cxnLst/>
              <a:rect l="l" t="t" r="r" b="b"/>
              <a:pathLst>
                <a:path w="33053" h="5858" extrusionOk="0">
                  <a:moveTo>
                    <a:pt x="1" y="1"/>
                  </a:moveTo>
                  <a:lnTo>
                    <a:pt x="1" y="337"/>
                  </a:lnTo>
                  <a:lnTo>
                    <a:pt x="2161" y="337"/>
                  </a:lnTo>
                  <a:cubicBezTo>
                    <a:pt x="2665" y="337"/>
                    <a:pt x="3097" y="745"/>
                    <a:pt x="3097" y="1273"/>
                  </a:cubicBezTo>
                  <a:lnTo>
                    <a:pt x="3097" y="4513"/>
                  </a:lnTo>
                  <a:cubicBezTo>
                    <a:pt x="3097" y="5041"/>
                    <a:pt x="2665" y="5449"/>
                    <a:pt x="2161" y="5449"/>
                  </a:cubicBezTo>
                  <a:lnTo>
                    <a:pt x="145" y="5449"/>
                  </a:lnTo>
                  <a:lnTo>
                    <a:pt x="145" y="5857"/>
                  </a:lnTo>
                  <a:lnTo>
                    <a:pt x="32668" y="5857"/>
                  </a:lnTo>
                  <a:cubicBezTo>
                    <a:pt x="33052" y="3913"/>
                    <a:pt x="33052" y="1921"/>
                    <a:pt x="32668" y="1"/>
                  </a:cubicBezTo>
                  <a:close/>
                </a:path>
              </a:pathLst>
            </a:custGeom>
            <a:solidFill>
              <a:schemeClr val="accent5"/>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40" name="Google Shape;1140;p39"/>
            <p:cNvSpPr/>
            <p:nvPr/>
          </p:nvSpPr>
          <p:spPr>
            <a:xfrm>
              <a:off x="7956655" y="4220818"/>
              <a:ext cx="3017" cy="186662"/>
            </a:xfrm>
            <a:custGeom>
              <a:avLst/>
              <a:gdLst/>
              <a:ahLst/>
              <a:cxnLst/>
              <a:rect l="l" t="t" r="r" b="b"/>
              <a:pathLst>
                <a:path w="97" h="6002" extrusionOk="0">
                  <a:moveTo>
                    <a:pt x="48" y="1"/>
                  </a:moveTo>
                  <a:cubicBezTo>
                    <a:pt x="24" y="1"/>
                    <a:pt x="0" y="1345"/>
                    <a:pt x="0" y="3001"/>
                  </a:cubicBezTo>
                  <a:cubicBezTo>
                    <a:pt x="0" y="4657"/>
                    <a:pt x="24" y="6001"/>
                    <a:pt x="48" y="6001"/>
                  </a:cubicBezTo>
                  <a:cubicBezTo>
                    <a:pt x="96" y="6001"/>
                    <a:pt x="96" y="4657"/>
                    <a:pt x="96" y="3001"/>
                  </a:cubicBezTo>
                  <a:cubicBezTo>
                    <a:pt x="96" y="1345"/>
                    <a:pt x="72" y="1"/>
                    <a:pt x="48" y="1"/>
                  </a:cubicBezTo>
                  <a:close/>
                </a:path>
              </a:pathLst>
            </a:custGeom>
            <a:solidFill>
              <a:schemeClr val="dk1"/>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41" name="Google Shape;1141;p39"/>
            <p:cNvSpPr/>
            <p:nvPr/>
          </p:nvSpPr>
          <p:spPr>
            <a:xfrm>
              <a:off x="7974570" y="4220818"/>
              <a:ext cx="3017" cy="186662"/>
            </a:xfrm>
            <a:custGeom>
              <a:avLst/>
              <a:gdLst/>
              <a:ahLst/>
              <a:cxnLst/>
              <a:rect l="l" t="t" r="r" b="b"/>
              <a:pathLst>
                <a:path w="97" h="6002" extrusionOk="0">
                  <a:moveTo>
                    <a:pt x="48" y="1"/>
                  </a:moveTo>
                  <a:cubicBezTo>
                    <a:pt x="24" y="1"/>
                    <a:pt x="0" y="1345"/>
                    <a:pt x="0" y="3001"/>
                  </a:cubicBezTo>
                  <a:cubicBezTo>
                    <a:pt x="0" y="4657"/>
                    <a:pt x="24" y="6001"/>
                    <a:pt x="48" y="6001"/>
                  </a:cubicBezTo>
                  <a:cubicBezTo>
                    <a:pt x="72" y="6001"/>
                    <a:pt x="96" y="4657"/>
                    <a:pt x="96" y="3001"/>
                  </a:cubicBezTo>
                  <a:cubicBezTo>
                    <a:pt x="96" y="1345"/>
                    <a:pt x="72" y="1"/>
                    <a:pt x="48" y="1"/>
                  </a:cubicBezTo>
                  <a:close/>
                </a:path>
              </a:pathLst>
            </a:custGeom>
            <a:solidFill>
              <a:schemeClr val="dk1"/>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42" name="Google Shape;1142;p39"/>
            <p:cNvSpPr/>
            <p:nvPr/>
          </p:nvSpPr>
          <p:spPr>
            <a:xfrm>
              <a:off x="7278045" y="4285010"/>
              <a:ext cx="577060" cy="49293"/>
            </a:xfrm>
            <a:custGeom>
              <a:avLst/>
              <a:gdLst/>
              <a:ahLst/>
              <a:cxnLst/>
              <a:rect l="l" t="t" r="r" b="b"/>
              <a:pathLst>
                <a:path w="18555" h="1585" extrusionOk="0">
                  <a:moveTo>
                    <a:pt x="793" y="1"/>
                  </a:moveTo>
                  <a:cubicBezTo>
                    <a:pt x="361" y="1"/>
                    <a:pt x="1" y="361"/>
                    <a:pt x="1" y="793"/>
                  </a:cubicBezTo>
                  <a:lnTo>
                    <a:pt x="1" y="817"/>
                  </a:lnTo>
                  <a:cubicBezTo>
                    <a:pt x="1" y="1249"/>
                    <a:pt x="361" y="1585"/>
                    <a:pt x="793" y="1585"/>
                  </a:cubicBezTo>
                  <a:lnTo>
                    <a:pt x="17763" y="1585"/>
                  </a:lnTo>
                  <a:cubicBezTo>
                    <a:pt x="18195" y="1585"/>
                    <a:pt x="18555" y="1249"/>
                    <a:pt x="18555" y="817"/>
                  </a:cubicBezTo>
                  <a:lnTo>
                    <a:pt x="18555" y="793"/>
                  </a:lnTo>
                  <a:cubicBezTo>
                    <a:pt x="18555" y="361"/>
                    <a:pt x="18195" y="1"/>
                    <a:pt x="17763" y="1"/>
                  </a:cubicBezTo>
                  <a:close/>
                </a:path>
              </a:pathLst>
            </a:custGeom>
            <a:solidFill>
              <a:schemeClr val="accent6"/>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43" name="Google Shape;1143;p39"/>
            <p:cNvSpPr/>
            <p:nvPr/>
          </p:nvSpPr>
          <p:spPr>
            <a:xfrm>
              <a:off x="7158614" y="4073775"/>
              <a:ext cx="132144" cy="140354"/>
            </a:xfrm>
            <a:custGeom>
              <a:avLst/>
              <a:gdLst/>
              <a:ahLst/>
              <a:cxnLst/>
              <a:rect l="l" t="t" r="r" b="b"/>
              <a:pathLst>
                <a:path w="4249" h="4513" extrusionOk="0">
                  <a:moveTo>
                    <a:pt x="0" y="0"/>
                  </a:moveTo>
                  <a:lnTo>
                    <a:pt x="0" y="4513"/>
                  </a:lnTo>
                  <a:lnTo>
                    <a:pt x="4249" y="4513"/>
                  </a:lnTo>
                  <a:lnTo>
                    <a:pt x="4249" y="0"/>
                  </a:lnTo>
                  <a:close/>
                </a:path>
              </a:pathLst>
            </a:custGeom>
            <a:solidFill>
              <a:schemeClr val="accent6"/>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44" name="Google Shape;1144;p39"/>
            <p:cNvSpPr/>
            <p:nvPr/>
          </p:nvSpPr>
          <p:spPr>
            <a:xfrm>
              <a:off x="7148910" y="4058846"/>
              <a:ext cx="756196" cy="165732"/>
            </a:xfrm>
            <a:custGeom>
              <a:avLst/>
              <a:gdLst/>
              <a:ahLst/>
              <a:cxnLst/>
              <a:rect l="l" t="t" r="r" b="b"/>
              <a:pathLst>
                <a:path w="24315" h="5329" extrusionOk="0">
                  <a:moveTo>
                    <a:pt x="0" y="0"/>
                  </a:moveTo>
                  <a:lnTo>
                    <a:pt x="0" y="480"/>
                  </a:lnTo>
                  <a:lnTo>
                    <a:pt x="1585" y="480"/>
                  </a:lnTo>
                  <a:cubicBezTo>
                    <a:pt x="2857" y="480"/>
                    <a:pt x="3865" y="1488"/>
                    <a:pt x="3865" y="2736"/>
                  </a:cubicBezTo>
                  <a:cubicBezTo>
                    <a:pt x="3865" y="3984"/>
                    <a:pt x="2857" y="4993"/>
                    <a:pt x="1585" y="4993"/>
                  </a:cubicBezTo>
                  <a:lnTo>
                    <a:pt x="96" y="4993"/>
                  </a:lnTo>
                  <a:lnTo>
                    <a:pt x="96" y="5329"/>
                  </a:lnTo>
                  <a:lnTo>
                    <a:pt x="23667" y="5329"/>
                  </a:lnTo>
                  <a:cubicBezTo>
                    <a:pt x="24219" y="3456"/>
                    <a:pt x="24315" y="1680"/>
                    <a:pt x="23667" y="96"/>
                  </a:cubicBezTo>
                  <a:lnTo>
                    <a:pt x="0" y="0"/>
                  </a:lnTo>
                  <a:close/>
                </a:path>
              </a:pathLst>
            </a:custGeom>
            <a:solidFill>
              <a:schemeClr val="accent4"/>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45" name="Google Shape;1145;p39"/>
            <p:cNvSpPr/>
            <p:nvPr/>
          </p:nvSpPr>
          <p:spPr>
            <a:xfrm>
              <a:off x="7236990" y="4082732"/>
              <a:ext cx="654686" cy="3017"/>
            </a:xfrm>
            <a:custGeom>
              <a:avLst/>
              <a:gdLst/>
              <a:ahLst/>
              <a:cxnLst/>
              <a:rect l="l" t="t" r="r" b="b"/>
              <a:pathLst>
                <a:path w="21051" h="97" extrusionOk="0">
                  <a:moveTo>
                    <a:pt x="10514" y="0"/>
                  </a:moveTo>
                  <a:cubicBezTo>
                    <a:pt x="4705" y="0"/>
                    <a:pt x="1" y="24"/>
                    <a:pt x="1" y="48"/>
                  </a:cubicBezTo>
                  <a:cubicBezTo>
                    <a:pt x="1" y="72"/>
                    <a:pt x="4705" y="96"/>
                    <a:pt x="10514" y="96"/>
                  </a:cubicBezTo>
                  <a:cubicBezTo>
                    <a:pt x="16346" y="96"/>
                    <a:pt x="21051" y="96"/>
                    <a:pt x="21051" y="48"/>
                  </a:cubicBezTo>
                  <a:cubicBezTo>
                    <a:pt x="21051" y="0"/>
                    <a:pt x="16346" y="0"/>
                    <a:pt x="10514" y="0"/>
                  </a:cubicBezTo>
                  <a:close/>
                </a:path>
              </a:pathLst>
            </a:custGeom>
            <a:solidFill>
              <a:schemeClr val="accent6"/>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46" name="Google Shape;1146;p39"/>
            <p:cNvSpPr/>
            <p:nvPr/>
          </p:nvSpPr>
          <p:spPr>
            <a:xfrm>
              <a:off x="7230272" y="4205143"/>
              <a:ext cx="658418" cy="3017"/>
            </a:xfrm>
            <a:custGeom>
              <a:avLst/>
              <a:gdLst/>
              <a:ahLst/>
              <a:cxnLst/>
              <a:rect l="l" t="t" r="r" b="b"/>
              <a:pathLst>
                <a:path w="21171" h="97" extrusionOk="0">
                  <a:moveTo>
                    <a:pt x="10586" y="1"/>
                  </a:moveTo>
                  <a:cubicBezTo>
                    <a:pt x="4753" y="1"/>
                    <a:pt x="1" y="25"/>
                    <a:pt x="1" y="49"/>
                  </a:cubicBezTo>
                  <a:cubicBezTo>
                    <a:pt x="1" y="73"/>
                    <a:pt x="4753" y="97"/>
                    <a:pt x="10586" y="97"/>
                  </a:cubicBezTo>
                  <a:cubicBezTo>
                    <a:pt x="16442" y="97"/>
                    <a:pt x="21171" y="97"/>
                    <a:pt x="21171" y="49"/>
                  </a:cubicBezTo>
                  <a:cubicBezTo>
                    <a:pt x="21171" y="1"/>
                    <a:pt x="16442" y="1"/>
                    <a:pt x="10586" y="1"/>
                  </a:cubicBezTo>
                  <a:close/>
                </a:path>
              </a:pathLst>
            </a:custGeom>
            <a:solidFill>
              <a:schemeClr val="accent6"/>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47" name="Google Shape;1147;p39"/>
            <p:cNvSpPr/>
            <p:nvPr/>
          </p:nvSpPr>
          <p:spPr>
            <a:xfrm>
              <a:off x="7158614" y="4144684"/>
              <a:ext cx="110498" cy="3017"/>
            </a:xfrm>
            <a:custGeom>
              <a:avLst/>
              <a:gdLst/>
              <a:ahLst/>
              <a:cxnLst/>
              <a:rect l="l" t="t" r="r" b="b"/>
              <a:pathLst>
                <a:path w="3553" h="97" extrusionOk="0">
                  <a:moveTo>
                    <a:pt x="1777" y="0"/>
                  </a:moveTo>
                  <a:cubicBezTo>
                    <a:pt x="816" y="0"/>
                    <a:pt x="0" y="24"/>
                    <a:pt x="0" y="48"/>
                  </a:cubicBezTo>
                  <a:cubicBezTo>
                    <a:pt x="600" y="96"/>
                    <a:pt x="1201" y="96"/>
                    <a:pt x="1777" y="96"/>
                  </a:cubicBezTo>
                  <a:cubicBezTo>
                    <a:pt x="2377" y="96"/>
                    <a:pt x="2953" y="96"/>
                    <a:pt x="3553" y="48"/>
                  </a:cubicBezTo>
                  <a:cubicBezTo>
                    <a:pt x="3553" y="24"/>
                    <a:pt x="2737" y="0"/>
                    <a:pt x="1777" y="0"/>
                  </a:cubicBezTo>
                  <a:close/>
                </a:path>
              </a:pathLst>
            </a:custGeom>
            <a:solidFill>
              <a:schemeClr val="dk1"/>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48" name="Google Shape;1148;p39"/>
            <p:cNvSpPr/>
            <p:nvPr/>
          </p:nvSpPr>
          <p:spPr>
            <a:xfrm>
              <a:off x="7158614" y="4176033"/>
              <a:ext cx="100049" cy="3297"/>
            </a:xfrm>
            <a:custGeom>
              <a:avLst/>
              <a:gdLst/>
              <a:ahLst/>
              <a:cxnLst/>
              <a:rect l="l" t="t" r="r" b="b"/>
              <a:pathLst>
                <a:path w="3217" h="106" extrusionOk="0">
                  <a:moveTo>
                    <a:pt x="1609" y="0"/>
                  </a:moveTo>
                  <a:cubicBezTo>
                    <a:pt x="1081" y="0"/>
                    <a:pt x="552" y="0"/>
                    <a:pt x="0" y="48"/>
                  </a:cubicBezTo>
                  <a:cubicBezTo>
                    <a:pt x="405" y="84"/>
                    <a:pt x="796" y="106"/>
                    <a:pt x="1184" y="106"/>
                  </a:cubicBezTo>
                  <a:cubicBezTo>
                    <a:pt x="1326" y="106"/>
                    <a:pt x="1467" y="103"/>
                    <a:pt x="1609" y="96"/>
                  </a:cubicBezTo>
                  <a:cubicBezTo>
                    <a:pt x="1750" y="103"/>
                    <a:pt x="1893" y="106"/>
                    <a:pt x="2037" y="106"/>
                  </a:cubicBezTo>
                  <a:cubicBezTo>
                    <a:pt x="2431" y="106"/>
                    <a:pt x="2830" y="84"/>
                    <a:pt x="3217" y="48"/>
                  </a:cubicBezTo>
                  <a:cubicBezTo>
                    <a:pt x="2689" y="0"/>
                    <a:pt x="2137" y="0"/>
                    <a:pt x="1609" y="0"/>
                  </a:cubicBezTo>
                  <a:close/>
                </a:path>
              </a:pathLst>
            </a:custGeom>
            <a:solidFill>
              <a:schemeClr val="dk1"/>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49" name="Google Shape;1149;p39"/>
            <p:cNvSpPr/>
            <p:nvPr/>
          </p:nvSpPr>
          <p:spPr>
            <a:xfrm>
              <a:off x="7158614" y="4204863"/>
              <a:ext cx="73178" cy="3576"/>
            </a:xfrm>
            <a:custGeom>
              <a:avLst/>
              <a:gdLst/>
              <a:ahLst/>
              <a:cxnLst/>
              <a:rect l="l" t="t" r="r" b="b"/>
              <a:pathLst>
                <a:path w="2353" h="115" extrusionOk="0">
                  <a:moveTo>
                    <a:pt x="853" y="0"/>
                  </a:moveTo>
                  <a:cubicBezTo>
                    <a:pt x="563" y="0"/>
                    <a:pt x="282" y="22"/>
                    <a:pt x="0" y="58"/>
                  </a:cubicBezTo>
                  <a:cubicBezTo>
                    <a:pt x="282" y="93"/>
                    <a:pt x="563" y="115"/>
                    <a:pt x="853" y="115"/>
                  </a:cubicBezTo>
                  <a:cubicBezTo>
                    <a:pt x="960" y="115"/>
                    <a:pt x="1067" y="112"/>
                    <a:pt x="1177" y="106"/>
                  </a:cubicBezTo>
                  <a:cubicBezTo>
                    <a:pt x="1279" y="112"/>
                    <a:pt x="1382" y="115"/>
                    <a:pt x="1486" y="115"/>
                  </a:cubicBezTo>
                  <a:cubicBezTo>
                    <a:pt x="1768" y="115"/>
                    <a:pt x="2054" y="93"/>
                    <a:pt x="2353" y="58"/>
                  </a:cubicBezTo>
                  <a:cubicBezTo>
                    <a:pt x="2054" y="22"/>
                    <a:pt x="1768" y="0"/>
                    <a:pt x="1486" y="0"/>
                  </a:cubicBezTo>
                  <a:cubicBezTo>
                    <a:pt x="1382" y="0"/>
                    <a:pt x="1279" y="3"/>
                    <a:pt x="1177" y="10"/>
                  </a:cubicBezTo>
                  <a:cubicBezTo>
                    <a:pt x="1067" y="3"/>
                    <a:pt x="960" y="0"/>
                    <a:pt x="853" y="0"/>
                  </a:cubicBezTo>
                  <a:close/>
                </a:path>
              </a:pathLst>
            </a:custGeom>
            <a:solidFill>
              <a:schemeClr val="dk1"/>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50" name="Google Shape;1150;p39"/>
            <p:cNvSpPr/>
            <p:nvPr/>
          </p:nvSpPr>
          <p:spPr>
            <a:xfrm>
              <a:off x="7157867" y="4116009"/>
              <a:ext cx="106020" cy="2861"/>
            </a:xfrm>
            <a:custGeom>
              <a:avLst/>
              <a:gdLst/>
              <a:ahLst/>
              <a:cxnLst/>
              <a:rect l="l" t="t" r="r" b="b"/>
              <a:pathLst>
                <a:path w="3409" h="92" extrusionOk="0">
                  <a:moveTo>
                    <a:pt x="1203" y="0"/>
                  </a:moveTo>
                  <a:cubicBezTo>
                    <a:pt x="803" y="0"/>
                    <a:pt x="408" y="17"/>
                    <a:pt x="0" y="34"/>
                  </a:cubicBezTo>
                  <a:cubicBezTo>
                    <a:pt x="422" y="69"/>
                    <a:pt x="831" y="92"/>
                    <a:pt x="1246" y="92"/>
                  </a:cubicBezTo>
                  <a:cubicBezTo>
                    <a:pt x="1398" y="92"/>
                    <a:pt x="1550" y="89"/>
                    <a:pt x="1705" y="82"/>
                  </a:cubicBezTo>
                  <a:cubicBezTo>
                    <a:pt x="1859" y="89"/>
                    <a:pt x="2012" y="92"/>
                    <a:pt x="2163" y="92"/>
                  </a:cubicBezTo>
                  <a:cubicBezTo>
                    <a:pt x="2578" y="92"/>
                    <a:pt x="2987" y="69"/>
                    <a:pt x="3409" y="34"/>
                  </a:cubicBezTo>
                  <a:cubicBezTo>
                    <a:pt x="3001" y="17"/>
                    <a:pt x="2606" y="0"/>
                    <a:pt x="2206" y="0"/>
                  </a:cubicBezTo>
                  <a:cubicBezTo>
                    <a:pt x="2040" y="0"/>
                    <a:pt x="1873" y="3"/>
                    <a:pt x="1705" y="10"/>
                  </a:cubicBezTo>
                  <a:cubicBezTo>
                    <a:pt x="1536" y="3"/>
                    <a:pt x="1369" y="0"/>
                    <a:pt x="1203" y="0"/>
                  </a:cubicBezTo>
                  <a:close/>
                </a:path>
              </a:pathLst>
            </a:custGeom>
            <a:solidFill>
              <a:schemeClr val="dk1"/>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51" name="Google Shape;1151;p39"/>
            <p:cNvSpPr/>
            <p:nvPr/>
          </p:nvSpPr>
          <p:spPr>
            <a:xfrm>
              <a:off x="7158614" y="4087210"/>
              <a:ext cx="82135" cy="3297"/>
            </a:xfrm>
            <a:custGeom>
              <a:avLst/>
              <a:gdLst/>
              <a:ahLst/>
              <a:cxnLst/>
              <a:rect l="l" t="t" r="r" b="b"/>
              <a:pathLst>
                <a:path w="2641" h="106" extrusionOk="0">
                  <a:moveTo>
                    <a:pt x="1345" y="0"/>
                  </a:moveTo>
                  <a:cubicBezTo>
                    <a:pt x="888" y="0"/>
                    <a:pt x="456" y="0"/>
                    <a:pt x="0" y="48"/>
                  </a:cubicBezTo>
                  <a:cubicBezTo>
                    <a:pt x="334" y="83"/>
                    <a:pt x="655" y="106"/>
                    <a:pt x="973" y="106"/>
                  </a:cubicBezTo>
                  <a:cubicBezTo>
                    <a:pt x="1089" y="106"/>
                    <a:pt x="1205" y="103"/>
                    <a:pt x="1321" y="96"/>
                  </a:cubicBezTo>
                  <a:cubicBezTo>
                    <a:pt x="1443" y="103"/>
                    <a:pt x="1563" y="106"/>
                    <a:pt x="1682" y="106"/>
                  </a:cubicBezTo>
                  <a:cubicBezTo>
                    <a:pt x="2008" y="106"/>
                    <a:pt x="2324" y="83"/>
                    <a:pt x="2641" y="48"/>
                  </a:cubicBezTo>
                  <a:cubicBezTo>
                    <a:pt x="2209" y="0"/>
                    <a:pt x="1777" y="0"/>
                    <a:pt x="1345" y="0"/>
                  </a:cubicBezTo>
                  <a:close/>
                </a:path>
              </a:pathLst>
            </a:custGeom>
            <a:solidFill>
              <a:schemeClr val="dk1"/>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52" name="Google Shape;1152;p39"/>
            <p:cNvSpPr/>
            <p:nvPr/>
          </p:nvSpPr>
          <p:spPr>
            <a:xfrm>
              <a:off x="7085462" y="3910279"/>
              <a:ext cx="272498" cy="140385"/>
            </a:xfrm>
            <a:custGeom>
              <a:avLst/>
              <a:gdLst/>
              <a:ahLst/>
              <a:cxnLst/>
              <a:rect l="l" t="t" r="r" b="b"/>
              <a:pathLst>
                <a:path w="8762" h="4514" extrusionOk="0">
                  <a:moveTo>
                    <a:pt x="0" y="1"/>
                  </a:moveTo>
                  <a:lnTo>
                    <a:pt x="0" y="4513"/>
                  </a:lnTo>
                  <a:lnTo>
                    <a:pt x="8761" y="4513"/>
                  </a:lnTo>
                  <a:lnTo>
                    <a:pt x="8761" y="1"/>
                  </a:lnTo>
                  <a:close/>
                </a:path>
              </a:pathLst>
            </a:custGeom>
            <a:solidFill>
              <a:schemeClr val="accent6"/>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53" name="Google Shape;1153;p39"/>
            <p:cNvSpPr/>
            <p:nvPr/>
          </p:nvSpPr>
          <p:spPr>
            <a:xfrm>
              <a:off x="7072773" y="3895351"/>
              <a:ext cx="892819" cy="165763"/>
            </a:xfrm>
            <a:custGeom>
              <a:avLst/>
              <a:gdLst/>
              <a:ahLst/>
              <a:cxnLst/>
              <a:rect l="l" t="t" r="r" b="b"/>
              <a:pathLst>
                <a:path w="28708" h="5330" extrusionOk="0">
                  <a:moveTo>
                    <a:pt x="0" y="0"/>
                  </a:moveTo>
                  <a:lnTo>
                    <a:pt x="0" y="481"/>
                  </a:lnTo>
                  <a:lnTo>
                    <a:pt x="6193" y="481"/>
                  </a:lnTo>
                  <a:cubicBezTo>
                    <a:pt x="7441" y="481"/>
                    <a:pt x="8449" y="1489"/>
                    <a:pt x="8473" y="2737"/>
                  </a:cubicBezTo>
                  <a:cubicBezTo>
                    <a:pt x="8473" y="3985"/>
                    <a:pt x="7441" y="4993"/>
                    <a:pt x="6193" y="4993"/>
                  </a:cubicBezTo>
                  <a:lnTo>
                    <a:pt x="0" y="4993"/>
                  </a:lnTo>
                  <a:lnTo>
                    <a:pt x="0" y="5329"/>
                  </a:lnTo>
                  <a:lnTo>
                    <a:pt x="26115" y="5329"/>
                  </a:lnTo>
                  <a:cubicBezTo>
                    <a:pt x="27483" y="5329"/>
                    <a:pt x="28611" y="4273"/>
                    <a:pt x="28707" y="2905"/>
                  </a:cubicBezTo>
                  <a:lnTo>
                    <a:pt x="28707" y="2785"/>
                  </a:lnTo>
                  <a:lnTo>
                    <a:pt x="28707" y="2689"/>
                  </a:lnTo>
                  <a:cubicBezTo>
                    <a:pt x="28707" y="1249"/>
                    <a:pt x="27531" y="72"/>
                    <a:pt x="26091" y="72"/>
                  </a:cubicBezTo>
                  <a:lnTo>
                    <a:pt x="0" y="0"/>
                  </a:lnTo>
                  <a:close/>
                </a:path>
              </a:pathLst>
            </a:custGeom>
            <a:solidFill>
              <a:schemeClr val="accent5"/>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54" name="Google Shape;1154;p39"/>
            <p:cNvSpPr/>
            <p:nvPr/>
          </p:nvSpPr>
          <p:spPr>
            <a:xfrm>
              <a:off x="7085462" y="3981002"/>
              <a:ext cx="249329" cy="2457"/>
            </a:xfrm>
            <a:custGeom>
              <a:avLst/>
              <a:gdLst/>
              <a:ahLst/>
              <a:cxnLst/>
              <a:rect l="l" t="t" r="r" b="b"/>
              <a:pathLst>
                <a:path w="8017" h="79" extrusionOk="0">
                  <a:moveTo>
                    <a:pt x="6841" y="1"/>
                  </a:moveTo>
                  <a:cubicBezTo>
                    <a:pt x="6115" y="1"/>
                    <a:pt x="5113" y="7"/>
                    <a:pt x="4009" y="7"/>
                  </a:cubicBezTo>
                  <a:cubicBezTo>
                    <a:pt x="1800" y="7"/>
                    <a:pt x="0" y="7"/>
                    <a:pt x="0" y="31"/>
                  </a:cubicBezTo>
                  <a:cubicBezTo>
                    <a:pt x="0" y="79"/>
                    <a:pt x="1800" y="79"/>
                    <a:pt x="4009" y="79"/>
                  </a:cubicBezTo>
                  <a:cubicBezTo>
                    <a:pt x="6217" y="79"/>
                    <a:pt x="8017" y="79"/>
                    <a:pt x="8017" y="31"/>
                  </a:cubicBezTo>
                  <a:cubicBezTo>
                    <a:pt x="8017" y="7"/>
                    <a:pt x="7567" y="1"/>
                    <a:pt x="6841" y="1"/>
                  </a:cubicBezTo>
                  <a:close/>
                </a:path>
              </a:pathLst>
            </a:custGeom>
            <a:solidFill>
              <a:schemeClr val="dk1"/>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55" name="Google Shape;1155;p39"/>
            <p:cNvSpPr/>
            <p:nvPr/>
          </p:nvSpPr>
          <p:spPr>
            <a:xfrm>
              <a:off x="7089941" y="4012538"/>
              <a:ext cx="236640" cy="3017"/>
            </a:xfrm>
            <a:custGeom>
              <a:avLst/>
              <a:gdLst/>
              <a:ahLst/>
              <a:cxnLst/>
              <a:rect l="l" t="t" r="r" b="b"/>
              <a:pathLst>
                <a:path w="7609" h="97" extrusionOk="0">
                  <a:moveTo>
                    <a:pt x="3793" y="1"/>
                  </a:moveTo>
                  <a:cubicBezTo>
                    <a:pt x="1680" y="1"/>
                    <a:pt x="0" y="1"/>
                    <a:pt x="0" y="49"/>
                  </a:cubicBezTo>
                  <a:cubicBezTo>
                    <a:pt x="0" y="73"/>
                    <a:pt x="1704" y="97"/>
                    <a:pt x="3793" y="97"/>
                  </a:cubicBezTo>
                  <a:cubicBezTo>
                    <a:pt x="5905" y="97"/>
                    <a:pt x="7609" y="73"/>
                    <a:pt x="7609" y="49"/>
                  </a:cubicBezTo>
                  <a:cubicBezTo>
                    <a:pt x="7609" y="25"/>
                    <a:pt x="5905" y="1"/>
                    <a:pt x="3793" y="1"/>
                  </a:cubicBezTo>
                  <a:close/>
                </a:path>
              </a:pathLst>
            </a:custGeom>
            <a:solidFill>
              <a:schemeClr val="dk1"/>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56" name="Google Shape;1156;p39"/>
            <p:cNvSpPr/>
            <p:nvPr/>
          </p:nvSpPr>
          <p:spPr>
            <a:xfrm>
              <a:off x="7085462" y="4041648"/>
              <a:ext cx="212755" cy="3017"/>
            </a:xfrm>
            <a:custGeom>
              <a:avLst/>
              <a:gdLst/>
              <a:ahLst/>
              <a:cxnLst/>
              <a:rect l="l" t="t" r="r" b="b"/>
              <a:pathLst>
                <a:path w="6841" h="97" extrusionOk="0">
                  <a:moveTo>
                    <a:pt x="3433" y="1"/>
                  </a:moveTo>
                  <a:cubicBezTo>
                    <a:pt x="1536" y="1"/>
                    <a:pt x="0" y="25"/>
                    <a:pt x="0" y="49"/>
                  </a:cubicBezTo>
                  <a:cubicBezTo>
                    <a:pt x="0" y="73"/>
                    <a:pt x="1536" y="97"/>
                    <a:pt x="3433" y="97"/>
                  </a:cubicBezTo>
                  <a:cubicBezTo>
                    <a:pt x="5329" y="97"/>
                    <a:pt x="6841" y="97"/>
                    <a:pt x="6841" y="49"/>
                  </a:cubicBezTo>
                  <a:cubicBezTo>
                    <a:pt x="6841" y="1"/>
                    <a:pt x="5329" y="1"/>
                    <a:pt x="3433" y="1"/>
                  </a:cubicBezTo>
                  <a:close/>
                </a:path>
              </a:pathLst>
            </a:custGeom>
            <a:solidFill>
              <a:schemeClr val="dk1"/>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57" name="Google Shape;1157;p39"/>
            <p:cNvSpPr/>
            <p:nvPr/>
          </p:nvSpPr>
          <p:spPr>
            <a:xfrm>
              <a:off x="7085462" y="3952078"/>
              <a:ext cx="245597" cy="3017"/>
            </a:xfrm>
            <a:custGeom>
              <a:avLst/>
              <a:gdLst/>
              <a:ahLst/>
              <a:cxnLst/>
              <a:rect l="l" t="t" r="r" b="b"/>
              <a:pathLst>
                <a:path w="7897" h="97" extrusionOk="0">
                  <a:moveTo>
                    <a:pt x="3937" y="1"/>
                  </a:moveTo>
                  <a:cubicBezTo>
                    <a:pt x="1776" y="1"/>
                    <a:pt x="0" y="25"/>
                    <a:pt x="0" y="49"/>
                  </a:cubicBezTo>
                  <a:cubicBezTo>
                    <a:pt x="0" y="73"/>
                    <a:pt x="1776" y="97"/>
                    <a:pt x="3937" y="97"/>
                  </a:cubicBezTo>
                  <a:cubicBezTo>
                    <a:pt x="6121" y="97"/>
                    <a:pt x="7897" y="97"/>
                    <a:pt x="7897" y="49"/>
                  </a:cubicBezTo>
                  <a:cubicBezTo>
                    <a:pt x="7897" y="1"/>
                    <a:pt x="6121" y="1"/>
                    <a:pt x="3937" y="1"/>
                  </a:cubicBezTo>
                  <a:close/>
                </a:path>
              </a:pathLst>
            </a:custGeom>
            <a:solidFill>
              <a:schemeClr val="dk1"/>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58" name="Google Shape;1158;p39"/>
            <p:cNvSpPr/>
            <p:nvPr/>
          </p:nvSpPr>
          <p:spPr>
            <a:xfrm>
              <a:off x="7089941" y="3924461"/>
              <a:ext cx="217980" cy="3017"/>
            </a:xfrm>
            <a:custGeom>
              <a:avLst/>
              <a:gdLst/>
              <a:ahLst/>
              <a:cxnLst/>
              <a:rect l="l" t="t" r="r" b="b"/>
              <a:pathLst>
                <a:path w="7009" h="97" extrusionOk="0">
                  <a:moveTo>
                    <a:pt x="3505" y="1"/>
                  </a:moveTo>
                  <a:cubicBezTo>
                    <a:pt x="1560" y="1"/>
                    <a:pt x="0" y="1"/>
                    <a:pt x="0" y="49"/>
                  </a:cubicBezTo>
                  <a:cubicBezTo>
                    <a:pt x="0" y="73"/>
                    <a:pt x="1560" y="97"/>
                    <a:pt x="3505" y="97"/>
                  </a:cubicBezTo>
                  <a:cubicBezTo>
                    <a:pt x="5425" y="97"/>
                    <a:pt x="7009" y="97"/>
                    <a:pt x="7009" y="49"/>
                  </a:cubicBezTo>
                  <a:cubicBezTo>
                    <a:pt x="7009" y="1"/>
                    <a:pt x="5425" y="1"/>
                    <a:pt x="3505" y="1"/>
                  </a:cubicBezTo>
                  <a:close/>
                </a:path>
              </a:pathLst>
            </a:custGeom>
            <a:solidFill>
              <a:schemeClr val="dk1"/>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59" name="Google Shape;1159;p39"/>
            <p:cNvSpPr/>
            <p:nvPr/>
          </p:nvSpPr>
          <p:spPr>
            <a:xfrm>
              <a:off x="7328803" y="4129009"/>
              <a:ext cx="462115" cy="25409"/>
            </a:xfrm>
            <a:custGeom>
              <a:avLst/>
              <a:gdLst/>
              <a:ahLst/>
              <a:cxnLst/>
              <a:rect l="l" t="t" r="r" b="b"/>
              <a:pathLst>
                <a:path w="14859" h="817" extrusionOk="0">
                  <a:moveTo>
                    <a:pt x="409" y="0"/>
                  </a:moveTo>
                  <a:cubicBezTo>
                    <a:pt x="193" y="0"/>
                    <a:pt x="1" y="168"/>
                    <a:pt x="1" y="408"/>
                  </a:cubicBezTo>
                  <a:cubicBezTo>
                    <a:pt x="1" y="624"/>
                    <a:pt x="193" y="816"/>
                    <a:pt x="409" y="816"/>
                  </a:cubicBezTo>
                  <a:lnTo>
                    <a:pt x="14450" y="816"/>
                  </a:lnTo>
                  <a:cubicBezTo>
                    <a:pt x="14667" y="816"/>
                    <a:pt x="14859" y="624"/>
                    <a:pt x="14859" y="408"/>
                  </a:cubicBezTo>
                  <a:cubicBezTo>
                    <a:pt x="14859" y="168"/>
                    <a:pt x="14667" y="0"/>
                    <a:pt x="14450" y="0"/>
                  </a:cubicBezTo>
                  <a:close/>
                </a:path>
              </a:pathLst>
            </a:custGeom>
            <a:solidFill>
              <a:schemeClr val="accent6"/>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60" name="Google Shape;1160;p39"/>
            <p:cNvSpPr/>
            <p:nvPr/>
          </p:nvSpPr>
          <p:spPr>
            <a:xfrm>
              <a:off x="7421393" y="3967753"/>
              <a:ext cx="461337" cy="26155"/>
            </a:xfrm>
            <a:custGeom>
              <a:avLst/>
              <a:gdLst/>
              <a:ahLst/>
              <a:cxnLst/>
              <a:rect l="l" t="t" r="r" b="b"/>
              <a:pathLst>
                <a:path w="14834" h="841" extrusionOk="0">
                  <a:moveTo>
                    <a:pt x="408" y="1"/>
                  </a:moveTo>
                  <a:cubicBezTo>
                    <a:pt x="168" y="1"/>
                    <a:pt x="0" y="193"/>
                    <a:pt x="0" y="409"/>
                  </a:cubicBezTo>
                  <a:lnTo>
                    <a:pt x="0" y="433"/>
                  </a:lnTo>
                  <a:cubicBezTo>
                    <a:pt x="0" y="649"/>
                    <a:pt x="168" y="841"/>
                    <a:pt x="408" y="841"/>
                  </a:cubicBezTo>
                  <a:lnTo>
                    <a:pt x="14426" y="841"/>
                  </a:lnTo>
                  <a:cubicBezTo>
                    <a:pt x="14666" y="841"/>
                    <a:pt x="14834" y="649"/>
                    <a:pt x="14834" y="433"/>
                  </a:cubicBezTo>
                  <a:lnTo>
                    <a:pt x="14834" y="409"/>
                  </a:lnTo>
                  <a:cubicBezTo>
                    <a:pt x="14834" y="193"/>
                    <a:pt x="14666" y="1"/>
                    <a:pt x="14426" y="1"/>
                  </a:cubicBezTo>
                  <a:close/>
                </a:path>
              </a:pathLst>
            </a:custGeom>
            <a:solidFill>
              <a:schemeClr val="accent6"/>
            </a:solidFill>
            <a:ln>
              <a:noFill/>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sp>
          <p:nvSpPr>
            <p:cNvPr id="1161" name="Google Shape;1161;p39"/>
            <p:cNvSpPr/>
            <p:nvPr/>
          </p:nvSpPr>
          <p:spPr>
            <a:xfrm>
              <a:off x="6639119" y="4404504"/>
              <a:ext cx="3149935" cy="3589"/>
            </a:xfrm>
            <a:custGeom>
              <a:avLst/>
              <a:gdLst/>
              <a:ahLst/>
              <a:cxnLst/>
              <a:rect l="l" t="t" r="r" b="b"/>
              <a:pathLst>
                <a:path w="219393" h="250" extrusionOk="0">
                  <a:moveTo>
                    <a:pt x="109710" y="0"/>
                  </a:moveTo>
                  <a:cubicBezTo>
                    <a:pt x="49102" y="0"/>
                    <a:pt x="0" y="56"/>
                    <a:pt x="0" y="139"/>
                  </a:cubicBezTo>
                  <a:cubicBezTo>
                    <a:pt x="0" y="194"/>
                    <a:pt x="49130" y="250"/>
                    <a:pt x="109710" y="250"/>
                  </a:cubicBezTo>
                  <a:cubicBezTo>
                    <a:pt x="170290" y="250"/>
                    <a:pt x="219392" y="194"/>
                    <a:pt x="219392" y="139"/>
                  </a:cubicBezTo>
                  <a:cubicBezTo>
                    <a:pt x="219392" y="56"/>
                    <a:pt x="170318" y="0"/>
                    <a:pt x="10971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endParaRPr sz="3600">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4F86B1BB-2037-6162-8B01-519FE86BC7C1}"/>
              </a:ext>
            </a:extLst>
          </p:cNvPr>
          <p:cNvGrpSpPr/>
          <p:nvPr/>
        </p:nvGrpSpPr>
        <p:grpSpPr>
          <a:xfrm>
            <a:off x="792752" y="1936494"/>
            <a:ext cx="11475447" cy="7016168"/>
            <a:chOff x="699641" y="1123806"/>
            <a:chExt cx="4974647" cy="3492805"/>
          </a:xfrm>
          <a:solidFill>
            <a:schemeClr val="bg1"/>
          </a:solidFill>
        </p:grpSpPr>
        <p:sp>
          <p:nvSpPr>
            <p:cNvPr id="14" name="Rectangle: Rounded Corners 13">
              <a:extLst>
                <a:ext uri="{FF2B5EF4-FFF2-40B4-BE49-F238E27FC236}">
                  <a16:creationId xmlns:a16="http://schemas.microsoft.com/office/drawing/2014/main" id="{086ABFBC-AF4D-8EDD-03E3-5928337E862D}"/>
                </a:ext>
              </a:extLst>
            </p:cNvPr>
            <p:cNvSpPr/>
            <p:nvPr/>
          </p:nvSpPr>
          <p:spPr>
            <a:xfrm>
              <a:off x="826989" y="1123806"/>
              <a:ext cx="4847299" cy="3382560"/>
            </a:xfrm>
            <a:prstGeom prst="roundRect">
              <a:avLst>
                <a:gd name="adj" fmla="val 13724"/>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C8140419-B8ED-8353-8CF8-79BC9F14C365}"/>
                </a:ext>
              </a:extLst>
            </p:cNvPr>
            <p:cNvSpPr/>
            <p:nvPr/>
          </p:nvSpPr>
          <p:spPr>
            <a:xfrm>
              <a:off x="699641" y="1212150"/>
              <a:ext cx="4896457" cy="3404461"/>
            </a:xfrm>
            <a:prstGeom prst="roundRect">
              <a:avLst>
                <a:gd name="adj" fmla="val 13724"/>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dirty="0" err="1">
                  <a:solidFill>
                    <a:srgbClr val="FF0000"/>
                  </a:solidFill>
                  <a:latin typeface="Arial" panose="020B0604020202020204" pitchFamily="34" charset="0"/>
                  <a:cs typeface="Arial" panose="020B0604020202020204" pitchFamily="34" charset="0"/>
                </a:rPr>
                <a:t>Dựa</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vào</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phần</a:t>
              </a:r>
              <a:r>
                <a:rPr lang="en-US" sz="4000" b="1" dirty="0">
                  <a:solidFill>
                    <a:srgbClr val="FF0000"/>
                  </a:solidFill>
                  <a:latin typeface="Arial" panose="020B0604020202020204" pitchFamily="34" charset="0"/>
                  <a:cs typeface="Arial" panose="020B0604020202020204" pitchFamily="34" charset="0"/>
                </a:rPr>
                <a:t> Tri </a:t>
              </a:r>
              <a:r>
                <a:rPr lang="en-US" sz="4000" b="1" dirty="0" err="1">
                  <a:solidFill>
                    <a:srgbClr val="FF0000"/>
                  </a:solidFill>
                  <a:latin typeface="Arial" panose="020B0604020202020204" pitchFamily="34" charset="0"/>
                  <a:cs typeface="Arial" panose="020B0604020202020204" pitchFamily="34" charset="0"/>
                </a:rPr>
                <a:t>thức</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Ngữ</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văn</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trong</a:t>
              </a:r>
              <a:r>
                <a:rPr lang="en-US" sz="4000" b="1" dirty="0">
                  <a:solidFill>
                    <a:srgbClr val="FF0000"/>
                  </a:solidFill>
                  <a:latin typeface="Arial" panose="020B0604020202020204" pitchFamily="34" charset="0"/>
                  <a:cs typeface="Arial" panose="020B0604020202020204" pitchFamily="34" charset="0"/>
                </a:rPr>
                <a:t> SGK, </a:t>
              </a:r>
              <a:r>
                <a:rPr lang="en-US" sz="4000" b="1" dirty="0" err="1">
                  <a:solidFill>
                    <a:srgbClr val="FF0000"/>
                  </a:solidFill>
                  <a:latin typeface="Arial" panose="020B0604020202020204" pitchFamily="34" charset="0"/>
                  <a:cs typeface="Arial" panose="020B0604020202020204" pitchFamily="34" charset="0"/>
                </a:rPr>
                <a:t>trả</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lời</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câu</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hỏi</a:t>
              </a:r>
              <a:r>
                <a:rPr lang="en-US" sz="4000" b="1" dirty="0">
                  <a:solidFill>
                    <a:srgbClr val="FF0000"/>
                  </a:solidFill>
                  <a:latin typeface="Arial" panose="020B0604020202020204" pitchFamily="34" charset="0"/>
                  <a:cs typeface="Arial" panose="020B0604020202020204" pitchFamily="34" charset="0"/>
                </a:rPr>
                <a:t>:</a:t>
              </a:r>
            </a:p>
            <a:p>
              <a:pPr marL="742950" indent="-742950" algn="just">
                <a:lnSpc>
                  <a:spcPct val="150000"/>
                </a:lnSpc>
                <a:buFont typeface="+mj-lt"/>
                <a:buAutoNum type="arabicPeriod"/>
              </a:pPr>
              <a:r>
                <a:rPr lang="vi-VN" sz="4000" dirty="0">
                  <a:solidFill>
                    <a:schemeClr val="tx1"/>
                  </a:solidFill>
                  <a:latin typeface="Arial" panose="020B0604020202020204" pitchFamily="34" charset="0"/>
                  <a:ea typeface="Times New Roman" panose="02020603050405020304" pitchFamily="18" charset="0"/>
                  <a:cs typeface="Arial" panose="020B0604020202020204" pitchFamily="34" charset="0"/>
                </a:rPr>
                <a:t>Khi nào chúng ta lựa chọn câu đơn và khi nào chúng ta lựa chọn một câu ghép?</a:t>
              </a:r>
            </a:p>
            <a:p>
              <a:pPr marL="742950" indent="-742950" algn="just">
                <a:lnSpc>
                  <a:spcPct val="150000"/>
                </a:lnSpc>
                <a:buFont typeface="+mj-lt"/>
                <a:buAutoNum type="arabicPeriod"/>
              </a:pPr>
              <a:r>
                <a:rPr lang="vi-VN" sz="4000" dirty="0">
                  <a:solidFill>
                    <a:schemeClr val="tx1"/>
                  </a:solidFill>
                  <a:latin typeface="Arial" panose="020B0604020202020204" pitchFamily="34" charset="0"/>
                  <a:ea typeface="Times New Roman" panose="02020603050405020304" pitchFamily="18" charset="0"/>
                  <a:cs typeface="Arial" panose="020B0604020202020204" pitchFamily="34" charset="0"/>
                </a:rPr>
                <a:t>Có những kiểu câu ghép nào? Hãy chỉ ra phương tiện nối các vế câu. Lấy ví dụ</a:t>
              </a:r>
            </a:p>
          </p:txBody>
        </p:sp>
      </p:grpSp>
      <p:pic>
        <p:nvPicPr>
          <p:cNvPr id="16" name="Picture 15">
            <a:extLst>
              <a:ext uri="{FF2B5EF4-FFF2-40B4-BE49-F238E27FC236}">
                <a16:creationId xmlns:a16="http://schemas.microsoft.com/office/drawing/2014/main" id="{DC332A94-3ED3-9152-6574-E7CE03E04330}"/>
              </a:ext>
            </a:extLst>
          </p:cNvPr>
          <p:cNvPicPr>
            <a:picLocks noChangeAspect="1"/>
          </p:cNvPicPr>
          <p:nvPr/>
        </p:nvPicPr>
        <p:blipFill rotWithShape="1">
          <a:blip r:embed="rId3"/>
          <a:srcRect l="36302" r="43794" b="55910"/>
          <a:stretch/>
        </p:blipFill>
        <p:spPr>
          <a:xfrm>
            <a:off x="12556553" y="3340522"/>
            <a:ext cx="5308720" cy="6614370"/>
          </a:xfrm>
          <a:prstGeom prst="rect">
            <a:avLst/>
          </a:prstGeom>
        </p:spPr>
      </p:pic>
      <p:pic>
        <p:nvPicPr>
          <p:cNvPr id="18" name="Picture 17">
            <a:extLst>
              <a:ext uri="{FF2B5EF4-FFF2-40B4-BE49-F238E27FC236}">
                <a16:creationId xmlns:a16="http://schemas.microsoft.com/office/drawing/2014/main" id="{0A84AE55-41ED-0AFB-EF48-55E1EAD3728A}"/>
              </a:ext>
            </a:extLst>
          </p:cNvPr>
          <p:cNvPicPr>
            <a:picLocks noChangeAspect="1"/>
          </p:cNvPicPr>
          <p:nvPr/>
        </p:nvPicPr>
        <p:blipFill rotWithShape="1">
          <a:blip r:embed="rId4"/>
          <a:srcRect l="37965" t="33811" r="34338" b="29863"/>
          <a:stretch/>
        </p:blipFill>
        <p:spPr>
          <a:xfrm>
            <a:off x="14098697" y="1198941"/>
            <a:ext cx="3102786" cy="2289112"/>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par>
                                <p:cTn id="16" presetID="14" presetClass="entr" presetSubtype="1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E4E8FF3-4DE7-232D-23AC-3671FB1CCF58}"/>
              </a:ext>
            </a:extLst>
          </p:cNvPr>
          <p:cNvCxnSpPr>
            <a:cxnSpLocks/>
          </p:cNvCxnSpPr>
          <p:nvPr/>
        </p:nvCxnSpPr>
        <p:spPr>
          <a:xfrm>
            <a:off x="9060019" y="1311729"/>
            <a:ext cx="0" cy="6913984"/>
          </a:xfrm>
          <a:prstGeom prst="line">
            <a:avLst/>
          </a:prstGeom>
          <a:ln w="38100">
            <a:solidFill>
              <a:schemeClr val="tx1">
                <a:lumMod val="95000"/>
                <a:lumOff val="5000"/>
              </a:schemeClr>
            </a:solidFill>
            <a:headEnd type="oval" w="med" len="med"/>
            <a:tailEnd type="oval" w="med" len="med"/>
          </a:ln>
        </p:spPr>
        <p:style>
          <a:lnRef idx="1">
            <a:schemeClr val="dk1"/>
          </a:lnRef>
          <a:fillRef idx="0">
            <a:schemeClr val="dk1"/>
          </a:fillRef>
          <a:effectRef idx="0">
            <a:schemeClr val="dk1"/>
          </a:effectRef>
          <a:fontRef idx="minor">
            <a:schemeClr val="tx1"/>
          </a:fontRef>
        </p:style>
      </p:cxnSp>
      <p:sp>
        <p:nvSpPr>
          <p:cNvPr id="3" name="Rectangle 2">
            <a:extLst>
              <a:ext uri="{FF2B5EF4-FFF2-40B4-BE49-F238E27FC236}">
                <a16:creationId xmlns:a16="http://schemas.microsoft.com/office/drawing/2014/main" id="{121F3BCF-7648-E072-BDDB-2F6D71C99A40}"/>
              </a:ext>
            </a:extLst>
          </p:cNvPr>
          <p:cNvSpPr/>
          <p:nvPr/>
        </p:nvSpPr>
        <p:spPr>
          <a:xfrm>
            <a:off x="2590800" y="1104900"/>
            <a:ext cx="4267199" cy="1295400"/>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Arial" panose="020B0604020202020204" pitchFamily="34" charset="0"/>
                <a:cs typeface="Arial" panose="020B0604020202020204" pitchFamily="34" charset="0"/>
              </a:rPr>
              <a:t>Câu</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đơn</a:t>
            </a:r>
            <a:endParaRPr lang="en-US" sz="4000" b="1" dirty="0">
              <a:solidFill>
                <a:srgbClr val="FF0000"/>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F1A9E565-C706-7326-1A91-C8A0E3E20CD2}"/>
              </a:ext>
            </a:extLst>
          </p:cNvPr>
          <p:cNvSpPr/>
          <p:nvPr/>
        </p:nvSpPr>
        <p:spPr>
          <a:xfrm>
            <a:off x="11416002" y="1094792"/>
            <a:ext cx="4267199" cy="1295400"/>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Arial" panose="020B0604020202020204" pitchFamily="34" charset="0"/>
                <a:cs typeface="Arial" panose="020B0604020202020204" pitchFamily="34" charset="0"/>
              </a:rPr>
              <a:t>Câu</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ghép</a:t>
            </a:r>
            <a:endParaRPr lang="en-US" sz="4000" b="1" dirty="0">
              <a:solidFill>
                <a:srgbClr val="FF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08610CE-F8F0-8807-0B4A-255611377831}"/>
              </a:ext>
            </a:extLst>
          </p:cNvPr>
          <p:cNvSpPr txBox="1"/>
          <p:nvPr/>
        </p:nvSpPr>
        <p:spPr>
          <a:xfrm>
            <a:off x="304800" y="2705100"/>
            <a:ext cx="8610600" cy="1824923"/>
          </a:xfrm>
          <a:prstGeom prst="rect">
            <a:avLst/>
          </a:prstGeom>
          <a:noFill/>
        </p:spPr>
        <p:txBody>
          <a:bodyPr wrap="square">
            <a:spAutoFit/>
          </a:bodyPr>
          <a:lstStyle/>
          <a:p>
            <a:pPr marL="571500" indent="-571500">
              <a:lnSpc>
                <a:spcPct val="150000"/>
              </a:lnSpc>
              <a:buFont typeface="Arial" panose="020B0604020202020204" pitchFamily="34" charset="0"/>
              <a:buChar char="•"/>
            </a:pP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cụm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ngữ</a:t>
            </a:r>
            <a:r>
              <a:rPr lang="en-US" sz="4000" dirty="0">
                <a:latin typeface="Arial" panose="020B0604020202020204" pitchFamily="34" charset="0"/>
                <a:cs typeface="Arial" panose="020B0604020202020204" pitchFamily="34" charset="0"/>
              </a:rPr>
              <a:t> –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nòng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cốt</a:t>
            </a:r>
            <a:r>
              <a:rPr lang="en-US" sz="4000" dirty="0">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4B075B21-34A7-8F85-042F-EADC540CED0C}"/>
              </a:ext>
            </a:extLst>
          </p:cNvPr>
          <p:cNvSpPr txBox="1"/>
          <p:nvPr/>
        </p:nvSpPr>
        <p:spPr>
          <a:xfrm>
            <a:off x="9434801" y="2705100"/>
            <a:ext cx="8229599" cy="1824923"/>
          </a:xfrm>
          <a:prstGeom prst="rect">
            <a:avLst/>
          </a:prstGeom>
          <a:noFill/>
        </p:spPr>
        <p:txBody>
          <a:bodyPr wrap="square">
            <a:spAutoFit/>
          </a:bodyPr>
          <a:lstStyle/>
          <a:p>
            <a:pPr marL="571500" indent="-571500">
              <a:lnSpc>
                <a:spcPct val="150000"/>
              </a:lnSpc>
              <a:buFont typeface="Arial" panose="020B0604020202020204" pitchFamily="34" charset="0"/>
              <a:buChar char="•"/>
            </a:pP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cụm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ngữ</a:t>
            </a:r>
            <a:r>
              <a:rPr lang="en-US" sz="4000" dirty="0">
                <a:latin typeface="Arial" panose="020B0604020202020204" pitchFamily="34" charset="0"/>
                <a:cs typeface="Arial" panose="020B0604020202020204" pitchFamily="34" charset="0"/>
              </a:rPr>
              <a:t> -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nòng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cốt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lên</a:t>
            </a:r>
            <a:r>
              <a:rPr lang="en-US" sz="4000" dirty="0">
                <a:latin typeface="Arial" panose="020B0604020202020204" pitchFamily="34" charset="0"/>
                <a:cs typeface="Arial" panose="020B0604020202020204" pitchFamily="34" charset="0"/>
              </a:rPr>
              <a:t>.</a:t>
            </a:r>
          </a:p>
        </p:txBody>
      </p:sp>
      <p:sp>
        <p:nvSpPr>
          <p:cNvPr id="9" name="Arrow: Down 8">
            <a:extLst>
              <a:ext uri="{FF2B5EF4-FFF2-40B4-BE49-F238E27FC236}">
                <a16:creationId xmlns:a16="http://schemas.microsoft.com/office/drawing/2014/main" id="{09996527-3394-009E-2153-D7BFE9943B04}"/>
              </a:ext>
            </a:extLst>
          </p:cNvPr>
          <p:cNvSpPr/>
          <p:nvPr/>
        </p:nvSpPr>
        <p:spPr>
          <a:xfrm>
            <a:off x="4152902" y="4753947"/>
            <a:ext cx="914395" cy="914400"/>
          </a:xfrm>
          <a:prstGeom prst="down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406CA4A0-E9FD-0F06-A3FF-461DCF28265D}"/>
              </a:ext>
            </a:extLst>
          </p:cNvPr>
          <p:cNvSpPr/>
          <p:nvPr/>
        </p:nvSpPr>
        <p:spPr>
          <a:xfrm>
            <a:off x="12875461" y="4686300"/>
            <a:ext cx="914395" cy="914400"/>
          </a:xfrm>
          <a:prstGeom prst="down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8583DFA-3C65-44FB-57BD-AEE17B58F549}"/>
              </a:ext>
            </a:extLst>
          </p:cNvPr>
          <p:cNvSpPr/>
          <p:nvPr/>
        </p:nvSpPr>
        <p:spPr>
          <a:xfrm>
            <a:off x="838975" y="6150428"/>
            <a:ext cx="7770835" cy="3184071"/>
          </a:xfrm>
          <a:prstGeom prst="roundRect">
            <a:avLst/>
          </a:prstGeom>
          <a:solidFill>
            <a:schemeClr val="accent6">
              <a:lumMod val="20000"/>
              <a:lumOff val="80000"/>
            </a:schemeClr>
          </a:solidFill>
          <a:ln>
            <a:solidFill>
              <a:schemeClr val="accent6">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kern="0" dirty="0">
                <a:solidFill>
                  <a:schemeClr val="tx1"/>
                </a:solidFill>
                <a:latin typeface="Arial" panose="020B0604020202020204" pitchFamily="34" charset="0"/>
                <a:ea typeface="Times New Roman" panose="02020603050405020304" pitchFamily="18" charset="0"/>
                <a:cs typeface="Arial" panose="020B0604020202020204" pitchFamily="34" charset="0"/>
              </a:rPr>
              <a:t>B</a:t>
            </a:r>
            <a:r>
              <a:rPr lang="vi-VN" sz="40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iểu thị một phán đoán đơn</a:t>
            </a:r>
            <a:endParaRPr lang="en-US" sz="4000" dirty="0">
              <a:solidFill>
                <a:schemeClr val="tx1"/>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C50B21D7-BEBD-AB12-66BE-2AF63CF31C0F}"/>
              </a:ext>
            </a:extLst>
          </p:cNvPr>
          <p:cNvSpPr/>
          <p:nvPr/>
        </p:nvSpPr>
        <p:spPr>
          <a:xfrm>
            <a:off x="9447242" y="6149650"/>
            <a:ext cx="8229596" cy="3184850"/>
          </a:xfrm>
          <a:prstGeom prst="roundRect">
            <a:avLst>
              <a:gd name="adj" fmla="val 11257"/>
            </a:avLst>
          </a:prstGeom>
          <a:solidFill>
            <a:schemeClr val="accent6">
              <a:lumMod val="20000"/>
              <a:lumOff val="80000"/>
            </a:schemeClr>
          </a:solidFill>
          <a:ln>
            <a:solidFill>
              <a:schemeClr val="accent6">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kern="0" dirty="0" err="1">
                <a:solidFill>
                  <a:schemeClr val="tx1"/>
                </a:solidFill>
                <a:latin typeface="Arial" panose="020B0604020202020204" pitchFamily="34" charset="0"/>
                <a:ea typeface="Times New Roman" panose="02020603050405020304" pitchFamily="18" charset="0"/>
                <a:cs typeface="Arial" panose="020B0604020202020204" pitchFamily="34" charset="0"/>
              </a:rPr>
              <a:t>Biểu</a:t>
            </a:r>
            <a:r>
              <a:rPr lang="en-US" sz="4000" kern="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kern="0" dirty="0" err="1">
                <a:solidFill>
                  <a:schemeClr val="tx1"/>
                </a:solidFill>
                <a:latin typeface="Arial" panose="020B0604020202020204" pitchFamily="34" charset="0"/>
                <a:ea typeface="Times New Roman" panose="02020603050405020304" pitchFamily="18" charset="0"/>
                <a:cs typeface="Arial" panose="020B0604020202020204" pitchFamily="34" charset="0"/>
              </a:rPr>
              <a:t>thị</a:t>
            </a:r>
            <a:r>
              <a:rPr lang="en-US" sz="4000" kern="0" dirty="0">
                <a:solidFill>
                  <a:schemeClr val="tx1"/>
                </a:solidFill>
                <a:latin typeface="Arial" panose="020B0604020202020204" pitchFamily="34" charset="0"/>
                <a:ea typeface="Times New Roman" panose="02020603050405020304" pitchFamily="18" charset="0"/>
                <a:cs typeface="Arial" panose="020B0604020202020204" pitchFamily="34" charset="0"/>
              </a:rPr>
              <a:t> p</a:t>
            </a:r>
            <a:r>
              <a:rPr lang="vi-VN" sz="4000" kern="0" dirty="0">
                <a:solidFill>
                  <a:schemeClr val="tx1"/>
                </a:solidFill>
                <a:latin typeface="Arial" panose="020B0604020202020204" pitchFamily="34" charset="0"/>
                <a:ea typeface="Times New Roman" panose="02020603050405020304" pitchFamily="18" charset="0"/>
                <a:cs typeface="Arial" panose="020B0604020202020204" pitchFamily="34" charset="0"/>
              </a:rPr>
              <a:t>hán đoán phức hợp</a:t>
            </a:r>
            <a:r>
              <a:rPr lang="en-US" sz="4000" kern="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vi-VN" sz="4000" dirty="0">
                <a:solidFill>
                  <a:schemeClr val="tx1"/>
                </a:solidFill>
                <a:latin typeface="Arial" panose="020B0604020202020204" pitchFamily="34" charset="0"/>
                <a:cs typeface="Arial" panose="020B0604020202020204" pitchFamily="34" charset="0"/>
              </a:rPr>
              <a:t>thể hiện một quá trình tư duy và thông báo có tính chất phức hợp.</a:t>
            </a:r>
            <a:endParaRPr lang="en-US" sz="4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397662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up)">
                                      <p:cBhvr>
                                        <p:cTn id="36" dur="500"/>
                                        <p:tgtEl>
                                          <p:spTgt spid="10"/>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up)">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8" grpId="0"/>
      <p:bldP spid="9" grpId="0" animBg="1"/>
      <p:bldP spid="10" grpId="0" animBg="1"/>
      <p:bldP spid="11"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orytelling Techniques Workshop by Slidesgo">
  <a:themeElements>
    <a:clrScheme name="Simple Light">
      <a:dk1>
        <a:srgbClr val="0E2124"/>
      </a:dk1>
      <a:lt1>
        <a:srgbClr val="F2EFEA"/>
      </a:lt1>
      <a:dk2>
        <a:srgbClr val="85756E"/>
      </a:dk2>
      <a:lt2>
        <a:srgbClr val="EBD6C5"/>
      </a:lt2>
      <a:accent1>
        <a:srgbClr val="D28A6C"/>
      </a:accent1>
      <a:accent2>
        <a:srgbClr val="74661E"/>
      </a:accent2>
      <a:accent3>
        <a:srgbClr val="DBD4E8"/>
      </a:accent3>
      <a:accent4>
        <a:srgbClr val="972E08"/>
      </a:accent4>
      <a:accent5>
        <a:srgbClr val="FF725E"/>
      </a:accent5>
      <a:accent6>
        <a:srgbClr val="FFFFFF"/>
      </a:accent6>
      <a:hlink>
        <a:srgbClr val="0E21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TotalTime>
  <Words>3216</Words>
  <Application>Microsoft Office PowerPoint</Application>
  <PresentationFormat>Custom</PresentationFormat>
  <Paragraphs>257</Paragraphs>
  <Slides>45</Slides>
  <Notes>14</Notes>
  <HiddenSlides>0</HiddenSlides>
  <MMClips>10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45</vt:i4>
      </vt:variant>
    </vt:vector>
  </HeadingPairs>
  <TitlesOfParts>
    <vt:vector size="58" baseType="lpstr">
      <vt:lpstr>arial</vt:lpstr>
      <vt:lpstr>Advent Pro Medium</vt:lpstr>
      <vt:lpstr>Calibri</vt:lpstr>
      <vt:lpstr>Lato</vt:lpstr>
      <vt:lpstr>Catamaran</vt:lpstr>
      <vt:lpstr>Aharoni</vt:lpstr>
      <vt:lpstr>arial</vt:lpstr>
      <vt:lpstr>Advent Pro</vt:lpstr>
      <vt:lpstr>Open Sans</vt:lpstr>
      <vt:lpstr>Times New Roman</vt:lpstr>
      <vt:lpstr>Office Theme</vt:lpstr>
      <vt:lpstr>Storytelling Techniques Workshop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Illustrative Creative Literature Project Presentation</dc:title>
  <dc:creator>admin</dc:creator>
  <cp:lastModifiedBy>Nguyen Thao</cp:lastModifiedBy>
  <cp:revision>10</cp:revision>
  <dcterms:created xsi:type="dcterms:W3CDTF">2006-08-16T00:00:00Z</dcterms:created>
  <dcterms:modified xsi:type="dcterms:W3CDTF">2024-11-14T16:41:28Z</dcterms:modified>
  <dc:identifier>DAGVQNkYtl8</dc:identifier>
</cp:coreProperties>
</file>