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6" r:id="rId3"/>
  </p:sldMasterIdLst>
  <p:notesMasterIdLst>
    <p:notesMasterId r:id="rId42"/>
  </p:notesMasterIdLst>
  <p:sldIdLst>
    <p:sldId id="256" r:id="rId4"/>
    <p:sldId id="266" r:id="rId5"/>
    <p:sldId id="267" r:id="rId6"/>
    <p:sldId id="309" r:id="rId7"/>
    <p:sldId id="268" r:id="rId8"/>
    <p:sldId id="269" r:id="rId9"/>
    <p:sldId id="271" r:id="rId10"/>
    <p:sldId id="270" r:id="rId11"/>
    <p:sldId id="272" r:id="rId12"/>
    <p:sldId id="310" r:id="rId13"/>
    <p:sldId id="273" r:id="rId14"/>
    <p:sldId id="279" r:id="rId15"/>
    <p:sldId id="278" r:id="rId16"/>
    <p:sldId id="280" r:id="rId17"/>
    <p:sldId id="281" r:id="rId18"/>
    <p:sldId id="283" r:id="rId19"/>
    <p:sldId id="288" r:id="rId20"/>
    <p:sldId id="289" r:id="rId21"/>
    <p:sldId id="286" r:id="rId22"/>
    <p:sldId id="291" r:id="rId23"/>
    <p:sldId id="290" r:id="rId24"/>
    <p:sldId id="292" r:id="rId25"/>
    <p:sldId id="293" r:id="rId26"/>
    <p:sldId id="294" r:id="rId27"/>
    <p:sldId id="295" r:id="rId28"/>
    <p:sldId id="300" r:id="rId29"/>
    <p:sldId id="301" r:id="rId30"/>
    <p:sldId id="296" r:id="rId31"/>
    <p:sldId id="302" r:id="rId32"/>
    <p:sldId id="303" r:id="rId33"/>
    <p:sldId id="304" r:id="rId34"/>
    <p:sldId id="305" r:id="rId35"/>
    <p:sldId id="306" r:id="rId36"/>
    <p:sldId id="307" r:id="rId37"/>
    <p:sldId id="311" r:id="rId38"/>
    <p:sldId id="308" r:id="rId39"/>
    <p:sldId id="261" r:id="rId40"/>
    <p:sldId id="257" r:id="rId41"/>
  </p:sldIdLst>
  <p:sldSz cx="18288000" cy="10287000"/>
  <p:notesSz cx="6858000" cy="9144000"/>
  <p:embeddedFontLst>
    <p:embeddedFont>
      <p:font typeface="Aharoni" panose="02010803020104030203" pitchFamily="2" charset="-79"/>
      <p:bold r:id="rId43"/>
    </p:embeddedFont>
    <p:embeddedFont>
      <p:font typeface="Anaheim" panose="020B0604020202020204" charset="0"/>
      <p:regular r:id="rId44"/>
      <p:bold r:id="rId45"/>
    </p:embeddedFont>
    <p:embeddedFont>
      <p:font typeface="Barlow Medium" panose="00000600000000000000" pitchFamily="2" charset="0"/>
      <p:regular r:id="rId46"/>
      <p:italic r:id="rId47"/>
    </p:embeddedFont>
    <p:embeddedFont>
      <p:font typeface="Bebas Neue" panose="020B0606020202050201" pitchFamily="34" charset="0"/>
      <p:regular r:id="rId48"/>
    </p:embeddedFont>
    <p:embeddedFont>
      <p:font typeface="Fredoka One" panose="02000000000000000000" pitchFamily="2" charset="0"/>
      <p:regular r:id="rId49"/>
    </p:embeddedFont>
    <p:embeddedFont>
      <p:font typeface="Patrick Hand" panose="00000500000000000000" pitchFamily="2" charset="0"/>
      <p:regular r:id="rId50"/>
    </p:embeddedFont>
    <p:embeddedFont>
      <p:font typeface="Poppins" panose="00000500000000000000" pitchFamily="2" charset="0"/>
      <p:regular r:id="rId51"/>
      <p:bold r:id="rId52"/>
      <p:italic r:id="rId53"/>
      <p:boldItalic r:id="rId54"/>
    </p:embeddedFont>
    <p:embeddedFont>
      <p:font typeface="Roboto Condensed Light" panose="02000000000000000000" pitchFamily="2"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E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22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A9BF3C-86B0-4EFA-809F-8D98710BCD48}"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71F25-DD3F-4A72-9C9E-EB964CAE157E}" type="slidenum">
              <a:rPr lang="en-US" smtClean="0"/>
              <a:t>‹#›</a:t>
            </a:fld>
            <a:endParaRPr lang="en-US"/>
          </a:p>
        </p:txBody>
      </p:sp>
    </p:spTree>
    <p:extLst>
      <p:ext uri="{BB962C8B-B14F-4D97-AF65-F5344CB8AC3E}">
        <p14:creationId xmlns:p14="http://schemas.microsoft.com/office/powerpoint/2010/main" val="271729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044b0d6ec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44b0d6ec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a:extLst>
            <a:ext uri="{FF2B5EF4-FFF2-40B4-BE49-F238E27FC236}">
              <a16:creationId xmlns:a16="http://schemas.microsoft.com/office/drawing/2014/main" id="{D01A48C5-EB5E-D096-DEFB-090C3015CBAB}"/>
            </a:ext>
          </a:extLst>
        </p:cNvPr>
        <p:cNvGrpSpPr/>
        <p:nvPr/>
      </p:nvGrpSpPr>
      <p:grpSpPr>
        <a:xfrm>
          <a:off x="0" y="0"/>
          <a:ext cx="0" cy="0"/>
          <a:chOff x="0" y="0"/>
          <a:chExt cx="0" cy="0"/>
        </a:xfrm>
      </p:grpSpPr>
      <p:sp>
        <p:nvSpPr>
          <p:cNvPr id="1510" name="Google Shape;1510;g1044b0d6ec8_0_16:notes">
            <a:extLst>
              <a:ext uri="{FF2B5EF4-FFF2-40B4-BE49-F238E27FC236}">
                <a16:creationId xmlns:a16="http://schemas.microsoft.com/office/drawing/2014/main" id="{89B11414-2778-8EE3-6A7E-C2A0B46F77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44b0d6ec8_0_16:notes">
            <a:extLst>
              <a:ext uri="{FF2B5EF4-FFF2-40B4-BE49-F238E27FC236}">
                <a16:creationId xmlns:a16="http://schemas.microsoft.com/office/drawing/2014/main" id="{4058CFB2-EB24-282E-3ABE-7FF8AB01E4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95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a:extLst>
            <a:ext uri="{FF2B5EF4-FFF2-40B4-BE49-F238E27FC236}">
              <a16:creationId xmlns:a16="http://schemas.microsoft.com/office/drawing/2014/main" id="{2B3FA736-6C9C-CB8A-ADEE-85D3A0227425}"/>
            </a:ext>
          </a:extLst>
        </p:cNvPr>
        <p:cNvGrpSpPr/>
        <p:nvPr/>
      </p:nvGrpSpPr>
      <p:grpSpPr>
        <a:xfrm>
          <a:off x="0" y="0"/>
          <a:ext cx="0" cy="0"/>
          <a:chOff x="0" y="0"/>
          <a:chExt cx="0" cy="0"/>
        </a:xfrm>
      </p:grpSpPr>
      <p:sp>
        <p:nvSpPr>
          <p:cNvPr id="1510" name="Google Shape;1510;g1044b0d6ec8_0_16:notes">
            <a:extLst>
              <a:ext uri="{FF2B5EF4-FFF2-40B4-BE49-F238E27FC236}">
                <a16:creationId xmlns:a16="http://schemas.microsoft.com/office/drawing/2014/main" id="{937E53A1-8116-8A75-6EA7-77073FC9ED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44b0d6ec8_0_16:notes">
            <a:extLst>
              <a:ext uri="{FF2B5EF4-FFF2-40B4-BE49-F238E27FC236}">
                <a16:creationId xmlns:a16="http://schemas.microsoft.com/office/drawing/2014/main" id="{C2E05666-632E-A730-C1BE-D9F8E8825B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07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10467667cc2_0_1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10467667cc2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0"/>
        <p:cNvGrpSpPr/>
        <p:nvPr/>
      </p:nvGrpSpPr>
      <p:grpSpPr>
        <a:xfrm>
          <a:off x="0" y="0"/>
          <a:ext cx="0" cy="0"/>
          <a:chOff x="0" y="0"/>
          <a:chExt cx="0" cy="0"/>
        </a:xfrm>
      </p:grpSpPr>
      <p:grpSp>
        <p:nvGrpSpPr>
          <p:cNvPr id="51" name="Google Shape;51;p3"/>
          <p:cNvGrpSpPr/>
          <p:nvPr/>
        </p:nvGrpSpPr>
        <p:grpSpPr>
          <a:xfrm>
            <a:off x="21800" y="0"/>
            <a:ext cx="18285600" cy="10287000"/>
            <a:chOff x="10900" y="0"/>
            <a:chExt cx="9142800" cy="5143500"/>
          </a:xfrm>
        </p:grpSpPr>
        <p:cxnSp>
          <p:nvCxnSpPr>
            <p:cNvPr id="52" name="Google Shape;52;p3"/>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3" name="Google Shape;53;p3"/>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4" name="Google Shape;54;p3"/>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5" name="Google Shape;55;p3"/>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6" name="Google Shape;56;p3"/>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7" name="Google Shape;57;p3"/>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8" name="Google Shape;58;p3"/>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 name="Google Shape;59;p3"/>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 name="Google Shape;60;p3"/>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1" name="Google Shape;61;p3"/>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2" name="Google Shape;62;p3"/>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 name="Google Shape;63;p3"/>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 name="Google Shape;64;p3"/>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5" name="Google Shape;65;p3"/>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6" name="Google Shape;66;p3"/>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 name="Google Shape;67;p3"/>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 name="Google Shape;68;p3"/>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9" name="Google Shape;69;p3"/>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0" name="Google Shape;70;p3"/>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1" name="Google Shape;71;p3"/>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2" name="Google Shape;72;p3"/>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 name="Google Shape;73;p3"/>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 name="Google Shape;74;p3"/>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5" name="Google Shape;75;p3"/>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6" name="Google Shape;76;p3"/>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7" name="Google Shape;77;p3"/>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 name="Google Shape;78;p3"/>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9" name="Google Shape;79;p3"/>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80" name="Google Shape;80;p3"/>
          <p:cNvGrpSpPr/>
          <p:nvPr/>
        </p:nvGrpSpPr>
        <p:grpSpPr>
          <a:xfrm flipH="1">
            <a:off x="-88123" y="-1499483"/>
            <a:ext cx="18769754" cy="12038890"/>
            <a:chOff x="-44062" y="-749742"/>
            <a:chExt cx="9384877" cy="6019445"/>
          </a:xfrm>
        </p:grpSpPr>
        <p:sp>
          <p:nvSpPr>
            <p:cNvPr id="81" name="Google Shape;81;p3"/>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3"/>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3"/>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3"/>
            <p:cNvSpPr/>
            <p:nvPr/>
          </p:nvSpPr>
          <p:spPr>
            <a:xfrm rot="-2225305">
              <a:off x="8520032" y="12613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3"/>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3"/>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7" name="Google Shape;87;p3"/>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3"/>
          <p:cNvSpPr txBox="1">
            <a:spLocks noGrp="1"/>
          </p:cNvSpPr>
          <p:nvPr>
            <p:ph type="title"/>
          </p:nvPr>
        </p:nvSpPr>
        <p:spPr>
          <a:xfrm>
            <a:off x="4456500" y="5343650"/>
            <a:ext cx="9375000" cy="209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atin typeface="Patrick Hand"/>
                <a:ea typeface="Patrick Hand"/>
                <a:cs typeface="Patrick Hand"/>
                <a:sym typeface="Patrick Hand"/>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89" name="Google Shape;89;p3"/>
          <p:cNvSpPr txBox="1">
            <a:spLocks noGrp="1"/>
          </p:cNvSpPr>
          <p:nvPr>
            <p:ph type="title" idx="2" hasCustomPrompt="1"/>
          </p:nvPr>
        </p:nvSpPr>
        <p:spPr>
          <a:xfrm>
            <a:off x="8094000" y="2837500"/>
            <a:ext cx="2100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000" b="1">
                <a:latin typeface="Patrick Hand"/>
                <a:ea typeface="Patrick Hand"/>
                <a:cs typeface="Patrick Hand"/>
                <a:sym typeface="Patrick Hand"/>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90" name="Google Shape;90;p3"/>
          <p:cNvSpPr txBox="1">
            <a:spLocks noGrp="1"/>
          </p:cNvSpPr>
          <p:nvPr>
            <p:ph type="subTitle" idx="1"/>
          </p:nvPr>
        </p:nvSpPr>
        <p:spPr>
          <a:xfrm>
            <a:off x="4783800" y="7718150"/>
            <a:ext cx="8720400" cy="7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3"/>
          <p:cNvSpPr/>
          <p:nvPr/>
        </p:nvSpPr>
        <p:spPr>
          <a:xfrm flipH="1">
            <a:off x="389976"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3"/>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3"/>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335307393"/>
      </p:ext>
    </p:extLst>
  </p:cSld>
  <p:clrMapOvr>
    <a:masterClrMapping/>
  </p:clrMapOvr>
  <p:transition spd="med">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800" y="0"/>
            <a:ext cx="18285600" cy="10287000"/>
            <a:chOff x="10900" y="0"/>
            <a:chExt cx="9142800" cy="5143500"/>
          </a:xfrm>
        </p:grpSpPr>
        <p:cxnSp>
          <p:nvCxnSpPr>
            <p:cNvPr id="10" name="Google Shape;10;p2"/>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 name="Google Shape;11;p2"/>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 name="Google Shape;12;p2"/>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3" name="Google Shape;13;p2"/>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 name="Google Shape;14;p2"/>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 name="Google Shape;15;p2"/>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6" name="Google Shape;16;p2"/>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7" name="Google Shape;17;p2"/>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 name="Google Shape;18;p2"/>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 name="Google Shape;19;p2"/>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0" name="Google Shape;20;p2"/>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1" name="Google Shape;21;p2"/>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2" name="Google Shape;22;p2"/>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 name="Google Shape;23;p2"/>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4" name="Google Shape;24;p2"/>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5" name="Google Shape;25;p2"/>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6" name="Google Shape;26;p2"/>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 name="Google Shape;27;p2"/>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 name="Google Shape;28;p2"/>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 name="Google Shape;29;p2"/>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0" name="Google Shape;30;p2"/>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1" name="Google Shape;31;p2"/>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2" name="Google Shape;32;p2"/>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 name="Google Shape;33;p2"/>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4" name="Google Shape;34;p2"/>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5" name="Google Shape;35;p2"/>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6" name="Google Shape;36;p2"/>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7" name="Google Shape;37;p2"/>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sp>
        <p:nvSpPr>
          <p:cNvPr id="38" name="Google Shape;38;p2"/>
          <p:cNvSpPr/>
          <p:nvPr/>
        </p:nvSpPr>
        <p:spPr>
          <a:xfrm>
            <a:off x="330630" y="5940617"/>
            <a:ext cx="680796" cy="750510"/>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 name="Google Shape;39;p2"/>
          <p:cNvSpPr/>
          <p:nvPr/>
        </p:nvSpPr>
        <p:spPr>
          <a:xfrm>
            <a:off x="-88124" y="7143305"/>
            <a:ext cx="1518348" cy="3396102"/>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 name="Google Shape;40;p2"/>
          <p:cNvSpPr/>
          <p:nvPr/>
        </p:nvSpPr>
        <p:spPr>
          <a:xfrm>
            <a:off x="1430199" y="-1499484"/>
            <a:ext cx="1496906" cy="3503888"/>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2"/>
          <p:cNvSpPr/>
          <p:nvPr/>
        </p:nvSpPr>
        <p:spPr>
          <a:xfrm rot="-2225305">
            <a:off x="17026365" y="7491619"/>
            <a:ext cx="871530" cy="2846146"/>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2" name="Google Shape;42;p2"/>
          <p:cNvSpPr/>
          <p:nvPr/>
        </p:nvSpPr>
        <p:spPr>
          <a:xfrm>
            <a:off x="16109655" y="-159456"/>
            <a:ext cx="2109670" cy="2862324"/>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3" name="Google Shape;43;p2"/>
          <p:cNvSpPr/>
          <p:nvPr/>
        </p:nvSpPr>
        <p:spPr>
          <a:xfrm>
            <a:off x="17755533" y="6267604"/>
            <a:ext cx="926098" cy="1572416"/>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 name="Google Shape;44;p2"/>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2"/>
          <p:cNvSpPr txBox="1">
            <a:spLocks noGrp="1"/>
          </p:cNvSpPr>
          <p:nvPr>
            <p:ph type="ctrTitle"/>
          </p:nvPr>
        </p:nvSpPr>
        <p:spPr>
          <a:xfrm>
            <a:off x="1495400" y="2706000"/>
            <a:ext cx="8835000" cy="43608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17000" b="1">
                <a:solidFill>
                  <a:srgbClr val="191919"/>
                </a:solidFill>
                <a:latin typeface="Patrick Hand"/>
                <a:ea typeface="Patrick Hand"/>
                <a:cs typeface="Patrick Hand"/>
                <a:sym typeface="Patrick Hand"/>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46" name="Google Shape;46;p2"/>
          <p:cNvSpPr txBox="1">
            <a:spLocks noGrp="1"/>
          </p:cNvSpPr>
          <p:nvPr>
            <p:ph type="subTitle" idx="1"/>
          </p:nvPr>
        </p:nvSpPr>
        <p:spPr>
          <a:xfrm>
            <a:off x="1495400" y="7066800"/>
            <a:ext cx="8718000" cy="819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47" name="Google Shape;47;p2"/>
          <p:cNvSpPr/>
          <p:nvPr/>
        </p:nvSpPr>
        <p:spPr>
          <a:xfrm>
            <a:off x="16065918"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8" name="Google Shape;48;p2"/>
          <p:cNvSpPr/>
          <p:nvPr/>
        </p:nvSpPr>
        <p:spPr>
          <a:xfrm>
            <a:off x="38997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9" name="Google Shape;49;p2"/>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64668748"/>
      </p:ext>
    </p:extLst>
  </p:cSld>
  <p:clrMapOvr>
    <a:masterClrMapping/>
  </p:clrMapOvr>
  <p:transition spd="med">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
        <p:cNvGrpSpPr/>
        <p:nvPr/>
      </p:nvGrpSpPr>
      <p:grpSpPr>
        <a:xfrm>
          <a:off x="0" y="0"/>
          <a:ext cx="0" cy="0"/>
          <a:chOff x="0" y="0"/>
          <a:chExt cx="0" cy="0"/>
        </a:xfrm>
      </p:grpSpPr>
      <p:grpSp>
        <p:nvGrpSpPr>
          <p:cNvPr id="51" name="Google Shape;51;p3"/>
          <p:cNvGrpSpPr/>
          <p:nvPr/>
        </p:nvGrpSpPr>
        <p:grpSpPr>
          <a:xfrm>
            <a:off x="21800" y="0"/>
            <a:ext cx="18285600" cy="10287000"/>
            <a:chOff x="10900" y="0"/>
            <a:chExt cx="9142800" cy="5143500"/>
          </a:xfrm>
        </p:grpSpPr>
        <p:cxnSp>
          <p:nvCxnSpPr>
            <p:cNvPr id="52" name="Google Shape;52;p3"/>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3" name="Google Shape;53;p3"/>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4" name="Google Shape;54;p3"/>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5" name="Google Shape;55;p3"/>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6" name="Google Shape;56;p3"/>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7" name="Google Shape;57;p3"/>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8" name="Google Shape;58;p3"/>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 name="Google Shape;59;p3"/>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 name="Google Shape;60;p3"/>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1" name="Google Shape;61;p3"/>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2" name="Google Shape;62;p3"/>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 name="Google Shape;63;p3"/>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 name="Google Shape;64;p3"/>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5" name="Google Shape;65;p3"/>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6" name="Google Shape;66;p3"/>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 name="Google Shape;67;p3"/>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 name="Google Shape;68;p3"/>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9" name="Google Shape;69;p3"/>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0" name="Google Shape;70;p3"/>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1" name="Google Shape;71;p3"/>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2" name="Google Shape;72;p3"/>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 name="Google Shape;73;p3"/>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 name="Google Shape;74;p3"/>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5" name="Google Shape;75;p3"/>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6" name="Google Shape;76;p3"/>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7" name="Google Shape;77;p3"/>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 name="Google Shape;78;p3"/>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9" name="Google Shape;79;p3"/>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80" name="Google Shape;80;p3"/>
          <p:cNvGrpSpPr/>
          <p:nvPr/>
        </p:nvGrpSpPr>
        <p:grpSpPr>
          <a:xfrm flipH="1">
            <a:off x="-88123" y="-1499483"/>
            <a:ext cx="18769754" cy="12038890"/>
            <a:chOff x="-44062" y="-749742"/>
            <a:chExt cx="9384877" cy="6019445"/>
          </a:xfrm>
        </p:grpSpPr>
        <p:sp>
          <p:nvSpPr>
            <p:cNvPr id="81" name="Google Shape;81;p3"/>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3"/>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3"/>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3"/>
            <p:cNvSpPr/>
            <p:nvPr/>
          </p:nvSpPr>
          <p:spPr>
            <a:xfrm rot="-2225305">
              <a:off x="8520032" y="12613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3"/>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86;p3"/>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7" name="Google Shape;87;p3"/>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8" name="Google Shape;88;p3"/>
          <p:cNvSpPr txBox="1">
            <a:spLocks noGrp="1"/>
          </p:cNvSpPr>
          <p:nvPr>
            <p:ph type="title"/>
          </p:nvPr>
        </p:nvSpPr>
        <p:spPr>
          <a:xfrm>
            <a:off x="4456500" y="5343650"/>
            <a:ext cx="9375000" cy="209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atin typeface="Patrick Hand"/>
                <a:ea typeface="Patrick Hand"/>
                <a:cs typeface="Patrick Hand"/>
                <a:sym typeface="Patrick Hand"/>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89" name="Google Shape;89;p3"/>
          <p:cNvSpPr txBox="1">
            <a:spLocks noGrp="1"/>
          </p:cNvSpPr>
          <p:nvPr>
            <p:ph type="title" idx="2" hasCustomPrompt="1"/>
          </p:nvPr>
        </p:nvSpPr>
        <p:spPr>
          <a:xfrm>
            <a:off x="8094000" y="2837500"/>
            <a:ext cx="2100000" cy="168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000" b="1">
                <a:latin typeface="Patrick Hand"/>
                <a:ea typeface="Patrick Hand"/>
                <a:cs typeface="Patrick Hand"/>
                <a:sym typeface="Patrick Hand"/>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90" name="Google Shape;90;p3"/>
          <p:cNvSpPr txBox="1">
            <a:spLocks noGrp="1"/>
          </p:cNvSpPr>
          <p:nvPr>
            <p:ph type="subTitle" idx="1"/>
          </p:nvPr>
        </p:nvSpPr>
        <p:spPr>
          <a:xfrm>
            <a:off x="4783800" y="7718150"/>
            <a:ext cx="8720400" cy="7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3"/>
          <p:cNvSpPr/>
          <p:nvPr/>
        </p:nvSpPr>
        <p:spPr>
          <a:xfrm flipH="1">
            <a:off x="389976"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 name="Google Shape;92;p3"/>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 name="Google Shape;93;p3"/>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547277258"/>
      </p:ext>
    </p:extLst>
  </p:cSld>
  <p:clrMapOvr>
    <a:masterClrMapping/>
  </p:clrMapOvr>
  <p:transition spd="med">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4"/>
        <p:cNvGrpSpPr/>
        <p:nvPr/>
      </p:nvGrpSpPr>
      <p:grpSpPr>
        <a:xfrm>
          <a:off x="0" y="0"/>
          <a:ext cx="0" cy="0"/>
          <a:chOff x="0" y="0"/>
          <a:chExt cx="0" cy="0"/>
        </a:xfrm>
      </p:grpSpPr>
      <p:grpSp>
        <p:nvGrpSpPr>
          <p:cNvPr id="95" name="Google Shape;95;p4"/>
          <p:cNvGrpSpPr/>
          <p:nvPr/>
        </p:nvGrpSpPr>
        <p:grpSpPr>
          <a:xfrm>
            <a:off x="21800" y="0"/>
            <a:ext cx="18285600" cy="10287000"/>
            <a:chOff x="10900" y="0"/>
            <a:chExt cx="9142800" cy="5143500"/>
          </a:xfrm>
        </p:grpSpPr>
        <p:cxnSp>
          <p:nvCxnSpPr>
            <p:cNvPr id="96" name="Google Shape;96;p4"/>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7" name="Google Shape;97;p4"/>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 name="Google Shape;98;p4"/>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 name="Google Shape;99;p4"/>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0" name="Google Shape;100;p4"/>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1" name="Google Shape;101;p4"/>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2" name="Google Shape;102;p4"/>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 name="Google Shape;103;p4"/>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 name="Google Shape;104;p4"/>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5" name="Google Shape;105;p4"/>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6" name="Google Shape;106;p4"/>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7" name="Google Shape;107;p4"/>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8" name="Google Shape;108;p4"/>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9" name="Google Shape;109;p4"/>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0" name="Google Shape;110;p4"/>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1" name="Google Shape;111;p4"/>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2" name="Google Shape;112;p4"/>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 name="Google Shape;113;p4"/>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 name="Google Shape;114;p4"/>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 name="Google Shape;115;p4"/>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6" name="Google Shape;116;p4"/>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7" name="Google Shape;117;p4"/>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8" name="Google Shape;118;p4"/>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9" name="Google Shape;119;p4"/>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0" name="Google Shape;120;p4"/>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1" name="Google Shape;121;p4"/>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2" name="Google Shape;122;p4"/>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3" name="Google Shape;123;p4"/>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124" name="Google Shape;124;p4"/>
          <p:cNvGrpSpPr/>
          <p:nvPr/>
        </p:nvGrpSpPr>
        <p:grpSpPr>
          <a:xfrm flipH="1">
            <a:off x="-88123" y="-1499483"/>
            <a:ext cx="18769754" cy="12038890"/>
            <a:chOff x="-44062" y="-749742"/>
            <a:chExt cx="9384877" cy="6019445"/>
          </a:xfrm>
        </p:grpSpPr>
        <p:sp>
          <p:nvSpPr>
            <p:cNvPr id="125" name="Google Shape;125;p4"/>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4"/>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4"/>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4"/>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4"/>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4"/>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1" name="Google Shape;131;p4"/>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 name="Google Shape;132;p4"/>
          <p:cNvSpPr txBox="1">
            <a:spLocks noGrp="1"/>
          </p:cNvSpPr>
          <p:nvPr>
            <p:ph type="title"/>
          </p:nvPr>
        </p:nvSpPr>
        <p:spPr>
          <a:xfrm>
            <a:off x="1440000" y="1614350"/>
            <a:ext cx="15408000" cy="96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 name="Google Shape;133;p4"/>
          <p:cNvSpPr txBox="1">
            <a:spLocks noGrp="1"/>
          </p:cNvSpPr>
          <p:nvPr>
            <p:ph type="body" idx="1"/>
          </p:nvPr>
        </p:nvSpPr>
        <p:spPr>
          <a:xfrm>
            <a:off x="1440000" y="2898650"/>
            <a:ext cx="15408000" cy="676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Font typeface="Barlow Medium"/>
              <a:buChar char="●"/>
              <a:defRPr sz="2200">
                <a:latin typeface="Barlow Medium"/>
                <a:ea typeface="Barlow Medium"/>
                <a:cs typeface="Barlow Medium"/>
                <a:sym typeface="Barlow Medium"/>
              </a:defRPr>
            </a:lvl1pPr>
            <a:lvl2pPr marL="1828800" lvl="1" indent="-609600" rtl="0">
              <a:lnSpc>
                <a:spcPct val="115000"/>
              </a:lnSpc>
              <a:spcBef>
                <a:spcPts val="0"/>
              </a:spcBef>
              <a:spcAft>
                <a:spcPts val="0"/>
              </a:spcAft>
              <a:buClr>
                <a:srgbClr val="434343"/>
              </a:buClr>
              <a:buSzPts val="1200"/>
              <a:buFont typeface="Roboto Condensed Light"/>
              <a:buChar char="○"/>
              <a:defRPr>
                <a:solidFill>
                  <a:srgbClr val="434343"/>
                </a:solidFill>
              </a:defRPr>
            </a:lvl2pPr>
            <a:lvl3pPr marL="2743200" lvl="2" indent="-609600" rtl="0">
              <a:lnSpc>
                <a:spcPct val="115000"/>
              </a:lnSpc>
              <a:spcBef>
                <a:spcPts val="0"/>
              </a:spcBef>
              <a:spcAft>
                <a:spcPts val="0"/>
              </a:spcAft>
              <a:buClr>
                <a:srgbClr val="434343"/>
              </a:buClr>
              <a:buSzPts val="1200"/>
              <a:buFont typeface="Roboto Condensed Light"/>
              <a:buChar char="■"/>
              <a:defRPr>
                <a:solidFill>
                  <a:srgbClr val="434343"/>
                </a:solidFill>
              </a:defRPr>
            </a:lvl3pPr>
            <a:lvl4pPr marL="3657600" lvl="3" indent="-609600" rtl="0">
              <a:lnSpc>
                <a:spcPct val="115000"/>
              </a:lnSpc>
              <a:spcBef>
                <a:spcPts val="0"/>
              </a:spcBef>
              <a:spcAft>
                <a:spcPts val="0"/>
              </a:spcAft>
              <a:buClr>
                <a:srgbClr val="434343"/>
              </a:buClr>
              <a:buSzPts val="1200"/>
              <a:buFont typeface="Roboto Condensed Light"/>
              <a:buChar char="●"/>
              <a:defRPr>
                <a:solidFill>
                  <a:srgbClr val="434343"/>
                </a:solidFill>
              </a:defRPr>
            </a:lvl4pPr>
            <a:lvl5pPr marL="4572000" lvl="4" indent="-609600" rtl="0">
              <a:lnSpc>
                <a:spcPct val="115000"/>
              </a:lnSpc>
              <a:spcBef>
                <a:spcPts val="0"/>
              </a:spcBef>
              <a:spcAft>
                <a:spcPts val="0"/>
              </a:spcAft>
              <a:buClr>
                <a:srgbClr val="434343"/>
              </a:buClr>
              <a:buSzPts val="1200"/>
              <a:buFont typeface="Roboto Condensed Light"/>
              <a:buChar char="○"/>
              <a:defRPr>
                <a:solidFill>
                  <a:srgbClr val="434343"/>
                </a:solidFill>
              </a:defRPr>
            </a:lvl5pPr>
            <a:lvl6pPr marL="5486400" lvl="5" indent="-609600" rtl="0">
              <a:lnSpc>
                <a:spcPct val="115000"/>
              </a:lnSpc>
              <a:spcBef>
                <a:spcPts val="0"/>
              </a:spcBef>
              <a:spcAft>
                <a:spcPts val="0"/>
              </a:spcAft>
              <a:buClr>
                <a:srgbClr val="434343"/>
              </a:buClr>
              <a:buSzPts val="1200"/>
              <a:buFont typeface="Roboto Condensed Light"/>
              <a:buChar char="■"/>
              <a:defRPr>
                <a:solidFill>
                  <a:srgbClr val="434343"/>
                </a:solidFill>
              </a:defRPr>
            </a:lvl6pPr>
            <a:lvl7pPr marL="6400800" lvl="6" indent="-609600" rtl="0">
              <a:lnSpc>
                <a:spcPct val="115000"/>
              </a:lnSpc>
              <a:spcBef>
                <a:spcPts val="0"/>
              </a:spcBef>
              <a:spcAft>
                <a:spcPts val="0"/>
              </a:spcAft>
              <a:buClr>
                <a:srgbClr val="434343"/>
              </a:buClr>
              <a:buSzPts val="1200"/>
              <a:buFont typeface="Roboto Condensed Light"/>
              <a:buChar char="●"/>
              <a:defRPr>
                <a:solidFill>
                  <a:srgbClr val="434343"/>
                </a:solidFill>
              </a:defRPr>
            </a:lvl7pPr>
            <a:lvl8pPr marL="7315200" lvl="7" indent="-609600" rtl="0">
              <a:lnSpc>
                <a:spcPct val="115000"/>
              </a:lnSpc>
              <a:spcBef>
                <a:spcPts val="0"/>
              </a:spcBef>
              <a:spcAft>
                <a:spcPts val="0"/>
              </a:spcAft>
              <a:buClr>
                <a:srgbClr val="434343"/>
              </a:buClr>
              <a:buSzPts val="1200"/>
              <a:buFont typeface="Roboto Condensed Light"/>
              <a:buChar char="○"/>
              <a:defRPr>
                <a:solidFill>
                  <a:srgbClr val="434343"/>
                </a:solidFill>
              </a:defRPr>
            </a:lvl8pPr>
            <a:lvl9pPr marL="8229600" lvl="8" indent="-60960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sp>
        <p:nvSpPr>
          <p:cNvPr id="134" name="Google Shape;134;p4"/>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5" name="Google Shape;135;p4"/>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69689069"/>
      </p:ext>
    </p:extLst>
  </p:cSld>
  <p:clrMapOvr>
    <a:masterClrMapping/>
  </p:clrMapOvr>
  <p:transition spd="med">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6"/>
        <p:cNvGrpSpPr/>
        <p:nvPr/>
      </p:nvGrpSpPr>
      <p:grpSpPr>
        <a:xfrm>
          <a:off x="0" y="0"/>
          <a:ext cx="0" cy="0"/>
          <a:chOff x="0" y="0"/>
          <a:chExt cx="0" cy="0"/>
        </a:xfrm>
      </p:grpSpPr>
      <p:grpSp>
        <p:nvGrpSpPr>
          <p:cNvPr id="137" name="Google Shape;137;p5"/>
          <p:cNvGrpSpPr/>
          <p:nvPr/>
        </p:nvGrpSpPr>
        <p:grpSpPr>
          <a:xfrm>
            <a:off x="21800" y="0"/>
            <a:ext cx="18285600" cy="10287000"/>
            <a:chOff x="10900" y="0"/>
            <a:chExt cx="9142800" cy="5143500"/>
          </a:xfrm>
        </p:grpSpPr>
        <p:cxnSp>
          <p:nvCxnSpPr>
            <p:cNvPr id="138" name="Google Shape;138;p5"/>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39" name="Google Shape;139;p5"/>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0" name="Google Shape;140;p5"/>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1" name="Google Shape;141;p5"/>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2" name="Google Shape;142;p5"/>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3" name="Google Shape;143;p5"/>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4" name="Google Shape;144;p5"/>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5" name="Google Shape;145;p5"/>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6" name="Google Shape;146;p5"/>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7" name="Google Shape;147;p5"/>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8" name="Google Shape;148;p5"/>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49" name="Google Shape;149;p5"/>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0" name="Google Shape;150;p5"/>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1" name="Google Shape;151;p5"/>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2" name="Google Shape;152;p5"/>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3" name="Google Shape;153;p5"/>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4" name="Google Shape;154;p5"/>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5" name="Google Shape;155;p5"/>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56" name="Google Shape;156;p5"/>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57" name="Google Shape;157;p5"/>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58" name="Google Shape;158;p5"/>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59" name="Google Shape;159;p5"/>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0" name="Google Shape;160;p5"/>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1" name="Google Shape;161;p5"/>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2" name="Google Shape;162;p5"/>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3" name="Google Shape;163;p5"/>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4" name="Google Shape;164;p5"/>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65" name="Google Shape;165;p5"/>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166" name="Google Shape;166;p5"/>
          <p:cNvGrpSpPr/>
          <p:nvPr/>
        </p:nvGrpSpPr>
        <p:grpSpPr>
          <a:xfrm rot="10800000" flipH="1">
            <a:off x="-88123" y="-1499483"/>
            <a:ext cx="18769754" cy="12038890"/>
            <a:chOff x="-44062" y="-749742"/>
            <a:chExt cx="9384877" cy="6019445"/>
          </a:xfrm>
        </p:grpSpPr>
        <p:sp>
          <p:nvSpPr>
            <p:cNvPr id="167" name="Google Shape;167;p5"/>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5"/>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5"/>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0" name="Google Shape;170;p5"/>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1" name="Google Shape;171;p5"/>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5"/>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3" name="Google Shape;173;p5"/>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4" name="Google Shape;174;p5"/>
          <p:cNvSpPr txBox="1">
            <a:spLocks noGrp="1"/>
          </p:cNvSpPr>
          <p:nvPr>
            <p:ph type="subTitle" idx="1"/>
          </p:nvPr>
        </p:nvSpPr>
        <p:spPr>
          <a:xfrm>
            <a:off x="2910926" y="5426450"/>
            <a:ext cx="5156400" cy="1063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4400" b="1">
                <a:solidFill>
                  <a:schemeClr val="dk1"/>
                </a:solidFill>
                <a:latin typeface="Patrick Hand"/>
                <a:ea typeface="Patrick Hand"/>
                <a:cs typeface="Patrick Hand"/>
                <a:sym typeface="Patrick Hand"/>
              </a:defRPr>
            </a:lvl1pPr>
            <a:lvl2pPr lvl="1" algn="ctr">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175" name="Google Shape;175;p5"/>
          <p:cNvSpPr txBox="1">
            <a:spLocks noGrp="1"/>
          </p:cNvSpPr>
          <p:nvPr>
            <p:ph type="subTitle" idx="2"/>
          </p:nvPr>
        </p:nvSpPr>
        <p:spPr>
          <a:xfrm>
            <a:off x="10220676" y="5426350"/>
            <a:ext cx="5156400" cy="106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400" b="1">
                <a:solidFill>
                  <a:schemeClr val="dk1"/>
                </a:solidFill>
                <a:latin typeface="Patrick Hand"/>
                <a:ea typeface="Patrick Hand"/>
                <a:cs typeface="Patrick Hand"/>
                <a:sym typeface="Patrick Han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176" name="Google Shape;176;p5"/>
          <p:cNvSpPr txBox="1">
            <a:spLocks noGrp="1"/>
          </p:cNvSpPr>
          <p:nvPr>
            <p:ph type="subTitle" idx="3"/>
          </p:nvPr>
        </p:nvSpPr>
        <p:spPr>
          <a:xfrm>
            <a:off x="2910926" y="6540500"/>
            <a:ext cx="5156400" cy="14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5"/>
          <p:cNvSpPr txBox="1">
            <a:spLocks noGrp="1"/>
          </p:cNvSpPr>
          <p:nvPr>
            <p:ph type="subTitle" idx="4"/>
          </p:nvPr>
        </p:nvSpPr>
        <p:spPr>
          <a:xfrm>
            <a:off x="10220676" y="6540500"/>
            <a:ext cx="5156400" cy="14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5"/>
          <p:cNvSpPr txBox="1">
            <a:spLocks noGrp="1"/>
          </p:cNvSpPr>
          <p:nvPr>
            <p:ph type="title"/>
          </p:nvPr>
        </p:nvSpPr>
        <p:spPr>
          <a:xfrm>
            <a:off x="1440000" y="161435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5"/>
          <p:cNvSpPr/>
          <p:nvPr/>
        </p:nvSpPr>
        <p:spPr>
          <a:xfrm>
            <a:off x="16065918"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0" name="Google Shape;180;p5"/>
          <p:cNvSpPr/>
          <p:nvPr/>
        </p:nvSpPr>
        <p:spPr>
          <a:xfrm>
            <a:off x="174877" y="4022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1" name="Google Shape;181;p5"/>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965448576"/>
      </p:ext>
    </p:extLst>
  </p:cSld>
  <p:clrMapOvr>
    <a:masterClrMapping/>
  </p:clrMapOvr>
  <p:transition spd="med">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2"/>
        <p:cNvGrpSpPr/>
        <p:nvPr/>
      </p:nvGrpSpPr>
      <p:grpSpPr>
        <a:xfrm>
          <a:off x="0" y="0"/>
          <a:ext cx="0" cy="0"/>
          <a:chOff x="0" y="0"/>
          <a:chExt cx="0" cy="0"/>
        </a:xfrm>
      </p:grpSpPr>
      <p:grpSp>
        <p:nvGrpSpPr>
          <p:cNvPr id="183" name="Google Shape;183;p6"/>
          <p:cNvGrpSpPr/>
          <p:nvPr/>
        </p:nvGrpSpPr>
        <p:grpSpPr>
          <a:xfrm>
            <a:off x="21800" y="0"/>
            <a:ext cx="18285600" cy="10287000"/>
            <a:chOff x="10900" y="0"/>
            <a:chExt cx="9142800" cy="5143500"/>
          </a:xfrm>
        </p:grpSpPr>
        <p:cxnSp>
          <p:nvCxnSpPr>
            <p:cNvPr id="184" name="Google Shape;184;p6"/>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5" name="Google Shape;185;p6"/>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6" name="Google Shape;186;p6"/>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7" name="Google Shape;187;p6"/>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8" name="Google Shape;188;p6"/>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89" name="Google Shape;189;p6"/>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0" name="Google Shape;190;p6"/>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1" name="Google Shape;191;p6"/>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2" name="Google Shape;192;p6"/>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3" name="Google Shape;193;p6"/>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4" name="Google Shape;194;p6"/>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5" name="Google Shape;195;p6"/>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6" name="Google Shape;196;p6"/>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7" name="Google Shape;197;p6"/>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8" name="Google Shape;198;p6"/>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99" name="Google Shape;199;p6"/>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00" name="Google Shape;200;p6"/>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01" name="Google Shape;201;p6"/>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02" name="Google Shape;202;p6"/>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3" name="Google Shape;203;p6"/>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4" name="Google Shape;204;p6"/>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5" name="Google Shape;205;p6"/>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6" name="Google Shape;206;p6"/>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7" name="Google Shape;207;p6"/>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8" name="Google Shape;208;p6"/>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09" name="Google Shape;209;p6"/>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10" name="Google Shape;210;p6"/>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11" name="Google Shape;211;p6"/>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212" name="Google Shape;212;p6"/>
          <p:cNvGrpSpPr/>
          <p:nvPr/>
        </p:nvGrpSpPr>
        <p:grpSpPr>
          <a:xfrm>
            <a:off x="-88123" y="-1499483"/>
            <a:ext cx="18769754" cy="12038890"/>
            <a:chOff x="-44062" y="-749742"/>
            <a:chExt cx="9384877" cy="6019445"/>
          </a:xfrm>
        </p:grpSpPr>
        <p:sp>
          <p:nvSpPr>
            <p:cNvPr id="213" name="Google Shape;213;p6"/>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4" name="Google Shape;214;p6"/>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5" name="Google Shape;215;p6"/>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6" name="Google Shape;216;p6"/>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7" name="Google Shape;217;p6"/>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18" name="Google Shape;218;p6"/>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19" name="Google Shape;219;p6"/>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0" name="Google Shape;220;p6"/>
          <p:cNvSpPr txBox="1">
            <a:spLocks noGrp="1"/>
          </p:cNvSpPr>
          <p:nvPr>
            <p:ph type="title"/>
          </p:nvPr>
        </p:nvSpPr>
        <p:spPr>
          <a:xfrm>
            <a:off x="1440000" y="161435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6"/>
          <p:cNvSpPr/>
          <p:nvPr/>
        </p:nvSpPr>
        <p:spPr>
          <a:xfrm rot="1604515">
            <a:off x="272647" y="2634168"/>
            <a:ext cx="1040166" cy="1242056"/>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2" name="Google Shape;222;p6"/>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551134897"/>
      </p:ext>
    </p:extLst>
  </p:cSld>
  <p:clrMapOvr>
    <a:masterClrMapping/>
  </p:clrMapOvr>
  <p:transition spd="med">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3"/>
        <p:cNvGrpSpPr/>
        <p:nvPr/>
      </p:nvGrpSpPr>
      <p:grpSpPr>
        <a:xfrm>
          <a:off x="0" y="0"/>
          <a:ext cx="0" cy="0"/>
          <a:chOff x="0" y="0"/>
          <a:chExt cx="0" cy="0"/>
        </a:xfrm>
      </p:grpSpPr>
      <p:grpSp>
        <p:nvGrpSpPr>
          <p:cNvPr id="224" name="Google Shape;224;p7"/>
          <p:cNvGrpSpPr/>
          <p:nvPr/>
        </p:nvGrpSpPr>
        <p:grpSpPr>
          <a:xfrm>
            <a:off x="21800" y="0"/>
            <a:ext cx="18285600" cy="10287000"/>
            <a:chOff x="10900" y="0"/>
            <a:chExt cx="9142800" cy="5143500"/>
          </a:xfrm>
        </p:grpSpPr>
        <p:cxnSp>
          <p:nvCxnSpPr>
            <p:cNvPr id="225" name="Google Shape;225;p7"/>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26" name="Google Shape;226;p7"/>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27" name="Google Shape;227;p7"/>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28" name="Google Shape;228;p7"/>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29" name="Google Shape;229;p7"/>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0" name="Google Shape;230;p7"/>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1" name="Google Shape;231;p7"/>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2" name="Google Shape;232;p7"/>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3" name="Google Shape;233;p7"/>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4" name="Google Shape;234;p7"/>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5" name="Google Shape;235;p7"/>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6" name="Google Shape;236;p7"/>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7" name="Google Shape;237;p7"/>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8" name="Google Shape;238;p7"/>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39" name="Google Shape;239;p7"/>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40" name="Google Shape;240;p7"/>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41" name="Google Shape;241;p7"/>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42" name="Google Shape;242;p7"/>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43" name="Google Shape;243;p7"/>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4" name="Google Shape;244;p7"/>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5" name="Google Shape;245;p7"/>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6" name="Google Shape;246;p7"/>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7" name="Google Shape;247;p7"/>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8" name="Google Shape;248;p7"/>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49" name="Google Shape;249;p7"/>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50" name="Google Shape;250;p7"/>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51" name="Google Shape;251;p7"/>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52" name="Google Shape;252;p7"/>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253" name="Google Shape;253;p7"/>
          <p:cNvGrpSpPr/>
          <p:nvPr/>
        </p:nvGrpSpPr>
        <p:grpSpPr>
          <a:xfrm rot="10800000">
            <a:off x="-88123" y="-1499483"/>
            <a:ext cx="18769754" cy="12038890"/>
            <a:chOff x="-44062" y="-749742"/>
            <a:chExt cx="9384877" cy="6019445"/>
          </a:xfrm>
        </p:grpSpPr>
        <p:sp>
          <p:nvSpPr>
            <p:cNvPr id="254" name="Google Shape;254;p7"/>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7"/>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7"/>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7"/>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7"/>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7"/>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0" name="Google Shape;260;p7"/>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7"/>
          <p:cNvSpPr txBox="1">
            <a:spLocks noGrp="1"/>
          </p:cNvSpPr>
          <p:nvPr>
            <p:ph type="title"/>
          </p:nvPr>
        </p:nvSpPr>
        <p:spPr>
          <a:xfrm>
            <a:off x="1440000" y="1614350"/>
            <a:ext cx="15408000" cy="96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7"/>
          <p:cNvSpPr txBox="1">
            <a:spLocks noGrp="1"/>
          </p:cNvSpPr>
          <p:nvPr>
            <p:ph type="body" idx="1"/>
          </p:nvPr>
        </p:nvSpPr>
        <p:spPr>
          <a:xfrm>
            <a:off x="1440000" y="3094800"/>
            <a:ext cx="9174000" cy="4424400"/>
          </a:xfrm>
          <a:prstGeom prst="rect">
            <a:avLst/>
          </a:prstGeom>
        </p:spPr>
        <p:txBody>
          <a:bodyPr spcFirstLastPara="1" wrap="square" lIns="91425" tIns="91425" rIns="91425" bIns="91425" anchor="t" anchorCtr="0">
            <a:noAutofit/>
          </a:bodyPr>
          <a:lstStyle>
            <a:lvl1pPr marL="914400" lvl="0" indent="-635000" rtl="0">
              <a:lnSpc>
                <a:spcPct val="100000"/>
              </a:lnSpc>
              <a:spcBef>
                <a:spcPts val="0"/>
              </a:spcBef>
              <a:spcAft>
                <a:spcPts val="0"/>
              </a:spcAft>
              <a:buClr>
                <a:srgbClr val="595959"/>
              </a:buClr>
              <a:buSzPts val="1400"/>
              <a:buChar char="●"/>
              <a:defRPr sz="3000">
                <a:solidFill>
                  <a:srgbClr val="434343"/>
                </a:solidFill>
                <a:latin typeface="Barlow Medium"/>
                <a:ea typeface="Barlow Medium"/>
                <a:cs typeface="Barlow Medium"/>
                <a:sym typeface="Barlow Medium"/>
              </a:defRPr>
            </a:lvl1pPr>
            <a:lvl2pPr marL="1828800" lvl="1" indent="-635000" rtl="0">
              <a:lnSpc>
                <a:spcPct val="115000"/>
              </a:lnSpc>
              <a:spcBef>
                <a:spcPts val="0"/>
              </a:spcBef>
              <a:spcAft>
                <a:spcPts val="0"/>
              </a:spcAft>
              <a:buClr>
                <a:srgbClr val="595959"/>
              </a:buClr>
              <a:buSzPts val="1400"/>
              <a:buChar char="○"/>
              <a:defRPr>
                <a:solidFill>
                  <a:srgbClr val="434343"/>
                </a:solidFill>
              </a:defRPr>
            </a:lvl2pPr>
            <a:lvl3pPr marL="2743200" lvl="2" indent="-635000" rtl="0">
              <a:lnSpc>
                <a:spcPct val="115000"/>
              </a:lnSpc>
              <a:spcBef>
                <a:spcPts val="0"/>
              </a:spcBef>
              <a:spcAft>
                <a:spcPts val="0"/>
              </a:spcAft>
              <a:buClr>
                <a:srgbClr val="595959"/>
              </a:buClr>
              <a:buSzPts val="1400"/>
              <a:buChar char="■"/>
              <a:defRPr>
                <a:solidFill>
                  <a:srgbClr val="434343"/>
                </a:solidFill>
              </a:defRPr>
            </a:lvl3pPr>
            <a:lvl4pPr marL="3657600" lvl="3" indent="-635000" rtl="0">
              <a:lnSpc>
                <a:spcPct val="115000"/>
              </a:lnSpc>
              <a:spcBef>
                <a:spcPts val="0"/>
              </a:spcBef>
              <a:spcAft>
                <a:spcPts val="0"/>
              </a:spcAft>
              <a:buClr>
                <a:srgbClr val="595959"/>
              </a:buClr>
              <a:buSzPts val="1400"/>
              <a:buChar char="●"/>
              <a:defRPr>
                <a:solidFill>
                  <a:srgbClr val="434343"/>
                </a:solidFill>
              </a:defRPr>
            </a:lvl4pPr>
            <a:lvl5pPr marL="4572000" lvl="4" indent="-635000" rtl="0">
              <a:lnSpc>
                <a:spcPct val="115000"/>
              </a:lnSpc>
              <a:spcBef>
                <a:spcPts val="0"/>
              </a:spcBef>
              <a:spcAft>
                <a:spcPts val="0"/>
              </a:spcAft>
              <a:buClr>
                <a:srgbClr val="595959"/>
              </a:buClr>
              <a:buSzPts val="1400"/>
              <a:buChar char="○"/>
              <a:defRPr>
                <a:solidFill>
                  <a:srgbClr val="434343"/>
                </a:solidFill>
              </a:defRPr>
            </a:lvl5pPr>
            <a:lvl6pPr marL="5486400" lvl="5" indent="-635000" rtl="0">
              <a:lnSpc>
                <a:spcPct val="115000"/>
              </a:lnSpc>
              <a:spcBef>
                <a:spcPts val="0"/>
              </a:spcBef>
              <a:spcAft>
                <a:spcPts val="0"/>
              </a:spcAft>
              <a:buClr>
                <a:srgbClr val="595959"/>
              </a:buClr>
              <a:buSzPts val="1400"/>
              <a:buChar char="■"/>
              <a:defRPr>
                <a:solidFill>
                  <a:srgbClr val="434343"/>
                </a:solidFill>
              </a:defRPr>
            </a:lvl6pPr>
            <a:lvl7pPr marL="6400800" lvl="6" indent="-635000" rtl="0">
              <a:lnSpc>
                <a:spcPct val="115000"/>
              </a:lnSpc>
              <a:spcBef>
                <a:spcPts val="0"/>
              </a:spcBef>
              <a:spcAft>
                <a:spcPts val="0"/>
              </a:spcAft>
              <a:buClr>
                <a:srgbClr val="595959"/>
              </a:buClr>
              <a:buSzPts val="1400"/>
              <a:buChar char="●"/>
              <a:defRPr>
                <a:solidFill>
                  <a:srgbClr val="434343"/>
                </a:solidFill>
              </a:defRPr>
            </a:lvl7pPr>
            <a:lvl8pPr marL="7315200" lvl="7" indent="-635000" rtl="0">
              <a:lnSpc>
                <a:spcPct val="115000"/>
              </a:lnSpc>
              <a:spcBef>
                <a:spcPts val="0"/>
              </a:spcBef>
              <a:spcAft>
                <a:spcPts val="0"/>
              </a:spcAft>
              <a:buClr>
                <a:srgbClr val="595959"/>
              </a:buClr>
              <a:buSzPts val="1400"/>
              <a:buChar char="○"/>
              <a:defRPr>
                <a:solidFill>
                  <a:srgbClr val="434343"/>
                </a:solidFill>
              </a:defRPr>
            </a:lvl8pPr>
            <a:lvl9pPr marL="8229600" lvl="8" indent="-635000" rtl="0">
              <a:lnSpc>
                <a:spcPct val="115000"/>
              </a:lnSpc>
              <a:spcBef>
                <a:spcPts val="0"/>
              </a:spcBef>
              <a:spcAft>
                <a:spcPts val="0"/>
              </a:spcAft>
              <a:buClr>
                <a:srgbClr val="595959"/>
              </a:buClr>
              <a:buSzPts val="1400"/>
              <a:buChar char="■"/>
              <a:defRPr>
                <a:solidFill>
                  <a:srgbClr val="434343"/>
                </a:solidFill>
              </a:defRPr>
            </a:lvl9pPr>
          </a:lstStyle>
          <a:p>
            <a:endParaRPr/>
          </a:p>
        </p:txBody>
      </p:sp>
      <p:sp>
        <p:nvSpPr>
          <p:cNvPr id="263" name="Google Shape;263;p7"/>
          <p:cNvSpPr/>
          <p:nvPr/>
        </p:nvSpPr>
        <p:spPr>
          <a:xfrm rot="10800000">
            <a:off x="886176" y="80342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4" name="Google Shape;264;p7"/>
          <p:cNvSpPr/>
          <p:nvPr/>
        </p:nvSpPr>
        <p:spPr>
          <a:xfrm rot="10800000">
            <a:off x="16847977" y="8348000"/>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5" name="Google Shape;265;p7"/>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470645436"/>
      </p:ext>
    </p:extLst>
  </p:cSld>
  <p:clrMapOvr>
    <a:masterClrMapping/>
  </p:clrMapOvr>
  <p:transition spd="med">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6"/>
        <p:cNvGrpSpPr/>
        <p:nvPr/>
      </p:nvGrpSpPr>
      <p:grpSpPr>
        <a:xfrm>
          <a:off x="0" y="0"/>
          <a:ext cx="0" cy="0"/>
          <a:chOff x="0" y="0"/>
          <a:chExt cx="0" cy="0"/>
        </a:xfrm>
      </p:grpSpPr>
      <p:grpSp>
        <p:nvGrpSpPr>
          <p:cNvPr id="267" name="Google Shape;267;p8"/>
          <p:cNvGrpSpPr/>
          <p:nvPr/>
        </p:nvGrpSpPr>
        <p:grpSpPr>
          <a:xfrm>
            <a:off x="21800" y="0"/>
            <a:ext cx="18285600" cy="10287000"/>
            <a:chOff x="10900" y="0"/>
            <a:chExt cx="9142800" cy="5143500"/>
          </a:xfrm>
        </p:grpSpPr>
        <p:cxnSp>
          <p:nvCxnSpPr>
            <p:cNvPr id="268" name="Google Shape;268;p8"/>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69" name="Google Shape;269;p8"/>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0" name="Google Shape;270;p8"/>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1" name="Google Shape;271;p8"/>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2" name="Google Shape;272;p8"/>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3" name="Google Shape;273;p8"/>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4" name="Google Shape;274;p8"/>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5" name="Google Shape;275;p8"/>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6" name="Google Shape;276;p8"/>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7" name="Google Shape;277;p8"/>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8" name="Google Shape;278;p8"/>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79" name="Google Shape;279;p8"/>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0" name="Google Shape;280;p8"/>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1" name="Google Shape;281;p8"/>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2" name="Google Shape;282;p8"/>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3" name="Google Shape;283;p8"/>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4" name="Google Shape;284;p8"/>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5" name="Google Shape;285;p8"/>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286" name="Google Shape;286;p8"/>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87" name="Google Shape;287;p8"/>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88" name="Google Shape;288;p8"/>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89" name="Google Shape;289;p8"/>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0" name="Google Shape;290;p8"/>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1" name="Google Shape;291;p8"/>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2" name="Google Shape;292;p8"/>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3" name="Google Shape;293;p8"/>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4" name="Google Shape;294;p8"/>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295" name="Google Shape;295;p8"/>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296" name="Google Shape;296;p8"/>
          <p:cNvGrpSpPr/>
          <p:nvPr/>
        </p:nvGrpSpPr>
        <p:grpSpPr>
          <a:xfrm rot="10800000" flipH="1">
            <a:off x="-88123" y="-1499483"/>
            <a:ext cx="18769754" cy="12038890"/>
            <a:chOff x="-44062" y="-749742"/>
            <a:chExt cx="9384877" cy="6019445"/>
          </a:xfrm>
        </p:grpSpPr>
        <p:sp>
          <p:nvSpPr>
            <p:cNvPr id="297" name="Google Shape;297;p8"/>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8"/>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8"/>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8"/>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8"/>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8"/>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03" name="Google Shape;303;p8"/>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4" name="Google Shape;304;p8"/>
          <p:cNvSpPr txBox="1">
            <a:spLocks noGrp="1"/>
          </p:cNvSpPr>
          <p:nvPr>
            <p:ph type="title"/>
          </p:nvPr>
        </p:nvSpPr>
        <p:spPr>
          <a:xfrm>
            <a:off x="2776200" y="2614200"/>
            <a:ext cx="12735600" cy="505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0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
        <p:nvSpPr>
          <p:cNvPr id="305" name="Google Shape;305;p8"/>
          <p:cNvSpPr/>
          <p:nvPr/>
        </p:nvSpPr>
        <p:spPr>
          <a:xfrm flipH="1">
            <a:off x="139126" y="631644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6" name="Google Shape;306;p8"/>
          <p:cNvSpPr/>
          <p:nvPr/>
        </p:nvSpPr>
        <p:spPr>
          <a:xfrm flipH="1">
            <a:off x="16857777" y="389887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7" name="Google Shape;307;p8"/>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98755567"/>
      </p:ext>
    </p:extLst>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8"/>
        <p:cNvGrpSpPr/>
        <p:nvPr/>
      </p:nvGrpSpPr>
      <p:grpSpPr>
        <a:xfrm>
          <a:off x="0" y="0"/>
          <a:ext cx="0" cy="0"/>
          <a:chOff x="0" y="0"/>
          <a:chExt cx="0" cy="0"/>
        </a:xfrm>
      </p:grpSpPr>
      <p:grpSp>
        <p:nvGrpSpPr>
          <p:cNvPr id="309" name="Google Shape;309;p9"/>
          <p:cNvGrpSpPr/>
          <p:nvPr/>
        </p:nvGrpSpPr>
        <p:grpSpPr>
          <a:xfrm>
            <a:off x="21800" y="0"/>
            <a:ext cx="18285600" cy="10287000"/>
            <a:chOff x="10900" y="0"/>
            <a:chExt cx="9142800" cy="5143500"/>
          </a:xfrm>
        </p:grpSpPr>
        <p:cxnSp>
          <p:nvCxnSpPr>
            <p:cNvPr id="310" name="Google Shape;310;p9"/>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1" name="Google Shape;311;p9"/>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2" name="Google Shape;312;p9"/>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3" name="Google Shape;313;p9"/>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4" name="Google Shape;314;p9"/>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5" name="Google Shape;315;p9"/>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6" name="Google Shape;316;p9"/>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7" name="Google Shape;317;p9"/>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8" name="Google Shape;318;p9"/>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19" name="Google Shape;319;p9"/>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0" name="Google Shape;320;p9"/>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1" name="Google Shape;321;p9"/>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2" name="Google Shape;322;p9"/>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3" name="Google Shape;323;p9"/>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4" name="Google Shape;324;p9"/>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5" name="Google Shape;325;p9"/>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6" name="Google Shape;326;p9"/>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7" name="Google Shape;327;p9"/>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28" name="Google Shape;328;p9"/>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29" name="Google Shape;329;p9"/>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0" name="Google Shape;330;p9"/>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1" name="Google Shape;331;p9"/>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2" name="Google Shape;332;p9"/>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3" name="Google Shape;333;p9"/>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4" name="Google Shape;334;p9"/>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5" name="Google Shape;335;p9"/>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6" name="Google Shape;336;p9"/>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37" name="Google Shape;337;p9"/>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338" name="Google Shape;338;p9"/>
          <p:cNvGrpSpPr/>
          <p:nvPr/>
        </p:nvGrpSpPr>
        <p:grpSpPr>
          <a:xfrm rot="10800000" flipH="1">
            <a:off x="-88123" y="-1499483"/>
            <a:ext cx="18769754" cy="12038890"/>
            <a:chOff x="-44062" y="-749742"/>
            <a:chExt cx="9384877" cy="6019445"/>
          </a:xfrm>
        </p:grpSpPr>
        <p:sp>
          <p:nvSpPr>
            <p:cNvPr id="339" name="Google Shape;339;p9"/>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9"/>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9"/>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9"/>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9"/>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9"/>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5" name="Google Shape;345;p9"/>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6" name="Google Shape;346;p9"/>
          <p:cNvSpPr txBox="1">
            <a:spLocks noGrp="1"/>
          </p:cNvSpPr>
          <p:nvPr>
            <p:ph type="title"/>
          </p:nvPr>
        </p:nvSpPr>
        <p:spPr>
          <a:xfrm>
            <a:off x="1430200" y="5027726"/>
            <a:ext cx="8217600" cy="136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400" b="1">
                <a:latin typeface="Patrick Hand"/>
                <a:ea typeface="Patrick Hand"/>
                <a:cs typeface="Patrick Hand"/>
                <a:sym typeface="Patrick Hand"/>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47" name="Google Shape;347;p9"/>
          <p:cNvSpPr txBox="1">
            <a:spLocks noGrp="1"/>
          </p:cNvSpPr>
          <p:nvPr>
            <p:ph type="subTitle" idx="1"/>
          </p:nvPr>
        </p:nvSpPr>
        <p:spPr>
          <a:xfrm>
            <a:off x="1440000" y="6571576"/>
            <a:ext cx="8217600" cy="168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4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48" name="Google Shape;348;p9"/>
          <p:cNvSpPr/>
          <p:nvPr/>
        </p:nvSpPr>
        <p:spPr>
          <a:xfrm rot="10800000" flipH="1">
            <a:off x="16065918" y="14607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49" name="Google Shape;349;p9"/>
          <p:cNvSpPr/>
          <p:nvPr/>
        </p:nvSpPr>
        <p:spPr>
          <a:xfrm rot="10800000" flipH="1">
            <a:off x="38997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0" name="Google Shape;350;p9"/>
          <p:cNvSpPr/>
          <p:nvPr/>
        </p:nvSpPr>
        <p:spPr>
          <a:xfrm rot="10800000" flipH="1">
            <a:off x="1430216"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43406526"/>
      </p:ext>
    </p:extLst>
  </p:cSld>
  <p:clrMapOvr>
    <a:masterClrMapping/>
  </p:clrMapOvr>
  <p:transition spd="med">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0"/>
        <p:cNvGrpSpPr/>
        <p:nvPr/>
      </p:nvGrpSpPr>
      <p:grpSpPr>
        <a:xfrm>
          <a:off x="0" y="0"/>
          <a:ext cx="0" cy="0"/>
          <a:chOff x="0" y="0"/>
          <a:chExt cx="0" cy="0"/>
        </a:xfrm>
      </p:grpSpPr>
      <p:grpSp>
        <p:nvGrpSpPr>
          <p:cNvPr id="361" name="Google Shape;361;p11"/>
          <p:cNvGrpSpPr/>
          <p:nvPr/>
        </p:nvGrpSpPr>
        <p:grpSpPr>
          <a:xfrm>
            <a:off x="21800" y="0"/>
            <a:ext cx="18285600" cy="10287000"/>
            <a:chOff x="10900" y="0"/>
            <a:chExt cx="9142800" cy="5143500"/>
          </a:xfrm>
        </p:grpSpPr>
        <p:cxnSp>
          <p:nvCxnSpPr>
            <p:cNvPr id="362" name="Google Shape;362;p11"/>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3" name="Google Shape;363;p11"/>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4" name="Google Shape;364;p11"/>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5" name="Google Shape;365;p11"/>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6" name="Google Shape;366;p11"/>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7" name="Google Shape;367;p11"/>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8" name="Google Shape;368;p11"/>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69" name="Google Shape;369;p11"/>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0" name="Google Shape;370;p11"/>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1" name="Google Shape;371;p11"/>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2" name="Google Shape;372;p11"/>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3" name="Google Shape;373;p11"/>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4" name="Google Shape;374;p11"/>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5" name="Google Shape;375;p11"/>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6" name="Google Shape;376;p11"/>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7" name="Google Shape;377;p11"/>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8" name="Google Shape;378;p11"/>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79" name="Google Shape;379;p11"/>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380" name="Google Shape;380;p11"/>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1" name="Google Shape;381;p11"/>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2" name="Google Shape;382;p11"/>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3" name="Google Shape;383;p11"/>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4" name="Google Shape;384;p11"/>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5" name="Google Shape;385;p11"/>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6" name="Google Shape;386;p11"/>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7" name="Google Shape;387;p11"/>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8" name="Google Shape;388;p11"/>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389" name="Google Shape;389;p11"/>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390" name="Google Shape;390;p11"/>
          <p:cNvGrpSpPr/>
          <p:nvPr/>
        </p:nvGrpSpPr>
        <p:grpSpPr>
          <a:xfrm rot="10800000" flipH="1">
            <a:off x="-88123" y="-1499483"/>
            <a:ext cx="18769754" cy="12038890"/>
            <a:chOff x="-44062" y="-749742"/>
            <a:chExt cx="9384877" cy="6019445"/>
          </a:xfrm>
        </p:grpSpPr>
        <p:sp>
          <p:nvSpPr>
            <p:cNvPr id="391" name="Google Shape;391;p11"/>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2" name="Google Shape;392;p11"/>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3" name="Google Shape;393;p11"/>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4" name="Google Shape;394;p11"/>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11"/>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11"/>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97" name="Google Shape;397;p11"/>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98" name="Google Shape;398;p11"/>
          <p:cNvSpPr txBox="1">
            <a:spLocks noGrp="1"/>
          </p:cNvSpPr>
          <p:nvPr>
            <p:ph type="title" hasCustomPrompt="1"/>
          </p:nvPr>
        </p:nvSpPr>
        <p:spPr>
          <a:xfrm>
            <a:off x="2073050" y="4990376"/>
            <a:ext cx="9238200" cy="2775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22000" b="1">
                <a:latin typeface="Patrick Hand"/>
                <a:ea typeface="Patrick Hand"/>
                <a:cs typeface="Patrick Hand"/>
                <a:sym typeface="Patrick Hand"/>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399" name="Google Shape;399;p11"/>
          <p:cNvSpPr txBox="1">
            <a:spLocks noGrp="1"/>
          </p:cNvSpPr>
          <p:nvPr>
            <p:ph type="subTitle" idx="1"/>
          </p:nvPr>
        </p:nvSpPr>
        <p:spPr>
          <a:xfrm>
            <a:off x="2073050" y="7765726"/>
            <a:ext cx="9238200" cy="7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400" name="Google Shape;400;p11"/>
          <p:cNvSpPr/>
          <p:nvPr/>
        </p:nvSpPr>
        <p:spPr>
          <a:xfrm rot="10800000" flipH="1">
            <a:off x="16065918" y="14607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1" name="Google Shape;401;p11"/>
          <p:cNvSpPr/>
          <p:nvPr/>
        </p:nvSpPr>
        <p:spPr>
          <a:xfrm rot="10800000" flipH="1">
            <a:off x="38997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2" name="Google Shape;402;p11"/>
          <p:cNvSpPr/>
          <p:nvPr/>
        </p:nvSpPr>
        <p:spPr>
          <a:xfrm rot="10800000" flipH="1">
            <a:off x="1430216"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522161712"/>
      </p:ext>
    </p:extLst>
  </p:cSld>
  <p:clrMapOvr>
    <a:masterClrMapping/>
  </p:clrMapOvr>
  <p:transition spd="med">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403"/>
        <p:cNvGrpSpPr/>
        <p:nvPr/>
      </p:nvGrpSpPr>
      <p:grpSpPr>
        <a:xfrm>
          <a:off x="0" y="0"/>
          <a:ext cx="0" cy="0"/>
          <a:chOff x="0" y="0"/>
          <a:chExt cx="0" cy="0"/>
        </a:xfrm>
      </p:grpSpPr>
    </p:spTree>
    <p:extLst>
      <p:ext uri="{BB962C8B-B14F-4D97-AF65-F5344CB8AC3E}">
        <p14:creationId xmlns:p14="http://schemas.microsoft.com/office/powerpoint/2010/main" val="2743136477"/>
      </p:ext>
    </p:extLst>
  </p:cSld>
  <p:clrMapOvr>
    <a:masterClrMapping/>
  </p:clrMapOvr>
  <p:transition spd="med">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4"/>
        <p:cNvGrpSpPr/>
        <p:nvPr/>
      </p:nvGrpSpPr>
      <p:grpSpPr>
        <a:xfrm>
          <a:off x="0" y="0"/>
          <a:ext cx="0" cy="0"/>
          <a:chOff x="0" y="0"/>
          <a:chExt cx="0" cy="0"/>
        </a:xfrm>
      </p:grpSpPr>
      <p:grpSp>
        <p:nvGrpSpPr>
          <p:cNvPr id="405" name="Google Shape;405;p13"/>
          <p:cNvGrpSpPr/>
          <p:nvPr/>
        </p:nvGrpSpPr>
        <p:grpSpPr>
          <a:xfrm>
            <a:off x="21800" y="0"/>
            <a:ext cx="18285600" cy="10287000"/>
            <a:chOff x="10900" y="0"/>
            <a:chExt cx="9142800" cy="5143500"/>
          </a:xfrm>
        </p:grpSpPr>
        <p:cxnSp>
          <p:nvCxnSpPr>
            <p:cNvPr id="406" name="Google Shape;406;p13"/>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07" name="Google Shape;407;p13"/>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08" name="Google Shape;408;p13"/>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09" name="Google Shape;409;p13"/>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0" name="Google Shape;410;p13"/>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1" name="Google Shape;411;p13"/>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2" name="Google Shape;412;p13"/>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3" name="Google Shape;413;p13"/>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4" name="Google Shape;414;p13"/>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5" name="Google Shape;415;p13"/>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6" name="Google Shape;416;p13"/>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7" name="Google Shape;417;p13"/>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8" name="Google Shape;418;p13"/>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19" name="Google Shape;419;p13"/>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20" name="Google Shape;420;p13"/>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21" name="Google Shape;421;p13"/>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22" name="Google Shape;422;p13"/>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23" name="Google Shape;423;p13"/>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424" name="Google Shape;424;p13"/>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25" name="Google Shape;425;p13"/>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26" name="Google Shape;426;p13"/>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27" name="Google Shape;427;p13"/>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28" name="Google Shape;428;p13"/>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29" name="Google Shape;429;p13"/>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30" name="Google Shape;430;p13"/>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31" name="Google Shape;431;p13"/>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32" name="Google Shape;432;p13"/>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433" name="Google Shape;433;p13"/>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434" name="Google Shape;434;p13"/>
          <p:cNvGrpSpPr/>
          <p:nvPr/>
        </p:nvGrpSpPr>
        <p:grpSpPr>
          <a:xfrm>
            <a:off x="-88123" y="-1499483"/>
            <a:ext cx="18769754" cy="12038890"/>
            <a:chOff x="-44062" y="-749742"/>
            <a:chExt cx="9384877" cy="6019445"/>
          </a:xfrm>
        </p:grpSpPr>
        <p:sp>
          <p:nvSpPr>
            <p:cNvPr id="435" name="Google Shape;435;p13"/>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3"/>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13"/>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13"/>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3"/>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13"/>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1" name="Google Shape;441;p13"/>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2" name="Google Shape;442;p13"/>
          <p:cNvSpPr txBox="1">
            <a:spLocks noGrp="1"/>
          </p:cNvSpPr>
          <p:nvPr>
            <p:ph type="title"/>
          </p:nvPr>
        </p:nvSpPr>
        <p:spPr>
          <a:xfrm>
            <a:off x="2854526" y="3425776"/>
            <a:ext cx="5338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443" name="Google Shape;443;p13"/>
          <p:cNvSpPr txBox="1">
            <a:spLocks noGrp="1"/>
          </p:cNvSpPr>
          <p:nvPr>
            <p:ph type="title" idx="2" hasCustomPrompt="1"/>
          </p:nvPr>
        </p:nvSpPr>
        <p:spPr>
          <a:xfrm>
            <a:off x="1430176" y="3493300"/>
            <a:ext cx="1297800" cy="9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atin typeface="Patrick Hand"/>
                <a:ea typeface="Patrick Hand"/>
                <a:cs typeface="Patrick Hand"/>
                <a:sym typeface="Patrick Hand"/>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444" name="Google Shape;444;p13"/>
          <p:cNvSpPr txBox="1">
            <a:spLocks noGrp="1"/>
          </p:cNvSpPr>
          <p:nvPr>
            <p:ph type="subTitle" idx="1"/>
          </p:nvPr>
        </p:nvSpPr>
        <p:spPr>
          <a:xfrm>
            <a:off x="2854552" y="4598850"/>
            <a:ext cx="5338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5" name="Google Shape;445;p13"/>
          <p:cNvSpPr txBox="1">
            <a:spLocks noGrp="1"/>
          </p:cNvSpPr>
          <p:nvPr>
            <p:ph type="title" idx="3"/>
          </p:nvPr>
        </p:nvSpPr>
        <p:spPr>
          <a:xfrm>
            <a:off x="11509800" y="3425776"/>
            <a:ext cx="5338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446" name="Google Shape;446;p13"/>
          <p:cNvSpPr txBox="1">
            <a:spLocks noGrp="1"/>
          </p:cNvSpPr>
          <p:nvPr>
            <p:ph type="title" idx="4" hasCustomPrompt="1"/>
          </p:nvPr>
        </p:nvSpPr>
        <p:spPr>
          <a:xfrm>
            <a:off x="10105400" y="3493276"/>
            <a:ext cx="1297800" cy="9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atin typeface="Patrick Hand"/>
                <a:ea typeface="Patrick Hand"/>
                <a:cs typeface="Patrick Hand"/>
                <a:sym typeface="Patrick Hand"/>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447" name="Google Shape;447;p13"/>
          <p:cNvSpPr txBox="1">
            <a:spLocks noGrp="1"/>
          </p:cNvSpPr>
          <p:nvPr>
            <p:ph type="subTitle" idx="5"/>
          </p:nvPr>
        </p:nvSpPr>
        <p:spPr>
          <a:xfrm>
            <a:off x="11509800" y="4598850"/>
            <a:ext cx="5338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13"/>
          <p:cNvSpPr txBox="1">
            <a:spLocks noGrp="1"/>
          </p:cNvSpPr>
          <p:nvPr>
            <p:ph type="title" idx="6"/>
          </p:nvPr>
        </p:nvSpPr>
        <p:spPr>
          <a:xfrm>
            <a:off x="7182162" y="6572600"/>
            <a:ext cx="5338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449" name="Google Shape;449;p13"/>
          <p:cNvSpPr txBox="1">
            <a:spLocks noGrp="1"/>
          </p:cNvSpPr>
          <p:nvPr>
            <p:ph type="title" idx="7" hasCustomPrompt="1"/>
          </p:nvPr>
        </p:nvSpPr>
        <p:spPr>
          <a:xfrm>
            <a:off x="5767788" y="6483650"/>
            <a:ext cx="1297800" cy="9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b="1">
                <a:latin typeface="Patrick Hand"/>
                <a:ea typeface="Patrick Hand"/>
                <a:cs typeface="Patrick Hand"/>
                <a:sym typeface="Patrick Hand"/>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450" name="Google Shape;450;p13"/>
          <p:cNvSpPr txBox="1">
            <a:spLocks noGrp="1"/>
          </p:cNvSpPr>
          <p:nvPr>
            <p:ph type="subTitle" idx="8"/>
          </p:nvPr>
        </p:nvSpPr>
        <p:spPr>
          <a:xfrm>
            <a:off x="7182176" y="7741850"/>
            <a:ext cx="53382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1" name="Google Shape;451;p13"/>
          <p:cNvSpPr txBox="1">
            <a:spLocks noGrp="1"/>
          </p:cNvSpPr>
          <p:nvPr>
            <p:ph type="title" idx="9"/>
          </p:nvPr>
        </p:nvSpPr>
        <p:spPr>
          <a:xfrm>
            <a:off x="1440000" y="1638850"/>
            <a:ext cx="15408000" cy="92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2" name="Google Shape;452;p13"/>
          <p:cNvSpPr/>
          <p:nvPr/>
        </p:nvSpPr>
        <p:spPr>
          <a:xfrm>
            <a:off x="16065918"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3" name="Google Shape;453;p13"/>
          <p:cNvSpPr/>
          <p:nvPr/>
        </p:nvSpPr>
        <p:spPr>
          <a:xfrm>
            <a:off x="38997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4" name="Google Shape;454;p13"/>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86520858"/>
      </p:ext>
    </p:extLst>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5"/>
        <p:cNvGrpSpPr/>
        <p:nvPr/>
      </p:nvGrpSpPr>
      <p:grpSpPr>
        <a:xfrm>
          <a:off x="0" y="0"/>
          <a:ext cx="0" cy="0"/>
          <a:chOff x="0" y="0"/>
          <a:chExt cx="0" cy="0"/>
        </a:xfrm>
      </p:grpSpPr>
      <p:grpSp>
        <p:nvGrpSpPr>
          <p:cNvPr id="586" name="Google Shape;586;p17"/>
          <p:cNvGrpSpPr/>
          <p:nvPr/>
        </p:nvGrpSpPr>
        <p:grpSpPr>
          <a:xfrm>
            <a:off x="21800" y="0"/>
            <a:ext cx="18285600" cy="10287000"/>
            <a:chOff x="10900" y="0"/>
            <a:chExt cx="9142800" cy="5143500"/>
          </a:xfrm>
        </p:grpSpPr>
        <p:cxnSp>
          <p:nvCxnSpPr>
            <p:cNvPr id="587" name="Google Shape;587;p17"/>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88" name="Google Shape;588;p17"/>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89" name="Google Shape;589;p17"/>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0" name="Google Shape;590;p17"/>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1" name="Google Shape;591;p17"/>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2" name="Google Shape;592;p17"/>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3" name="Google Shape;593;p17"/>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4" name="Google Shape;594;p17"/>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5" name="Google Shape;595;p17"/>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6" name="Google Shape;596;p17"/>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7" name="Google Shape;597;p17"/>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8" name="Google Shape;598;p17"/>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599" name="Google Shape;599;p17"/>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0" name="Google Shape;600;p17"/>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1" name="Google Shape;601;p17"/>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2" name="Google Shape;602;p17"/>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3" name="Google Shape;603;p17"/>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4" name="Google Shape;604;p17"/>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05" name="Google Shape;605;p17"/>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06" name="Google Shape;606;p17"/>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07" name="Google Shape;607;p17"/>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08" name="Google Shape;608;p17"/>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09" name="Google Shape;609;p17"/>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10" name="Google Shape;610;p17"/>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11" name="Google Shape;611;p17"/>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12" name="Google Shape;612;p17"/>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13" name="Google Shape;613;p17"/>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14" name="Google Shape;614;p17"/>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615" name="Google Shape;615;p17"/>
          <p:cNvGrpSpPr/>
          <p:nvPr/>
        </p:nvGrpSpPr>
        <p:grpSpPr>
          <a:xfrm>
            <a:off x="-88123" y="-1499483"/>
            <a:ext cx="18769754" cy="12038890"/>
            <a:chOff x="-44062" y="-749742"/>
            <a:chExt cx="9384877" cy="6019445"/>
          </a:xfrm>
        </p:grpSpPr>
        <p:sp>
          <p:nvSpPr>
            <p:cNvPr id="616" name="Google Shape;616;p17"/>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7"/>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7"/>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7"/>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7"/>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7"/>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22" name="Google Shape;622;p17"/>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3" name="Google Shape;623;p17"/>
          <p:cNvSpPr txBox="1">
            <a:spLocks noGrp="1"/>
          </p:cNvSpPr>
          <p:nvPr>
            <p:ph type="title"/>
          </p:nvPr>
        </p:nvSpPr>
        <p:spPr>
          <a:xfrm>
            <a:off x="7759000" y="7274250"/>
            <a:ext cx="8641800" cy="106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400" b="1">
                <a:latin typeface="Patrick Hand"/>
                <a:ea typeface="Patrick Hand"/>
                <a:cs typeface="Patrick Hand"/>
                <a:sym typeface="Patrick Hand"/>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624" name="Google Shape;624;p17"/>
          <p:cNvSpPr txBox="1">
            <a:spLocks noGrp="1"/>
          </p:cNvSpPr>
          <p:nvPr>
            <p:ph type="subTitle" idx="1"/>
          </p:nvPr>
        </p:nvSpPr>
        <p:spPr>
          <a:xfrm>
            <a:off x="7759000" y="3793650"/>
            <a:ext cx="8641800" cy="3480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5200">
                <a:latin typeface="Barlow Medium"/>
                <a:ea typeface="Barlow Medium"/>
                <a:cs typeface="Barlow Medium"/>
                <a:sym typeface="Barlow Medium"/>
              </a:defRPr>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
        <p:nvSpPr>
          <p:cNvPr id="625" name="Google Shape;625;p17"/>
          <p:cNvSpPr/>
          <p:nvPr/>
        </p:nvSpPr>
        <p:spPr>
          <a:xfrm rot="7974970">
            <a:off x="11204957" y="1069615"/>
            <a:ext cx="1088018" cy="1869594"/>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6" name="Google Shape;626;p17"/>
          <p:cNvSpPr/>
          <p:nvPr/>
        </p:nvSpPr>
        <p:spPr>
          <a:xfrm rot="10800000">
            <a:off x="155227" y="22697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7" name="Google Shape;627;p17"/>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8" name="Google Shape;628;p17"/>
          <p:cNvSpPr/>
          <p:nvPr/>
        </p:nvSpPr>
        <p:spPr>
          <a:xfrm rot="10800000">
            <a:off x="13707827" y="877782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38427679"/>
      </p:ext>
    </p:extLst>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9"/>
        <p:cNvGrpSpPr/>
        <p:nvPr/>
      </p:nvGrpSpPr>
      <p:grpSpPr>
        <a:xfrm>
          <a:off x="0" y="0"/>
          <a:ext cx="0" cy="0"/>
          <a:chOff x="0" y="0"/>
          <a:chExt cx="0" cy="0"/>
        </a:xfrm>
      </p:grpSpPr>
      <p:grpSp>
        <p:nvGrpSpPr>
          <p:cNvPr id="630" name="Google Shape;630;p18"/>
          <p:cNvGrpSpPr/>
          <p:nvPr/>
        </p:nvGrpSpPr>
        <p:grpSpPr>
          <a:xfrm>
            <a:off x="21800" y="0"/>
            <a:ext cx="18285600" cy="10287000"/>
            <a:chOff x="10900" y="0"/>
            <a:chExt cx="9142800" cy="5143500"/>
          </a:xfrm>
        </p:grpSpPr>
        <p:cxnSp>
          <p:nvCxnSpPr>
            <p:cNvPr id="631" name="Google Shape;631;p18"/>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2" name="Google Shape;632;p18"/>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3" name="Google Shape;633;p18"/>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4" name="Google Shape;634;p18"/>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5" name="Google Shape;635;p18"/>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6" name="Google Shape;636;p18"/>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7" name="Google Shape;637;p18"/>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8" name="Google Shape;638;p18"/>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39" name="Google Shape;639;p18"/>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0" name="Google Shape;640;p18"/>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1" name="Google Shape;641;p18"/>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2" name="Google Shape;642;p18"/>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3" name="Google Shape;643;p18"/>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4" name="Google Shape;644;p18"/>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5" name="Google Shape;645;p18"/>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6" name="Google Shape;646;p18"/>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7" name="Google Shape;647;p18"/>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8" name="Google Shape;648;p18"/>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49" name="Google Shape;649;p18"/>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0" name="Google Shape;650;p18"/>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1" name="Google Shape;651;p18"/>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2" name="Google Shape;652;p18"/>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3" name="Google Shape;653;p18"/>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4" name="Google Shape;654;p18"/>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5" name="Google Shape;655;p18"/>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6" name="Google Shape;656;p18"/>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7" name="Google Shape;657;p18"/>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58" name="Google Shape;658;p18"/>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659" name="Google Shape;659;p18"/>
          <p:cNvGrpSpPr/>
          <p:nvPr/>
        </p:nvGrpSpPr>
        <p:grpSpPr>
          <a:xfrm>
            <a:off x="-88123" y="-1499483"/>
            <a:ext cx="18769754" cy="12038890"/>
            <a:chOff x="-44062" y="-749742"/>
            <a:chExt cx="9384877" cy="6019445"/>
          </a:xfrm>
        </p:grpSpPr>
        <p:sp>
          <p:nvSpPr>
            <p:cNvPr id="660" name="Google Shape;660;p18"/>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8"/>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18"/>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18"/>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8"/>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8"/>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66" name="Google Shape;666;p18"/>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67" name="Google Shape;667;p18"/>
          <p:cNvSpPr txBox="1">
            <a:spLocks noGrp="1"/>
          </p:cNvSpPr>
          <p:nvPr>
            <p:ph type="subTitle" idx="1"/>
          </p:nvPr>
        </p:nvSpPr>
        <p:spPr>
          <a:xfrm>
            <a:off x="4371900" y="6242700"/>
            <a:ext cx="9544200" cy="114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18"/>
          <p:cNvSpPr txBox="1">
            <a:spLocks noGrp="1"/>
          </p:cNvSpPr>
          <p:nvPr>
            <p:ph type="title"/>
          </p:nvPr>
        </p:nvSpPr>
        <p:spPr>
          <a:xfrm>
            <a:off x="4371900" y="3203700"/>
            <a:ext cx="9544200" cy="289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4000">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8"/>
          <p:cNvSpPr/>
          <p:nvPr/>
        </p:nvSpPr>
        <p:spPr>
          <a:xfrm rot="10800000">
            <a:off x="389976" y="14607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0" name="Google Shape;670;p18"/>
          <p:cNvSpPr/>
          <p:nvPr/>
        </p:nvSpPr>
        <p:spPr>
          <a:xfrm rot="10800000">
            <a:off x="1611372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1" name="Google Shape;671;p18"/>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381446330"/>
      </p:ext>
    </p:extLst>
  </p:cSld>
  <p:clrMapOvr>
    <a:masterClrMapping/>
  </p:clrMapOvr>
  <p:transition spd="med">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72"/>
        <p:cNvGrpSpPr/>
        <p:nvPr/>
      </p:nvGrpSpPr>
      <p:grpSpPr>
        <a:xfrm>
          <a:off x="0" y="0"/>
          <a:ext cx="0" cy="0"/>
          <a:chOff x="0" y="0"/>
          <a:chExt cx="0" cy="0"/>
        </a:xfrm>
      </p:grpSpPr>
      <p:grpSp>
        <p:nvGrpSpPr>
          <p:cNvPr id="673" name="Google Shape;673;p19"/>
          <p:cNvGrpSpPr/>
          <p:nvPr/>
        </p:nvGrpSpPr>
        <p:grpSpPr>
          <a:xfrm>
            <a:off x="21800" y="0"/>
            <a:ext cx="18285600" cy="10287000"/>
            <a:chOff x="10900" y="0"/>
            <a:chExt cx="9142800" cy="5143500"/>
          </a:xfrm>
        </p:grpSpPr>
        <p:cxnSp>
          <p:nvCxnSpPr>
            <p:cNvPr id="674" name="Google Shape;674;p19"/>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5" name="Google Shape;675;p19"/>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6" name="Google Shape;676;p19"/>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7" name="Google Shape;677;p19"/>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8" name="Google Shape;678;p19"/>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79" name="Google Shape;679;p19"/>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0" name="Google Shape;680;p19"/>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1" name="Google Shape;681;p19"/>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2" name="Google Shape;682;p19"/>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3" name="Google Shape;683;p19"/>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4" name="Google Shape;684;p19"/>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5" name="Google Shape;685;p19"/>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6" name="Google Shape;686;p19"/>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7" name="Google Shape;687;p19"/>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8" name="Google Shape;688;p19"/>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89" name="Google Shape;689;p19"/>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90" name="Google Shape;690;p19"/>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91" name="Google Shape;691;p19"/>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692" name="Google Shape;692;p19"/>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3" name="Google Shape;693;p19"/>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4" name="Google Shape;694;p19"/>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5" name="Google Shape;695;p19"/>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6" name="Google Shape;696;p19"/>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7" name="Google Shape;697;p19"/>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8" name="Google Shape;698;p19"/>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699" name="Google Shape;699;p19"/>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00" name="Google Shape;700;p19"/>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01" name="Google Shape;701;p19"/>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702" name="Google Shape;702;p19"/>
          <p:cNvGrpSpPr/>
          <p:nvPr/>
        </p:nvGrpSpPr>
        <p:grpSpPr>
          <a:xfrm rot="10800000">
            <a:off x="-88123" y="-1499483"/>
            <a:ext cx="18769754" cy="12038890"/>
            <a:chOff x="-44062" y="-749742"/>
            <a:chExt cx="9384877" cy="6019445"/>
          </a:xfrm>
        </p:grpSpPr>
        <p:sp>
          <p:nvSpPr>
            <p:cNvPr id="703" name="Google Shape;703;p19"/>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9"/>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9"/>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9"/>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19"/>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19"/>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09" name="Google Shape;709;p19"/>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0" name="Google Shape;710;p19"/>
          <p:cNvSpPr txBox="1">
            <a:spLocks noGrp="1"/>
          </p:cNvSpPr>
          <p:nvPr>
            <p:ph type="subTitle" idx="1"/>
          </p:nvPr>
        </p:nvSpPr>
        <p:spPr>
          <a:xfrm>
            <a:off x="1430200" y="6416400"/>
            <a:ext cx="7479600" cy="164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1" name="Google Shape;711;p19"/>
          <p:cNvSpPr txBox="1">
            <a:spLocks noGrp="1"/>
          </p:cNvSpPr>
          <p:nvPr>
            <p:ph type="title"/>
          </p:nvPr>
        </p:nvSpPr>
        <p:spPr>
          <a:xfrm>
            <a:off x="1430200" y="3139200"/>
            <a:ext cx="7479600" cy="3277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2" name="Google Shape;712;p19"/>
          <p:cNvSpPr/>
          <p:nvPr/>
        </p:nvSpPr>
        <p:spPr>
          <a:xfrm rot="-4052368" flipH="1">
            <a:off x="886173" y="8282203"/>
            <a:ext cx="1088030" cy="1869614"/>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3" name="Google Shape;713;p19"/>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4" name="Google Shape;714;p19"/>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60382930"/>
      </p:ext>
    </p:extLst>
  </p:cSld>
  <p:clrMapOvr>
    <a:masterClrMapping/>
  </p:clrMapOvr>
  <p:transition spd="med">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5"/>
        <p:cNvGrpSpPr/>
        <p:nvPr/>
      </p:nvGrpSpPr>
      <p:grpSpPr>
        <a:xfrm>
          <a:off x="0" y="0"/>
          <a:ext cx="0" cy="0"/>
          <a:chOff x="0" y="0"/>
          <a:chExt cx="0" cy="0"/>
        </a:xfrm>
      </p:grpSpPr>
      <p:grpSp>
        <p:nvGrpSpPr>
          <p:cNvPr id="716" name="Google Shape;716;p20"/>
          <p:cNvGrpSpPr/>
          <p:nvPr/>
        </p:nvGrpSpPr>
        <p:grpSpPr>
          <a:xfrm>
            <a:off x="21800" y="0"/>
            <a:ext cx="18285600" cy="10287000"/>
            <a:chOff x="10900" y="0"/>
            <a:chExt cx="9142800" cy="5143500"/>
          </a:xfrm>
        </p:grpSpPr>
        <p:cxnSp>
          <p:nvCxnSpPr>
            <p:cNvPr id="717" name="Google Shape;717;p20"/>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18" name="Google Shape;718;p20"/>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19" name="Google Shape;719;p20"/>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0" name="Google Shape;720;p20"/>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1" name="Google Shape;721;p20"/>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2" name="Google Shape;722;p20"/>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3" name="Google Shape;723;p20"/>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4" name="Google Shape;724;p20"/>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5" name="Google Shape;725;p20"/>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6" name="Google Shape;726;p20"/>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7" name="Google Shape;727;p20"/>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8" name="Google Shape;728;p20"/>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29" name="Google Shape;729;p20"/>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0" name="Google Shape;730;p20"/>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1" name="Google Shape;731;p20"/>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2" name="Google Shape;732;p20"/>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3" name="Google Shape;733;p20"/>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4" name="Google Shape;734;p20"/>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35" name="Google Shape;735;p20"/>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6" name="Google Shape;736;p20"/>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7" name="Google Shape;737;p20"/>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8" name="Google Shape;738;p20"/>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39" name="Google Shape;739;p20"/>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0" name="Google Shape;740;p20"/>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1" name="Google Shape;741;p20"/>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2" name="Google Shape;742;p20"/>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3" name="Google Shape;743;p20"/>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44" name="Google Shape;744;p20"/>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745" name="Google Shape;745;p20"/>
          <p:cNvGrpSpPr/>
          <p:nvPr/>
        </p:nvGrpSpPr>
        <p:grpSpPr>
          <a:xfrm rot="10800000" flipH="1">
            <a:off x="-88123" y="-1499483"/>
            <a:ext cx="18769754" cy="12038890"/>
            <a:chOff x="-44062" y="-749742"/>
            <a:chExt cx="9384877" cy="6019445"/>
          </a:xfrm>
        </p:grpSpPr>
        <p:sp>
          <p:nvSpPr>
            <p:cNvPr id="746" name="Google Shape;746;p20"/>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7" name="Google Shape;747;p20"/>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20"/>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20"/>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20"/>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20"/>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52" name="Google Shape;752;p20"/>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3" name="Google Shape;753;p20"/>
          <p:cNvSpPr txBox="1">
            <a:spLocks noGrp="1"/>
          </p:cNvSpPr>
          <p:nvPr>
            <p:ph type="subTitle" idx="1"/>
          </p:nvPr>
        </p:nvSpPr>
        <p:spPr>
          <a:xfrm>
            <a:off x="2181954" y="4899426"/>
            <a:ext cx="5815200" cy="202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4" name="Google Shape;754;p20"/>
          <p:cNvSpPr txBox="1">
            <a:spLocks noGrp="1"/>
          </p:cNvSpPr>
          <p:nvPr>
            <p:ph type="title"/>
          </p:nvPr>
        </p:nvSpPr>
        <p:spPr>
          <a:xfrm>
            <a:off x="2181954" y="3662576"/>
            <a:ext cx="58152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5" name="Google Shape;755;p20"/>
          <p:cNvSpPr/>
          <p:nvPr/>
        </p:nvSpPr>
        <p:spPr>
          <a:xfrm flipH="1">
            <a:off x="389976"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6" name="Google Shape;756;p20"/>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57" name="Google Shape;757;p20"/>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85630033"/>
      </p:ext>
    </p:extLst>
  </p:cSld>
  <p:clrMapOvr>
    <a:masterClrMapping/>
  </p:clrMapOvr>
  <p:transition spd="med">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58"/>
        <p:cNvGrpSpPr/>
        <p:nvPr/>
      </p:nvGrpSpPr>
      <p:grpSpPr>
        <a:xfrm>
          <a:off x="0" y="0"/>
          <a:ext cx="0" cy="0"/>
          <a:chOff x="0" y="0"/>
          <a:chExt cx="0" cy="0"/>
        </a:xfrm>
      </p:grpSpPr>
      <p:grpSp>
        <p:nvGrpSpPr>
          <p:cNvPr id="759" name="Google Shape;759;p21"/>
          <p:cNvGrpSpPr/>
          <p:nvPr/>
        </p:nvGrpSpPr>
        <p:grpSpPr>
          <a:xfrm>
            <a:off x="21800" y="0"/>
            <a:ext cx="18285600" cy="10287000"/>
            <a:chOff x="10900" y="0"/>
            <a:chExt cx="9142800" cy="5143500"/>
          </a:xfrm>
        </p:grpSpPr>
        <p:cxnSp>
          <p:nvCxnSpPr>
            <p:cNvPr id="760" name="Google Shape;760;p21"/>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1" name="Google Shape;761;p21"/>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2" name="Google Shape;762;p21"/>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3" name="Google Shape;763;p21"/>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4" name="Google Shape;764;p21"/>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5" name="Google Shape;765;p21"/>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6" name="Google Shape;766;p21"/>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7" name="Google Shape;767;p21"/>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8" name="Google Shape;768;p21"/>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69" name="Google Shape;769;p21"/>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0" name="Google Shape;770;p21"/>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1" name="Google Shape;771;p21"/>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2" name="Google Shape;772;p21"/>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3" name="Google Shape;773;p21"/>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4" name="Google Shape;774;p21"/>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5" name="Google Shape;775;p21"/>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6" name="Google Shape;776;p21"/>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7" name="Google Shape;777;p21"/>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778" name="Google Shape;778;p21"/>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79" name="Google Shape;779;p21"/>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0" name="Google Shape;780;p21"/>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1" name="Google Shape;781;p21"/>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2" name="Google Shape;782;p21"/>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3" name="Google Shape;783;p21"/>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4" name="Google Shape;784;p21"/>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5" name="Google Shape;785;p21"/>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6" name="Google Shape;786;p21"/>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787" name="Google Shape;787;p21"/>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788" name="Google Shape;788;p21"/>
          <p:cNvGrpSpPr/>
          <p:nvPr/>
        </p:nvGrpSpPr>
        <p:grpSpPr>
          <a:xfrm>
            <a:off x="-88123" y="-1499483"/>
            <a:ext cx="18769754" cy="12038890"/>
            <a:chOff x="-44062" y="-749742"/>
            <a:chExt cx="9384877" cy="6019445"/>
          </a:xfrm>
        </p:grpSpPr>
        <p:sp>
          <p:nvSpPr>
            <p:cNvPr id="789" name="Google Shape;789;p21"/>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21"/>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21"/>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21"/>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21"/>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21"/>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95" name="Google Shape;795;p21"/>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6" name="Google Shape;796;p21"/>
          <p:cNvSpPr txBox="1">
            <a:spLocks noGrp="1"/>
          </p:cNvSpPr>
          <p:nvPr>
            <p:ph type="subTitle" idx="1"/>
          </p:nvPr>
        </p:nvSpPr>
        <p:spPr>
          <a:xfrm>
            <a:off x="9181108" y="4929950"/>
            <a:ext cx="5587200" cy="195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7" name="Google Shape;797;p21"/>
          <p:cNvSpPr txBox="1">
            <a:spLocks noGrp="1"/>
          </p:cNvSpPr>
          <p:nvPr>
            <p:ph type="title"/>
          </p:nvPr>
        </p:nvSpPr>
        <p:spPr>
          <a:xfrm>
            <a:off x="9181108" y="3649800"/>
            <a:ext cx="55872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8" name="Google Shape;798;p21"/>
          <p:cNvSpPr/>
          <p:nvPr/>
        </p:nvSpPr>
        <p:spPr>
          <a:xfrm rot="10800000">
            <a:off x="389976" y="14607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99" name="Google Shape;799;p21"/>
          <p:cNvSpPr/>
          <p:nvPr/>
        </p:nvSpPr>
        <p:spPr>
          <a:xfrm rot="10800000">
            <a:off x="1611372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00" name="Google Shape;800;p21"/>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770316038"/>
      </p:ext>
    </p:extLst>
  </p:cSld>
  <p:clrMapOvr>
    <a:masterClrMapping/>
  </p:clrMapOvr>
  <p:transition spd="med">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1"/>
        <p:cNvGrpSpPr/>
        <p:nvPr/>
      </p:nvGrpSpPr>
      <p:grpSpPr>
        <a:xfrm>
          <a:off x="0" y="0"/>
          <a:ext cx="0" cy="0"/>
          <a:chOff x="0" y="0"/>
          <a:chExt cx="0" cy="0"/>
        </a:xfrm>
      </p:grpSpPr>
      <p:grpSp>
        <p:nvGrpSpPr>
          <p:cNvPr id="802" name="Google Shape;802;p22"/>
          <p:cNvGrpSpPr/>
          <p:nvPr/>
        </p:nvGrpSpPr>
        <p:grpSpPr>
          <a:xfrm>
            <a:off x="21800" y="0"/>
            <a:ext cx="18285600" cy="10287000"/>
            <a:chOff x="10900" y="0"/>
            <a:chExt cx="9142800" cy="5143500"/>
          </a:xfrm>
        </p:grpSpPr>
        <p:cxnSp>
          <p:nvCxnSpPr>
            <p:cNvPr id="803" name="Google Shape;803;p22"/>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4" name="Google Shape;804;p22"/>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5" name="Google Shape;805;p22"/>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6" name="Google Shape;806;p22"/>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7" name="Google Shape;807;p22"/>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8" name="Google Shape;808;p22"/>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09" name="Google Shape;809;p22"/>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0" name="Google Shape;810;p22"/>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1" name="Google Shape;811;p22"/>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2" name="Google Shape;812;p22"/>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3" name="Google Shape;813;p22"/>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4" name="Google Shape;814;p22"/>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5" name="Google Shape;815;p22"/>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6" name="Google Shape;816;p22"/>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7" name="Google Shape;817;p22"/>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8" name="Google Shape;818;p22"/>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19" name="Google Shape;819;p22"/>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20" name="Google Shape;820;p22"/>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21" name="Google Shape;821;p22"/>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2" name="Google Shape;822;p22"/>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3" name="Google Shape;823;p22"/>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4" name="Google Shape;824;p22"/>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5" name="Google Shape;825;p22"/>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6" name="Google Shape;826;p22"/>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7" name="Google Shape;827;p22"/>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8" name="Google Shape;828;p22"/>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29" name="Google Shape;829;p22"/>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830" name="Google Shape;830;p22"/>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831" name="Google Shape;831;p22"/>
          <p:cNvGrpSpPr/>
          <p:nvPr/>
        </p:nvGrpSpPr>
        <p:grpSpPr>
          <a:xfrm flipH="1">
            <a:off x="-88123" y="-1499483"/>
            <a:ext cx="18769754" cy="12038890"/>
            <a:chOff x="-44062" y="-749742"/>
            <a:chExt cx="9384877" cy="6019445"/>
          </a:xfrm>
        </p:grpSpPr>
        <p:sp>
          <p:nvSpPr>
            <p:cNvPr id="832" name="Google Shape;832;p22"/>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3" name="Google Shape;833;p22"/>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4" name="Google Shape;834;p22"/>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5" name="Google Shape;835;p22"/>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6" name="Google Shape;836;p22"/>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7" name="Google Shape;837;p22"/>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38" name="Google Shape;838;p22"/>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39" name="Google Shape;839;p22"/>
          <p:cNvSpPr txBox="1">
            <a:spLocks noGrp="1"/>
          </p:cNvSpPr>
          <p:nvPr>
            <p:ph type="subTitle" idx="1"/>
          </p:nvPr>
        </p:nvSpPr>
        <p:spPr>
          <a:xfrm>
            <a:off x="4079672" y="4896650"/>
            <a:ext cx="5815200" cy="202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2"/>
          <p:cNvSpPr txBox="1">
            <a:spLocks noGrp="1"/>
          </p:cNvSpPr>
          <p:nvPr>
            <p:ph type="title"/>
          </p:nvPr>
        </p:nvSpPr>
        <p:spPr>
          <a:xfrm>
            <a:off x="4079672" y="3659900"/>
            <a:ext cx="58152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1" name="Google Shape;841;p22"/>
          <p:cNvSpPr/>
          <p:nvPr/>
        </p:nvSpPr>
        <p:spPr>
          <a:xfrm>
            <a:off x="16065918"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2" name="Google Shape;842;p22"/>
          <p:cNvSpPr/>
          <p:nvPr/>
        </p:nvSpPr>
        <p:spPr>
          <a:xfrm>
            <a:off x="38997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843" name="Google Shape;843;p22"/>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733054265"/>
      </p:ext>
    </p:extLst>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87"/>
        <p:cNvGrpSpPr/>
        <p:nvPr/>
      </p:nvGrpSpPr>
      <p:grpSpPr>
        <a:xfrm>
          <a:off x="0" y="0"/>
          <a:ext cx="0" cy="0"/>
          <a:chOff x="0" y="0"/>
          <a:chExt cx="0" cy="0"/>
        </a:xfrm>
      </p:grpSpPr>
      <p:grpSp>
        <p:nvGrpSpPr>
          <p:cNvPr id="888" name="Google Shape;888;p24"/>
          <p:cNvGrpSpPr/>
          <p:nvPr/>
        </p:nvGrpSpPr>
        <p:grpSpPr>
          <a:xfrm>
            <a:off x="21800" y="0"/>
            <a:ext cx="18285600" cy="10287000"/>
            <a:chOff x="10900" y="0"/>
            <a:chExt cx="9142800" cy="5143500"/>
          </a:xfrm>
        </p:grpSpPr>
        <p:cxnSp>
          <p:nvCxnSpPr>
            <p:cNvPr id="889" name="Google Shape;889;p24"/>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0" name="Google Shape;890;p24"/>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1" name="Google Shape;891;p24"/>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2" name="Google Shape;892;p24"/>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3" name="Google Shape;893;p24"/>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4" name="Google Shape;894;p24"/>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5" name="Google Shape;895;p24"/>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6" name="Google Shape;896;p24"/>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7" name="Google Shape;897;p24"/>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8" name="Google Shape;898;p24"/>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899" name="Google Shape;899;p24"/>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0" name="Google Shape;900;p24"/>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1" name="Google Shape;901;p24"/>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2" name="Google Shape;902;p24"/>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3" name="Google Shape;903;p24"/>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4" name="Google Shape;904;p24"/>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5" name="Google Shape;905;p24"/>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6" name="Google Shape;906;p24"/>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07" name="Google Shape;907;p24"/>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08" name="Google Shape;908;p24"/>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09" name="Google Shape;909;p24"/>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0" name="Google Shape;910;p24"/>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1" name="Google Shape;911;p24"/>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2" name="Google Shape;912;p24"/>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3" name="Google Shape;913;p24"/>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4" name="Google Shape;914;p24"/>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5" name="Google Shape;915;p24"/>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16" name="Google Shape;916;p24"/>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917" name="Google Shape;917;p24"/>
          <p:cNvGrpSpPr/>
          <p:nvPr/>
        </p:nvGrpSpPr>
        <p:grpSpPr>
          <a:xfrm rot="10800000" flipH="1">
            <a:off x="-88123" y="-1499483"/>
            <a:ext cx="18769754" cy="12038890"/>
            <a:chOff x="-44062" y="-749742"/>
            <a:chExt cx="9384877" cy="6019445"/>
          </a:xfrm>
        </p:grpSpPr>
        <p:sp>
          <p:nvSpPr>
            <p:cNvPr id="918" name="Google Shape;918;p24"/>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19" name="Google Shape;919;p24"/>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0" name="Google Shape;920;p24"/>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1" name="Google Shape;921;p24"/>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2" name="Google Shape;922;p24"/>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23" name="Google Shape;923;p24"/>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24" name="Google Shape;924;p24"/>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25" name="Google Shape;925;p24"/>
          <p:cNvSpPr txBox="1">
            <a:spLocks noGrp="1"/>
          </p:cNvSpPr>
          <p:nvPr>
            <p:ph type="subTitle" idx="1"/>
          </p:nvPr>
        </p:nvSpPr>
        <p:spPr>
          <a:xfrm>
            <a:off x="3655226" y="6744050"/>
            <a:ext cx="45822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400" b="1">
                <a:solidFill>
                  <a:schemeClr val="dk1"/>
                </a:solidFill>
                <a:latin typeface="Patrick Hand"/>
                <a:ea typeface="Patrick Hand"/>
                <a:cs typeface="Patrick Hand"/>
                <a:sym typeface="Patrick Han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926" name="Google Shape;926;p24"/>
          <p:cNvSpPr txBox="1">
            <a:spLocks noGrp="1"/>
          </p:cNvSpPr>
          <p:nvPr>
            <p:ph type="subTitle" idx="2"/>
          </p:nvPr>
        </p:nvSpPr>
        <p:spPr>
          <a:xfrm>
            <a:off x="10050576" y="6744050"/>
            <a:ext cx="45822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4400" b="1">
                <a:solidFill>
                  <a:schemeClr val="dk1"/>
                </a:solidFill>
                <a:latin typeface="Patrick Hand"/>
                <a:ea typeface="Patrick Hand"/>
                <a:cs typeface="Patrick Hand"/>
                <a:sym typeface="Patrick Hand"/>
              </a:defRPr>
            </a:lvl1pPr>
            <a:lvl2pPr lvl="1" algn="ctr" rtl="0">
              <a:lnSpc>
                <a:spcPct val="100000"/>
              </a:lnSpc>
              <a:spcBef>
                <a:spcPts val="0"/>
              </a:spcBef>
              <a:spcAft>
                <a:spcPts val="0"/>
              </a:spcAft>
              <a:buSzPts val="2500"/>
              <a:buFont typeface="Bebas Neue"/>
              <a:buNone/>
              <a:defRPr sz="50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50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50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50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50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50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50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5000">
                <a:latin typeface="Bebas Neue"/>
                <a:ea typeface="Bebas Neue"/>
                <a:cs typeface="Bebas Neue"/>
                <a:sym typeface="Bebas Neue"/>
              </a:defRPr>
            </a:lvl9pPr>
          </a:lstStyle>
          <a:p>
            <a:endParaRPr/>
          </a:p>
        </p:txBody>
      </p:sp>
      <p:sp>
        <p:nvSpPr>
          <p:cNvPr id="927" name="Google Shape;927;p24"/>
          <p:cNvSpPr txBox="1">
            <a:spLocks noGrp="1"/>
          </p:cNvSpPr>
          <p:nvPr>
            <p:ph type="subTitle" idx="3"/>
          </p:nvPr>
        </p:nvSpPr>
        <p:spPr>
          <a:xfrm>
            <a:off x="3655226" y="7720700"/>
            <a:ext cx="45822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24"/>
          <p:cNvSpPr txBox="1">
            <a:spLocks noGrp="1"/>
          </p:cNvSpPr>
          <p:nvPr>
            <p:ph type="subTitle" idx="4"/>
          </p:nvPr>
        </p:nvSpPr>
        <p:spPr>
          <a:xfrm>
            <a:off x="10050576" y="7720700"/>
            <a:ext cx="4582200" cy="9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9" name="Google Shape;929;p24"/>
          <p:cNvSpPr txBox="1">
            <a:spLocks noGrp="1"/>
          </p:cNvSpPr>
          <p:nvPr>
            <p:ph type="title"/>
          </p:nvPr>
        </p:nvSpPr>
        <p:spPr>
          <a:xfrm>
            <a:off x="1440000" y="1614350"/>
            <a:ext cx="154080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0" name="Google Shape;930;p24"/>
          <p:cNvSpPr/>
          <p:nvPr/>
        </p:nvSpPr>
        <p:spPr>
          <a:xfrm flipH="1">
            <a:off x="389976" y="819389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1" name="Google Shape;931;p24"/>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32" name="Google Shape;932;p24"/>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16339679"/>
      </p:ext>
    </p:extLst>
  </p:cSld>
  <p:clrMapOvr>
    <a:masterClrMapping/>
  </p:clrMapOvr>
  <p:transition spd="med">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33"/>
        <p:cNvGrpSpPr/>
        <p:nvPr/>
      </p:nvGrpSpPr>
      <p:grpSpPr>
        <a:xfrm>
          <a:off x="0" y="0"/>
          <a:ext cx="0" cy="0"/>
          <a:chOff x="0" y="0"/>
          <a:chExt cx="0" cy="0"/>
        </a:xfrm>
      </p:grpSpPr>
      <p:grpSp>
        <p:nvGrpSpPr>
          <p:cNvPr id="934" name="Google Shape;934;p25"/>
          <p:cNvGrpSpPr/>
          <p:nvPr/>
        </p:nvGrpSpPr>
        <p:grpSpPr>
          <a:xfrm>
            <a:off x="21800" y="0"/>
            <a:ext cx="18285600" cy="10287000"/>
            <a:chOff x="10900" y="0"/>
            <a:chExt cx="9142800" cy="5143500"/>
          </a:xfrm>
        </p:grpSpPr>
        <p:cxnSp>
          <p:nvCxnSpPr>
            <p:cNvPr id="935" name="Google Shape;935;p25"/>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36" name="Google Shape;936;p25"/>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37" name="Google Shape;937;p25"/>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38" name="Google Shape;938;p25"/>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39" name="Google Shape;939;p25"/>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0" name="Google Shape;940;p25"/>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1" name="Google Shape;941;p25"/>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2" name="Google Shape;942;p25"/>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3" name="Google Shape;943;p25"/>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4" name="Google Shape;944;p25"/>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5" name="Google Shape;945;p25"/>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6" name="Google Shape;946;p25"/>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7" name="Google Shape;947;p25"/>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8" name="Google Shape;948;p25"/>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49" name="Google Shape;949;p25"/>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50" name="Google Shape;950;p25"/>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51" name="Google Shape;951;p25"/>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52" name="Google Shape;952;p25"/>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53" name="Google Shape;953;p25"/>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4" name="Google Shape;954;p25"/>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5" name="Google Shape;955;p25"/>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6" name="Google Shape;956;p25"/>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7" name="Google Shape;957;p25"/>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8" name="Google Shape;958;p25"/>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59" name="Google Shape;959;p25"/>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60" name="Google Shape;960;p25"/>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61" name="Google Shape;961;p25"/>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962" name="Google Shape;962;p25"/>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963" name="Google Shape;963;p25"/>
          <p:cNvGrpSpPr/>
          <p:nvPr/>
        </p:nvGrpSpPr>
        <p:grpSpPr>
          <a:xfrm>
            <a:off x="-88123" y="-1499483"/>
            <a:ext cx="18769754" cy="12038890"/>
            <a:chOff x="-44062" y="-749742"/>
            <a:chExt cx="9384877" cy="6019445"/>
          </a:xfrm>
        </p:grpSpPr>
        <p:sp>
          <p:nvSpPr>
            <p:cNvPr id="964" name="Google Shape;964;p25"/>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5" name="Google Shape;965;p25"/>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6" name="Google Shape;966;p25"/>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7" name="Google Shape;967;p25"/>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8" name="Google Shape;968;p25"/>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969" name="Google Shape;969;p25"/>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70" name="Google Shape;970;p25"/>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1" name="Google Shape;971;p25"/>
          <p:cNvSpPr txBox="1">
            <a:spLocks noGrp="1"/>
          </p:cNvSpPr>
          <p:nvPr>
            <p:ph type="title"/>
          </p:nvPr>
        </p:nvSpPr>
        <p:spPr>
          <a:xfrm>
            <a:off x="1440000" y="5608626"/>
            <a:ext cx="4672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72" name="Google Shape;972;p25"/>
          <p:cNvSpPr txBox="1">
            <a:spLocks noGrp="1"/>
          </p:cNvSpPr>
          <p:nvPr>
            <p:ph type="subTitle" idx="1"/>
          </p:nvPr>
        </p:nvSpPr>
        <p:spPr>
          <a:xfrm>
            <a:off x="1440000" y="6781708"/>
            <a:ext cx="4672800" cy="13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3" name="Google Shape;973;p25"/>
          <p:cNvSpPr txBox="1">
            <a:spLocks noGrp="1"/>
          </p:cNvSpPr>
          <p:nvPr>
            <p:ph type="title" idx="2"/>
          </p:nvPr>
        </p:nvSpPr>
        <p:spPr>
          <a:xfrm>
            <a:off x="6807600" y="5608626"/>
            <a:ext cx="4672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74" name="Google Shape;974;p25"/>
          <p:cNvSpPr txBox="1">
            <a:spLocks noGrp="1"/>
          </p:cNvSpPr>
          <p:nvPr>
            <p:ph type="subTitle" idx="3"/>
          </p:nvPr>
        </p:nvSpPr>
        <p:spPr>
          <a:xfrm>
            <a:off x="6807600" y="6781708"/>
            <a:ext cx="4672800" cy="13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5" name="Google Shape;975;p25"/>
          <p:cNvSpPr txBox="1">
            <a:spLocks noGrp="1"/>
          </p:cNvSpPr>
          <p:nvPr>
            <p:ph type="title" idx="4"/>
          </p:nvPr>
        </p:nvSpPr>
        <p:spPr>
          <a:xfrm>
            <a:off x="12175200" y="5608626"/>
            <a:ext cx="4672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76" name="Google Shape;976;p25"/>
          <p:cNvSpPr txBox="1">
            <a:spLocks noGrp="1"/>
          </p:cNvSpPr>
          <p:nvPr>
            <p:ph type="subTitle" idx="5"/>
          </p:nvPr>
        </p:nvSpPr>
        <p:spPr>
          <a:xfrm>
            <a:off x="12175200" y="6781708"/>
            <a:ext cx="4672800" cy="13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7" name="Google Shape;977;p25"/>
          <p:cNvSpPr txBox="1">
            <a:spLocks noGrp="1"/>
          </p:cNvSpPr>
          <p:nvPr>
            <p:ph type="title" idx="6"/>
          </p:nvPr>
        </p:nvSpPr>
        <p:spPr>
          <a:xfrm>
            <a:off x="1440000" y="1610050"/>
            <a:ext cx="15408000" cy="9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8" name="Google Shape;978;p25"/>
          <p:cNvSpPr/>
          <p:nvPr/>
        </p:nvSpPr>
        <p:spPr>
          <a:xfrm rot="8100000" flipH="1">
            <a:off x="253115" y="1916180"/>
            <a:ext cx="1087962" cy="1869500"/>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79" name="Google Shape;979;p25"/>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0" name="Google Shape;980;p25"/>
          <p:cNvSpPr/>
          <p:nvPr/>
        </p:nvSpPr>
        <p:spPr>
          <a:xfrm flipH="1">
            <a:off x="15621230"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707117298"/>
      </p:ext>
    </p:extLst>
  </p:cSld>
  <p:clrMapOvr>
    <a:masterClrMapping/>
  </p:clrMapOvr>
  <p:transition spd="med">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81"/>
        <p:cNvGrpSpPr/>
        <p:nvPr/>
      </p:nvGrpSpPr>
      <p:grpSpPr>
        <a:xfrm>
          <a:off x="0" y="0"/>
          <a:ext cx="0" cy="0"/>
          <a:chOff x="0" y="0"/>
          <a:chExt cx="0" cy="0"/>
        </a:xfrm>
      </p:grpSpPr>
      <p:grpSp>
        <p:nvGrpSpPr>
          <p:cNvPr id="982" name="Google Shape;982;p26"/>
          <p:cNvGrpSpPr/>
          <p:nvPr/>
        </p:nvGrpSpPr>
        <p:grpSpPr>
          <a:xfrm>
            <a:off x="21800" y="0"/>
            <a:ext cx="18285600" cy="10287000"/>
            <a:chOff x="10900" y="0"/>
            <a:chExt cx="9142800" cy="5143500"/>
          </a:xfrm>
        </p:grpSpPr>
        <p:cxnSp>
          <p:nvCxnSpPr>
            <p:cNvPr id="983" name="Google Shape;983;p26"/>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4" name="Google Shape;984;p26"/>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5" name="Google Shape;985;p26"/>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6" name="Google Shape;986;p26"/>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7" name="Google Shape;987;p26"/>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8" name="Google Shape;988;p26"/>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89" name="Google Shape;989;p26"/>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0" name="Google Shape;990;p26"/>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1" name="Google Shape;991;p26"/>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2" name="Google Shape;992;p26"/>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3" name="Google Shape;993;p26"/>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4" name="Google Shape;994;p26"/>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5" name="Google Shape;995;p26"/>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6" name="Google Shape;996;p26"/>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7" name="Google Shape;997;p26"/>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8" name="Google Shape;998;p26"/>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999" name="Google Shape;999;p26"/>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00" name="Google Shape;1000;p26"/>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01" name="Google Shape;1001;p26"/>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2" name="Google Shape;1002;p26"/>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3" name="Google Shape;1003;p26"/>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4" name="Google Shape;1004;p26"/>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5" name="Google Shape;1005;p26"/>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6" name="Google Shape;1006;p26"/>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7" name="Google Shape;1007;p26"/>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8" name="Google Shape;1008;p26"/>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09" name="Google Shape;1009;p26"/>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10" name="Google Shape;1010;p26"/>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1011" name="Google Shape;1011;p26"/>
          <p:cNvGrpSpPr/>
          <p:nvPr/>
        </p:nvGrpSpPr>
        <p:grpSpPr>
          <a:xfrm flipH="1">
            <a:off x="-88123" y="-1499483"/>
            <a:ext cx="18769754" cy="12038890"/>
            <a:chOff x="-44062" y="-749742"/>
            <a:chExt cx="9384877" cy="6019445"/>
          </a:xfrm>
        </p:grpSpPr>
        <p:sp>
          <p:nvSpPr>
            <p:cNvPr id="1012" name="Google Shape;1012;p26"/>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3" name="Google Shape;1013;p26"/>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4" name="Google Shape;1014;p26"/>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5" name="Google Shape;1015;p26"/>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6" name="Google Shape;1016;p26"/>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17" name="Google Shape;1017;p26"/>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18" name="Google Shape;1018;p26"/>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19" name="Google Shape;1019;p26"/>
          <p:cNvSpPr txBox="1">
            <a:spLocks noGrp="1"/>
          </p:cNvSpPr>
          <p:nvPr>
            <p:ph type="title"/>
          </p:nvPr>
        </p:nvSpPr>
        <p:spPr>
          <a:xfrm>
            <a:off x="2848950" y="3365700"/>
            <a:ext cx="5607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0" name="Google Shape;1020;p26"/>
          <p:cNvSpPr txBox="1">
            <a:spLocks noGrp="1"/>
          </p:cNvSpPr>
          <p:nvPr>
            <p:ph type="subTitle" idx="1"/>
          </p:nvPr>
        </p:nvSpPr>
        <p:spPr>
          <a:xfrm>
            <a:off x="2848950" y="4538750"/>
            <a:ext cx="5607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1" name="Google Shape;1021;p26"/>
          <p:cNvSpPr txBox="1">
            <a:spLocks noGrp="1"/>
          </p:cNvSpPr>
          <p:nvPr>
            <p:ph type="title" idx="2"/>
          </p:nvPr>
        </p:nvSpPr>
        <p:spPr>
          <a:xfrm>
            <a:off x="10619300" y="3365700"/>
            <a:ext cx="5607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2" name="Google Shape;1022;p26"/>
          <p:cNvSpPr txBox="1">
            <a:spLocks noGrp="1"/>
          </p:cNvSpPr>
          <p:nvPr>
            <p:ph type="subTitle" idx="3"/>
          </p:nvPr>
        </p:nvSpPr>
        <p:spPr>
          <a:xfrm>
            <a:off x="10619300" y="4538750"/>
            <a:ext cx="5607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3" name="Google Shape;1023;p26"/>
          <p:cNvSpPr txBox="1">
            <a:spLocks noGrp="1"/>
          </p:cNvSpPr>
          <p:nvPr>
            <p:ph type="title" idx="4"/>
          </p:nvPr>
        </p:nvSpPr>
        <p:spPr>
          <a:xfrm>
            <a:off x="2848950" y="6537300"/>
            <a:ext cx="5607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4" name="Google Shape;1024;p26"/>
          <p:cNvSpPr txBox="1">
            <a:spLocks noGrp="1"/>
          </p:cNvSpPr>
          <p:nvPr>
            <p:ph type="subTitle" idx="5"/>
          </p:nvPr>
        </p:nvSpPr>
        <p:spPr>
          <a:xfrm>
            <a:off x="2848950" y="7710350"/>
            <a:ext cx="5607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5" name="Google Shape;1025;p26"/>
          <p:cNvSpPr txBox="1">
            <a:spLocks noGrp="1"/>
          </p:cNvSpPr>
          <p:nvPr>
            <p:ph type="title" idx="6"/>
          </p:nvPr>
        </p:nvSpPr>
        <p:spPr>
          <a:xfrm>
            <a:off x="10619300" y="6537300"/>
            <a:ext cx="5607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26" name="Google Shape;1026;p26"/>
          <p:cNvSpPr txBox="1">
            <a:spLocks noGrp="1"/>
          </p:cNvSpPr>
          <p:nvPr>
            <p:ph type="subTitle" idx="7"/>
          </p:nvPr>
        </p:nvSpPr>
        <p:spPr>
          <a:xfrm>
            <a:off x="10619300" y="7710350"/>
            <a:ext cx="5607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6"/>
          <p:cNvSpPr txBox="1">
            <a:spLocks noGrp="1"/>
          </p:cNvSpPr>
          <p:nvPr>
            <p:ph type="title" idx="8"/>
          </p:nvPr>
        </p:nvSpPr>
        <p:spPr>
          <a:xfrm>
            <a:off x="1440000" y="1610050"/>
            <a:ext cx="15408000" cy="969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8" name="Google Shape;1028;p26"/>
          <p:cNvSpPr/>
          <p:nvPr/>
        </p:nvSpPr>
        <p:spPr>
          <a:xfrm rot="10800000">
            <a:off x="1611372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29" name="Google Shape;1029;p26"/>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099982286"/>
      </p:ext>
    </p:extLst>
  </p:cSld>
  <p:clrMapOvr>
    <a:masterClrMapping/>
  </p:clrMapOvr>
  <p:transition spd="med">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30"/>
        <p:cNvGrpSpPr/>
        <p:nvPr/>
      </p:nvGrpSpPr>
      <p:grpSpPr>
        <a:xfrm>
          <a:off x="0" y="0"/>
          <a:ext cx="0" cy="0"/>
          <a:chOff x="0" y="0"/>
          <a:chExt cx="0" cy="0"/>
        </a:xfrm>
      </p:grpSpPr>
      <p:grpSp>
        <p:nvGrpSpPr>
          <p:cNvPr id="1031" name="Google Shape;1031;p27"/>
          <p:cNvGrpSpPr/>
          <p:nvPr/>
        </p:nvGrpSpPr>
        <p:grpSpPr>
          <a:xfrm>
            <a:off x="21800" y="0"/>
            <a:ext cx="18285600" cy="10287000"/>
            <a:chOff x="10900" y="0"/>
            <a:chExt cx="9142800" cy="5143500"/>
          </a:xfrm>
        </p:grpSpPr>
        <p:cxnSp>
          <p:nvCxnSpPr>
            <p:cNvPr id="1032" name="Google Shape;1032;p27"/>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3" name="Google Shape;1033;p27"/>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4" name="Google Shape;1034;p27"/>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5" name="Google Shape;1035;p27"/>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6" name="Google Shape;1036;p27"/>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7" name="Google Shape;1037;p27"/>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8" name="Google Shape;1038;p27"/>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39" name="Google Shape;1039;p27"/>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0" name="Google Shape;1040;p27"/>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1" name="Google Shape;1041;p27"/>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2" name="Google Shape;1042;p27"/>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3" name="Google Shape;1043;p27"/>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4" name="Google Shape;1044;p27"/>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5" name="Google Shape;1045;p27"/>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6" name="Google Shape;1046;p27"/>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7" name="Google Shape;1047;p27"/>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8" name="Google Shape;1048;p27"/>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49" name="Google Shape;1049;p27"/>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050" name="Google Shape;1050;p27"/>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1" name="Google Shape;1051;p27"/>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2" name="Google Shape;1052;p27"/>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3" name="Google Shape;1053;p27"/>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4" name="Google Shape;1054;p27"/>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5" name="Google Shape;1055;p27"/>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6" name="Google Shape;1056;p27"/>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7" name="Google Shape;1057;p27"/>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8" name="Google Shape;1058;p27"/>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059" name="Google Shape;1059;p27"/>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1060" name="Google Shape;1060;p27"/>
          <p:cNvGrpSpPr/>
          <p:nvPr/>
        </p:nvGrpSpPr>
        <p:grpSpPr>
          <a:xfrm rot="10800000">
            <a:off x="-88123" y="-1499483"/>
            <a:ext cx="18769754" cy="12038890"/>
            <a:chOff x="-44062" y="-749742"/>
            <a:chExt cx="9384877" cy="6019445"/>
          </a:xfrm>
        </p:grpSpPr>
        <p:sp>
          <p:nvSpPr>
            <p:cNvPr id="1061" name="Google Shape;1061;p27"/>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2" name="Google Shape;1062;p27"/>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3" name="Google Shape;1063;p27"/>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4" name="Google Shape;1064;p27"/>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5" name="Google Shape;1065;p27"/>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27"/>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067" name="Google Shape;1067;p27"/>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68" name="Google Shape;1068;p27"/>
          <p:cNvSpPr txBox="1">
            <a:spLocks noGrp="1"/>
          </p:cNvSpPr>
          <p:nvPr>
            <p:ph type="title"/>
          </p:nvPr>
        </p:nvSpPr>
        <p:spPr>
          <a:xfrm>
            <a:off x="1440000" y="360630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9" name="Google Shape;1069;p27"/>
          <p:cNvSpPr txBox="1">
            <a:spLocks noGrp="1"/>
          </p:cNvSpPr>
          <p:nvPr>
            <p:ph type="subTitle" idx="1"/>
          </p:nvPr>
        </p:nvSpPr>
        <p:spPr>
          <a:xfrm>
            <a:off x="1440000" y="45387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0" name="Google Shape;1070;p27"/>
          <p:cNvSpPr txBox="1">
            <a:spLocks noGrp="1"/>
          </p:cNvSpPr>
          <p:nvPr>
            <p:ph type="title" idx="2"/>
          </p:nvPr>
        </p:nvSpPr>
        <p:spPr>
          <a:xfrm>
            <a:off x="6838542" y="360630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71" name="Google Shape;1071;p27"/>
          <p:cNvSpPr txBox="1">
            <a:spLocks noGrp="1"/>
          </p:cNvSpPr>
          <p:nvPr>
            <p:ph type="subTitle" idx="3"/>
          </p:nvPr>
        </p:nvSpPr>
        <p:spPr>
          <a:xfrm>
            <a:off x="6838538" y="45387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2" name="Google Shape;1072;p27"/>
          <p:cNvSpPr txBox="1">
            <a:spLocks noGrp="1"/>
          </p:cNvSpPr>
          <p:nvPr>
            <p:ph type="title" idx="4"/>
          </p:nvPr>
        </p:nvSpPr>
        <p:spPr>
          <a:xfrm>
            <a:off x="1440000" y="647295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73" name="Google Shape;1073;p27"/>
          <p:cNvSpPr txBox="1">
            <a:spLocks noGrp="1"/>
          </p:cNvSpPr>
          <p:nvPr>
            <p:ph type="subTitle" idx="5"/>
          </p:nvPr>
        </p:nvSpPr>
        <p:spPr>
          <a:xfrm>
            <a:off x="1440000" y="74055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4" name="Google Shape;1074;p27"/>
          <p:cNvSpPr txBox="1">
            <a:spLocks noGrp="1"/>
          </p:cNvSpPr>
          <p:nvPr>
            <p:ph type="title" idx="6"/>
          </p:nvPr>
        </p:nvSpPr>
        <p:spPr>
          <a:xfrm>
            <a:off x="6838542" y="647295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75" name="Google Shape;1075;p27"/>
          <p:cNvSpPr txBox="1">
            <a:spLocks noGrp="1"/>
          </p:cNvSpPr>
          <p:nvPr>
            <p:ph type="subTitle" idx="7"/>
          </p:nvPr>
        </p:nvSpPr>
        <p:spPr>
          <a:xfrm>
            <a:off x="6838538" y="74055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6" name="Google Shape;1076;p27"/>
          <p:cNvSpPr txBox="1">
            <a:spLocks noGrp="1"/>
          </p:cNvSpPr>
          <p:nvPr>
            <p:ph type="title" idx="8"/>
          </p:nvPr>
        </p:nvSpPr>
        <p:spPr>
          <a:xfrm>
            <a:off x="12237098" y="360630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77" name="Google Shape;1077;p27"/>
          <p:cNvSpPr txBox="1">
            <a:spLocks noGrp="1"/>
          </p:cNvSpPr>
          <p:nvPr>
            <p:ph type="subTitle" idx="9"/>
          </p:nvPr>
        </p:nvSpPr>
        <p:spPr>
          <a:xfrm>
            <a:off x="12237090" y="45387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8" name="Google Shape;1078;p27"/>
          <p:cNvSpPr txBox="1">
            <a:spLocks noGrp="1"/>
          </p:cNvSpPr>
          <p:nvPr>
            <p:ph type="title" idx="13"/>
          </p:nvPr>
        </p:nvSpPr>
        <p:spPr>
          <a:xfrm>
            <a:off x="12237098" y="6472950"/>
            <a:ext cx="4611000" cy="8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400" b="1">
                <a:latin typeface="Patrick Hand"/>
                <a:ea typeface="Patrick Hand"/>
                <a:cs typeface="Patrick Hand"/>
                <a:sym typeface="Patrick Hand"/>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79" name="Google Shape;1079;p27"/>
          <p:cNvSpPr txBox="1">
            <a:spLocks noGrp="1"/>
          </p:cNvSpPr>
          <p:nvPr>
            <p:ph type="subTitle" idx="14"/>
          </p:nvPr>
        </p:nvSpPr>
        <p:spPr>
          <a:xfrm>
            <a:off x="12237090" y="7405550"/>
            <a:ext cx="4611000" cy="9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0" name="Google Shape;1080;p27"/>
          <p:cNvSpPr txBox="1">
            <a:spLocks noGrp="1"/>
          </p:cNvSpPr>
          <p:nvPr>
            <p:ph type="title" idx="15"/>
          </p:nvPr>
        </p:nvSpPr>
        <p:spPr>
          <a:xfrm>
            <a:off x="1440000" y="1610050"/>
            <a:ext cx="15408000" cy="9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200" b="1">
                <a:latin typeface="Patrick Hand"/>
                <a:ea typeface="Patrick Hand"/>
                <a:cs typeface="Patrick Hand"/>
                <a:sym typeface="Patrick Han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1" name="Google Shape;1081;p27"/>
          <p:cNvSpPr/>
          <p:nvPr/>
        </p:nvSpPr>
        <p:spPr>
          <a:xfrm>
            <a:off x="16985068" y="6335943"/>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2" name="Google Shape;1082;p27"/>
          <p:cNvSpPr/>
          <p:nvPr/>
        </p:nvSpPr>
        <p:spPr>
          <a:xfrm>
            <a:off x="158677" y="37815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83" name="Google Shape;1083;p27"/>
          <p:cNvSpPr/>
          <p:nvPr/>
        </p:nvSpPr>
        <p:spPr>
          <a:xfrm>
            <a:off x="1430216" y="889887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506486957"/>
      </p:ext>
    </p:extLst>
  </p:cSld>
  <p:clrMapOvr>
    <a:masterClrMapping/>
  </p:clrMapOvr>
  <p:transition spd="med">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131"/>
        <p:cNvGrpSpPr/>
        <p:nvPr/>
      </p:nvGrpSpPr>
      <p:grpSpPr>
        <a:xfrm>
          <a:off x="0" y="0"/>
          <a:ext cx="0" cy="0"/>
          <a:chOff x="0" y="0"/>
          <a:chExt cx="0" cy="0"/>
        </a:xfrm>
      </p:grpSpPr>
      <p:grpSp>
        <p:nvGrpSpPr>
          <p:cNvPr id="1132" name="Google Shape;1132;p29"/>
          <p:cNvGrpSpPr/>
          <p:nvPr/>
        </p:nvGrpSpPr>
        <p:grpSpPr>
          <a:xfrm>
            <a:off x="21800" y="0"/>
            <a:ext cx="18285600" cy="10287000"/>
            <a:chOff x="10900" y="0"/>
            <a:chExt cx="9142800" cy="5143500"/>
          </a:xfrm>
        </p:grpSpPr>
        <p:cxnSp>
          <p:nvCxnSpPr>
            <p:cNvPr id="1133" name="Google Shape;1133;p29"/>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4" name="Google Shape;1134;p29"/>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5" name="Google Shape;1135;p29"/>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6" name="Google Shape;1136;p29"/>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7" name="Google Shape;1137;p29"/>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8" name="Google Shape;1138;p29"/>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39" name="Google Shape;1139;p29"/>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0" name="Google Shape;1140;p29"/>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1" name="Google Shape;1141;p29"/>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2" name="Google Shape;1142;p29"/>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3" name="Google Shape;1143;p29"/>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4" name="Google Shape;1144;p29"/>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5" name="Google Shape;1145;p29"/>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6" name="Google Shape;1146;p29"/>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7" name="Google Shape;1147;p29"/>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8" name="Google Shape;1148;p29"/>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49" name="Google Shape;1149;p29"/>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50" name="Google Shape;1150;p29"/>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151" name="Google Shape;1151;p29"/>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2" name="Google Shape;1152;p29"/>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3" name="Google Shape;1153;p29"/>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4" name="Google Shape;1154;p29"/>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5" name="Google Shape;1155;p29"/>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6" name="Google Shape;1156;p29"/>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7" name="Google Shape;1157;p29"/>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8" name="Google Shape;1158;p29"/>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59" name="Google Shape;1159;p29"/>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160" name="Google Shape;1160;p29"/>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grpSp>
        <p:nvGrpSpPr>
          <p:cNvPr id="1161" name="Google Shape;1161;p29"/>
          <p:cNvGrpSpPr/>
          <p:nvPr/>
        </p:nvGrpSpPr>
        <p:grpSpPr>
          <a:xfrm flipH="1">
            <a:off x="-88123" y="-1499483"/>
            <a:ext cx="18769754" cy="12038890"/>
            <a:chOff x="-44062" y="-749742"/>
            <a:chExt cx="9384877" cy="6019445"/>
          </a:xfrm>
        </p:grpSpPr>
        <p:sp>
          <p:nvSpPr>
            <p:cNvPr id="1162" name="Google Shape;1162;p29"/>
            <p:cNvSpPr/>
            <p:nvPr/>
          </p:nvSpPr>
          <p:spPr>
            <a:xfrm>
              <a:off x="165315" y="2970308"/>
              <a:ext cx="340398" cy="375255"/>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dk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9"/>
            <p:cNvSpPr/>
            <p:nvPr/>
          </p:nvSpPr>
          <p:spPr>
            <a:xfrm>
              <a:off x="-44062" y="3571652"/>
              <a:ext cx="759174" cy="1698051"/>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rgbClr val="DE80D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9"/>
            <p:cNvSpPr/>
            <p:nvPr/>
          </p:nvSpPr>
          <p:spPr>
            <a:xfrm>
              <a:off x="715099" y="-749742"/>
              <a:ext cx="748453" cy="1751944"/>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9"/>
            <p:cNvSpPr/>
            <p:nvPr/>
          </p:nvSpPr>
          <p:spPr>
            <a:xfrm rot="-2225305">
              <a:off x="8513182" y="3745809"/>
              <a:ext cx="435765" cy="1423073"/>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6" name="Google Shape;1166;p29"/>
            <p:cNvSpPr/>
            <p:nvPr/>
          </p:nvSpPr>
          <p:spPr>
            <a:xfrm>
              <a:off x="8054827" y="-79728"/>
              <a:ext cx="1054835" cy="1431162"/>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7" name="Google Shape;1167;p29"/>
            <p:cNvSpPr/>
            <p:nvPr/>
          </p:nvSpPr>
          <p:spPr>
            <a:xfrm>
              <a:off x="8877766" y="3133802"/>
              <a:ext cx="463049" cy="786208"/>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68" name="Google Shape;1168;p29"/>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69" name="Google Shape;1169;p29"/>
          <p:cNvSpPr txBox="1">
            <a:spLocks noGrp="1"/>
          </p:cNvSpPr>
          <p:nvPr>
            <p:ph type="title"/>
          </p:nvPr>
        </p:nvSpPr>
        <p:spPr>
          <a:xfrm>
            <a:off x="6930774" y="6632550"/>
            <a:ext cx="4426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a:endParaRPr/>
          </a:p>
        </p:txBody>
      </p:sp>
      <p:sp>
        <p:nvSpPr>
          <p:cNvPr id="1170" name="Google Shape;1170;p29"/>
          <p:cNvSpPr txBox="1"/>
          <p:nvPr/>
        </p:nvSpPr>
        <p:spPr>
          <a:xfrm>
            <a:off x="2084324" y="6369500"/>
            <a:ext cx="4362600" cy="10554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4800">
              <a:solidFill>
                <a:srgbClr val="D25A56"/>
              </a:solidFill>
              <a:latin typeface="Fredoka One"/>
              <a:ea typeface="Fredoka One"/>
              <a:cs typeface="Fredoka One"/>
              <a:sym typeface="Fredoka One"/>
            </a:endParaRPr>
          </a:p>
        </p:txBody>
      </p:sp>
      <p:sp>
        <p:nvSpPr>
          <p:cNvPr id="1171" name="Google Shape;1171;p29"/>
          <p:cNvSpPr txBox="1">
            <a:spLocks noGrp="1"/>
          </p:cNvSpPr>
          <p:nvPr>
            <p:ph type="title" idx="2"/>
          </p:nvPr>
        </p:nvSpPr>
        <p:spPr>
          <a:xfrm>
            <a:off x="1994276" y="6632550"/>
            <a:ext cx="4426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a:endParaRPr/>
          </a:p>
        </p:txBody>
      </p:sp>
      <p:sp>
        <p:nvSpPr>
          <p:cNvPr id="1172" name="Google Shape;1172;p29"/>
          <p:cNvSpPr txBox="1">
            <a:spLocks noGrp="1"/>
          </p:cNvSpPr>
          <p:nvPr>
            <p:ph type="title" idx="3"/>
          </p:nvPr>
        </p:nvSpPr>
        <p:spPr>
          <a:xfrm>
            <a:off x="11866926" y="6632550"/>
            <a:ext cx="44268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400" b="1">
                <a:latin typeface="Patrick Hand"/>
                <a:ea typeface="Patrick Hand"/>
                <a:cs typeface="Patrick Hand"/>
                <a:sym typeface="Patrick Hand"/>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a:endParaRPr/>
          </a:p>
        </p:txBody>
      </p:sp>
      <p:sp>
        <p:nvSpPr>
          <p:cNvPr id="1173" name="Google Shape;1173;p29"/>
          <p:cNvSpPr txBox="1">
            <a:spLocks noGrp="1"/>
          </p:cNvSpPr>
          <p:nvPr>
            <p:ph type="subTitle" idx="1"/>
          </p:nvPr>
        </p:nvSpPr>
        <p:spPr>
          <a:xfrm>
            <a:off x="1994276" y="7609350"/>
            <a:ext cx="44268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
        <p:nvSpPr>
          <p:cNvPr id="1174" name="Google Shape;1174;p29"/>
          <p:cNvSpPr txBox="1">
            <a:spLocks noGrp="1"/>
          </p:cNvSpPr>
          <p:nvPr>
            <p:ph type="subTitle" idx="4"/>
          </p:nvPr>
        </p:nvSpPr>
        <p:spPr>
          <a:xfrm>
            <a:off x="6930774" y="7609350"/>
            <a:ext cx="44268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
        <p:nvSpPr>
          <p:cNvPr id="1175" name="Google Shape;1175;p29"/>
          <p:cNvSpPr txBox="1">
            <a:spLocks noGrp="1"/>
          </p:cNvSpPr>
          <p:nvPr>
            <p:ph type="subTitle" idx="5"/>
          </p:nvPr>
        </p:nvSpPr>
        <p:spPr>
          <a:xfrm>
            <a:off x="11866926" y="7609350"/>
            <a:ext cx="4426800" cy="11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000">
                <a:latin typeface="Barlow Medium"/>
                <a:ea typeface="Barlow Medium"/>
                <a:cs typeface="Barlow Medium"/>
                <a:sym typeface="Barlow Medium"/>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
        <p:nvSpPr>
          <p:cNvPr id="1176" name="Google Shape;1176;p29"/>
          <p:cNvSpPr txBox="1">
            <a:spLocks noGrp="1"/>
          </p:cNvSpPr>
          <p:nvPr>
            <p:ph type="title" idx="6" hasCustomPrompt="1"/>
          </p:nvPr>
        </p:nvSpPr>
        <p:spPr>
          <a:xfrm>
            <a:off x="2989076" y="3065600"/>
            <a:ext cx="24372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b="1">
                <a:latin typeface="Patrick Hand"/>
                <a:ea typeface="Patrick Hand"/>
                <a:cs typeface="Patrick Hand"/>
                <a:sym typeface="Patrick Hand"/>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77" name="Google Shape;1177;p29"/>
          <p:cNvSpPr txBox="1">
            <a:spLocks noGrp="1"/>
          </p:cNvSpPr>
          <p:nvPr>
            <p:ph type="title" idx="7" hasCustomPrompt="1"/>
          </p:nvPr>
        </p:nvSpPr>
        <p:spPr>
          <a:xfrm>
            <a:off x="7925574" y="3065600"/>
            <a:ext cx="24372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b="1">
                <a:latin typeface="Patrick Hand"/>
                <a:ea typeface="Patrick Hand"/>
                <a:cs typeface="Patrick Hand"/>
                <a:sym typeface="Patrick Hand"/>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78" name="Google Shape;1178;p29"/>
          <p:cNvSpPr txBox="1">
            <a:spLocks noGrp="1"/>
          </p:cNvSpPr>
          <p:nvPr>
            <p:ph type="title" idx="8" hasCustomPrompt="1"/>
          </p:nvPr>
        </p:nvSpPr>
        <p:spPr>
          <a:xfrm>
            <a:off x="12861726" y="3065600"/>
            <a:ext cx="24372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b="1">
                <a:latin typeface="Patrick Hand"/>
                <a:ea typeface="Patrick Hand"/>
                <a:cs typeface="Patrick Hand"/>
                <a:sym typeface="Patrick Hand"/>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79" name="Google Shape;1179;p29"/>
          <p:cNvSpPr txBox="1">
            <a:spLocks noGrp="1"/>
          </p:cNvSpPr>
          <p:nvPr>
            <p:ph type="title" idx="9"/>
          </p:nvPr>
        </p:nvSpPr>
        <p:spPr>
          <a:xfrm>
            <a:off x="1456750" y="1614350"/>
            <a:ext cx="15374400" cy="96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700"/>
              <a:buNone/>
              <a:defRPr sz="7200" b="1">
                <a:latin typeface="Patrick Hand"/>
                <a:ea typeface="Patrick Hand"/>
                <a:cs typeface="Patrick Hand"/>
                <a:sym typeface="Patrick Hand"/>
              </a:defRPr>
            </a:lvl1pPr>
            <a:lvl2pPr lvl="1" rtl="0">
              <a:spcBef>
                <a:spcPts val="0"/>
              </a:spcBef>
              <a:spcAft>
                <a:spcPts val="0"/>
              </a:spcAft>
              <a:buSzPts val="3500"/>
              <a:buNone/>
              <a:defRPr>
                <a:latin typeface="Poppins"/>
                <a:ea typeface="Poppins"/>
                <a:cs typeface="Poppins"/>
                <a:sym typeface="Poppins"/>
              </a:defRPr>
            </a:lvl2pPr>
            <a:lvl3pPr lvl="2" rtl="0">
              <a:spcBef>
                <a:spcPts val="0"/>
              </a:spcBef>
              <a:spcAft>
                <a:spcPts val="0"/>
              </a:spcAft>
              <a:buSzPts val="3500"/>
              <a:buNone/>
              <a:defRPr>
                <a:latin typeface="Poppins"/>
                <a:ea typeface="Poppins"/>
                <a:cs typeface="Poppins"/>
                <a:sym typeface="Poppins"/>
              </a:defRPr>
            </a:lvl3pPr>
            <a:lvl4pPr lvl="3" rtl="0">
              <a:spcBef>
                <a:spcPts val="0"/>
              </a:spcBef>
              <a:spcAft>
                <a:spcPts val="0"/>
              </a:spcAft>
              <a:buSzPts val="3500"/>
              <a:buNone/>
              <a:defRPr>
                <a:latin typeface="Poppins"/>
                <a:ea typeface="Poppins"/>
                <a:cs typeface="Poppins"/>
                <a:sym typeface="Poppins"/>
              </a:defRPr>
            </a:lvl4pPr>
            <a:lvl5pPr lvl="4" rtl="0">
              <a:spcBef>
                <a:spcPts val="0"/>
              </a:spcBef>
              <a:spcAft>
                <a:spcPts val="0"/>
              </a:spcAft>
              <a:buSzPts val="3500"/>
              <a:buNone/>
              <a:defRPr>
                <a:latin typeface="Poppins"/>
                <a:ea typeface="Poppins"/>
                <a:cs typeface="Poppins"/>
                <a:sym typeface="Poppins"/>
              </a:defRPr>
            </a:lvl5pPr>
            <a:lvl6pPr lvl="5" rtl="0">
              <a:spcBef>
                <a:spcPts val="0"/>
              </a:spcBef>
              <a:spcAft>
                <a:spcPts val="0"/>
              </a:spcAft>
              <a:buSzPts val="3500"/>
              <a:buNone/>
              <a:defRPr>
                <a:latin typeface="Poppins"/>
                <a:ea typeface="Poppins"/>
                <a:cs typeface="Poppins"/>
                <a:sym typeface="Poppins"/>
              </a:defRPr>
            </a:lvl6pPr>
            <a:lvl7pPr lvl="6" rtl="0">
              <a:spcBef>
                <a:spcPts val="0"/>
              </a:spcBef>
              <a:spcAft>
                <a:spcPts val="0"/>
              </a:spcAft>
              <a:buSzPts val="3500"/>
              <a:buNone/>
              <a:defRPr>
                <a:latin typeface="Poppins"/>
                <a:ea typeface="Poppins"/>
                <a:cs typeface="Poppins"/>
                <a:sym typeface="Poppins"/>
              </a:defRPr>
            </a:lvl7pPr>
            <a:lvl8pPr lvl="7" rtl="0">
              <a:spcBef>
                <a:spcPts val="0"/>
              </a:spcBef>
              <a:spcAft>
                <a:spcPts val="0"/>
              </a:spcAft>
              <a:buSzPts val="3500"/>
              <a:buNone/>
              <a:defRPr>
                <a:latin typeface="Poppins"/>
                <a:ea typeface="Poppins"/>
                <a:cs typeface="Poppins"/>
                <a:sym typeface="Poppins"/>
              </a:defRPr>
            </a:lvl8pPr>
            <a:lvl9pPr lvl="8" rtl="0">
              <a:spcBef>
                <a:spcPts val="0"/>
              </a:spcBef>
              <a:spcAft>
                <a:spcPts val="0"/>
              </a:spcAft>
              <a:buSzPts val="3500"/>
              <a:buNone/>
              <a:defRPr>
                <a:latin typeface="Poppins"/>
                <a:ea typeface="Poppins"/>
                <a:cs typeface="Poppins"/>
                <a:sym typeface="Poppins"/>
              </a:defRPr>
            </a:lvl9pPr>
          </a:lstStyle>
          <a:p>
            <a:endParaRPr/>
          </a:p>
        </p:txBody>
      </p:sp>
      <p:sp>
        <p:nvSpPr>
          <p:cNvPr id="1180" name="Google Shape;1180;p29"/>
          <p:cNvSpPr/>
          <p:nvPr/>
        </p:nvSpPr>
        <p:spPr>
          <a:xfrm rot="10800000" flipH="1">
            <a:off x="16065918" y="1460727"/>
            <a:ext cx="1088012" cy="1869582"/>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1" name="Google Shape;1181;p29"/>
          <p:cNvSpPr/>
          <p:nvPr/>
        </p:nvSpPr>
        <p:spPr>
          <a:xfrm rot="10800000" flipH="1">
            <a:off x="389977" y="882137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82" name="Google Shape;1182;p29"/>
          <p:cNvSpPr/>
          <p:nvPr/>
        </p:nvSpPr>
        <p:spPr>
          <a:xfrm rot="10800000" flipH="1">
            <a:off x="1430216"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035261868"/>
      </p:ext>
    </p:extLst>
  </p:cSld>
  <p:clrMapOvr>
    <a:masterClrMapping/>
  </p:clrMapOvr>
  <p:transition spd="med">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227"/>
        <p:cNvGrpSpPr/>
        <p:nvPr/>
      </p:nvGrpSpPr>
      <p:grpSpPr>
        <a:xfrm>
          <a:off x="0" y="0"/>
          <a:ext cx="0" cy="0"/>
          <a:chOff x="0" y="0"/>
          <a:chExt cx="0" cy="0"/>
        </a:xfrm>
      </p:grpSpPr>
      <p:grpSp>
        <p:nvGrpSpPr>
          <p:cNvPr id="1228" name="Google Shape;1228;p31"/>
          <p:cNvGrpSpPr/>
          <p:nvPr/>
        </p:nvGrpSpPr>
        <p:grpSpPr>
          <a:xfrm>
            <a:off x="21800" y="0"/>
            <a:ext cx="18285600" cy="10287000"/>
            <a:chOff x="10900" y="0"/>
            <a:chExt cx="9142800" cy="5143500"/>
          </a:xfrm>
        </p:grpSpPr>
        <p:cxnSp>
          <p:nvCxnSpPr>
            <p:cNvPr id="1229" name="Google Shape;1229;p31"/>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0" name="Google Shape;1230;p31"/>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1" name="Google Shape;1231;p31"/>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2" name="Google Shape;1232;p31"/>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3" name="Google Shape;1233;p31"/>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4" name="Google Shape;1234;p31"/>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5" name="Google Shape;1235;p31"/>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6" name="Google Shape;1236;p31"/>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7" name="Google Shape;1237;p31"/>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8" name="Google Shape;1238;p31"/>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39" name="Google Shape;1239;p31"/>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0" name="Google Shape;1240;p31"/>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1" name="Google Shape;1241;p31"/>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2" name="Google Shape;1242;p31"/>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3" name="Google Shape;1243;p31"/>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4" name="Google Shape;1244;p31"/>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5" name="Google Shape;1245;p31"/>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6" name="Google Shape;1246;p31"/>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47" name="Google Shape;1247;p31"/>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48" name="Google Shape;1248;p31"/>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49" name="Google Shape;1249;p31"/>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0" name="Google Shape;1250;p31"/>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1" name="Google Shape;1251;p31"/>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2" name="Google Shape;1252;p31"/>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3" name="Google Shape;1253;p31"/>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4" name="Google Shape;1254;p31"/>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5" name="Google Shape;1255;p31"/>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56" name="Google Shape;1256;p31"/>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sp>
        <p:nvSpPr>
          <p:cNvPr id="1257" name="Google Shape;1257;p31"/>
          <p:cNvSpPr/>
          <p:nvPr/>
        </p:nvSpPr>
        <p:spPr>
          <a:xfrm>
            <a:off x="330630" y="5940617"/>
            <a:ext cx="680796" cy="750510"/>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8" name="Google Shape;1258;p31"/>
          <p:cNvSpPr/>
          <p:nvPr/>
        </p:nvSpPr>
        <p:spPr>
          <a:xfrm>
            <a:off x="-88124" y="7143305"/>
            <a:ext cx="1518348" cy="3396102"/>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9" name="Google Shape;1259;p31"/>
          <p:cNvSpPr/>
          <p:nvPr/>
        </p:nvSpPr>
        <p:spPr>
          <a:xfrm rot="4240344">
            <a:off x="1430152" y="-1167001"/>
            <a:ext cx="1496932" cy="3503950"/>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0" name="Google Shape;1260;p31"/>
          <p:cNvSpPr/>
          <p:nvPr/>
        </p:nvSpPr>
        <p:spPr>
          <a:xfrm rot="-2225305">
            <a:off x="17026365" y="7491619"/>
            <a:ext cx="871530" cy="2846146"/>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1" name="Google Shape;1261;p31"/>
          <p:cNvSpPr/>
          <p:nvPr/>
        </p:nvSpPr>
        <p:spPr>
          <a:xfrm>
            <a:off x="16109655" y="-159456"/>
            <a:ext cx="2109670" cy="2862324"/>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2" name="Google Shape;1262;p31"/>
          <p:cNvSpPr/>
          <p:nvPr/>
        </p:nvSpPr>
        <p:spPr>
          <a:xfrm>
            <a:off x="17755533" y="6267604"/>
            <a:ext cx="926098" cy="1572416"/>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3" name="Google Shape;1263;p31"/>
          <p:cNvSpPr/>
          <p:nvPr/>
        </p:nvSpPr>
        <p:spPr>
          <a:xfrm>
            <a:off x="-225517" y="2563204"/>
            <a:ext cx="926098" cy="1572416"/>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4" name="Google Shape;1264;p31"/>
          <p:cNvSpPr/>
          <p:nvPr/>
        </p:nvSpPr>
        <p:spPr>
          <a:xfrm rot="-2225305">
            <a:off x="17026365" y="227869"/>
            <a:ext cx="871530" cy="2846146"/>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5" name="Google Shape;1265;p31"/>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6" name="Google Shape;1266;p31"/>
          <p:cNvSpPr/>
          <p:nvPr/>
        </p:nvSpPr>
        <p:spPr>
          <a:xfrm rot="2114296" flipH="1">
            <a:off x="11596222" y="135241"/>
            <a:ext cx="1087984" cy="1869534"/>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7" name="Google Shape;1267;p31"/>
          <p:cNvSpPr/>
          <p:nvPr/>
        </p:nvSpPr>
        <p:spPr>
          <a:xfrm flipH="1">
            <a:off x="16113727" y="1460726"/>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8" name="Google Shape;1268;p31"/>
          <p:cNvSpPr/>
          <p:nvPr/>
        </p:nvSpPr>
        <p:spPr>
          <a:xfrm flipH="1">
            <a:off x="15763880" y="8713226"/>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9" name="Google Shape;1269;p31"/>
          <p:cNvSpPr/>
          <p:nvPr/>
        </p:nvSpPr>
        <p:spPr>
          <a:xfrm rot="5626181" flipH="1">
            <a:off x="3667517" y="8382748"/>
            <a:ext cx="1088018" cy="1869596"/>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047060651"/>
      </p:ext>
    </p:extLst>
  </p:cSld>
  <p:clrMapOvr>
    <a:masterClrMapping/>
  </p:clrMapOvr>
  <p:transition spd="med">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270"/>
        <p:cNvGrpSpPr/>
        <p:nvPr/>
      </p:nvGrpSpPr>
      <p:grpSpPr>
        <a:xfrm>
          <a:off x="0" y="0"/>
          <a:ext cx="0" cy="0"/>
          <a:chOff x="0" y="0"/>
          <a:chExt cx="0" cy="0"/>
        </a:xfrm>
      </p:grpSpPr>
      <p:grpSp>
        <p:nvGrpSpPr>
          <p:cNvPr id="1271" name="Google Shape;1271;p32"/>
          <p:cNvGrpSpPr/>
          <p:nvPr/>
        </p:nvGrpSpPr>
        <p:grpSpPr>
          <a:xfrm rot="10800000">
            <a:off x="64636" y="-22554"/>
            <a:ext cx="18285600" cy="10287000"/>
            <a:chOff x="10900" y="0"/>
            <a:chExt cx="9142800" cy="5143500"/>
          </a:xfrm>
        </p:grpSpPr>
        <p:cxnSp>
          <p:nvCxnSpPr>
            <p:cNvPr id="1272" name="Google Shape;1272;p32"/>
            <p:cNvCxnSpPr/>
            <p:nvPr/>
          </p:nvCxnSpPr>
          <p:spPr>
            <a:xfrm>
              <a:off x="45767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3" name="Google Shape;1273;p32"/>
            <p:cNvCxnSpPr/>
            <p:nvPr/>
          </p:nvCxnSpPr>
          <p:spPr>
            <a:xfrm>
              <a:off x="578761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4" name="Google Shape;1274;p32"/>
            <p:cNvCxnSpPr/>
            <p:nvPr/>
          </p:nvCxnSpPr>
          <p:spPr>
            <a:xfrm>
              <a:off x="627215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5" name="Google Shape;1275;p32"/>
            <p:cNvCxnSpPr/>
            <p:nvPr/>
          </p:nvCxnSpPr>
          <p:spPr>
            <a:xfrm>
              <a:off x="675669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6" name="Google Shape;1276;p32"/>
            <p:cNvCxnSpPr/>
            <p:nvPr/>
          </p:nvCxnSpPr>
          <p:spPr>
            <a:xfrm>
              <a:off x="724123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7" name="Google Shape;1277;p32"/>
            <p:cNvCxnSpPr/>
            <p:nvPr/>
          </p:nvCxnSpPr>
          <p:spPr>
            <a:xfrm>
              <a:off x="7725771"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8" name="Google Shape;1278;p32"/>
            <p:cNvCxnSpPr/>
            <p:nvPr/>
          </p:nvCxnSpPr>
          <p:spPr>
            <a:xfrm>
              <a:off x="821031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79" name="Google Shape;1279;p32"/>
            <p:cNvCxnSpPr/>
            <p:nvPr/>
          </p:nvCxnSpPr>
          <p:spPr>
            <a:xfrm>
              <a:off x="8694850"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0" name="Google Shape;1280;p32"/>
            <p:cNvCxnSpPr/>
            <p:nvPr/>
          </p:nvCxnSpPr>
          <p:spPr>
            <a:xfrm>
              <a:off x="942215"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1" name="Google Shape;1281;p32"/>
            <p:cNvCxnSpPr/>
            <p:nvPr/>
          </p:nvCxnSpPr>
          <p:spPr>
            <a:xfrm>
              <a:off x="142675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2" name="Google Shape;1282;p32"/>
            <p:cNvCxnSpPr/>
            <p:nvPr/>
          </p:nvCxnSpPr>
          <p:spPr>
            <a:xfrm>
              <a:off x="191129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3" name="Google Shape;1283;p32"/>
            <p:cNvCxnSpPr/>
            <p:nvPr/>
          </p:nvCxnSpPr>
          <p:spPr>
            <a:xfrm>
              <a:off x="239583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4" name="Google Shape;1284;p32"/>
            <p:cNvCxnSpPr/>
            <p:nvPr/>
          </p:nvCxnSpPr>
          <p:spPr>
            <a:xfrm>
              <a:off x="2880374"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5" name="Google Shape;1285;p32"/>
            <p:cNvCxnSpPr/>
            <p:nvPr/>
          </p:nvCxnSpPr>
          <p:spPr>
            <a:xfrm>
              <a:off x="336491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6" name="Google Shape;1286;p32"/>
            <p:cNvCxnSpPr/>
            <p:nvPr/>
          </p:nvCxnSpPr>
          <p:spPr>
            <a:xfrm>
              <a:off x="384945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7" name="Google Shape;1287;p32"/>
            <p:cNvCxnSpPr/>
            <p:nvPr/>
          </p:nvCxnSpPr>
          <p:spPr>
            <a:xfrm>
              <a:off x="4333993"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8" name="Google Shape;1288;p32"/>
            <p:cNvCxnSpPr/>
            <p:nvPr/>
          </p:nvCxnSpPr>
          <p:spPr>
            <a:xfrm>
              <a:off x="481853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89" name="Google Shape;1289;p32"/>
            <p:cNvCxnSpPr/>
            <p:nvPr/>
          </p:nvCxnSpPr>
          <p:spPr>
            <a:xfrm>
              <a:off x="5303072" y="0"/>
              <a:ext cx="0" cy="5143500"/>
            </a:xfrm>
            <a:prstGeom prst="straightConnector1">
              <a:avLst/>
            </a:prstGeom>
            <a:noFill/>
            <a:ln w="28575" cap="flat" cmpd="sng">
              <a:solidFill>
                <a:srgbClr val="9FABFF"/>
              </a:solidFill>
              <a:prstDash val="solid"/>
              <a:round/>
              <a:headEnd type="none" w="med" len="med"/>
              <a:tailEnd type="none" w="med" len="med"/>
            </a:ln>
          </p:spPr>
        </p:cxnSp>
        <p:cxnSp>
          <p:nvCxnSpPr>
            <p:cNvPr id="1290" name="Google Shape;1290;p32"/>
            <p:cNvCxnSpPr/>
            <p:nvPr/>
          </p:nvCxnSpPr>
          <p:spPr>
            <a:xfrm>
              <a:off x="10900" y="4685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1" name="Google Shape;1291;p32"/>
            <p:cNvCxnSpPr/>
            <p:nvPr/>
          </p:nvCxnSpPr>
          <p:spPr>
            <a:xfrm>
              <a:off x="10900" y="46965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2" name="Google Shape;1292;p32"/>
            <p:cNvCxnSpPr/>
            <p:nvPr/>
          </p:nvCxnSpPr>
          <p:spPr>
            <a:xfrm>
              <a:off x="10900" y="9383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3" name="Google Shape;1293;p32"/>
            <p:cNvCxnSpPr/>
            <p:nvPr/>
          </p:nvCxnSpPr>
          <p:spPr>
            <a:xfrm>
              <a:off x="10900" y="14081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4" name="Google Shape;1294;p32"/>
            <p:cNvCxnSpPr/>
            <p:nvPr/>
          </p:nvCxnSpPr>
          <p:spPr>
            <a:xfrm>
              <a:off x="10900" y="18779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5" name="Google Shape;1295;p32"/>
            <p:cNvCxnSpPr/>
            <p:nvPr/>
          </p:nvCxnSpPr>
          <p:spPr>
            <a:xfrm>
              <a:off x="10900" y="234767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6" name="Google Shape;1296;p32"/>
            <p:cNvCxnSpPr/>
            <p:nvPr/>
          </p:nvCxnSpPr>
          <p:spPr>
            <a:xfrm>
              <a:off x="10900" y="281745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7" name="Google Shape;1297;p32"/>
            <p:cNvCxnSpPr/>
            <p:nvPr/>
          </p:nvCxnSpPr>
          <p:spPr>
            <a:xfrm>
              <a:off x="10900" y="3287225"/>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8" name="Google Shape;1298;p32"/>
            <p:cNvCxnSpPr/>
            <p:nvPr/>
          </p:nvCxnSpPr>
          <p:spPr>
            <a:xfrm>
              <a:off x="10900" y="3757000"/>
              <a:ext cx="9142800" cy="0"/>
            </a:xfrm>
            <a:prstGeom prst="straightConnector1">
              <a:avLst/>
            </a:prstGeom>
            <a:noFill/>
            <a:ln w="28575" cap="flat" cmpd="sng">
              <a:solidFill>
                <a:srgbClr val="9FABFF"/>
              </a:solidFill>
              <a:prstDash val="solid"/>
              <a:round/>
              <a:headEnd type="none" w="med" len="med"/>
              <a:tailEnd type="none" w="med" len="med"/>
            </a:ln>
          </p:spPr>
        </p:cxnSp>
        <p:cxnSp>
          <p:nvCxnSpPr>
            <p:cNvPr id="1299" name="Google Shape;1299;p32"/>
            <p:cNvCxnSpPr/>
            <p:nvPr/>
          </p:nvCxnSpPr>
          <p:spPr>
            <a:xfrm>
              <a:off x="10900" y="4226775"/>
              <a:ext cx="9142800" cy="0"/>
            </a:xfrm>
            <a:prstGeom prst="straightConnector1">
              <a:avLst/>
            </a:prstGeom>
            <a:noFill/>
            <a:ln w="28575" cap="flat" cmpd="sng">
              <a:solidFill>
                <a:srgbClr val="9FABFF"/>
              </a:solidFill>
              <a:prstDash val="solid"/>
              <a:round/>
              <a:headEnd type="none" w="med" len="med"/>
              <a:tailEnd type="none" w="med" len="med"/>
            </a:ln>
          </p:spPr>
        </p:cxnSp>
      </p:grpSp>
      <p:sp>
        <p:nvSpPr>
          <p:cNvPr id="1300" name="Google Shape;1300;p32"/>
          <p:cNvSpPr/>
          <p:nvPr/>
        </p:nvSpPr>
        <p:spPr>
          <a:xfrm rot="10800000">
            <a:off x="17360610" y="3573319"/>
            <a:ext cx="680796" cy="750510"/>
          </a:xfrm>
          <a:custGeom>
            <a:avLst/>
            <a:gdLst/>
            <a:ahLst/>
            <a:cxnLst/>
            <a:rect l="l" t="t" r="r" b="b"/>
            <a:pathLst>
              <a:path w="11748" h="12951" extrusionOk="0">
                <a:moveTo>
                  <a:pt x="2065" y="1"/>
                </a:moveTo>
                <a:cubicBezTo>
                  <a:pt x="1319" y="1"/>
                  <a:pt x="488" y="136"/>
                  <a:pt x="417" y="513"/>
                </a:cubicBezTo>
                <a:cubicBezTo>
                  <a:pt x="160" y="1879"/>
                  <a:pt x="0" y="3428"/>
                  <a:pt x="608" y="4730"/>
                </a:cubicBezTo>
                <a:cubicBezTo>
                  <a:pt x="1026" y="5631"/>
                  <a:pt x="1766" y="6254"/>
                  <a:pt x="2646" y="6678"/>
                </a:cubicBezTo>
                <a:cubicBezTo>
                  <a:pt x="3565" y="7119"/>
                  <a:pt x="4547" y="7373"/>
                  <a:pt x="5510" y="7692"/>
                </a:cubicBezTo>
                <a:cubicBezTo>
                  <a:pt x="6416" y="7993"/>
                  <a:pt x="7175" y="8275"/>
                  <a:pt x="7867" y="8994"/>
                </a:cubicBezTo>
                <a:cubicBezTo>
                  <a:pt x="8808" y="9972"/>
                  <a:pt x="8907" y="11419"/>
                  <a:pt x="8798" y="12704"/>
                </a:cubicBezTo>
                <a:cubicBezTo>
                  <a:pt x="8780" y="12905"/>
                  <a:pt x="9222" y="12951"/>
                  <a:pt x="9626" y="12951"/>
                </a:cubicBezTo>
                <a:cubicBezTo>
                  <a:pt x="9914" y="12951"/>
                  <a:pt x="10184" y="12928"/>
                  <a:pt x="10255" y="12921"/>
                </a:cubicBezTo>
                <a:cubicBezTo>
                  <a:pt x="10520" y="12894"/>
                  <a:pt x="11608" y="12825"/>
                  <a:pt x="11642" y="12424"/>
                </a:cubicBezTo>
                <a:cubicBezTo>
                  <a:pt x="11747" y="11189"/>
                  <a:pt x="11640" y="9918"/>
                  <a:pt x="10888" y="8889"/>
                </a:cubicBezTo>
                <a:cubicBezTo>
                  <a:pt x="10305" y="8095"/>
                  <a:pt x="9408" y="7638"/>
                  <a:pt x="8507" y="7294"/>
                </a:cubicBezTo>
                <a:cubicBezTo>
                  <a:pt x="6779" y="6638"/>
                  <a:pt x="4651" y="6461"/>
                  <a:pt x="3622" y="4774"/>
                </a:cubicBezTo>
                <a:cubicBezTo>
                  <a:pt x="2807" y="3438"/>
                  <a:pt x="2986" y="1695"/>
                  <a:pt x="3261" y="233"/>
                </a:cubicBezTo>
                <a:cubicBezTo>
                  <a:pt x="3286" y="101"/>
                  <a:pt x="2707" y="1"/>
                  <a:pt x="2065"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1" name="Google Shape;1301;p32"/>
          <p:cNvSpPr/>
          <p:nvPr/>
        </p:nvSpPr>
        <p:spPr>
          <a:xfrm rot="10800000">
            <a:off x="16941812" y="-274959"/>
            <a:ext cx="1518348" cy="3396102"/>
          </a:xfrm>
          <a:custGeom>
            <a:avLst/>
            <a:gdLst/>
            <a:ahLst/>
            <a:cxnLst/>
            <a:rect l="l" t="t" r="r" b="b"/>
            <a:pathLst>
              <a:path w="26201" h="58604" extrusionOk="0">
                <a:moveTo>
                  <a:pt x="5742" y="22424"/>
                </a:moveTo>
                <a:cubicBezTo>
                  <a:pt x="5704" y="22426"/>
                  <a:pt x="5689" y="22426"/>
                  <a:pt x="5687" y="22426"/>
                </a:cubicBezTo>
                <a:cubicBezTo>
                  <a:pt x="5683" y="22426"/>
                  <a:pt x="5717" y="22425"/>
                  <a:pt x="5742" y="22424"/>
                </a:cubicBezTo>
                <a:close/>
                <a:moveTo>
                  <a:pt x="15230" y="22608"/>
                </a:moveTo>
                <a:lnTo>
                  <a:pt x="15230" y="22608"/>
                </a:lnTo>
                <a:cubicBezTo>
                  <a:pt x="15231" y="22608"/>
                  <a:pt x="15232" y="22608"/>
                  <a:pt x="15233" y="22608"/>
                </a:cubicBezTo>
                <a:lnTo>
                  <a:pt x="15233" y="22608"/>
                </a:lnTo>
                <a:cubicBezTo>
                  <a:pt x="15231" y="22608"/>
                  <a:pt x="15230" y="22608"/>
                  <a:pt x="15230" y="22608"/>
                </a:cubicBezTo>
                <a:close/>
                <a:moveTo>
                  <a:pt x="15790" y="22813"/>
                </a:moveTo>
                <a:lnTo>
                  <a:pt x="15790" y="22813"/>
                </a:lnTo>
                <a:cubicBezTo>
                  <a:pt x="15802" y="22823"/>
                  <a:pt x="15812" y="22831"/>
                  <a:pt x="15820" y="22837"/>
                </a:cubicBezTo>
                <a:lnTo>
                  <a:pt x="15820" y="22837"/>
                </a:lnTo>
                <a:cubicBezTo>
                  <a:pt x="15810" y="22829"/>
                  <a:pt x="15800" y="22822"/>
                  <a:pt x="15791" y="22813"/>
                </a:cubicBezTo>
                <a:lnTo>
                  <a:pt x="15791" y="22813"/>
                </a:lnTo>
                <a:cubicBezTo>
                  <a:pt x="15791" y="22813"/>
                  <a:pt x="15791" y="22813"/>
                  <a:pt x="15790" y="22813"/>
                </a:cubicBezTo>
                <a:close/>
                <a:moveTo>
                  <a:pt x="15987" y="22959"/>
                </a:moveTo>
                <a:cubicBezTo>
                  <a:pt x="16003" y="22971"/>
                  <a:pt x="16020" y="22982"/>
                  <a:pt x="16035" y="22994"/>
                </a:cubicBezTo>
                <a:cubicBezTo>
                  <a:pt x="16016" y="22980"/>
                  <a:pt x="16000" y="22968"/>
                  <a:pt x="15987" y="22959"/>
                </a:cubicBezTo>
                <a:close/>
                <a:moveTo>
                  <a:pt x="16201" y="23148"/>
                </a:moveTo>
                <a:cubicBezTo>
                  <a:pt x="16275" y="23214"/>
                  <a:pt x="16300" y="23237"/>
                  <a:pt x="16300" y="23237"/>
                </a:cubicBezTo>
                <a:cubicBezTo>
                  <a:pt x="16300" y="23237"/>
                  <a:pt x="16243" y="23186"/>
                  <a:pt x="16201" y="23148"/>
                </a:cubicBezTo>
                <a:close/>
                <a:moveTo>
                  <a:pt x="16412" y="25138"/>
                </a:moveTo>
                <a:lnTo>
                  <a:pt x="16412" y="25138"/>
                </a:lnTo>
                <a:cubicBezTo>
                  <a:pt x="16412" y="25139"/>
                  <a:pt x="16411" y="25140"/>
                  <a:pt x="16411" y="25141"/>
                </a:cubicBezTo>
                <a:lnTo>
                  <a:pt x="16411" y="25141"/>
                </a:lnTo>
                <a:cubicBezTo>
                  <a:pt x="16411" y="25140"/>
                  <a:pt x="16412" y="25139"/>
                  <a:pt x="16412" y="25138"/>
                </a:cubicBezTo>
                <a:close/>
                <a:moveTo>
                  <a:pt x="19352" y="36701"/>
                </a:moveTo>
                <a:cubicBezTo>
                  <a:pt x="19353" y="36701"/>
                  <a:pt x="19353" y="36701"/>
                  <a:pt x="19354" y="36701"/>
                </a:cubicBezTo>
                <a:lnTo>
                  <a:pt x="19354" y="36701"/>
                </a:lnTo>
                <a:cubicBezTo>
                  <a:pt x="19354" y="36705"/>
                  <a:pt x="19353" y="36710"/>
                  <a:pt x="19353" y="36714"/>
                </a:cubicBezTo>
                <a:lnTo>
                  <a:pt x="19353" y="36714"/>
                </a:lnTo>
                <a:cubicBezTo>
                  <a:pt x="19353" y="36709"/>
                  <a:pt x="19353" y="36705"/>
                  <a:pt x="19352" y="36701"/>
                </a:cubicBezTo>
                <a:close/>
                <a:moveTo>
                  <a:pt x="17957" y="36354"/>
                </a:moveTo>
                <a:cubicBezTo>
                  <a:pt x="18149" y="36354"/>
                  <a:pt x="18350" y="36377"/>
                  <a:pt x="18618" y="36421"/>
                </a:cubicBezTo>
                <a:cubicBezTo>
                  <a:pt x="18581" y="36415"/>
                  <a:pt x="18561" y="36413"/>
                  <a:pt x="18556" y="36413"/>
                </a:cubicBezTo>
                <a:cubicBezTo>
                  <a:pt x="18528" y="36413"/>
                  <a:pt x="18808" y="36472"/>
                  <a:pt x="18866" y="36490"/>
                </a:cubicBezTo>
                <a:cubicBezTo>
                  <a:pt x="18922" y="36508"/>
                  <a:pt x="18978" y="36530"/>
                  <a:pt x="19034" y="36546"/>
                </a:cubicBezTo>
                <a:cubicBezTo>
                  <a:pt x="19046" y="36549"/>
                  <a:pt x="19057" y="36552"/>
                  <a:pt x="19067" y="36555"/>
                </a:cubicBezTo>
                <a:lnTo>
                  <a:pt x="19067" y="36555"/>
                </a:lnTo>
                <a:cubicBezTo>
                  <a:pt x="19075" y="36559"/>
                  <a:pt x="19085" y="36564"/>
                  <a:pt x="19096" y="36570"/>
                </a:cubicBezTo>
                <a:cubicBezTo>
                  <a:pt x="19181" y="36613"/>
                  <a:pt x="19265" y="36655"/>
                  <a:pt x="19348" y="36698"/>
                </a:cubicBezTo>
                <a:lnTo>
                  <a:pt x="19348" y="36698"/>
                </a:lnTo>
                <a:cubicBezTo>
                  <a:pt x="19350" y="36708"/>
                  <a:pt x="19351" y="36718"/>
                  <a:pt x="19353" y="36728"/>
                </a:cubicBezTo>
                <a:lnTo>
                  <a:pt x="19353" y="36728"/>
                </a:lnTo>
                <a:cubicBezTo>
                  <a:pt x="19352" y="36754"/>
                  <a:pt x="19348" y="36785"/>
                  <a:pt x="19340" y="36816"/>
                </a:cubicBezTo>
                <a:cubicBezTo>
                  <a:pt x="19323" y="36888"/>
                  <a:pt x="19299" y="36960"/>
                  <a:pt x="19280" y="37032"/>
                </a:cubicBezTo>
                <a:cubicBezTo>
                  <a:pt x="19276" y="37048"/>
                  <a:pt x="19273" y="37061"/>
                  <a:pt x="19271" y="37070"/>
                </a:cubicBezTo>
                <a:lnTo>
                  <a:pt x="19271" y="37070"/>
                </a:lnTo>
                <a:cubicBezTo>
                  <a:pt x="19264" y="37079"/>
                  <a:pt x="19254" y="37092"/>
                  <a:pt x="19241" y="37111"/>
                </a:cubicBezTo>
                <a:cubicBezTo>
                  <a:pt x="19142" y="37257"/>
                  <a:pt x="19054" y="37402"/>
                  <a:pt x="18938" y="37535"/>
                </a:cubicBezTo>
                <a:cubicBezTo>
                  <a:pt x="18876" y="37607"/>
                  <a:pt x="18808" y="37674"/>
                  <a:pt x="18743" y="37742"/>
                </a:cubicBezTo>
                <a:cubicBezTo>
                  <a:pt x="18708" y="37778"/>
                  <a:pt x="18671" y="37810"/>
                  <a:pt x="18634" y="37843"/>
                </a:cubicBezTo>
                <a:cubicBezTo>
                  <a:pt x="18631" y="37846"/>
                  <a:pt x="18628" y="37849"/>
                  <a:pt x="18625" y="37852"/>
                </a:cubicBezTo>
                <a:lnTo>
                  <a:pt x="18625" y="37852"/>
                </a:lnTo>
                <a:cubicBezTo>
                  <a:pt x="18623" y="37853"/>
                  <a:pt x="18622" y="37854"/>
                  <a:pt x="18620" y="37856"/>
                </a:cubicBezTo>
                <a:cubicBezTo>
                  <a:pt x="18451" y="37993"/>
                  <a:pt x="18273" y="38123"/>
                  <a:pt x="18091" y="38243"/>
                </a:cubicBezTo>
                <a:cubicBezTo>
                  <a:pt x="17679" y="38506"/>
                  <a:pt x="17243" y="38733"/>
                  <a:pt x="16791" y="38921"/>
                </a:cubicBezTo>
                <a:cubicBezTo>
                  <a:pt x="16233" y="39158"/>
                  <a:pt x="15938" y="39255"/>
                  <a:pt x="15351" y="39401"/>
                </a:cubicBezTo>
                <a:cubicBezTo>
                  <a:pt x="14819" y="39535"/>
                  <a:pt x="14276" y="39629"/>
                  <a:pt x="13730" y="39680"/>
                </a:cubicBezTo>
                <a:cubicBezTo>
                  <a:pt x="13608" y="39691"/>
                  <a:pt x="13487" y="39701"/>
                  <a:pt x="13364" y="39707"/>
                </a:cubicBezTo>
                <a:cubicBezTo>
                  <a:pt x="13348" y="39708"/>
                  <a:pt x="13332" y="39709"/>
                  <a:pt x="13315" y="39710"/>
                </a:cubicBezTo>
                <a:lnTo>
                  <a:pt x="13315" y="39710"/>
                </a:lnTo>
                <a:cubicBezTo>
                  <a:pt x="13600" y="39178"/>
                  <a:pt x="13950" y="38677"/>
                  <a:pt x="14359" y="38222"/>
                </a:cubicBezTo>
                <a:cubicBezTo>
                  <a:pt x="15102" y="37394"/>
                  <a:pt x="16144" y="36693"/>
                  <a:pt x="17152" y="36466"/>
                </a:cubicBezTo>
                <a:cubicBezTo>
                  <a:pt x="17487" y="36390"/>
                  <a:pt x="17715" y="36354"/>
                  <a:pt x="17957" y="36354"/>
                </a:cubicBezTo>
                <a:close/>
                <a:moveTo>
                  <a:pt x="9409" y="1"/>
                </a:moveTo>
                <a:cubicBezTo>
                  <a:pt x="9281" y="1"/>
                  <a:pt x="9160" y="30"/>
                  <a:pt x="9057" y="97"/>
                </a:cubicBezTo>
                <a:lnTo>
                  <a:pt x="9057" y="94"/>
                </a:lnTo>
                <a:cubicBezTo>
                  <a:pt x="7445" y="1132"/>
                  <a:pt x="6145" y="2683"/>
                  <a:pt x="5023" y="4215"/>
                </a:cubicBezTo>
                <a:cubicBezTo>
                  <a:pt x="3600" y="6163"/>
                  <a:pt x="2415" y="8275"/>
                  <a:pt x="1491" y="10505"/>
                </a:cubicBezTo>
                <a:cubicBezTo>
                  <a:pt x="633" y="12581"/>
                  <a:pt x="1" y="14816"/>
                  <a:pt x="69" y="17082"/>
                </a:cubicBezTo>
                <a:cubicBezTo>
                  <a:pt x="98" y="18048"/>
                  <a:pt x="288" y="19039"/>
                  <a:pt x="702" y="19917"/>
                </a:cubicBezTo>
                <a:cubicBezTo>
                  <a:pt x="1183" y="20938"/>
                  <a:pt x="1863" y="22077"/>
                  <a:pt x="2838" y="22906"/>
                </a:cubicBezTo>
                <a:cubicBezTo>
                  <a:pt x="3949" y="23851"/>
                  <a:pt x="5280" y="24228"/>
                  <a:pt x="6653" y="24228"/>
                </a:cubicBezTo>
                <a:cubicBezTo>
                  <a:pt x="7272" y="24228"/>
                  <a:pt x="7899" y="24151"/>
                  <a:pt x="8519" y="24017"/>
                </a:cubicBezTo>
                <a:cubicBezTo>
                  <a:pt x="10343" y="23619"/>
                  <a:pt x="12084" y="22830"/>
                  <a:pt x="13946" y="22600"/>
                </a:cubicBezTo>
                <a:cubicBezTo>
                  <a:pt x="14224" y="22565"/>
                  <a:pt x="14376" y="22546"/>
                  <a:pt x="14541" y="22546"/>
                </a:cubicBezTo>
                <a:cubicBezTo>
                  <a:pt x="14671" y="22546"/>
                  <a:pt x="14809" y="22558"/>
                  <a:pt x="15025" y="22582"/>
                </a:cubicBezTo>
                <a:cubicBezTo>
                  <a:pt x="15105" y="22592"/>
                  <a:pt x="15184" y="22604"/>
                  <a:pt x="15263" y="22616"/>
                </a:cubicBezTo>
                <a:lnTo>
                  <a:pt x="15263" y="22616"/>
                </a:lnTo>
                <a:cubicBezTo>
                  <a:pt x="15303" y="22626"/>
                  <a:pt x="15343" y="22635"/>
                  <a:pt x="15382" y="22647"/>
                </a:cubicBezTo>
                <a:cubicBezTo>
                  <a:pt x="15457" y="22671"/>
                  <a:pt x="15533" y="22698"/>
                  <a:pt x="15609" y="22723"/>
                </a:cubicBezTo>
                <a:lnTo>
                  <a:pt x="15609" y="22723"/>
                </a:lnTo>
                <a:cubicBezTo>
                  <a:pt x="15659" y="22749"/>
                  <a:pt x="15712" y="22774"/>
                  <a:pt x="15764" y="22799"/>
                </a:cubicBezTo>
                <a:cubicBezTo>
                  <a:pt x="15773" y="22804"/>
                  <a:pt x="15782" y="22809"/>
                  <a:pt x="15790" y="22813"/>
                </a:cubicBezTo>
                <a:lnTo>
                  <a:pt x="15790" y="22813"/>
                </a:lnTo>
                <a:cubicBezTo>
                  <a:pt x="15786" y="22810"/>
                  <a:pt x="15782" y="22806"/>
                  <a:pt x="15778" y="22803"/>
                </a:cubicBezTo>
                <a:lnTo>
                  <a:pt x="15778" y="22803"/>
                </a:lnTo>
                <a:cubicBezTo>
                  <a:pt x="15782" y="22806"/>
                  <a:pt x="15786" y="22810"/>
                  <a:pt x="15791" y="22813"/>
                </a:cubicBezTo>
                <a:lnTo>
                  <a:pt x="15791" y="22813"/>
                </a:lnTo>
                <a:cubicBezTo>
                  <a:pt x="15850" y="22846"/>
                  <a:pt x="15877" y="22870"/>
                  <a:pt x="15871" y="22870"/>
                </a:cubicBezTo>
                <a:cubicBezTo>
                  <a:pt x="15867" y="22870"/>
                  <a:pt x="15850" y="22860"/>
                  <a:pt x="15820" y="22837"/>
                </a:cubicBezTo>
                <a:lnTo>
                  <a:pt x="15820" y="22837"/>
                </a:lnTo>
                <a:cubicBezTo>
                  <a:pt x="15863" y="22870"/>
                  <a:pt x="15908" y="22902"/>
                  <a:pt x="15952" y="22933"/>
                </a:cubicBezTo>
                <a:lnTo>
                  <a:pt x="15952" y="22933"/>
                </a:lnTo>
                <a:cubicBezTo>
                  <a:pt x="15943" y="22928"/>
                  <a:pt x="15939" y="22925"/>
                  <a:pt x="15938" y="22925"/>
                </a:cubicBezTo>
                <a:cubicBezTo>
                  <a:pt x="15932" y="22925"/>
                  <a:pt x="16115" y="23070"/>
                  <a:pt x="16171" y="23120"/>
                </a:cubicBezTo>
                <a:cubicBezTo>
                  <a:pt x="16179" y="23127"/>
                  <a:pt x="16186" y="23134"/>
                  <a:pt x="16193" y="23140"/>
                </a:cubicBezTo>
                <a:lnTo>
                  <a:pt x="16193" y="23140"/>
                </a:lnTo>
                <a:cubicBezTo>
                  <a:pt x="16230" y="23176"/>
                  <a:pt x="16269" y="23210"/>
                  <a:pt x="16305" y="23247"/>
                </a:cubicBezTo>
                <a:cubicBezTo>
                  <a:pt x="16361" y="23306"/>
                  <a:pt x="16413" y="23376"/>
                  <a:pt x="16472" y="23428"/>
                </a:cubicBezTo>
                <a:lnTo>
                  <a:pt x="16472" y="23428"/>
                </a:lnTo>
                <a:cubicBezTo>
                  <a:pt x="16392" y="23356"/>
                  <a:pt x="16363" y="23330"/>
                  <a:pt x="16362" y="23330"/>
                </a:cubicBezTo>
                <a:lnTo>
                  <a:pt x="16362" y="23330"/>
                </a:lnTo>
                <a:cubicBezTo>
                  <a:pt x="16361" y="23330"/>
                  <a:pt x="16447" y="23411"/>
                  <a:pt x="16489" y="23467"/>
                </a:cubicBezTo>
                <a:cubicBezTo>
                  <a:pt x="16498" y="23480"/>
                  <a:pt x="16506" y="23493"/>
                  <a:pt x="16514" y="23507"/>
                </a:cubicBezTo>
                <a:lnTo>
                  <a:pt x="16514" y="23507"/>
                </a:lnTo>
                <a:cubicBezTo>
                  <a:pt x="16539" y="23572"/>
                  <a:pt x="16567" y="23639"/>
                  <a:pt x="16597" y="23700"/>
                </a:cubicBezTo>
                <a:cubicBezTo>
                  <a:pt x="16601" y="23708"/>
                  <a:pt x="16605" y="23715"/>
                  <a:pt x="16608" y="23721"/>
                </a:cubicBezTo>
                <a:lnTo>
                  <a:pt x="16608" y="23721"/>
                </a:lnTo>
                <a:cubicBezTo>
                  <a:pt x="16608" y="23723"/>
                  <a:pt x="16608" y="23724"/>
                  <a:pt x="16609" y="23726"/>
                </a:cubicBezTo>
                <a:cubicBezTo>
                  <a:pt x="16621" y="23802"/>
                  <a:pt x="16639" y="23878"/>
                  <a:pt x="16647" y="23956"/>
                </a:cubicBezTo>
                <a:cubicBezTo>
                  <a:pt x="16653" y="24025"/>
                  <a:pt x="16655" y="24092"/>
                  <a:pt x="16658" y="24160"/>
                </a:cubicBezTo>
                <a:cubicBezTo>
                  <a:pt x="16658" y="24162"/>
                  <a:pt x="16658" y="24163"/>
                  <a:pt x="16658" y="24164"/>
                </a:cubicBezTo>
                <a:lnTo>
                  <a:pt x="16658" y="24164"/>
                </a:lnTo>
                <a:cubicBezTo>
                  <a:pt x="16656" y="24191"/>
                  <a:pt x="16654" y="24219"/>
                  <a:pt x="16650" y="24245"/>
                </a:cubicBezTo>
                <a:cubicBezTo>
                  <a:pt x="16609" y="24560"/>
                  <a:pt x="16524" y="24868"/>
                  <a:pt x="16401" y="25160"/>
                </a:cubicBezTo>
                <a:cubicBezTo>
                  <a:pt x="16400" y="25163"/>
                  <a:pt x="16398" y="25166"/>
                  <a:pt x="16397" y="25169"/>
                </a:cubicBezTo>
                <a:lnTo>
                  <a:pt x="16397" y="25169"/>
                </a:lnTo>
                <a:cubicBezTo>
                  <a:pt x="16382" y="25201"/>
                  <a:pt x="16367" y="25233"/>
                  <a:pt x="16351" y="25264"/>
                </a:cubicBezTo>
                <a:cubicBezTo>
                  <a:pt x="16313" y="25339"/>
                  <a:pt x="16275" y="25413"/>
                  <a:pt x="16235" y="25486"/>
                </a:cubicBezTo>
                <a:cubicBezTo>
                  <a:pt x="16137" y="25664"/>
                  <a:pt x="16032" y="25835"/>
                  <a:pt x="15920" y="26001"/>
                </a:cubicBezTo>
                <a:cubicBezTo>
                  <a:pt x="15690" y="26344"/>
                  <a:pt x="15442" y="26673"/>
                  <a:pt x="15177" y="26991"/>
                </a:cubicBezTo>
                <a:cubicBezTo>
                  <a:pt x="13966" y="28456"/>
                  <a:pt x="12552" y="29742"/>
                  <a:pt x="11243" y="31118"/>
                </a:cubicBezTo>
                <a:cubicBezTo>
                  <a:pt x="10048" y="32372"/>
                  <a:pt x="8782" y="33752"/>
                  <a:pt x="8226" y="35431"/>
                </a:cubicBezTo>
                <a:cubicBezTo>
                  <a:pt x="7701" y="37022"/>
                  <a:pt x="8263" y="38848"/>
                  <a:pt x="9484" y="39968"/>
                </a:cubicBezTo>
                <a:cubicBezTo>
                  <a:pt x="9800" y="40258"/>
                  <a:pt x="10141" y="40502"/>
                  <a:pt x="10499" y="40704"/>
                </a:cubicBezTo>
                <a:lnTo>
                  <a:pt x="10499" y="40704"/>
                </a:lnTo>
                <a:cubicBezTo>
                  <a:pt x="10290" y="41706"/>
                  <a:pt x="10257" y="42744"/>
                  <a:pt x="10420" y="43759"/>
                </a:cubicBezTo>
                <a:cubicBezTo>
                  <a:pt x="10829" y="46302"/>
                  <a:pt x="12410" y="48773"/>
                  <a:pt x="14509" y="50262"/>
                </a:cubicBezTo>
                <a:cubicBezTo>
                  <a:pt x="16198" y="51460"/>
                  <a:pt x="18182" y="51989"/>
                  <a:pt x="20141" y="52561"/>
                </a:cubicBezTo>
                <a:cubicBezTo>
                  <a:pt x="20575" y="52687"/>
                  <a:pt x="21010" y="52820"/>
                  <a:pt x="21436" y="52973"/>
                </a:cubicBezTo>
                <a:cubicBezTo>
                  <a:pt x="21532" y="53007"/>
                  <a:pt x="21628" y="53042"/>
                  <a:pt x="21724" y="53079"/>
                </a:cubicBezTo>
                <a:cubicBezTo>
                  <a:pt x="21774" y="53099"/>
                  <a:pt x="21853" y="53132"/>
                  <a:pt x="21887" y="53146"/>
                </a:cubicBezTo>
                <a:lnTo>
                  <a:pt x="21887" y="53146"/>
                </a:lnTo>
                <a:cubicBezTo>
                  <a:pt x="22068" y="53227"/>
                  <a:pt x="22249" y="53310"/>
                  <a:pt x="22424" y="53403"/>
                </a:cubicBezTo>
                <a:cubicBezTo>
                  <a:pt x="22510" y="53448"/>
                  <a:pt x="22593" y="53496"/>
                  <a:pt x="22676" y="53544"/>
                </a:cubicBezTo>
                <a:cubicBezTo>
                  <a:pt x="22684" y="53548"/>
                  <a:pt x="22692" y="53552"/>
                  <a:pt x="22699" y="53556"/>
                </a:cubicBezTo>
                <a:lnTo>
                  <a:pt x="22699" y="53556"/>
                </a:lnTo>
                <a:cubicBezTo>
                  <a:pt x="22704" y="53560"/>
                  <a:pt x="22710" y="53565"/>
                  <a:pt x="22718" y="53571"/>
                </a:cubicBezTo>
                <a:cubicBezTo>
                  <a:pt x="22793" y="53628"/>
                  <a:pt x="22873" y="53678"/>
                  <a:pt x="22948" y="53735"/>
                </a:cubicBezTo>
                <a:cubicBezTo>
                  <a:pt x="23010" y="53783"/>
                  <a:pt x="23129" y="53916"/>
                  <a:pt x="23133" y="53916"/>
                </a:cubicBezTo>
                <a:cubicBezTo>
                  <a:pt x="23135" y="53916"/>
                  <a:pt x="23112" y="53888"/>
                  <a:pt x="23049" y="53811"/>
                </a:cubicBezTo>
                <a:lnTo>
                  <a:pt x="23049" y="53811"/>
                </a:lnTo>
                <a:cubicBezTo>
                  <a:pt x="23108" y="53882"/>
                  <a:pt x="23183" y="53941"/>
                  <a:pt x="23246" y="54007"/>
                </a:cubicBezTo>
                <a:cubicBezTo>
                  <a:pt x="23295" y="54059"/>
                  <a:pt x="23361" y="54139"/>
                  <a:pt x="23363" y="54139"/>
                </a:cubicBezTo>
                <a:cubicBezTo>
                  <a:pt x="23363" y="54139"/>
                  <a:pt x="23363" y="54139"/>
                  <a:pt x="23363" y="54139"/>
                </a:cubicBezTo>
                <a:lnTo>
                  <a:pt x="23363" y="54139"/>
                </a:lnTo>
                <a:cubicBezTo>
                  <a:pt x="23399" y="54187"/>
                  <a:pt x="23434" y="54236"/>
                  <a:pt x="23468" y="54285"/>
                </a:cubicBezTo>
                <a:cubicBezTo>
                  <a:pt x="23492" y="54319"/>
                  <a:pt x="23607" y="54516"/>
                  <a:pt x="23612" y="54516"/>
                </a:cubicBezTo>
                <a:cubicBezTo>
                  <a:pt x="23613" y="54516"/>
                  <a:pt x="23604" y="54497"/>
                  <a:pt x="23579" y="54448"/>
                </a:cubicBezTo>
                <a:lnTo>
                  <a:pt x="23579" y="54448"/>
                </a:lnTo>
                <a:cubicBezTo>
                  <a:pt x="24016" y="55277"/>
                  <a:pt x="24114" y="56167"/>
                  <a:pt x="24067" y="57165"/>
                </a:cubicBezTo>
                <a:cubicBezTo>
                  <a:pt x="24040" y="57731"/>
                  <a:pt x="24456" y="58196"/>
                  <a:pt x="24941" y="58443"/>
                </a:cubicBezTo>
                <a:cubicBezTo>
                  <a:pt x="25080" y="58514"/>
                  <a:pt x="25373" y="58604"/>
                  <a:pt x="25634" y="58604"/>
                </a:cubicBezTo>
                <a:cubicBezTo>
                  <a:pt x="25894" y="58604"/>
                  <a:pt x="26124" y="58515"/>
                  <a:pt x="26136" y="58231"/>
                </a:cubicBezTo>
                <a:cubicBezTo>
                  <a:pt x="26200" y="56865"/>
                  <a:pt x="26050" y="55539"/>
                  <a:pt x="25369" y="54330"/>
                </a:cubicBezTo>
                <a:cubicBezTo>
                  <a:pt x="24801" y="53318"/>
                  <a:pt x="23892" y="52555"/>
                  <a:pt x="22892" y="51992"/>
                </a:cubicBezTo>
                <a:cubicBezTo>
                  <a:pt x="20999" y="50926"/>
                  <a:pt x="18775" y="50634"/>
                  <a:pt x="16767" y="49853"/>
                </a:cubicBezTo>
                <a:lnTo>
                  <a:pt x="16767" y="49853"/>
                </a:lnTo>
                <a:cubicBezTo>
                  <a:pt x="16768" y="49853"/>
                  <a:pt x="16768" y="49853"/>
                  <a:pt x="16768" y="49853"/>
                </a:cubicBezTo>
                <a:cubicBezTo>
                  <a:pt x="16768" y="49853"/>
                  <a:pt x="16767" y="49853"/>
                  <a:pt x="16766" y="49852"/>
                </a:cubicBezTo>
                <a:lnTo>
                  <a:pt x="16766" y="49852"/>
                </a:lnTo>
                <a:cubicBezTo>
                  <a:pt x="16767" y="49853"/>
                  <a:pt x="16767" y="49853"/>
                  <a:pt x="16767" y="49853"/>
                </a:cubicBezTo>
                <a:lnTo>
                  <a:pt x="16767" y="49853"/>
                </a:lnTo>
                <a:cubicBezTo>
                  <a:pt x="16763" y="49851"/>
                  <a:pt x="16759" y="49849"/>
                  <a:pt x="16753" y="49847"/>
                </a:cubicBezTo>
                <a:lnTo>
                  <a:pt x="16753" y="49847"/>
                </a:lnTo>
                <a:cubicBezTo>
                  <a:pt x="16758" y="49849"/>
                  <a:pt x="16762" y="49851"/>
                  <a:pt x="16766" y="49852"/>
                </a:cubicBezTo>
                <a:lnTo>
                  <a:pt x="16766" y="49852"/>
                </a:lnTo>
                <a:cubicBezTo>
                  <a:pt x="16764" y="49852"/>
                  <a:pt x="16762" y="49851"/>
                  <a:pt x="16760" y="49850"/>
                </a:cubicBezTo>
                <a:cubicBezTo>
                  <a:pt x="16688" y="49822"/>
                  <a:pt x="16664" y="49812"/>
                  <a:pt x="16665" y="49812"/>
                </a:cubicBezTo>
                <a:lnTo>
                  <a:pt x="16665" y="49812"/>
                </a:lnTo>
                <a:cubicBezTo>
                  <a:pt x="16666" y="49812"/>
                  <a:pt x="16721" y="49833"/>
                  <a:pt x="16753" y="49847"/>
                </a:cubicBezTo>
                <a:lnTo>
                  <a:pt x="16753" y="49847"/>
                </a:lnTo>
                <a:cubicBezTo>
                  <a:pt x="16699" y="49823"/>
                  <a:pt x="16647" y="49800"/>
                  <a:pt x="16594" y="49777"/>
                </a:cubicBezTo>
                <a:cubicBezTo>
                  <a:pt x="16463" y="49716"/>
                  <a:pt x="16334" y="49658"/>
                  <a:pt x="16206" y="49595"/>
                </a:cubicBezTo>
                <a:cubicBezTo>
                  <a:pt x="16093" y="49539"/>
                  <a:pt x="15981" y="49479"/>
                  <a:pt x="15869" y="49419"/>
                </a:cubicBezTo>
                <a:cubicBezTo>
                  <a:pt x="15800" y="49380"/>
                  <a:pt x="15732" y="49341"/>
                  <a:pt x="15663" y="49302"/>
                </a:cubicBezTo>
                <a:cubicBezTo>
                  <a:pt x="15648" y="49294"/>
                  <a:pt x="15593" y="49260"/>
                  <a:pt x="15552" y="49234"/>
                </a:cubicBezTo>
                <a:lnTo>
                  <a:pt x="15552" y="49234"/>
                </a:lnTo>
                <a:cubicBezTo>
                  <a:pt x="15489" y="49190"/>
                  <a:pt x="15355" y="49099"/>
                  <a:pt x="15332" y="49082"/>
                </a:cubicBezTo>
                <a:cubicBezTo>
                  <a:pt x="15214" y="48997"/>
                  <a:pt x="15104" y="48906"/>
                  <a:pt x="14989" y="48818"/>
                </a:cubicBezTo>
                <a:cubicBezTo>
                  <a:pt x="14978" y="48810"/>
                  <a:pt x="14963" y="48798"/>
                  <a:pt x="14949" y="48786"/>
                </a:cubicBezTo>
                <a:lnTo>
                  <a:pt x="14949" y="48786"/>
                </a:lnTo>
                <a:cubicBezTo>
                  <a:pt x="14920" y="48759"/>
                  <a:pt x="14891" y="48733"/>
                  <a:pt x="14863" y="48706"/>
                </a:cubicBezTo>
                <a:cubicBezTo>
                  <a:pt x="14708" y="48559"/>
                  <a:pt x="14561" y="48404"/>
                  <a:pt x="14417" y="48246"/>
                </a:cubicBezTo>
                <a:cubicBezTo>
                  <a:pt x="13541" y="47289"/>
                  <a:pt x="12856" y="46101"/>
                  <a:pt x="12578" y="44799"/>
                </a:cubicBezTo>
                <a:cubicBezTo>
                  <a:pt x="12337" y="43674"/>
                  <a:pt x="12370" y="42521"/>
                  <a:pt x="12647" y="41430"/>
                </a:cubicBezTo>
                <a:lnTo>
                  <a:pt x="12647" y="41430"/>
                </a:lnTo>
                <a:cubicBezTo>
                  <a:pt x="13099" y="41503"/>
                  <a:pt x="13561" y="41535"/>
                  <a:pt x="14025" y="41535"/>
                </a:cubicBezTo>
                <a:cubicBezTo>
                  <a:pt x="14196" y="41535"/>
                  <a:pt x="14367" y="41531"/>
                  <a:pt x="14538" y="41522"/>
                </a:cubicBezTo>
                <a:cubicBezTo>
                  <a:pt x="16157" y="41439"/>
                  <a:pt x="17828" y="40974"/>
                  <a:pt x="19248" y="40191"/>
                </a:cubicBezTo>
                <a:cubicBezTo>
                  <a:pt x="20278" y="39623"/>
                  <a:pt x="21519" y="38687"/>
                  <a:pt x="21438" y="37370"/>
                </a:cubicBezTo>
                <a:cubicBezTo>
                  <a:pt x="21372" y="36302"/>
                  <a:pt x="20462" y="35607"/>
                  <a:pt x="19582" y="35159"/>
                </a:cubicBezTo>
                <a:cubicBezTo>
                  <a:pt x="18782" y="34755"/>
                  <a:pt x="17912" y="34539"/>
                  <a:pt x="17024" y="34539"/>
                </a:cubicBezTo>
                <a:cubicBezTo>
                  <a:pt x="16859" y="34539"/>
                  <a:pt x="16694" y="34547"/>
                  <a:pt x="16529" y="34562"/>
                </a:cubicBezTo>
                <a:cubicBezTo>
                  <a:pt x="14628" y="34734"/>
                  <a:pt x="12934" y="36006"/>
                  <a:pt x="11867" y="37533"/>
                </a:cubicBezTo>
                <a:cubicBezTo>
                  <a:pt x="11486" y="38078"/>
                  <a:pt x="11171" y="38666"/>
                  <a:pt x="10927" y="39283"/>
                </a:cubicBezTo>
                <a:lnTo>
                  <a:pt x="10927" y="39283"/>
                </a:lnTo>
                <a:cubicBezTo>
                  <a:pt x="10913" y="39274"/>
                  <a:pt x="10898" y="39266"/>
                  <a:pt x="10884" y="39258"/>
                </a:cubicBezTo>
                <a:lnTo>
                  <a:pt x="10884" y="39258"/>
                </a:lnTo>
                <a:cubicBezTo>
                  <a:pt x="10805" y="39194"/>
                  <a:pt x="10716" y="39124"/>
                  <a:pt x="10632" y="39067"/>
                </a:cubicBezTo>
                <a:lnTo>
                  <a:pt x="10632" y="39067"/>
                </a:lnTo>
                <a:cubicBezTo>
                  <a:pt x="10730" y="39132"/>
                  <a:pt x="10768" y="39156"/>
                  <a:pt x="10773" y="39156"/>
                </a:cubicBezTo>
                <a:cubicBezTo>
                  <a:pt x="10783" y="39156"/>
                  <a:pt x="10623" y="39036"/>
                  <a:pt x="10557" y="38971"/>
                </a:cubicBezTo>
                <a:cubicBezTo>
                  <a:pt x="10551" y="38965"/>
                  <a:pt x="10545" y="38959"/>
                  <a:pt x="10540" y="38955"/>
                </a:cubicBezTo>
                <a:lnTo>
                  <a:pt x="10540" y="38955"/>
                </a:lnTo>
                <a:cubicBezTo>
                  <a:pt x="10533" y="38942"/>
                  <a:pt x="10524" y="38925"/>
                  <a:pt x="10511" y="38904"/>
                </a:cubicBezTo>
                <a:cubicBezTo>
                  <a:pt x="10481" y="38856"/>
                  <a:pt x="10390" y="38677"/>
                  <a:pt x="10384" y="38677"/>
                </a:cubicBezTo>
                <a:lnTo>
                  <a:pt x="10384" y="38677"/>
                </a:lnTo>
                <a:cubicBezTo>
                  <a:pt x="10382" y="38677"/>
                  <a:pt x="10392" y="38704"/>
                  <a:pt x="10425" y="38778"/>
                </a:cubicBezTo>
                <a:cubicBezTo>
                  <a:pt x="10375" y="38666"/>
                  <a:pt x="10322" y="38557"/>
                  <a:pt x="10281" y="38444"/>
                </a:cubicBezTo>
                <a:cubicBezTo>
                  <a:pt x="10263" y="38396"/>
                  <a:pt x="10247" y="38350"/>
                  <a:pt x="10231" y="38302"/>
                </a:cubicBezTo>
                <a:cubicBezTo>
                  <a:pt x="10224" y="38279"/>
                  <a:pt x="10219" y="38265"/>
                  <a:pt x="10216" y="38257"/>
                </a:cubicBezTo>
                <a:lnTo>
                  <a:pt x="10216" y="38257"/>
                </a:lnTo>
                <a:cubicBezTo>
                  <a:pt x="10213" y="38243"/>
                  <a:pt x="10210" y="38222"/>
                  <a:pt x="10204" y="38191"/>
                </a:cubicBezTo>
                <a:cubicBezTo>
                  <a:pt x="10161" y="37963"/>
                  <a:pt x="10131" y="37731"/>
                  <a:pt x="10113" y="37498"/>
                </a:cubicBezTo>
                <a:cubicBezTo>
                  <a:pt x="10109" y="37437"/>
                  <a:pt x="10105" y="37412"/>
                  <a:pt x="10102" y="37404"/>
                </a:cubicBezTo>
                <a:lnTo>
                  <a:pt x="10102" y="37404"/>
                </a:lnTo>
                <a:cubicBezTo>
                  <a:pt x="10105" y="37397"/>
                  <a:pt x="10111" y="37373"/>
                  <a:pt x="10119" y="37308"/>
                </a:cubicBezTo>
                <a:cubicBezTo>
                  <a:pt x="10135" y="37183"/>
                  <a:pt x="10151" y="37060"/>
                  <a:pt x="10177" y="36937"/>
                </a:cubicBezTo>
                <a:cubicBezTo>
                  <a:pt x="10287" y="36409"/>
                  <a:pt x="10437" y="36087"/>
                  <a:pt x="10667" y="35674"/>
                </a:cubicBezTo>
                <a:cubicBezTo>
                  <a:pt x="11890" y="33488"/>
                  <a:pt x="13912" y="31792"/>
                  <a:pt x="15633" y="30014"/>
                </a:cubicBezTo>
                <a:cubicBezTo>
                  <a:pt x="16970" y="28632"/>
                  <a:pt x="18959" y="26726"/>
                  <a:pt x="18729" y="24603"/>
                </a:cubicBezTo>
                <a:cubicBezTo>
                  <a:pt x="18673" y="24080"/>
                  <a:pt x="18455" y="23566"/>
                  <a:pt x="18158" y="23136"/>
                </a:cubicBezTo>
                <a:cubicBezTo>
                  <a:pt x="17990" y="22893"/>
                  <a:pt x="17799" y="22668"/>
                  <a:pt x="17588" y="22461"/>
                </a:cubicBezTo>
                <a:cubicBezTo>
                  <a:pt x="17529" y="22403"/>
                  <a:pt x="17338" y="22232"/>
                  <a:pt x="17261" y="22162"/>
                </a:cubicBezTo>
                <a:lnTo>
                  <a:pt x="17261" y="22162"/>
                </a:lnTo>
                <a:cubicBezTo>
                  <a:pt x="17099" y="22016"/>
                  <a:pt x="16938" y="21868"/>
                  <a:pt x="16764" y="21738"/>
                </a:cubicBezTo>
                <a:cubicBezTo>
                  <a:pt x="15822" y="21037"/>
                  <a:pt x="14720" y="20736"/>
                  <a:pt x="13579" y="20736"/>
                </a:cubicBezTo>
                <a:cubicBezTo>
                  <a:pt x="13382" y="20736"/>
                  <a:pt x="13184" y="20745"/>
                  <a:pt x="12985" y="20762"/>
                </a:cubicBezTo>
                <a:cubicBezTo>
                  <a:pt x="10516" y="20980"/>
                  <a:pt x="8273" y="22299"/>
                  <a:pt x="5785" y="22422"/>
                </a:cubicBezTo>
                <a:cubicBezTo>
                  <a:pt x="5771" y="22423"/>
                  <a:pt x="5759" y="22423"/>
                  <a:pt x="5749" y="22424"/>
                </a:cubicBezTo>
                <a:lnTo>
                  <a:pt x="5749" y="22424"/>
                </a:lnTo>
                <a:cubicBezTo>
                  <a:pt x="5666" y="22424"/>
                  <a:pt x="5584" y="22422"/>
                  <a:pt x="5501" y="22419"/>
                </a:cubicBezTo>
                <a:cubicBezTo>
                  <a:pt x="5373" y="22414"/>
                  <a:pt x="5247" y="22405"/>
                  <a:pt x="5119" y="22390"/>
                </a:cubicBezTo>
                <a:cubicBezTo>
                  <a:pt x="5049" y="22382"/>
                  <a:pt x="4980" y="22371"/>
                  <a:pt x="4910" y="22362"/>
                </a:cubicBezTo>
                <a:cubicBezTo>
                  <a:pt x="4892" y="22359"/>
                  <a:pt x="4878" y="22358"/>
                  <a:pt x="4865" y="22356"/>
                </a:cubicBezTo>
                <a:lnTo>
                  <a:pt x="4865" y="22356"/>
                </a:lnTo>
                <a:cubicBezTo>
                  <a:pt x="4721" y="22321"/>
                  <a:pt x="4582" y="22268"/>
                  <a:pt x="4437" y="22231"/>
                </a:cubicBezTo>
                <a:cubicBezTo>
                  <a:pt x="4429" y="22228"/>
                  <a:pt x="4422" y="22227"/>
                  <a:pt x="4415" y="22225"/>
                </a:cubicBezTo>
                <a:lnTo>
                  <a:pt x="4415" y="22225"/>
                </a:lnTo>
                <a:cubicBezTo>
                  <a:pt x="4356" y="22197"/>
                  <a:pt x="4298" y="22170"/>
                  <a:pt x="4241" y="22141"/>
                </a:cubicBezTo>
                <a:cubicBezTo>
                  <a:pt x="4189" y="22115"/>
                  <a:pt x="4140" y="22084"/>
                  <a:pt x="4087" y="22058"/>
                </a:cubicBezTo>
                <a:cubicBezTo>
                  <a:pt x="4082" y="22056"/>
                  <a:pt x="4077" y="22053"/>
                  <a:pt x="4073" y="22051"/>
                </a:cubicBezTo>
                <a:lnTo>
                  <a:pt x="4073" y="22051"/>
                </a:lnTo>
                <a:cubicBezTo>
                  <a:pt x="4068" y="22047"/>
                  <a:pt x="4064" y="22043"/>
                  <a:pt x="4058" y="22039"/>
                </a:cubicBezTo>
                <a:cubicBezTo>
                  <a:pt x="4018" y="22004"/>
                  <a:pt x="3859" y="21880"/>
                  <a:pt x="3808" y="21845"/>
                </a:cubicBezTo>
                <a:lnTo>
                  <a:pt x="3808" y="21845"/>
                </a:lnTo>
                <a:cubicBezTo>
                  <a:pt x="3771" y="21810"/>
                  <a:pt x="3728" y="21770"/>
                  <a:pt x="3726" y="21767"/>
                </a:cubicBezTo>
                <a:cubicBezTo>
                  <a:pt x="3654" y="21697"/>
                  <a:pt x="3589" y="21623"/>
                  <a:pt x="3522" y="21550"/>
                </a:cubicBezTo>
                <a:cubicBezTo>
                  <a:pt x="3508" y="21535"/>
                  <a:pt x="3497" y="21523"/>
                  <a:pt x="3487" y="21512"/>
                </a:cubicBezTo>
                <a:lnTo>
                  <a:pt x="3487" y="21512"/>
                </a:lnTo>
                <a:cubicBezTo>
                  <a:pt x="3484" y="21507"/>
                  <a:pt x="3479" y="21501"/>
                  <a:pt x="3474" y="21494"/>
                </a:cubicBezTo>
                <a:cubicBezTo>
                  <a:pt x="3419" y="21422"/>
                  <a:pt x="3365" y="21349"/>
                  <a:pt x="3314" y="21275"/>
                </a:cubicBezTo>
                <a:cubicBezTo>
                  <a:pt x="3205" y="21117"/>
                  <a:pt x="3102" y="20952"/>
                  <a:pt x="3007" y="20785"/>
                </a:cubicBezTo>
                <a:cubicBezTo>
                  <a:pt x="2931" y="20649"/>
                  <a:pt x="2868" y="20515"/>
                  <a:pt x="2779" y="20344"/>
                </a:cubicBezTo>
                <a:cubicBezTo>
                  <a:pt x="2748" y="20284"/>
                  <a:pt x="2728" y="20247"/>
                  <a:pt x="2717" y="20227"/>
                </a:cubicBezTo>
                <a:lnTo>
                  <a:pt x="2717" y="20227"/>
                </a:lnTo>
                <a:cubicBezTo>
                  <a:pt x="2679" y="20148"/>
                  <a:pt x="2641" y="20070"/>
                  <a:pt x="2605" y="19989"/>
                </a:cubicBezTo>
                <a:cubicBezTo>
                  <a:pt x="2351" y="19411"/>
                  <a:pt x="2266" y="19037"/>
                  <a:pt x="2194" y="18361"/>
                </a:cubicBezTo>
                <a:cubicBezTo>
                  <a:pt x="1887" y="15500"/>
                  <a:pt x="3049" y="12454"/>
                  <a:pt x="4320" y="9923"/>
                </a:cubicBezTo>
                <a:cubicBezTo>
                  <a:pt x="5638" y="7298"/>
                  <a:pt x="7329" y="4706"/>
                  <a:pt x="9493" y="2696"/>
                </a:cubicBezTo>
                <a:cubicBezTo>
                  <a:pt x="9857" y="2356"/>
                  <a:pt x="10252" y="2047"/>
                  <a:pt x="10671" y="1776"/>
                </a:cubicBezTo>
                <a:cubicBezTo>
                  <a:pt x="11456" y="1270"/>
                  <a:pt x="10251" y="1"/>
                  <a:pt x="9409"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2" name="Google Shape;1302;p32"/>
          <p:cNvSpPr/>
          <p:nvPr/>
        </p:nvSpPr>
        <p:spPr>
          <a:xfrm rot="-6559656">
            <a:off x="15444952" y="7927497"/>
            <a:ext cx="1496932" cy="3503950"/>
          </a:xfrm>
          <a:custGeom>
            <a:avLst/>
            <a:gdLst/>
            <a:ahLst/>
            <a:cxnLst/>
            <a:rect l="l" t="t" r="r" b="b"/>
            <a:pathLst>
              <a:path w="25831" h="60464" extrusionOk="0">
                <a:moveTo>
                  <a:pt x="14353" y="21284"/>
                </a:moveTo>
                <a:cubicBezTo>
                  <a:pt x="14354" y="21284"/>
                  <a:pt x="14354" y="21284"/>
                  <a:pt x="14354" y="21284"/>
                </a:cubicBezTo>
                <a:cubicBezTo>
                  <a:pt x="14354" y="21284"/>
                  <a:pt x="14354" y="21284"/>
                  <a:pt x="14353" y="21284"/>
                </a:cubicBezTo>
                <a:close/>
                <a:moveTo>
                  <a:pt x="14972" y="22124"/>
                </a:moveTo>
                <a:cubicBezTo>
                  <a:pt x="14973" y="22126"/>
                  <a:pt x="14974" y="22128"/>
                  <a:pt x="14974" y="22130"/>
                </a:cubicBezTo>
                <a:lnTo>
                  <a:pt x="14974" y="22130"/>
                </a:lnTo>
                <a:cubicBezTo>
                  <a:pt x="14974" y="22128"/>
                  <a:pt x="14973" y="22126"/>
                  <a:pt x="14972" y="22124"/>
                </a:cubicBezTo>
                <a:close/>
                <a:moveTo>
                  <a:pt x="14144" y="21194"/>
                </a:moveTo>
                <a:cubicBezTo>
                  <a:pt x="14170" y="21203"/>
                  <a:pt x="14227" y="21221"/>
                  <a:pt x="14276" y="21236"/>
                </a:cubicBezTo>
                <a:lnTo>
                  <a:pt x="14276" y="21236"/>
                </a:lnTo>
                <a:cubicBezTo>
                  <a:pt x="14312" y="21272"/>
                  <a:pt x="14362" y="21305"/>
                  <a:pt x="14404" y="21335"/>
                </a:cubicBezTo>
                <a:cubicBezTo>
                  <a:pt x="14411" y="21341"/>
                  <a:pt x="14417" y="21345"/>
                  <a:pt x="14421" y="21347"/>
                </a:cubicBezTo>
                <a:lnTo>
                  <a:pt x="14421" y="21347"/>
                </a:lnTo>
                <a:cubicBezTo>
                  <a:pt x="14423" y="21349"/>
                  <a:pt x="14425" y="21352"/>
                  <a:pt x="14428" y="21354"/>
                </a:cubicBezTo>
                <a:cubicBezTo>
                  <a:pt x="14614" y="21565"/>
                  <a:pt x="14726" y="21709"/>
                  <a:pt x="14822" y="21872"/>
                </a:cubicBezTo>
                <a:cubicBezTo>
                  <a:pt x="14873" y="21958"/>
                  <a:pt x="14921" y="22046"/>
                  <a:pt x="14971" y="22134"/>
                </a:cubicBezTo>
                <a:cubicBezTo>
                  <a:pt x="14977" y="22145"/>
                  <a:pt x="14986" y="22167"/>
                  <a:pt x="14994" y="22184"/>
                </a:cubicBezTo>
                <a:lnTo>
                  <a:pt x="14994" y="22184"/>
                </a:lnTo>
                <a:cubicBezTo>
                  <a:pt x="15007" y="22225"/>
                  <a:pt x="15019" y="22267"/>
                  <a:pt x="15030" y="22308"/>
                </a:cubicBezTo>
                <a:cubicBezTo>
                  <a:pt x="15054" y="22396"/>
                  <a:pt x="15071" y="22485"/>
                  <a:pt x="15086" y="22573"/>
                </a:cubicBezTo>
                <a:cubicBezTo>
                  <a:pt x="15088" y="22587"/>
                  <a:pt x="15091" y="22624"/>
                  <a:pt x="15093" y="22643"/>
                </a:cubicBezTo>
                <a:lnTo>
                  <a:pt x="15093" y="22643"/>
                </a:lnTo>
                <a:cubicBezTo>
                  <a:pt x="15094" y="22677"/>
                  <a:pt x="15095" y="22713"/>
                  <a:pt x="15094" y="22746"/>
                </a:cubicBezTo>
                <a:cubicBezTo>
                  <a:pt x="15087" y="22963"/>
                  <a:pt x="15062" y="23180"/>
                  <a:pt x="15017" y="23393"/>
                </a:cubicBezTo>
                <a:cubicBezTo>
                  <a:pt x="14942" y="23741"/>
                  <a:pt x="14761" y="24150"/>
                  <a:pt x="14549" y="24538"/>
                </a:cubicBezTo>
                <a:cubicBezTo>
                  <a:pt x="13546" y="26367"/>
                  <a:pt x="11836" y="27877"/>
                  <a:pt x="10089" y="28978"/>
                </a:cubicBezTo>
                <a:cubicBezTo>
                  <a:pt x="9781" y="29172"/>
                  <a:pt x="9606" y="29280"/>
                  <a:pt x="9368" y="29395"/>
                </a:cubicBezTo>
                <a:lnTo>
                  <a:pt x="9368" y="29395"/>
                </a:lnTo>
                <a:cubicBezTo>
                  <a:pt x="9239" y="28649"/>
                  <a:pt x="9206" y="27758"/>
                  <a:pt x="9386" y="26920"/>
                </a:cubicBezTo>
                <a:cubicBezTo>
                  <a:pt x="9414" y="26780"/>
                  <a:pt x="9453" y="26641"/>
                  <a:pt x="9499" y="26505"/>
                </a:cubicBezTo>
                <a:cubicBezTo>
                  <a:pt x="9574" y="26289"/>
                  <a:pt x="9657" y="26075"/>
                  <a:pt x="9748" y="25864"/>
                </a:cubicBezTo>
                <a:cubicBezTo>
                  <a:pt x="9946" y="25406"/>
                  <a:pt x="10175" y="24960"/>
                  <a:pt x="10431" y="24529"/>
                </a:cubicBezTo>
                <a:cubicBezTo>
                  <a:pt x="10950" y="23648"/>
                  <a:pt x="11550" y="22826"/>
                  <a:pt x="12309" y="22147"/>
                </a:cubicBezTo>
                <a:cubicBezTo>
                  <a:pt x="12471" y="22001"/>
                  <a:pt x="12640" y="21864"/>
                  <a:pt x="12817" y="21735"/>
                </a:cubicBezTo>
                <a:cubicBezTo>
                  <a:pt x="12913" y="21666"/>
                  <a:pt x="13012" y="21600"/>
                  <a:pt x="13113" y="21537"/>
                </a:cubicBezTo>
                <a:cubicBezTo>
                  <a:pt x="13258" y="21444"/>
                  <a:pt x="13201" y="21477"/>
                  <a:pt x="13292" y="21434"/>
                </a:cubicBezTo>
                <a:cubicBezTo>
                  <a:pt x="13474" y="21350"/>
                  <a:pt x="13662" y="21279"/>
                  <a:pt x="13857" y="21227"/>
                </a:cubicBezTo>
                <a:cubicBezTo>
                  <a:pt x="13862" y="21225"/>
                  <a:pt x="13866" y="21224"/>
                  <a:pt x="13869" y="21223"/>
                </a:cubicBezTo>
                <a:lnTo>
                  <a:pt x="13869" y="21223"/>
                </a:lnTo>
                <a:cubicBezTo>
                  <a:pt x="13898" y="21219"/>
                  <a:pt x="13928" y="21214"/>
                  <a:pt x="13956" y="21212"/>
                </a:cubicBezTo>
                <a:cubicBezTo>
                  <a:pt x="14002" y="21209"/>
                  <a:pt x="14060" y="21209"/>
                  <a:pt x="14106" y="21201"/>
                </a:cubicBezTo>
                <a:lnTo>
                  <a:pt x="14106" y="21201"/>
                </a:lnTo>
                <a:cubicBezTo>
                  <a:pt x="14186" y="21216"/>
                  <a:pt x="14246" y="21232"/>
                  <a:pt x="14250" y="21232"/>
                </a:cubicBezTo>
                <a:cubicBezTo>
                  <a:pt x="14254" y="21232"/>
                  <a:pt x="14224" y="21222"/>
                  <a:pt x="14144" y="21194"/>
                </a:cubicBezTo>
                <a:lnTo>
                  <a:pt x="14144" y="21194"/>
                </a:lnTo>
                <a:cubicBezTo>
                  <a:pt x="14144" y="21194"/>
                  <a:pt x="14144" y="21194"/>
                  <a:pt x="14144" y="21194"/>
                </a:cubicBezTo>
                <a:close/>
                <a:moveTo>
                  <a:pt x="4782" y="29721"/>
                </a:moveTo>
                <a:cubicBezTo>
                  <a:pt x="4783" y="29721"/>
                  <a:pt x="4784" y="29721"/>
                  <a:pt x="4786" y="29722"/>
                </a:cubicBezTo>
                <a:lnTo>
                  <a:pt x="4786" y="29722"/>
                </a:lnTo>
                <a:cubicBezTo>
                  <a:pt x="4784" y="29721"/>
                  <a:pt x="4783" y="29721"/>
                  <a:pt x="4782" y="29721"/>
                </a:cubicBezTo>
                <a:close/>
                <a:moveTo>
                  <a:pt x="4807" y="29729"/>
                </a:moveTo>
                <a:cubicBezTo>
                  <a:pt x="4858" y="29748"/>
                  <a:pt x="4915" y="29780"/>
                  <a:pt x="4910" y="29780"/>
                </a:cubicBezTo>
                <a:cubicBezTo>
                  <a:pt x="4907" y="29780"/>
                  <a:pt x="4879" y="29767"/>
                  <a:pt x="4807" y="29729"/>
                </a:cubicBezTo>
                <a:close/>
                <a:moveTo>
                  <a:pt x="17346" y="35867"/>
                </a:moveTo>
                <a:cubicBezTo>
                  <a:pt x="17350" y="35867"/>
                  <a:pt x="17373" y="35889"/>
                  <a:pt x="17429" y="35954"/>
                </a:cubicBezTo>
                <a:lnTo>
                  <a:pt x="17429" y="35954"/>
                </a:lnTo>
                <a:cubicBezTo>
                  <a:pt x="17385" y="35925"/>
                  <a:pt x="17339" y="35867"/>
                  <a:pt x="17346" y="35867"/>
                </a:cubicBezTo>
                <a:close/>
                <a:moveTo>
                  <a:pt x="17569" y="36120"/>
                </a:moveTo>
                <a:cubicBezTo>
                  <a:pt x="17608" y="36168"/>
                  <a:pt x="17629" y="36219"/>
                  <a:pt x="17630" y="36232"/>
                </a:cubicBezTo>
                <a:lnTo>
                  <a:pt x="17630" y="36232"/>
                </a:lnTo>
                <a:cubicBezTo>
                  <a:pt x="17607" y="36195"/>
                  <a:pt x="17586" y="36158"/>
                  <a:pt x="17569" y="36120"/>
                </a:cubicBezTo>
                <a:close/>
                <a:moveTo>
                  <a:pt x="17781" y="36484"/>
                </a:moveTo>
                <a:lnTo>
                  <a:pt x="17781" y="36484"/>
                </a:lnTo>
                <a:cubicBezTo>
                  <a:pt x="17785" y="36496"/>
                  <a:pt x="17789" y="36508"/>
                  <a:pt x="17793" y="36519"/>
                </a:cubicBezTo>
                <a:lnTo>
                  <a:pt x="17793" y="36519"/>
                </a:lnTo>
                <a:cubicBezTo>
                  <a:pt x="17789" y="36509"/>
                  <a:pt x="17785" y="36497"/>
                  <a:pt x="17781" y="36484"/>
                </a:cubicBezTo>
                <a:close/>
                <a:moveTo>
                  <a:pt x="17796" y="36527"/>
                </a:moveTo>
                <a:cubicBezTo>
                  <a:pt x="17809" y="36560"/>
                  <a:pt x="17817" y="36584"/>
                  <a:pt x="17817" y="36584"/>
                </a:cubicBezTo>
                <a:cubicBezTo>
                  <a:pt x="17816" y="36584"/>
                  <a:pt x="17810" y="36567"/>
                  <a:pt x="17796" y="36527"/>
                </a:cubicBezTo>
                <a:close/>
                <a:moveTo>
                  <a:pt x="17985" y="37409"/>
                </a:moveTo>
                <a:cubicBezTo>
                  <a:pt x="17985" y="37411"/>
                  <a:pt x="17985" y="37413"/>
                  <a:pt x="17985" y="37414"/>
                </a:cubicBezTo>
                <a:cubicBezTo>
                  <a:pt x="17985" y="37413"/>
                  <a:pt x="17985" y="37411"/>
                  <a:pt x="17985" y="37409"/>
                </a:cubicBezTo>
                <a:close/>
                <a:moveTo>
                  <a:pt x="9734" y="1"/>
                </a:moveTo>
                <a:cubicBezTo>
                  <a:pt x="9543" y="1"/>
                  <a:pt x="9367" y="52"/>
                  <a:pt x="9231" y="170"/>
                </a:cubicBezTo>
                <a:lnTo>
                  <a:pt x="9231" y="173"/>
                </a:lnTo>
                <a:cubicBezTo>
                  <a:pt x="8296" y="981"/>
                  <a:pt x="7563" y="2042"/>
                  <a:pt x="6908" y="3084"/>
                </a:cubicBezTo>
                <a:cubicBezTo>
                  <a:pt x="6018" y="4499"/>
                  <a:pt x="5258" y="5999"/>
                  <a:pt x="4569" y="7521"/>
                </a:cubicBezTo>
                <a:cubicBezTo>
                  <a:pt x="2968" y="11066"/>
                  <a:pt x="1706" y="14822"/>
                  <a:pt x="986" y="18648"/>
                </a:cubicBezTo>
                <a:cubicBezTo>
                  <a:pt x="401" y="21749"/>
                  <a:pt x="0" y="25390"/>
                  <a:pt x="1411" y="28336"/>
                </a:cubicBezTo>
                <a:cubicBezTo>
                  <a:pt x="2074" y="29719"/>
                  <a:pt x="3230" y="30775"/>
                  <a:pt x="4652" y="31339"/>
                </a:cubicBezTo>
                <a:cubicBezTo>
                  <a:pt x="5448" y="31655"/>
                  <a:pt x="6286" y="31781"/>
                  <a:pt x="7129" y="31781"/>
                </a:cubicBezTo>
                <a:cubicBezTo>
                  <a:pt x="7534" y="31781"/>
                  <a:pt x="7940" y="31752"/>
                  <a:pt x="8343" y="31701"/>
                </a:cubicBezTo>
                <a:lnTo>
                  <a:pt x="8343" y="31701"/>
                </a:lnTo>
                <a:cubicBezTo>
                  <a:pt x="8977" y="32515"/>
                  <a:pt x="9817" y="33157"/>
                  <a:pt x="10776" y="33606"/>
                </a:cubicBezTo>
                <a:cubicBezTo>
                  <a:pt x="12086" y="34221"/>
                  <a:pt x="13477" y="34524"/>
                  <a:pt x="14870" y="34884"/>
                </a:cubicBezTo>
                <a:cubicBezTo>
                  <a:pt x="15477" y="35042"/>
                  <a:pt x="16061" y="35238"/>
                  <a:pt x="16650" y="35451"/>
                </a:cubicBezTo>
                <a:lnTo>
                  <a:pt x="16650" y="35451"/>
                </a:lnTo>
                <a:cubicBezTo>
                  <a:pt x="16700" y="35476"/>
                  <a:pt x="16752" y="35500"/>
                  <a:pt x="16803" y="35526"/>
                </a:cubicBezTo>
                <a:cubicBezTo>
                  <a:pt x="16925" y="35588"/>
                  <a:pt x="17039" y="35663"/>
                  <a:pt x="17158" y="35729"/>
                </a:cubicBezTo>
                <a:lnTo>
                  <a:pt x="17158" y="35729"/>
                </a:lnTo>
                <a:cubicBezTo>
                  <a:pt x="17208" y="35769"/>
                  <a:pt x="17259" y="35806"/>
                  <a:pt x="17308" y="35846"/>
                </a:cubicBezTo>
                <a:cubicBezTo>
                  <a:pt x="17345" y="35876"/>
                  <a:pt x="17387" y="35928"/>
                  <a:pt x="17430" y="35955"/>
                </a:cubicBezTo>
                <a:lnTo>
                  <a:pt x="17430" y="35955"/>
                </a:lnTo>
                <a:cubicBezTo>
                  <a:pt x="17473" y="36007"/>
                  <a:pt x="17517" y="36058"/>
                  <a:pt x="17560" y="36109"/>
                </a:cubicBezTo>
                <a:cubicBezTo>
                  <a:pt x="17563" y="36112"/>
                  <a:pt x="17566" y="36116"/>
                  <a:pt x="17569" y="36119"/>
                </a:cubicBezTo>
                <a:lnTo>
                  <a:pt x="17569" y="36119"/>
                </a:lnTo>
                <a:cubicBezTo>
                  <a:pt x="17565" y="36111"/>
                  <a:pt x="17562" y="36103"/>
                  <a:pt x="17559" y="36095"/>
                </a:cubicBezTo>
                <a:lnTo>
                  <a:pt x="17559" y="36095"/>
                </a:lnTo>
                <a:cubicBezTo>
                  <a:pt x="17562" y="36103"/>
                  <a:pt x="17566" y="36112"/>
                  <a:pt x="17569" y="36120"/>
                </a:cubicBezTo>
                <a:lnTo>
                  <a:pt x="17569" y="36120"/>
                </a:lnTo>
                <a:cubicBezTo>
                  <a:pt x="17569" y="36120"/>
                  <a:pt x="17569" y="36119"/>
                  <a:pt x="17569" y="36119"/>
                </a:cubicBezTo>
                <a:lnTo>
                  <a:pt x="17569" y="36119"/>
                </a:lnTo>
                <a:cubicBezTo>
                  <a:pt x="17604" y="36204"/>
                  <a:pt x="17623" y="36235"/>
                  <a:pt x="17628" y="36235"/>
                </a:cubicBezTo>
                <a:cubicBezTo>
                  <a:pt x="17629" y="36235"/>
                  <a:pt x="17630" y="36234"/>
                  <a:pt x="17630" y="36232"/>
                </a:cubicBezTo>
                <a:lnTo>
                  <a:pt x="17630" y="36232"/>
                </a:lnTo>
                <a:cubicBezTo>
                  <a:pt x="17675" y="36308"/>
                  <a:pt x="17727" y="36383"/>
                  <a:pt x="17765" y="36459"/>
                </a:cubicBezTo>
                <a:cubicBezTo>
                  <a:pt x="17777" y="36483"/>
                  <a:pt x="17787" y="36507"/>
                  <a:pt x="17796" y="36527"/>
                </a:cubicBezTo>
                <a:lnTo>
                  <a:pt x="17796" y="36527"/>
                </a:lnTo>
                <a:cubicBezTo>
                  <a:pt x="17815" y="36584"/>
                  <a:pt x="17835" y="36640"/>
                  <a:pt x="17851" y="36697"/>
                </a:cubicBezTo>
                <a:cubicBezTo>
                  <a:pt x="17896" y="36849"/>
                  <a:pt x="17931" y="37004"/>
                  <a:pt x="17955" y="37162"/>
                </a:cubicBezTo>
                <a:cubicBezTo>
                  <a:pt x="17965" y="37227"/>
                  <a:pt x="17973" y="37294"/>
                  <a:pt x="17980" y="37360"/>
                </a:cubicBezTo>
                <a:lnTo>
                  <a:pt x="17980" y="37360"/>
                </a:lnTo>
                <a:cubicBezTo>
                  <a:pt x="17978" y="37345"/>
                  <a:pt x="17977" y="37339"/>
                  <a:pt x="17977" y="37339"/>
                </a:cubicBezTo>
                <a:lnTo>
                  <a:pt x="17977" y="37339"/>
                </a:lnTo>
                <a:cubicBezTo>
                  <a:pt x="17975" y="37339"/>
                  <a:pt x="17986" y="37489"/>
                  <a:pt x="17988" y="37531"/>
                </a:cubicBezTo>
                <a:cubicBezTo>
                  <a:pt x="17992" y="37739"/>
                  <a:pt x="17985" y="37945"/>
                  <a:pt x="17968" y="38152"/>
                </a:cubicBezTo>
                <a:cubicBezTo>
                  <a:pt x="17926" y="38613"/>
                  <a:pt x="17849" y="39068"/>
                  <a:pt x="17738" y="39517"/>
                </a:cubicBezTo>
                <a:cubicBezTo>
                  <a:pt x="17100" y="42140"/>
                  <a:pt x="15452" y="44289"/>
                  <a:pt x="14164" y="46616"/>
                </a:cubicBezTo>
                <a:cubicBezTo>
                  <a:pt x="12796" y="49087"/>
                  <a:pt x="11733" y="51966"/>
                  <a:pt x="13044" y="54692"/>
                </a:cubicBezTo>
                <a:cubicBezTo>
                  <a:pt x="13768" y="56195"/>
                  <a:pt x="15054" y="57465"/>
                  <a:pt x="16581" y="58131"/>
                </a:cubicBezTo>
                <a:cubicBezTo>
                  <a:pt x="17907" y="58709"/>
                  <a:pt x="19330" y="58799"/>
                  <a:pt x="20752" y="58927"/>
                </a:cubicBezTo>
                <a:cubicBezTo>
                  <a:pt x="21083" y="58957"/>
                  <a:pt x="21414" y="58992"/>
                  <a:pt x="21743" y="59042"/>
                </a:cubicBezTo>
                <a:cubicBezTo>
                  <a:pt x="22019" y="59083"/>
                  <a:pt x="22345" y="59149"/>
                  <a:pt x="22477" y="59189"/>
                </a:cubicBezTo>
                <a:cubicBezTo>
                  <a:pt x="22634" y="59235"/>
                  <a:pt x="22787" y="59288"/>
                  <a:pt x="22941" y="59344"/>
                </a:cubicBezTo>
                <a:cubicBezTo>
                  <a:pt x="22960" y="59350"/>
                  <a:pt x="23053" y="59392"/>
                  <a:pt x="23056" y="59392"/>
                </a:cubicBezTo>
                <a:cubicBezTo>
                  <a:pt x="23056" y="59392"/>
                  <a:pt x="23056" y="59392"/>
                  <a:pt x="23056" y="59392"/>
                </a:cubicBezTo>
                <a:lnTo>
                  <a:pt x="23056" y="59392"/>
                </a:lnTo>
                <a:cubicBezTo>
                  <a:pt x="23108" y="59417"/>
                  <a:pt x="23159" y="59443"/>
                  <a:pt x="23209" y="59471"/>
                </a:cubicBezTo>
                <a:cubicBezTo>
                  <a:pt x="23396" y="59570"/>
                  <a:pt x="23589" y="59687"/>
                  <a:pt x="23771" y="59864"/>
                </a:cubicBezTo>
                <a:cubicBezTo>
                  <a:pt x="24085" y="60168"/>
                  <a:pt x="24534" y="60464"/>
                  <a:pt x="24991" y="60464"/>
                </a:cubicBezTo>
                <a:cubicBezTo>
                  <a:pt x="25105" y="60464"/>
                  <a:pt x="25219" y="60445"/>
                  <a:pt x="25332" y="60404"/>
                </a:cubicBezTo>
                <a:cubicBezTo>
                  <a:pt x="25831" y="60222"/>
                  <a:pt x="25805" y="59609"/>
                  <a:pt x="25462" y="59276"/>
                </a:cubicBezTo>
                <a:cubicBezTo>
                  <a:pt x="24319" y="58168"/>
                  <a:pt x="22955" y="57554"/>
                  <a:pt x="21386" y="57310"/>
                </a:cubicBezTo>
                <a:cubicBezTo>
                  <a:pt x="20177" y="57120"/>
                  <a:pt x="18802" y="57152"/>
                  <a:pt x="17685" y="56867"/>
                </a:cubicBezTo>
                <a:cubicBezTo>
                  <a:pt x="17163" y="56735"/>
                  <a:pt x="16720" y="56542"/>
                  <a:pt x="16335" y="56232"/>
                </a:cubicBezTo>
                <a:cubicBezTo>
                  <a:pt x="15864" y="55850"/>
                  <a:pt x="15431" y="55292"/>
                  <a:pt x="15132" y="54724"/>
                </a:cubicBezTo>
                <a:cubicBezTo>
                  <a:pt x="14560" y="53634"/>
                  <a:pt x="14539" y="52407"/>
                  <a:pt x="14801" y="51227"/>
                </a:cubicBezTo>
                <a:cubicBezTo>
                  <a:pt x="15392" y="48554"/>
                  <a:pt x="17202" y="46265"/>
                  <a:pt x="18517" y="43918"/>
                </a:cubicBezTo>
                <a:cubicBezTo>
                  <a:pt x="19477" y="42204"/>
                  <a:pt x="20305" y="40076"/>
                  <a:pt x="20188" y="38069"/>
                </a:cubicBezTo>
                <a:cubicBezTo>
                  <a:pt x="20097" y="36493"/>
                  <a:pt x="19294" y="35274"/>
                  <a:pt x="17977" y="34429"/>
                </a:cubicBezTo>
                <a:cubicBezTo>
                  <a:pt x="16899" y="33737"/>
                  <a:pt x="15619" y="33424"/>
                  <a:pt x="14391" y="33120"/>
                </a:cubicBezTo>
                <a:cubicBezTo>
                  <a:pt x="13766" y="32965"/>
                  <a:pt x="13142" y="32815"/>
                  <a:pt x="12528" y="32623"/>
                </a:cubicBezTo>
                <a:cubicBezTo>
                  <a:pt x="12220" y="32528"/>
                  <a:pt x="11915" y="32422"/>
                  <a:pt x="11616" y="32301"/>
                </a:cubicBezTo>
                <a:cubicBezTo>
                  <a:pt x="11582" y="32287"/>
                  <a:pt x="11538" y="32274"/>
                  <a:pt x="11497" y="32258"/>
                </a:cubicBezTo>
                <a:lnTo>
                  <a:pt x="11497" y="32258"/>
                </a:lnTo>
                <a:cubicBezTo>
                  <a:pt x="11475" y="32243"/>
                  <a:pt x="11451" y="32229"/>
                  <a:pt x="11429" y="32218"/>
                </a:cubicBezTo>
                <a:cubicBezTo>
                  <a:pt x="11285" y="32144"/>
                  <a:pt x="11140" y="32072"/>
                  <a:pt x="11001" y="31991"/>
                </a:cubicBezTo>
                <a:cubicBezTo>
                  <a:pt x="10944" y="31958"/>
                  <a:pt x="10888" y="31922"/>
                  <a:pt x="10831" y="31890"/>
                </a:cubicBezTo>
                <a:lnTo>
                  <a:pt x="10831" y="31890"/>
                </a:lnTo>
                <a:cubicBezTo>
                  <a:pt x="10713" y="31800"/>
                  <a:pt x="10593" y="31716"/>
                  <a:pt x="10480" y="31620"/>
                </a:cubicBezTo>
                <a:cubicBezTo>
                  <a:pt x="10448" y="31593"/>
                  <a:pt x="10416" y="31564"/>
                  <a:pt x="10384" y="31535"/>
                </a:cubicBezTo>
                <a:lnTo>
                  <a:pt x="10384" y="31535"/>
                </a:lnTo>
                <a:cubicBezTo>
                  <a:pt x="10399" y="31550"/>
                  <a:pt x="10405" y="31557"/>
                  <a:pt x="10404" y="31557"/>
                </a:cubicBezTo>
                <a:cubicBezTo>
                  <a:pt x="10401" y="31557"/>
                  <a:pt x="10378" y="31537"/>
                  <a:pt x="10337" y="31493"/>
                </a:cubicBezTo>
                <a:lnTo>
                  <a:pt x="10337" y="31493"/>
                </a:lnTo>
                <a:cubicBezTo>
                  <a:pt x="10353" y="31507"/>
                  <a:pt x="10368" y="31521"/>
                  <a:pt x="10384" y="31535"/>
                </a:cubicBezTo>
                <a:lnTo>
                  <a:pt x="10384" y="31535"/>
                </a:lnTo>
                <a:cubicBezTo>
                  <a:pt x="10372" y="31524"/>
                  <a:pt x="10356" y="31508"/>
                  <a:pt x="10333" y="31489"/>
                </a:cubicBezTo>
                <a:lnTo>
                  <a:pt x="10333" y="31489"/>
                </a:lnTo>
                <a:cubicBezTo>
                  <a:pt x="10335" y="31490"/>
                  <a:pt x="10336" y="31491"/>
                  <a:pt x="10337" y="31493"/>
                </a:cubicBezTo>
                <a:lnTo>
                  <a:pt x="10337" y="31493"/>
                </a:lnTo>
                <a:cubicBezTo>
                  <a:pt x="10324" y="31482"/>
                  <a:pt x="10312" y="31471"/>
                  <a:pt x="10300" y="31460"/>
                </a:cubicBezTo>
                <a:lnTo>
                  <a:pt x="10300" y="31460"/>
                </a:lnTo>
                <a:cubicBezTo>
                  <a:pt x="10312" y="31471"/>
                  <a:pt x="10323" y="31480"/>
                  <a:pt x="10333" y="31489"/>
                </a:cubicBezTo>
                <a:lnTo>
                  <a:pt x="10333" y="31489"/>
                </a:lnTo>
                <a:cubicBezTo>
                  <a:pt x="10329" y="31485"/>
                  <a:pt x="10325" y="31480"/>
                  <a:pt x="10320" y="31475"/>
                </a:cubicBezTo>
                <a:cubicBezTo>
                  <a:pt x="10275" y="31425"/>
                  <a:pt x="10232" y="31374"/>
                  <a:pt x="10190" y="31324"/>
                </a:cubicBezTo>
                <a:lnTo>
                  <a:pt x="10190" y="31324"/>
                </a:lnTo>
                <a:cubicBezTo>
                  <a:pt x="10339" y="31271"/>
                  <a:pt x="10485" y="31210"/>
                  <a:pt x="10629" y="31144"/>
                </a:cubicBezTo>
                <a:cubicBezTo>
                  <a:pt x="11084" y="30932"/>
                  <a:pt x="11526" y="30690"/>
                  <a:pt x="11948" y="30417"/>
                </a:cubicBezTo>
                <a:cubicBezTo>
                  <a:pt x="12907" y="29809"/>
                  <a:pt x="13797" y="29083"/>
                  <a:pt x="14600" y="28281"/>
                </a:cubicBezTo>
                <a:cubicBezTo>
                  <a:pt x="15988" y="26898"/>
                  <a:pt x="17752" y="24786"/>
                  <a:pt x="17218" y="22656"/>
                </a:cubicBezTo>
                <a:cubicBezTo>
                  <a:pt x="16773" y="20878"/>
                  <a:pt x="15040" y="19461"/>
                  <a:pt x="13254" y="19461"/>
                </a:cubicBezTo>
                <a:cubicBezTo>
                  <a:pt x="12761" y="19461"/>
                  <a:pt x="12264" y="19568"/>
                  <a:pt x="11788" y="19806"/>
                </a:cubicBezTo>
                <a:cubicBezTo>
                  <a:pt x="9881" y="20762"/>
                  <a:pt x="8485" y="22808"/>
                  <a:pt x="7660" y="24724"/>
                </a:cubicBezTo>
                <a:cubicBezTo>
                  <a:pt x="6966" y="26337"/>
                  <a:pt x="6845" y="28259"/>
                  <a:pt x="7404" y="29942"/>
                </a:cubicBezTo>
                <a:lnTo>
                  <a:pt x="7404" y="29942"/>
                </a:lnTo>
                <a:cubicBezTo>
                  <a:pt x="7265" y="29960"/>
                  <a:pt x="7126" y="29976"/>
                  <a:pt x="6988" y="29987"/>
                </a:cubicBezTo>
                <a:cubicBezTo>
                  <a:pt x="6817" y="30002"/>
                  <a:pt x="6646" y="30011"/>
                  <a:pt x="6475" y="30016"/>
                </a:cubicBezTo>
                <a:cubicBezTo>
                  <a:pt x="6454" y="30017"/>
                  <a:pt x="6432" y="30017"/>
                  <a:pt x="6411" y="30017"/>
                </a:cubicBezTo>
                <a:cubicBezTo>
                  <a:pt x="6373" y="30017"/>
                  <a:pt x="6336" y="30016"/>
                  <a:pt x="6298" y="30016"/>
                </a:cubicBezTo>
                <a:cubicBezTo>
                  <a:pt x="6263" y="30016"/>
                  <a:pt x="6229" y="30017"/>
                  <a:pt x="6194" y="30018"/>
                </a:cubicBezTo>
                <a:cubicBezTo>
                  <a:pt x="6185" y="30018"/>
                  <a:pt x="6178" y="30018"/>
                  <a:pt x="6172" y="30019"/>
                </a:cubicBezTo>
                <a:lnTo>
                  <a:pt x="6172" y="30019"/>
                </a:lnTo>
                <a:cubicBezTo>
                  <a:pt x="6159" y="30018"/>
                  <a:pt x="6143" y="30016"/>
                  <a:pt x="6124" y="30015"/>
                </a:cubicBezTo>
                <a:cubicBezTo>
                  <a:pt x="5962" y="30000"/>
                  <a:pt x="5801" y="29986"/>
                  <a:pt x="5641" y="29962"/>
                </a:cubicBezTo>
                <a:cubicBezTo>
                  <a:pt x="5569" y="29952"/>
                  <a:pt x="5497" y="29938"/>
                  <a:pt x="5425" y="29927"/>
                </a:cubicBezTo>
                <a:cubicBezTo>
                  <a:pt x="5404" y="29922"/>
                  <a:pt x="5383" y="29917"/>
                  <a:pt x="5361" y="29912"/>
                </a:cubicBezTo>
                <a:lnTo>
                  <a:pt x="5361" y="29912"/>
                </a:lnTo>
                <a:cubicBezTo>
                  <a:pt x="5235" y="29864"/>
                  <a:pt x="5095" y="29839"/>
                  <a:pt x="4967" y="29793"/>
                </a:cubicBezTo>
                <a:cubicBezTo>
                  <a:pt x="4912" y="29773"/>
                  <a:pt x="4859" y="29746"/>
                  <a:pt x="4805" y="29728"/>
                </a:cubicBezTo>
                <a:lnTo>
                  <a:pt x="4805" y="29728"/>
                </a:lnTo>
                <a:cubicBezTo>
                  <a:pt x="4801" y="29726"/>
                  <a:pt x="4796" y="29723"/>
                  <a:pt x="4791" y="29721"/>
                </a:cubicBezTo>
                <a:cubicBezTo>
                  <a:pt x="4681" y="29662"/>
                  <a:pt x="4573" y="29589"/>
                  <a:pt x="4462" y="29533"/>
                </a:cubicBezTo>
                <a:lnTo>
                  <a:pt x="4462" y="29533"/>
                </a:lnTo>
                <a:cubicBezTo>
                  <a:pt x="4409" y="29493"/>
                  <a:pt x="4355" y="29453"/>
                  <a:pt x="4304" y="29411"/>
                </a:cubicBezTo>
                <a:cubicBezTo>
                  <a:pt x="4255" y="29371"/>
                  <a:pt x="4209" y="29330"/>
                  <a:pt x="4161" y="29290"/>
                </a:cubicBezTo>
                <a:lnTo>
                  <a:pt x="4161" y="29290"/>
                </a:lnTo>
                <a:cubicBezTo>
                  <a:pt x="4074" y="29187"/>
                  <a:pt x="3976" y="29092"/>
                  <a:pt x="3890" y="28986"/>
                </a:cubicBezTo>
                <a:cubicBezTo>
                  <a:pt x="3852" y="28938"/>
                  <a:pt x="3816" y="28888"/>
                  <a:pt x="3776" y="28840"/>
                </a:cubicBezTo>
                <a:lnTo>
                  <a:pt x="3776" y="28840"/>
                </a:lnTo>
                <a:cubicBezTo>
                  <a:pt x="3704" y="28714"/>
                  <a:pt x="3621" y="28596"/>
                  <a:pt x="3552" y="28468"/>
                </a:cubicBezTo>
                <a:cubicBezTo>
                  <a:pt x="3483" y="28342"/>
                  <a:pt x="3417" y="28214"/>
                  <a:pt x="3358" y="28082"/>
                </a:cubicBezTo>
                <a:cubicBezTo>
                  <a:pt x="3330" y="28019"/>
                  <a:pt x="3304" y="27955"/>
                  <a:pt x="3277" y="27893"/>
                </a:cubicBezTo>
                <a:cubicBezTo>
                  <a:pt x="3275" y="27890"/>
                  <a:pt x="3274" y="27887"/>
                  <a:pt x="3272" y="27884"/>
                </a:cubicBezTo>
                <a:lnTo>
                  <a:pt x="3272" y="27884"/>
                </a:lnTo>
                <a:cubicBezTo>
                  <a:pt x="3263" y="27860"/>
                  <a:pt x="3255" y="27837"/>
                  <a:pt x="3246" y="27813"/>
                </a:cubicBezTo>
                <a:cubicBezTo>
                  <a:pt x="3031" y="27192"/>
                  <a:pt x="2881" y="26553"/>
                  <a:pt x="2798" y="25901"/>
                </a:cubicBezTo>
                <a:cubicBezTo>
                  <a:pt x="2774" y="25728"/>
                  <a:pt x="2756" y="25556"/>
                  <a:pt x="2738" y="25382"/>
                </a:cubicBezTo>
                <a:cubicBezTo>
                  <a:pt x="2736" y="25356"/>
                  <a:pt x="2734" y="25339"/>
                  <a:pt x="2733" y="25326"/>
                </a:cubicBezTo>
                <a:lnTo>
                  <a:pt x="2733" y="25326"/>
                </a:lnTo>
                <a:cubicBezTo>
                  <a:pt x="2733" y="25320"/>
                  <a:pt x="2732" y="25299"/>
                  <a:pt x="2729" y="25246"/>
                </a:cubicBezTo>
                <a:cubicBezTo>
                  <a:pt x="2722" y="25149"/>
                  <a:pt x="2716" y="25053"/>
                  <a:pt x="2713" y="24955"/>
                </a:cubicBezTo>
                <a:cubicBezTo>
                  <a:pt x="2694" y="24567"/>
                  <a:pt x="2690" y="24179"/>
                  <a:pt x="2698" y="23791"/>
                </a:cubicBezTo>
                <a:cubicBezTo>
                  <a:pt x="2719" y="22957"/>
                  <a:pt x="2783" y="22126"/>
                  <a:pt x="2890" y="21299"/>
                </a:cubicBezTo>
                <a:cubicBezTo>
                  <a:pt x="3357" y="17632"/>
                  <a:pt x="4406" y="14162"/>
                  <a:pt x="5766" y="10761"/>
                </a:cubicBezTo>
                <a:cubicBezTo>
                  <a:pt x="6900" y="7918"/>
                  <a:pt x="8229" y="4980"/>
                  <a:pt x="10153" y="2571"/>
                </a:cubicBezTo>
                <a:cubicBezTo>
                  <a:pt x="10192" y="2521"/>
                  <a:pt x="10232" y="2472"/>
                  <a:pt x="10272" y="2422"/>
                </a:cubicBezTo>
                <a:cubicBezTo>
                  <a:pt x="10293" y="2397"/>
                  <a:pt x="10316" y="2371"/>
                  <a:pt x="10337" y="2345"/>
                </a:cubicBezTo>
                <a:lnTo>
                  <a:pt x="10337" y="2345"/>
                </a:lnTo>
                <a:cubicBezTo>
                  <a:pt x="10410" y="2262"/>
                  <a:pt x="10484" y="2180"/>
                  <a:pt x="10560" y="2099"/>
                </a:cubicBezTo>
                <a:cubicBezTo>
                  <a:pt x="10715" y="1935"/>
                  <a:pt x="10876" y="1778"/>
                  <a:pt x="11047" y="1630"/>
                </a:cubicBezTo>
                <a:cubicBezTo>
                  <a:pt x="11750" y="1024"/>
                  <a:pt x="10588" y="1"/>
                  <a:pt x="9734" y="1"/>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3" name="Google Shape;1303;p32"/>
          <p:cNvSpPr/>
          <p:nvPr/>
        </p:nvSpPr>
        <p:spPr>
          <a:xfrm rot="8574695">
            <a:off x="474145" y="-73317"/>
            <a:ext cx="871530" cy="2846146"/>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4" name="Google Shape;1304;p32"/>
          <p:cNvSpPr/>
          <p:nvPr/>
        </p:nvSpPr>
        <p:spPr>
          <a:xfrm rot="10800000">
            <a:off x="152715" y="7561578"/>
            <a:ext cx="2109670" cy="2862324"/>
          </a:xfrm>
          <a:custGeom>
            <a:avLst/>
            <a:gdLst/>
            <a:ahLst/>
            <a:cxnLst/>
            <a:rect l="l" t="t" r="r" b="b"/>
            <a:pathLst>
              <a:path w="36405" h="49393" extrusionOk="0">
                <a:moveTo>
                  <a:pt x="14570" y="18820"/>
                </a:moveTo>
                <a:cubicBezTo>
                  <a:pt x="14571" y="18820"/>
                  <a:pt x="14584" y="18822"/>
                  <a:pt x="14618" y="18826"/>
                </a:cubicBezTo>
                <a:lnTo>
                  <a:pt x="14618" y="18826"/>
                </a:lnTo>
                <a:cubicBezTo>
                  <a:pt x="14592" y="18823"/>
                  <a:pt x="14569" y="18820"/>
                  <a:pt x="14570" y="18820"/>
                </a:cubicBezTo>
                <a:close/>
                <a:moveTo>
                  <a:pt x="14649" y="18829"/>
                </a:moveTo>
                <a:cubicBezTo>
                  <a:pt x="14656" y="18830"/>
                  <a:pt x="14663" y="18831"/>
                  <a:pt x="14671" y="18831"/>
                </a:cubicBezTo>
                <a:cubicBezTo>
                  <a:pt x="14664" y="18831"/>
                  <a:pt x="14656" y="18830"/>
                  <a:pt x="14649" y="18829"/>
                </a:cubicBezTo>
                <a:close/>
                <a:moveTo>
                  <a:pt x="4756" y="1"/>
                </a:moveTo>
                <a:cubicBezTo>
                  <a:pt x="4233" y="1"/>
                  <a:pt x="3605" y="121"/>
                  <a:pt x="3325" y="476"/>
                </a:cubicBezTo>
                <a:lnTo>
                  <a:pt x="3326" y="476"/>
                </a:lnTo>
                <a:cubicBezTo>
                  <a:pt x="2008" y="2142"/>
                  <a:pt x="1178" y="4142"/>
                  <a:pt x="699" y="6201"/>
                </a:cubicBezTo>
                <a:cubicBezTo>
                  <a:pt x="189" y="8379"/>
                  <a:pt x="0" y="10711"/>
                  <a:pt x="513" y="12908"/>
                </a:cubicBezTo>
                <a:cubicBezTo>
                  <a:pt x="1037" y="15152"/>
                  <a:pt x="2290" y="16981"/>
                  <a:pt x="4410" y="17964"/>
                </a:cubicBezTo>
                <a:cubicBezTo>
                  <a:pt x="5998" y="18700"/>
                  <a:pt x="7727" y="18857"/>
                  <a:pt x="9460" y="18857"/>
                </a:cubicBezTo>
                <a:cubicBezTo>
                  <a:pt x="10349" y="18857"/>
                  <a:pt x="11239" y="18815"/>
                  <a:pt x="12111" y="18790"/>
                </a:cubicBezTo>
                <a:cubicBezTo>
                  <a:pt x="12453" y="18779"/>
                  <a:pt x="12794" y="18772"/>
                  <a:pt x="13136" y="18772"/>
                </a:cubicBezTo>
                <a:cubicBezTo>
                  <a:pt x="13425" y="18772"/>
                  <a:pt x="13714" y="18777"/>
                  <a:pt x="14003" y="18790"/>
                </a:cubicBezTo>
                <a:cubicBezTo>
                  <a:pt x="14159" y="18796"/>
                  <a:pt x="14314" y="18804"/>
                  <a:pt x="14471" y="18815"/>
                </a:cubicBezTo>
                <a:cubicBezTo>
                  <a:pt x="14524" y="18819"/>
                  <a:pt x="14579" y="18823"/>
                  <a:pt x="14634" y="18828"/>
                </a:cubicBezTo>
                <a:lnTo>
                  <a:pt x="14634" y="18828"/>
                </a:lnTo>
                <a:cubicBezTo>
                  <a:pt x="14656" y="18831"/>
                  <a:pt x="14684" y="18835"/>
                  <a:pt x="14720" y="18839"/>
                </a:cubicBezTo>
                <a:cubicBezTo>
                  <a:pt x="15027" y="18879"/>
                  <a:pt x="15332" y="18924"/>
                  <a:pt x="15635" y="18988"/>
                </a:cubicBezTo>
                <a:cubicBezTo>
                  <a:pt x="16640" y="19200"/>
                  <a:pt x="17890" y="19807"/>
                  <a:pt x="18695" y="20664"/>
                </a:cubicBezTo>
                <a:cubicBezTo>
                  <a:pt x="19527" y="21549"/>
                  <a:pt x="20224" y="22576"/>
                  <a:pt x="20570" y="23749"/>
                </a:cubicBezTo>
                <a:cubicBezTo>
                  <a:pt x="20886" y="24819"/>
                  <a:pt x="20955" y="25940"/>
                  <a:pt x="20971" y="27052"/>
                </a:cubicBezTo>
                <a:cubicBezTo>
                  <a:pt x="20990" y="28322"/>
                  <a:pt x="20957" y="29591"/>
                  <a:pt x="21038" y="30859"/>
                </a:cubicBezTo>
                <a:cubicBezTo>
                  <a:pt x="21109" y="31947"/>
                  <a:pt x="21323" y="33040"/>
                  <a:pt x="21492" y="34117"/>
                </a:cubicBezTo>
                <a:cubicBezTo>
                  <a:pt x="21808" y="36134"/>
                  <a:pt x="22180" y="38161"/>
                  <a:pt x="22863" y="40093"/>
                </a:cubicBezTo>
                <a:cubicBezTo>
                  <a:pt x="23527" y="41973"/>
                  <a:pt x="24467" y="43754"/>
                  <a:pt x="25866" y="45194"/>
                </a:cubicBezTo>
                <a:cubicBezTo>
                  <a:pt x="27515" y="46892"/>
                  <a:pt x="29609" y="48042"/>
                  <a:pt x="31850" y="48764"/>
                </a:cubicBezTo>
                <a:cubicBezTo>
                  <a:pt x="32564" y="48994"/>
                  <a:pt x="33293" y="49180"/>
                  <a:pt x="34025" y="49343"/>
                </a:cubicBezTo>
                <a:cubicBezTo>
                  <a:pt x="34171" y="49376"/>
                  <a:pt x="34339" y="49393"/>
                  <a:pt x="34515" y="49393"/>
                </a:cubicBezTo>
                <a:cubicBezTo>
                  <a:pt x="35034" y="49393"/>
                  <a:pt x="35624" y="49242"/>
                  <a:pt x="35945" y="48906"/>
                </a:cubicBezTo>
                <a:cubicBezTo>
                  <a:pt x="36405" y="48427"/>
                  <a:pt x="35742" y="48132"/>
                  <a:pt x="35343" y="48042"/>
                </a:cubicBezTo>
                <a:cubicBezTo>
                  <a:pt x="33117" y="47542"/>
                  <a:pt x="30972" y="46657"/>
                  <a:pt x="29210" y="45162"/>
                </a:cubicBezTo>
                <a:cubicBezTo>
                  <a:pt x="27772" y="43941"/>
                  <a:pt x="26721" y="42297"/>
                  <a:pt x="25997" y="40569"/>
                </a:cubicBezTo>
                <a:cubicBezTo>
                  <a:pt x="25240" y="38761"/>
                  <a:pt x="24837" y="36808"/>
                  <a:pt x="24506" y="34883"/>
                </a:cubicBezTo>
                <a:cubicBezTo>
                  <a:pt x="24332" y="33863"/>
                  <a:pt x="24182" y="32837"/>
                  <a:pt x="24032" y="31813"/>
                </a:cubicBezTo>
                <a:cubicBezTo>
                  <a:pt x="23850" y="30583"/>
                  <a:pt x="23821" y="29356"/>
                  <a:pt x="23820" y="28115"/>
                </a:cubicBezTo>
                <a:cubicBezTo>
                  <a:pt x="23818" y="25859"/>
                  <a:pt x="23799" y="23608"/>
                  <a:pt x="22609" y="21606"/>
                </a:cubicBezTo>
                <a:cubicBezTo>
                  <a:pt x="21187" y="19216"/>
                  <a:pt x="18762" y="17862"/>
                  <a:pt x="16038" y="17537"/>
                </a:cubicBezTo>
                <a:cubicBezTo>
                  <a:pt x="15248" y="17443"/>
                  <a:pt x="14457" y="17412"/>
                  <a:pt x="13665" y="17412"/>
                </a:cubicBezTo>
                <a:cubicBezTo>
                  <a:pt x="13152" y="17412"/>
                  <a:pt x="12639" y="17425"/>
                  <a:pt x="12124" y="17443"/>
                </a:cubicBezTo>
                <a:cubicBezTo>
                  <a:pt x="11515" y="17466"/>
                  <a:pt x="10907" y="17489"/>
                  <a:pt x="10298" y="17494"/>
                </a:cubicBezTo>
                <a:cubicBezTo>
                  <a:pt x="10236" y="17495"/>
                  <a:pt x="10174" y="17495"/>
                  <a:pt x="10111" y="17495"/>
                </a:cubicBezTo>
                <a:cubicBezTo>
                  <a:pt x="9884" y="17495"/>
                  <a:pt x="9657" y="17492"/>
                  <a:pt x="9429" y="17485"/>
                </a:cubicBezTo>
                <a:cubicBezTo>
                  <a:pt x="9274" y="17480"/>
                  <a:pt x="9119" y="17472"/>
                  <a:pt x="8966" y="17464"/>
                </a:cubicBezTo>
                <a:cubicBezTo>
                  <a:pt x="8913" y="17460"/>
                  <a:pt x="8629" y="17434"/>
                  <a:pt x="8602" y="17434"/>
                </a:cubicBezTo>
                <a:cubicBezTo>
                  <a:pt x="8594" y="17434"/>
                  <a:pt x="8608" y="17436"/>
                  <a:pt x="8656" y="17442"/>
                </a:cubicBezTo>
                <a:cubicBezTo>
                  <a:pt x="8063" y="17371"/>
                  <a:pt x="7584" y="17285"/>
                  <a:pt x="7114" y="17128"/>
                </a:cubicBezTo>
                <a:cubicBezTo>
                  <a:pt x="6585" y="16956"/>
                  <a:pt x="6084" y="16707"/>
                  <a:pt x="5625" y="16392"/>
                </a:cubicBezTo>
                <a:cubicBezTo>
                  <a:pt x="4850" y="15860"/>
                  <a:pt x="4275" y="15020"/>
                  <a:pt x="3874" y="14167"/>
                </a:cubicBezTo>
                <a:cubicBezTo>
                  <a:pt x="2983" y="12275"/>
                  <a:pt x="2927" y="10002"/>
                  <a:pt x="3176" y="7962"/>
                </a:cubicBezTo>
                <a:cubicBezTo>
                  <a:pt x="3430" y="5869"/>
                  <a:pt x="4087" y="3764"/>
                  <a:pt x="5152" y="1939"/>
                </a:cubicBezTo>
                <a:cubicBezTo>
                  <a:pt x="5360" y="1578"/>
                  <a:pt x="5592" y="1233"/>
                  <a:pt x="5847" y="906"/>
                </a:cubicBezTo>
                <a:cubicBezTo>
                  <a:pt x="6232" y="418"/>
                  <a:pt x="5708" y="123"/>
                  <a:pt x="5245" y="40"/>
                </a:cubicBezTo>
                <a:cubicBezTo>
                  <a:pt x="5108" y="15"/>
                  <a:pt x="4938" y="1"/>
                  <a:pt x="4756" y="1"/>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5" name="Google Shape;1305;p32"/>
          <p:cNvSpPr/>
          <p:nvPr/>
        </p:nvSpPr>
        <p:spPr>
          <a:xfrm rot="10800000">
            <a:off x="-309593" y="2424428"/>
            <a:ext cx="926098" cy="1572416"/>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6" name="Google Shape;1306;p32"/>
          <p:cNvSpPr/>
          <p:nvPr/>
        </p:nvSpPr>
        <p:spPr>
          <a:xfrm rot="10800000">
            <a:off x="17671457" y="6128828"/>
            <a:ext cx="926098" cy="1572416"/>
          </a:xfrm>
          <a:custGeom>
            <a:avLst/>
            <a:gdLst/>
            <a:ahLst/>
            <a:cxnLst/>
            <a:rect l="l" t="t" r="r" b="b"/>
            <a:pathLst>
              <a:path w="15981" h="27134" extrusionOk="0">
                <a:moveTo>
                  <a:pt x="7190" y="14865"/>
                </a:moveTo>
                <a:lnTo>
                  <a:pt x="7180" y="14871"/>
                </a:lnTo>
                <a:lnTo>
                  <a:pt x="7180" y="14871"/>
                </a:lnTo>
                <a:cubicBezTo>
                  <a:pt x="7185" y="14868"/>
                  <a:pt x="7188" y="14866"/>
                  <a:pt x="7190" y="14865"/>
                </a:cubicBezTo>
                <a:close/>
                <a:moveTo>
                  <a:pt x="2881" y="21722"/>
                </a:moveTo>
                <a:cubicBezTo>
                  <a:pt x="2871" y="21757"/>
                  <a:pt x="2867" y="21770"/>
                  <a:pt x="2867" y="21770"/>
                </a:cubicBezTo>
                <a:cubicBezTo>
                  <a:pt x="2867" y="21770"/>
                  <a:pt x="2874" y="21744"/>
                  <a:pt x="2881" y="21722"/>
                </a:cubicBezTo>
                <a:close/>
                <a:moveTo>
                  <a:pt x="14455" y="0"/>
                </a:moveTo>
                <a:cubicBezTo>
                  <a:pt x="14202" y="0"/>
                  <a:pt x="13948" y="49"/>
                  <a:pt x="13799" y="99"/>
                </a:cubicBezTo>
                <a:cubicBezTo>
                  <a:pt x="13337" y="254"/>
                  <a:pt x="12754" y="641"/>
                  <a:pt x="12862" y="1200"/>
                </a:cubicBezTo>
                <a:lnTo>
                  <a:pt x="12862" y="1198"/>
                </a:lnTo>
                <a:cubicBezTo>
                  <a:pt x="13145" y="2655"/>
                  <a:pt x="13322" y="4133"/>
                  <a:pt x="13276" y="5620"/>
                </a:cubicBezTo>
                <a:cubicBezTo>
                  <a:pt x="13259" y="6238"/>
                  <a:pt x="13198" y="6853"/>
                  <a:pt x="13094" y="7464"/>
                </a:cubicBezTo>
                <a:cubicBezTo>
                  <a:pt x="13001" y="8000"/>
                  <a:pt x="12872" y="8502"/>
                  <a:pt x="12738" y="8889"/>
                </a:cubicBezTo>
                <a:cubicBezTo>
                  <a:pt x="12580" y="9350"/>
                  <a:pt x="12383" y="9798"/>
                  <a:pt x="12155" y="10229"/>
                </a:cubicBezTo>
                <a:cubicBezTo>
                  <a:pt x="12051" y="10424"/>
                  <a:pt x="11939" y="10612"/>
                  <a:pt x="11822" y="10801"/>
                </a:cubicBezTo>
                <a:cubicBezTo>
                  <a:pt x="11798" y="10840"/>
                  <a:pt x="11783" y="10864"/>
                  <a:pt x="11775" y="10878"/>
                </a:cubicBezTo>
                <a:lnTo>
                  <a:pt x="11775" y="10878"/>
                </a:lnTo>
                <a:cubicBezTo>
                  <a:pt x="11766" y="10890"/>
                  <a:pt x="11749" y="10913"/>
                  <a:pt x="11719" y="10956"/>
                </a:cubicBezTo>
                <a:cubicBezTo>
                  <a:pt x="11650" y="11053"/>
                  <a:pt x="11581" y="11151"/>
                  <a:pt x="11509" y="11245"/>
                </a:cubicBezTo>
                <a:cubicBezTo>
                  <a:pt x="11239" y="11600"/>
                  <a:pt x="10949" y="11937"/>
                  <a:pt x="10637" y="12255"/>
                </a:cubicBezTo>
                <a:cubicBezTo>
                  <a:pt x="10556" y="12338"/>
                  <a:pt x="10472" y="12418"/>
                  <a:pt x="10391" y="12499"/>
                </a:cubicBezTo>
                <a:cubicBezTo>
                  <a:pt x="10459" y="12431"/>
                  <a:pt x="10484" y="12406"/>
                  <a:pt x="10483" y="12406"/>
                </a:cubicBezTo>
                <a:lnTo>
                  <a:pt x="10483" y="12406"/>
                </a:lnTo>
                <a:cubicBezTo>
                  <a:pt x="10482" y="12406"/>
                  <a:pt x="10350" y="12535"/>
                  <a:pt x="10313" y="12569"/>
                </a:cubicBezTo>
                <a:cubicBezTo>
                  <a:pt x="10142" y="12724"/>
                  <a:pt x="9966" y="12876"/>
                  <a:pt x="9789" y="13021"/>
                </a:cubicBezTo>
                <a:cubicBezTo>
                  <a:pt x="9102" y="13587"/>
                  <a:pt x="8370" y="14092"/>
                  <a:pt x="7629" y="14579"/>
                </a:cubicBezTo>
                <a:cubicBezTo>
                  <a:pt x="7455" y="14692"/>
                  <a:pt x="7281" y="14806"/>
                  <a:pt x="7108" y="14919"/>
                </a:cubicBezTo>
                <a:cubicBezTo>
                  <a:pt x="7080" y="14937"/>
                  <a:pt x="7064" y="14947"/>
                  <a:pt x="7056" y="14953"/>
                </a:cubicBezTo>
                <a:lnTo>
                  <a:pt x="7056" y="14953"/>
                </a:lnTo>
                <a:lnTo>
                  <a:pt x="7180" y="14871"/>
                </a:lnTo>
                <a:lnTo>
                  <a:pt x="7180" y="14871"/>
                </a:lnTo>
                <a:cubicBezTo>
                  <a:pt x="7147" y="14893"/>
                  <a:pt x="7049" y="14957"/>
                  <a:pt x="7049" y="14957"/>
                </a:cubicBezTo>
                <a:cubicBezTo>
                  <a:pt x="7049" y="14957"/>
                  <a:pt x="7051" y="14955"/>
                  <a:pt x="7056" y="14953"/>
                </a:cubicBezTo>
                <a:lnTo>
                  <a:pt x="7056" y="14953"/>
                </a:lnTo>
                <a:lnTo>
                  <a:pt x="7046" y="14959"/>
                </a:lnTo>
                <a:lnTo>
                  <a:pt x="6530" y="15291"/>
                </a:lnTo>
                <a:cubicBezTo>
                  <a:pt x="6166" y="15526"/>
                  <a:pt x="5803" y="15761"/>
                  <a:pt x="5445" y="16004"/>
                </a:cubicBezTo>
                <a:cubicBezTo>
                  <a:pt x="3923" y="17034"/>
                  <a:pt x="2501" y="18220"/>
                  <a:pt x="1502" y="19781"/>
                </a:cubicBezTo>
                <a:cubicBezTo>
                  <a:pt x="172" y="21859"/>
                  <a:pt x="1" y="24332"/>
                  <a:pt x="291" y="26723"/>
                </a:cubicBezTo>
                <a:cubicBezTo>
                  <a:pt x="330" y="27041"/>
                  <a:pt x="683" y="27133"/>
                  <a:pt x="1039" y="27133"/>
                </a:cubicBezTo>
                <a:cubicBezTo>
                  <a:pt x="1300" y="27133"/>
                  <a:pt x="1563" y="27083"/>
                  <a:pt x="1702" y="27036"/>
                </a:cubicBezTo>
                <a:cubicBezTo>
                  <a:pt x="2196" y="26870"/>
                  <a:pt x="2707" y="26503"/>
                  <a:pt x="2638" y="25936"/>
                </a:cubicBezTo>
                <a:cubicBezTo>
                  <a:pt x="2502" y="24818"/>
                  <a:pt x="2499" y="23669"/>
                  <a:pt x="2692" y="22557"/>
                </a:cubicBezTo>
                <a:cubicBezTo>
                  <a:pt x="2734" y="22316"/>
                  <a:pt x="2790" y="22079"/>
                  <a:pt x="2847" y="21841"/>
                </a:cubicBezTo>
                <a:cubicBezTo>
                  <a:pt x="2859" y="21799"/>
                  <a:pt x="2871" y="21757"/>
                  <a:pt x="2883" y="21714"/>
                </a:cubicBezTo>
                <a:lnTo>
                  <a:pt x="2883" y="21714"/>
                </a:lnTo>
                <a:cubicBezTo>
                  <a:pt x="2885" y="21706"/>
                  <a:pt x="2887" y="21699"/>
                  <a:pt x="2889" y="21694"/>
                </a:cubicBezTo>
                <a:cubicBezTo>
                  <a:pt x="2934" y="21555"/>
                  <a:pt x="2980" y="21420"/>
                  <a:pt x="3030" y="21284"/>
                </a:cubicBezTo>
                <a:cubicBezTo>
                  <a:pt x="3183" y="20873"/>
                  <a:pt x="3371" y="20477"/>
                  <a:pt x="3593" y="20098"/>
                </a:cubicBezTo>
                <a:cubicBezTo>
                  <a:pt x="3643" y="20012"/>
                  <a:pt x="3697" y="19928"/>
                  <a:pt x="3750" y="19841"/>
                </a:cubicBezTo>
                <a:cubicBezTo>
                  <a:pt x="3751" y="19840"/>
                  <a:pt x="3751" y="19840"/>
                  <a:pt x="3752" y="19839"/>
                </a:cubicBezTo>
                <a:lnTo>
                  <a:pt x="3752" y="19839"/>
                </a:lnTo>
                <a:cubicBezTo>
                  <a:pt x="3773" y="19806"/>
                  <a:pt x="3796" y="19774"/>
                  <a:pt x="3819" y="19742"/>
                </a:cubicBezTo>
                <a:cubicBezTo>
                  <a:pt x="3945" y="19562"/>
                  <a:pt x="4079" y="19388"/>
                  <a:pt x="4220" y="19218"/>
                </a:cubicBezTo>
                <a:cubicBezTo>
                  <a:pt x="4346" y="19066"/>
                  <a:pt x="4477" y="18919"/>
                  <a:pt x="4613" y="18776"/>
                </a:cubicBezTo>
                <a:cubicBezTo>
                  <a:pt x="4688" y="18696"/>
                  <a:pt x="4763" y="18618"/>
                  <a:pt x="4841" y="18541"/>
                </a:cubicBezTo>
                <a:cubicBezTo>
                  <a:pt x="4872" y="18511"/>
                  <a:pt x="4903" y="18480"/>
                  <a:pt x="4935" y="18450"/>
                </a:cubicBezTo>
                <a:cubicBezTo>
                  <a:pt x="4936" y="18449"/>
                  <a:pt x="4938" y="18448"/>
                  <a:pt x="4939" y="18447"/>
                </a:cubicBezTo>
                <a:lnTo>
                  <a:pt x="4939" y="18447"/>
                </a:lnTo>
                <a:cubicBezTo>
                  <a:pt x="5577" y="17885"/>
                  <a:pt x="6250" y="17362"/>
                  <a:pt x="6955" y="16883"/>
                </a:cubicBezTo>
                <a:cubicBezTo>
                  <a:pt x="7321" y="16633"/>
                  <a:pt x="7693" y="16392"/>
                  <a:pt x="8065" y="16151"/>
                </a:cubicBezTo>
                <a:cubicBezTo>
                  <a:pt x="8070" y="16148"/>
                  <a:pt x="8075" y="16145"/>
                  <a:pt x="8078" y="16142"/>
                </a:cubicBezTo>
                <a:lnTo>
                  <a:pt x="8078" y="16142"/>
                </a:lnTo>
                <a:cubicBezTo>
                  <a:pt x="8084" y="16138"/>
                  <a:pt x="8090" y="16134"/>
                  <a:pt x="8097" y="16130"/>
                </a:cubicBezTo>
                <a:lnTo>
                  <a:pt x="8586" y="15817"/>
                </a:lnTo>
                <a:cubicBezTo>
                  <a:pt x="8779" y="15692"/>
                  <a:pt x="8972" y="15566"/>
                  <a:pt x="9164" y="15440"/>
                </a:cubicBezTo>
                <a:cubicBezTo>
                  <a:pt x="9897" y="14961"/>
                  <a:pt x="10623" y="14464"/>
                  <a:pt x="11302" y="13911"/>
                </a:cubicBezTo>
                <a:cubicBezTo>
                  <a:pt x="12829" y="12670"/>
                  <a:pt x="14140" y="11143"/>
                  <a:pt x="14867" y="9294"/>
                </a:cubicBezTo>
                <a:cubicBezTo>
                  <a:pt x="15981" y="6464"/>
                  <a:pt x="15776" y="3342"/>
                  <a:pt x="15211" y="412"/>
                </a:cubicBezTo>
                <a:cubicBezTo>
                  <a:pt x="15149" y="94"/>
                  <a:pt x="14803" y="0"/>
                  <a:pt x="14455"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7" name="Google Shape;1307;p32"/>
          <p:cNvSpPr/>
          <p:nvPr/>
        </p:nvSpPr>
        <p:spPr>
          <a:xfrm rot="8574695">
            <a:off x="474145" y="7190433"/>
            <a:ext cx="871530" cy="2846146"/>
          </a:xfrm>
          <a:custGeom>
            <a:avLst/>
            <a:gdLst/>
            <a:ahLst/>
            <a:cxnLst/>
            <a:rect l="l" t="t" r="r" b="b"/>
            <a:pathLst>
              <a:path w="15040" h="49116" extrusionOk="0">
                <a:moveTo>
                  <a:pt x="2622" y="0"/>
                </a:moveTo>
                <a:cubicBezTo>
                  <a:pt x="2279" y="0"/>
                  <a:pt x="1966" y="93"/>
                  <a:pt x="1911" y="396"/>
                </a:cubicBezTo>
                <a:lnTo>
                  <a:pt x="1909" y="396"/>
                </a:lnTo>
                <a:cubicBezTo>
                  <a:pt x="1170" y="4445"/>
                  <a:pt x="0" y="8600"/>
                  <a:pt x="387" y="12750"/>
                </a:cubicBezTo>
                <a:cubicBezTo>
                  <a:pt x="561" y="14618"/>
                  <a:pt x="1107" y="16551"/>
                  <a:pt x="2154" y="18121"/>
                </a:cubicBezTo>
                <a:cubicBezTo>
                  <a:pt x="2937" y="19295"/>
                  <a:pt x="4098" y="20091"/>
                  <a:pt x="5333" y="20727"/>
                </a:cubicBezTo>
                <a:cubicBezTo>
                  <a:pt x="5897" y="21017"/>
                  <a:pt x="6464" y="21298"/>
                  <a:pt x="7006" y="21629"/>
                </a:cubicBezTo>
                <a:cubicBezTo>
                  <a:pt x="7157" y="21722"/>
                  <a:pt x="7306" y="21818"/>
                  <a:pt x="7453" y="21917"/>
                </a:cubicBezTo>
                <a:cubicBezTo>
                  <a:pt x="7485" y="21938"/>
                  <a:pt x="7517" y="21961"/>
                  <a:pt x="7548" y="21983"/>
                </a:cubicBezTo>
                <a:lnTo>
                  <a:pt x="7548" y="21983"/>
                </a:lnTo>
                <a:cubicBezTo>
                  <a:pt x="7581" y="22006"/>
                  <a:pt x="7646" y="22053"/>
                  <a:pt x="7673" y="22075"/>
                </a:cubicBezTo>
                <a:cubicBezTo>
                  <a:pt x="8022" y="22350"/>
                  <a:pt x="8354" y="22636"/>
                  <a:pt x="8675" y="22942"/>
                </a:cubicBezTo>
                <a:cubicBezTo>
                  <a:pt x="9261" y="23505"/>
                  <a:pt x="9958" y="24216"/>
                  <a:pt x="10290" y="24815"/>
                </a:cubicBezTo>
                <a:cubicBezTo>
                  <a:pt x="10641" y="25447"/>
                  <a:pt x="10772" y="25871"/>
                  <a:pt x="10764" y="26580"/>
                </a:cubicBezTo>
                <a:cubicBezTo>
                  <a:pt x="10758" y="27147"/>
                  <a:pt x="10613" y="27661"/>
                  <a:pt x="10386" y="28272"/>
                </a:cubicBezTo>
                <a:cubicBezTo>
                  <a:pt x="10124" y="28975"/>
                  <a:pt x="9796" y="29652"/>
                  <a:pt x="9488" y="30336"/>
                </a:cubicBezTo>
                <a:cubicBezTo>
                  <a:pt x="8680" y="32128"/>
                  <a:pt x="8081" y="33925"/>
                  <a:pt x="7886" y="35895"/>
                </a:cubicBezTo>
                <a:cubicBezTo>
                  <a:pt x="7421" y="40569"/>
                  <a:pt x="9649" y="44705"/>
                  <a:pt x="12362" y="48335"/>
                </a:cubicBezTo>
                <a:cubicBezTo>
                  <a:pt x="12712" y="48804"/>
                  <a:pt x="13393" y="49116"/>
                  <a:pt x="13996" y="49116"/>
                </a:cubicBezTo>
                <a:cubicBezTo>
                  <a:pt x="14077" y="49116"/>
                  <a:pt x="14156" y="49110"/>
                  <a:pt x="14233" y="49099"/>
                </a:cubicBezTo>
                <a:cubicBezTo>
                  <a:pt x="14838" y="49007"/>
                  <a:pt x="15039" y="48506"/>
                  <a:pt x="14674" y="48017"/>
                </a:cubicBezTo>
                <a:cubicBezTo>
                  <a:pt x="12375" y="44940"/>
                  <a:pt x="10450" y="41528"/>
                  <a:pt x="10539" y="37574"/>
                </a:cubicBezTo>
                <a:cubicBezTo>
                  <a:pt x="10582" y="35627"/>
                  <a:pt x="11092" y="33807"/>
                  <a:pt x="11860" y="32032"/>
                </a:cubicBezTo>
                <a:cubicBezTo>
                  <a:pt x="12415" y="30756"/>
                  <a:pt x="13130" y="29495"/>
                  <a:pt x="13381" y="28113"/>
                </a:cubicBezTo>
                <a:cubicBezTo>
                  <a:pt x="13662" y="26562"/>
                  <a:pt x="13156" y="25164"/>
                  <a:pt x="12210" y="23930"/>
                </a:cubicBezTo>
                <a:cubicBezTo>
                  <a:pt x="11103" y="22484"/>
                  <a:pt x="9622" y="21198"/>
                  <a:pt x="8047" y="20286"/>
                </a:cubicBezTo>
                <a:cubicBezTo>
                  <a:pt x="7510" y="19976"/>
                  <a:pt x="6951" y="19707"/>
                  <a:pt x="6403" y="19418"/>
                </a:cubicBezTo>
                <a:cubicBezTo>
                  <a:pt x="6175" y="19298"/>
                  <a:pt x="5948" y="19174"/>
                  <a:pt x="5729" y="19040"/>
                </a:cubicBezTo>
                <a:cubicBezTo>
                  <a:pt x="5620" y="18972"/>
                  <a:pt x="5515" y="18900"/>
                  <a:pt x="5408" y="18830"/>
                </a:cubicBezTo>
                <a:lnTo>
                  <a:pt x="5408" y="18830"/>
                </a:lnTo>
                <a:cubicBezTo>
                  <a:pt x="5469" y="18869"/>
                  <a:pt x="5496" y="18885"/>
                  <a:pt x="5499" y="18885"/>
                </a:cubicBezTo>
                <a:cubicBezTo>
                  <a:pt x="5510" y="18885"/>
                  <a:pt x="5241" y="18695"/>
                  <a:pt x="5178" y="18640"/>
                </a:cubicBezTo>
                <a:cubicBezTo>
                  <a:pt x="5143" y="18610"/>
                  <a:pt x="5024" y="18496"/>
                  <a:pt x="4968" y="18445"/>
                </a:cubicBezTo>
                <a:lnTo>
                  <a:pt x="4968" y="18445"/>
                </a:lnTo>
                <a:cubicBezTo>
                  <a:pt x="4920" y="18388"/>
                  <a:pt x="4796" y="18249"/>
                  <a:pt x="4763" y="18207"/>
                </a:cubicBezTo>
                <a:cubicBezTo>
                  <a:pt x="4657" y="18078"/>
                  <a:pt x="4558" y="17942"/>
                  <a:pt x="4465" y="17803"/>
                </a:cubicBezTo>
                <a:cubicBezTo>
                  <a:pt x="4323" y="17589"/>
                  <a:pt x="4379" y="17678"/>
                  <a:pt x="4247" y="17421"/>
                </a:cubicBezTo>
                <a:cubicBezTo>
                  <a:pt x="3831" y="16626"/>
                  <a:pt x="3531" y="15749"/>
                  <a:pt x="3333" y="14875"/>
                </a:cubicBezTo>
                <a:cubicBezTo>
                  <a:pt x="2838" y="12678"/>
                  <a:pt x="3021" y="10352"/>
                  <a:pt x="3328" y="8143"/>
                </a:cubicBezTo>
                <a:cubicBezTo>
                  <a:pt x="3640" y="5903"/>
                  <a:pt x="4151" y="3699"/>
                  <a:pt x="4556" y="1476"/>
                </a:cubicBezTo>
                <a:cubicBezTo>
                  <a:pt x="4673" y="841"/>
                  <a:pt x="4080" y="390"/>
                  <a:pt x="3545" y="171"/>
                </a:cubicBezTo>
                <a:cubicBezTo>
                  <a:pt x="3375" y="102"/>
                  <a:pt x="2981" y="0"/>
                  <a:pt x="2622"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8" name="Google Shape;1308;p32"/>
          <p:cNvSpPr/>
          <p:nvPr/>
        </p:nvSpPr>
        <p:spPr>
          <a:xfrm>
            <a:off x="735352" y="697418"/>
            <a:ext cx="16817296" cy="8892164"/>
          </a:xfrm>
          <a:custGeom>
            <a:avLst/>
            <a:gdLst/>
            <a:ahLst/>
            <a:cxnLst/>
            <a:rect l="l" t="t" r="r" b="b"/>
            <a:pathLst>
              <a:path w="82202" h="38056" extrusionOk="0">
                <a:moveTo>
                  <a:pt x="1" y="0"/>
                </a:moveTo>
                <a:lnTo>
                  <a:pt x="1" y="38056"/>
                </a:lnTo>
                <a:lnTo>
                  <a:pt x="82201" y="38056"/>
                </a:lnTo>
                <a:lnTo>
                  <a:pt x="82201" y="3110"/>
                </a:lnTo>
                <a:lnTo>
                  <a:pt x="82201" y="0"/>
                </a:lnTo>
                <a:lnTo>
                  <a:pt x="79392" y="0"/>
                </a:lnTo>
                <a:cubicBezTo>
                  <a:pt x="79392" y="97"/>
                  <a:pt x="79392" y="154"/>
                  <a:pt x="79400" y="389"/>
                </a:cubicBezTo>
                <a:lnTo>
                  <a:pt x="79416" y="875"/>
                </a:lnTo>
                <a:cubicBezTo>
                  <a:pt x="79448" y="891"/>
                  <a:pt x="79489" y="899"/>
                  <a:pt x="79521" y="923"/>
                </a:cubicBezTo>
                <a:cubicBezTo>
                  <a:pt x="79610" y="964"/>
                  <a:pt x="79683" y="1037"/>
                  <a:pt x="79724" y="1126"/>
                </a:cubicBezTo>
                <a:cubicBezTo>
                  <a:pt x="79877" y="1288"/>
                  <a:pt x="79926" y="1514"/>
                  <a:pt x="79869" y="1725"/>
                </a:cubicBezTo>
                <a:cubicBezTo>
                  <a:pt x="79782" y="2019"/>
                  <a:pt x="79508" y="2219"/>
                  <a:pt x="79207" y="2219"/>
                </a:cubicBezTo>
                <a:cubicBezTo>
                  <a:pt x="79201" y="2219"/>
                  <a:pt x="79195" y="2219"/>
                  <a:pt x="79189" y="2219"/>
                </a:cubicBezTo>
                <a:cubicBezTo>
                  <a:pt x="78890" y="2211"/>
                  <a:pt x="78517" y="2000"/>
                  <a:pt x="78444" y="1693"/>
                </a:cubicBezTo>
                <a:cubicBezTo>
                  <a:pt x="78363" y="1320"/>
                  <a:pt x="78630" y="1045"/>
                  <a:pt x="78954" y="915"/>
                </a:cubicBezTo>
                <a:lnTo>
                  <a:pt x="78962" y="389"/>
                </a:lnTo>
                <a:cubicBezTo>
                  <a:pt x="78971" y="154"/>
                  <a:pt x="78962" y="57"/>
                  <a:pt x="78962" y="0"/>
                </a:cubicBezTo>
                <a:lnTo>
                  <a:pt x="76833" y="0"/>
                </a:lnTo>
                <a:cubicBezTo>
                  <a:pt x="76833" y="73"/>
                  <a:pt x="76833" y="146"/>
                  <a:pt x="76841" y="389"/>
                </a:cubicBezTo>
                <a:lnTo>
                  <a:pt x="76857" y="875"/>
                </a:lnTo>
                <a:cubicBezTo>
                  <a:pt x="76898" y="891"/>
                  <a:pt x="76930" y="899"/>
                  <a:pt x="76971" y="923"/>
                </a:cubicBezTo>
                <a:cubicBezTo>
                  <a:pt x="77060" y="964"/>
                  <a:pt x="77124" y="1037"/>
                  <a:pt x="77173" y="1126"/>
                </a:cubicBezTo>
                <a:cubicBezTo>
                  <a:pt x="77319" y="1288"/>
                  <a:pt x="77375" y="1514"/>
                  <a:pt x="77319" y="1725"/>
                </a:cubicBezTo>
                <a:cubicBezTo>
                  <a:pt x="77223" y="2019"/>
                  <a:pt x="76957" y="2219"/>
                  <a:pt x="76649" y="2219"/>
                </a:cubicBezTo>
                <a:cubicBezTo>
                  <a:pt x="76643" y="2219"/>
                  <a:pt x="76637" y="2219"/>
                  <a:pt x="76630" y="2219"/>
                </a:cubicBezTo>
                <a:cubicBezTo>
                  <a:pt x="76339" y="2211"/>
                  <a:pt x="75958" y="2000"/>
                  <a:pt x="75894" y="1693"/>
                </a:cubicBezTo>
                <a:cubicBezTo>
                  <a:pt x="75805" y="1320"/>
                  <a:pt x="76072" y="1045"/>
                  <a:pt x="76396" y="915"/>
                </a:cubicBezTo>
                <a:lnTo>
                  <a:pt x="76412" y="389"/>
                </a:lnTo>
                <a:cubicBezTo>
                  <a:pt x="76412" y="138"/>
                  <a:pt x="76412" y="89"/>
                  <a:pt x="76412" y="0"/>
                </a:cubicBezTo>
                <a:lnTo>
                  <a:pt x="74274" y="0"/>
                </a:lnTo>
                <a:cubicBezTo>
                  <a:pt x="74274" y="73"/>
                  <a:pt x="74274" y="138"/>
                  <a:pt x="74282" y="389"/>
                </a:cubicBezTo>
                <a:lnTo>
                  <a:pt x="74299" y="875"/>
                </a:lnTo>
                <a:cubicBezTo>
                  <a:pt x="74339" y="891"/>
                  <a:pt x="74380" y="899"/>
                  <a:pt x="74412" y="923"/>
                </a:cubicBezTo>
                <a:cubicBezTo>
                  <a:pt x="74501" y="964"/>
                  <a:pt x="74574" y="1037"/>
                  <a:pt x="74614" y="1126"/>
                </a:cubicBezTo>
                <a:cubicBezTo>
                  <a:pt x="74760" y="1288"/>
                  <a:pt x="74817" y="1514"/>
                  <a:pt x="74760" y="1725"/>
                </a:cubicBezTo>
                <a:cubicBezTo>
                  <a:pt x="74665" y="2019"/>
                  <a:pt x="74398" y="2219"/>
                  <a:pt x="74090" y="2219"/>
                </a:cubicBezTo>
                <a:cubicBezTo>
                  <a:pt x="74084" y="2219"/>
                  <a:pt x="74078" y="2219"/>
                  <a:pt x="74072" y="2219"/>
                </a:cubicBezTo>
                <a:cubicBezTo>
                  <a:pt x="73780" y="2211"/>
                  <a:pt x="73408" y="2000"/>
                  <a:pt x="73335" y="1693"/>
                </a:cubicBezTo>
                <a:cubicBezTo>
                  <a:pt x="73254" y="1320"/>
                  <a:pt x="73521" y="1045"/>
                  <a:pt x="73837" y="915"/>
                </a:cubicBezTo>
                <a:lnTo>
                  <a:pt x="73853" y="389"/>
                </a:lnTo>
                <a:cubicBezTo>
                  <a:pt x="73861" y="138"/>
                  <a:pt x="73861" y="57"/>
                  <a:pt x="73861" y="0"/>
                </a:cubicBezTo>
                <a:lnTo>
                  <a:pt x="71724" y="0"/>
                </a:lnTo>
                <a:cubicBezTo>
                  <a:pt x="71724" y="73"/>
                  <a:pt x="71724" y="138"/>
                  <a:pt x="71732" y="389"/>
                </a:cubicBezTo>
                <a:lnTo>
                  <a:pt x="71748" y="875"/>
                </a:lnTo>
                <a:cubicBezTo>
                  <a:pt x="71789" y="891"/>
                  <a:pt x="71821" y="899"/>
                  <a:pt x="71861" y="923"/>
                </a:cubicBezTo>
                <a:cubicBezTo>
                  <a:pt x="71950" y="964"/>
                  <a:pt x="72015" y="1037"/>
                  <a:pt x="72064" y="1126"/>
                </a:cubicBezTo>
                <a:cubicBezTo>
                  <a:pt x="72210" y="1288"/>
                  <a:pt x="72266" y="1514"/>
                  <a:pt x="72210" y="1725"/>
                </a:cubicBezTo>
                <a:cubicBezTo>
                  <a:pt x="72114" y="2019"/>
                  <a:pt x="71848" y="2219"/>
                  <a:pt x="71540" y="2219"/>
                </a:cubicBezTo>
                <a:cubicBezTo>
                  <a:pt x="71533" y="2219"/>
                  <a:pt x="71527" y="2219"/>
                  <a:pt x="71521" y="2219"/>
                </a:cubicBezTo>
                <a:cubicBezTo>
                  <a:pt x="71230" y="2211"/>
                  <a:pt x="70849" y="2000"/>
                  <a:pt x="70784" y="1693"/>
                </a:cubicBezTo>
                <a:cubicBezTo>
                  <a:pt x="70695" y="1320"/>
                  <a:pt x="70963" y="1045"/>
                  <a:pt x="71286" y="915"/>
                </a:cubicBezTo>
                <a:lnTo>
                  <a:pt x="71303" y="389"/>
                </a:lnTo>
                <a:cubicBezTo>
                  <a:pt x="71303" y="130"/>
                  <a:pt x="71303" y="41"/>
                  <a:pt x="71303" y="0"/>
                </a:cubicBezTo>
                <a:lnTo>
                  <a:pt x="69165" y="0"/>
                </a:lnTo>
                <a:cubicBezTo>
                  <a:pt x="69165" y="49"/>
                  <a:pt x="69165" y="138"/>
                  <a:pt x="69181" y="389"/>
                </a:cubicBezTo>
                <a:lnTo>
                  <a:pt x="69197" y="875"/>
                </a:lnTo>
                <a:cubicBezTo>
                  <a:pt x="69230" y="891"/>
                  <a:pt x="69270" y="899"/>
                  <a:pt x="69303" y="923"/>
                </a:cubicBezTo>
                <a:cubicBezTo>
                  <a:pt x="69392" y="964"/>
                  <a:pt x="69465" y="1037"/>
                  <a:pt x="69505" y="1126"/>
                </a:cubicBezTo>
                <a:cubicBezTo>
                  <a:pt x="69659" y="1288"/>
                  <a:pt x="69708" y="1514"/>
                  <a:pt x="69651" y="1725"/>
                </a:cubicBezTo>
                <a:cubicBezTo>
                  <a:pt x="69564" y="2019"/>
                  <a:pt x="69289" y="2219"/>
                  <a:pt x="68989" y="2219"/>
                </a:cubicBezTo>
                <a:cubicBezTo>
                  <a:pt x="68983" y="2219"/>
                  <a:pt x="68977" y="2219"/>
                  <a:pt x="68971" y="2219"/>
                </a:cubicBezTo>
                <a:cubicBezTo>
                  <a:pt x="68671" y="2211"/>
                  <a:pt x="68299" y="2000"/>
                  <a:pt x="68226" y="1693"/>
                </a:cubicBezTo>
                <a:cubicBezTo>
                  <a:pt x="68145" y="1320"/>
                  <a:pt x="68412" y="1045"/>
                  <a:pt x="68736" y="915"/>
                </a:cubicBezTo>
                <a:lnTo>
                  <a:pt x="68744" y="389"/>
                </a:lnTo>
                <a:cubicBezTo>
                  <a:pt x="68752" y="138"/>
                  <a:pt x="68752" y="73"/>
                  <a:pt x="68752" y="0"/>
                </a:cubicBezTo>
                <a:lnTo>
                  <a:pt x="66615" y="0"/>
                </a:lnTo>
                <a:cubicBezTo>
                  <a:pt x="66615" y="65"/>
                  <a:pt x="66615" y="138"/>
                  <a:pt x="66623" y="389"/>
                </a:cubicBezTo>
                <a:lnTo>
                  <a:pt x="66639" y="875"/>
                </a:lnTo>
                <a:cubicBezTo>
                  <a:pt x="66679" y="891"/>
                  <a:pt x="66720" y="899"/>
                  <a:pt x="66752" y="923"/>
                </a:cubicBezTo>
                <a:cubicBezTo>
                  <a:pt x="66841" y="964"/>
                  <a:pt x="66914" y="1037"/>
                  <a:pt x="66955" y="1126"/>
                </a:cubicBezTo>
                <a:cubicBezTo>
                  <a:pt x="67100" y="1288"/>
                  <a:pt x="67157" y="1514"/>
                  <a:pt x="67100" y="1725"/>
                </a:cubicBezTo>
                <a:cubicBezTo>
                  <a:pt x="67005" y="2019"/>
                  <a:pt x="66738" y="2219"/>
                  <a:pt x="66430" y="2219"/>
                </a:cubicBezTo>
                <a:cubicBezTo>
                  <a:pt x="66424" y="2219"/>
                  <a:pt x="66418" y="2219"/>
                  <a:pt x="66412" y="2219"/>
                </a:cubicBezTo>
                <a:cubicBezTo>
                  <a:pt x="66121" y="2211"/>
                  <a:pt x="65748" y="2000"/>
                  <a:pt x="65675" y="1693"/>
                </a:cubicBezTo>
                <a:cubicBezTo>
                  <a:pt x="65586" y="1320"/>
                  <a:pt x="65853" y="1045"/>
                  <a:pt x="66177" y="915"/>
                </a:cubicBezTo>
                <a:cubicBezTo>
                  <a:pt x="66177" y="745"/>
                  <a:pt x="66185" y="567"/>
                  <a:pt x="66194" y="389"/>
                </a:cubicBezTo>
                <a:cubicBezTo>
                  <a:pt x="66194" y="138"/>
                  <a:pt x="66194" y="57"/>
                  <a:pt x="66194" y="0"/>
                </a:cubicBezTo>
                <a:lnTo>
                  <a:pt x="64064" y="0"/>
                </a:lnTo>
                <a:cubicBezTo>
                  <a:pt x="64064" y="73"/>
                  <a:pt x="64064" y="146"/>
                  <a:pt x="64072" y="389"/>
                </a:cubicBezTo>
                <a:lnTo>
                  <a:pt x="64088" y="875"/>
                </a:lnTo>
                <a:cubicBezTo>
                  <a:pt x="64129" y="891"/>
                  <a:pt x="64161" y="899"/>
                  <a:pt x="64202" y="923"/>
                </a:cubicBezTo>
                <a:cubicBezTo>
                  <a:pt x="64283" y="964"/>
                  <a:pt x="64355" y="1037"/>
                  <a:pt x="64404" y="1126"/>
                </a:cubicBezTo>
                <a:cubicBezTo>
                  <a:pt x="64550" y="1288"/>
                  <a:pt x="64606" y="1514"/>
                  <a:pt x="64550" y="1725"/>
                </a:cubicBezTo>
                <a:cubicBezTo>
                  <a:pt x="64455" y="2019"/>
                  <a:pt x="64180" y="2219"/>
                  <a:pt x="63879" y="2219"/>
                </a:cubicBezTo>
                <a:cubicBezTo>
                  <a:pt x="63873" y="2219"/>
                  <a:pt x="63868" y="2219"/>
                  <a:pt x="63862" y="2219"/>
                </a:cubicBezTo>
                <a:cubicBezTo>
                  <a:pt x="63570" y="2211"/>
                  <a:pt x="63190" y="2000"/>
                  <a:pt x="63117" y="1693"/>
                </a:cubicBezTo>
                <a:cubicBezTo>
                  <a:pt x="63036" y="1320"/>
                  <a:pt x="63303" y="1045"/>
                  <a:pt x="63627" y="915"/>
                </a:cubicBezTo>
                <a:cubicBezTo>
                  <a:pt x="63627" y="745"/>
                  <a:pt x="63635" y="567"/>
                  <a:pt x="63635" y="389"/>
                </a:cubicBezTo>
                <a:cubicBezTo>
                  <a:pt x="63643" y="146"/>
                  <a:pt x="63635" y="73"/>
                  <a:pt x="63635" y="0"/>
                </a:cubicBezTo>
                <a:lnTo>
                  <a:pt x="61513" y="0"/>
                </a:lnTo>
                <a:cubicBezTo>
                  <a:pt x="61513" y="73"/>
                  <a:pt x="61513" y="154"/>
                  <a:pt x="61522" y="389"/>
                </a:cubicBezTo>
                <a:lnTo>
                  <a:pt x="61538" y="875"/>
                </a:lnTo>
                <a:cubicBezTo>
                  <a:pt x="61570" y="891"/>
                  <a:pt x="61611" y="899"/>
                  <a:pt x="61643" y="923"/>
                </a:cubicBezTo>
                <a:cubicBezTo>
                  <a:pt x="61732" y="964"/>
                  <a:pt x="61805" y="1037"/>
                  <a:pt x="61845" y="1126"/>
                </a:cubicBezTo>
                <a:cubicBezTo>
                  <a:pt x="61999" y="1288"/>
                  <a:pt x="62056" y="1514"/>
                  <a:pt x="61991" y="1725"/>
                </a:cubicBezTo>
                <a:cubicBezTo>
                  <a:pt x="61904" y="2019"/>
                  <a:pt x="61630" y="2219"/>
                  <a:pt x="61329" y="2219"/>
                </a:cubicBezTo>
                <a:cubicBezTo>
                  <a:pt x="61323" y="2219"/>
                  <a:pt x="61317" y="2219"/>
                  <a:pt x="61311" y="2219"/>
                </a:cubicBezTo>
                <a:cubicBezTo>
                  <a:pt x="61011" y="2211"/>
                  <a:pt x="60639" y="2000"/>
                  <a:pt x="60566" y="1693"/>
                </a:cubicBezTo>
                <a:cubicBezTo>
                  <a:pt x="60485" y="1320"/>
                  <a:pt x="60752" y="1045"/>
                  <a:pt x="61076" y="915"/>
                </a:cubicBezTo>
                <a:lnTo>
                  <a:pt x="61084" y="389"/>
                </a:lnTo>
                <a:lnTo>
                  <a:pt x="61084" y="0"/>
                </a:lnTo>
                <a:lnTo>
                  <a:pt x="58963" y="0"/>
                </a:lnTo>
                <a:cubicBezTo>
                  <a:pt x="58963" y="73"/>
                  <a:pt x="58955" y="170"/>
                  <a:pt x="58963" y="389"/>
                </a:cubicBezTo>
                <a:lnTo>
                  <a:pt x="58979" y="875"/>
                </a:lnTo>
                <a:cubicBezTo>
                  <a:pt x="59011" y="891"/>
                  <a:pt x="59052" y="899"/>
                  <a:pt x="59084" y="923"/>
                </a:cubicBezTo>
                <a:cubicBezTo>
                  <a:pt x="59173" y="964"/>
                  <a:pt x="59246" y="1037"/>
                  <a:pt x="59287" y="1126"/>
                </a:cubicBezTo>
                <a:cubicBezTo>
                  <a:pt x="59441" y="1288"/>
                  <a:pt x="59489" y="1514"/>
                  <a:pt x="59433" y="1725"/>
                </a:cubicBezTo>
                <a:cubicBezTo>
                  <a:pt x="59345" y="2019"/>
                  <a:pt x="59071" y="2219"/>
                  <a:pt x="58770" y="2219"/>
                </a:cubicBezTo>
                <a:cubicBezTo>
                  <a:pt x="58764" y="2219"/>
                  <a:pt x="58758" y="2219"/>
                  <a:pt x="58752" y="2219"/>
                </a:cubicBezTo>
                <a:cubicBezTo>
                  <a:pt x="58453" y="2211"/>
                  <a:pt x="58080" y="2000"/>
                  <a:pt x="58007" y="1693"/>
                </a:cubicBezTo>
                <a:cubicBezTo>
                  <a:pt x="57926" y="1320"/>
                  <a:pt x="58194" y="1045"/>
                  <a:pt x="58518" y="915"/>
                </a:cubicBezTo>
                <a:lnTo>
                  <a:pt x="58526" y="389"/>
                </a:lnTo>
                <a:lnTo>
                  <a:pt x="58526" y="0"/>
                </a:lnTo>
                <a:lnTo>
                  <a:pt x="56404" y="0"/>
                </a:lnTo>
                <a:cubicBezTo>
                  <a:pt x="56412" y="227"/>
                  <a:pt x="56404" y="187"/>
                  <a:pt x="56404" y="389"/>
                </a:cubicBezTo>
                <a:lnTo>
                  <a:pt x="56420" y="875"/>
                </a:lnTo>
                <a:cubicBezTo>
                  <a:pt x="56461" y="891"/>
                  <a:pt x="56501" y="899"/>
                  <a:pt x="56534" y="923"/>
                </a:cubicBezTo>
                <a:cubicBezTo>
                  <a:pt x="56623" y="964"/>
                  <a:pt x="56696" y="1037"/>
                  <a:pt x="56736" y="1126"/>
                </a:cubicBezTo>
                <a:cubicBezTo>
                  <a:pt x="56882" y="1288"/>
                  <a:pt x="56939" y="1514"/>
                  <a:pt x="56882" y="1725"/>
                </a:cubicBezTo>
                <a:cubicBezTo>
                  <a:pt x="56787" y="2019"/>
                  <a:pt x="56520" y="2219"/>
                  <a:pt x="56212" y="2219"/>
                </a:cubicBezTo>
                <a:cubicBezTo>
                  <a:pt x="56206" y="2219"/>
                  <a:pt x="56200" y="2219"/>
                  <a:pt x="56194" y="2219"/>
                </a:cubicBezTo>
                <a:cubicBezTo>
                  <a:pt x="55902" y="2211"/>
                  <a:pt x="55530" y="2000"/>
                  <a:pt x="55457" y="1693"/>
                </a:cubicBezTo>
                <a:cubicBezTo>
                  <a:pt x="55376" y="1320"/>
                  <a:pt x="55643" y="1045"/>
                  <a:pt x="55959" y="915"/>
                </a:cubicBezTo>
                <a:lnTo>
                  <a:pt x="55975" y="389"/>
                </a:lnTo>
                <a:cubicBezTo>
                  <a:pt x="55975" y="187"/>
                  <a:pt x="55967" y="227"/>
                  <a:pt x="55975" y="0"/>
                </a:cubicBezTo>
                <a:lnTo>
                  <a:pt x="53854" y="0"/>
                </a:lnTo>
                <a:lnTo>
                  <a:pt x="53854" y="389"/>
                </a:lnTo>
                <a:lnTo>
                  <a:pt x="53870" y="875"/>
                </a:lnTo>
                <a:cubicBezTo>
                  <a:pt x="53910" y="891"/>
                  <a:pt x="53943" y="899"/>
                  <a:pt x="53983" y="923"/>
                </a:cubicBezTo>
                <a:cubicBezTo>
                  <a:pt x="54072" y="964"/>
                  <a:pt x="54137" y="1037"/>
                  <a:pt x="54186" y="1126"/>
                </a:cubicBezTo>
                <a:cubicBezTo>
                  <a:pt x="54331" y="1288"/>
                  <a:pt x="54388" y="1514"/>
                  <a:pt x="54331" y="1725"/>
                </a:cubicBezTo>
                <a:cubicBezTo>
                  <a:pt x="54236" y="2019"/>
                  <a:pt x="53970" y="2219"/>
                  <a:pt x="53661" y="2219"/>
                </a:cubicBezTo>
                <a:cubicBezTo>
                  <a:pt x="53655" y="2219"/>
                  <a:pt x="53649" y="2219"/>
                  <a:pt x="53643" y="2219"/>
                </a:cubicBezTo>
                <a:cubicBezTo>
                  <a:pt x="53352" y="2211"/>
                  <a:pt x="52971" y="2000"/>
                  <a:pt x="52906" y="1693"/>
                </a:cubicBezTo>
                <a:cubicBezTo>
                  <a:pt x="52817" y="1320"/>
                  <a:pt x="53085" y="1045"/>
                  <a:pt x="53408" y="915"/>
                </a:cubicBezTo>
                <a:lnTo>
                  <a:pt x="53425" y="389"/>
                </a:lnTo>
                <a:cubicBezTo>
                  <a:pt x="53425" y="203"/>
                  <a:pt x="53416" y="211"/>
                  <a:pt x="53416" y="0"/>
                </a:cubicBezTo>
                <a:lnTo>
                  <a:pt x="51303" y="0"/>
                </a:lnTo>
                <a:lnTo>
                  <a:pt x="51303" y="389"/>
                </a:lnTo>
                <a:lnTo>
                  <a:pt x="51319" y="875"/>
                </a:lnTo>
                <a:cubicBezTo>
                  <a:pt x="51352" y="891"/>
                  <a:pt x="51392" y="899"/>
                  <a:pt x="51425" y="923"/>
                </a:cubicBezTo>
                <a:cubicBezTo>
                  <a:pt x="51514" y="964"/>
                  <a:pt x="51587" y="1037"/>
                  <a:pt x="51627" y="1126"/>
                </a:cubicBezTo>
                <a:cubicBezTo>
                  <a:pt x="51781" y="1288"/>
                  <a:pt x="51829" y="1514"/>
                  <a:pt x="51773" y="1725"/>
                </a:cubicBezTo>
                <a:cubicBezTo>
                  <a:pt x="51685" y="2019"/>
                  <a:pt x="51411" y="2219"/>
                  <a:pt x="51110" y="2219"/>
                </a:cubicBezTo>
                <a:cubicBezTo>
                  <a:pt x="51105" y="2219"/>
                  <a:pt x="51099" y="2219"/>
                  <a:pt x="51093" y="2219"/>
                </a:cubicBezTo>
                <a:cubicBezTo>
                  <a:pt x="50793" y="2211"/>
                  <a:pt x="50421" y="2000"/>
                  <a:pt x="50348" y="1693"/>
                </a:cubicBezTo>
                <a:cubicBezTo>
                  <a:pt x="50267" y="1320"/>
                  <a:pt x="50534" y="1045"/>
                  <a:pt x="50858" y="915"/>
                </a:cubicBezTo>
                <a:lnTo>
                  <a:pt x="50866" y="389"/>
                </a:lnTo>
                <a:lnTo>
                  <a:pt x="50866" y="0"/>
                </a:lnTo>
                <a:lnTo>
                  <a:pt x="48753" y="0"/>
                </a:lnTo>
                <a:lnTo>
                  <a:pt x="48753" y="389"/>
                </a:lnTo>
                <a:lnTo>
                  <a:pt x="48761" y="875"/>
                </a:lnTo>
                <a:cubicBezTo>
                  <a:pt x="48801" y="891"/>
                  <a:pt x="48842" y="899"/>
                  <a:pt x="48874" y="923"/>
                </a:cubicBezTo>
                <a:cubicBezTo>
                  <a:pt x="48963" y="964"/>
                  <a:pt x="49036" y="1037"/>
                  <a:pt x="49077" y="1126"/>
                </a:cubicBezTo>
                <a:cubicBezTo>
                  <a:pt x="49222" y="1288"/>
                  <a:pt x="49279" y="1514"/>
                  <a:pt x="49222" y="1725"/>
                </a:cubicBezTo>
                <a:cubicBezTo>
                  <a:pt x="49127" y="2019"/>
                  <a:pt x="48860" y="2219"/>
                  <a:pt x="48552" y="2219"/>
                </a:cubicBezTo>
                <a:cubicBezTo>
                  <a:pt x="48546" y="2219"/>
                  <a:pt x="48540" y="2219"/>
                  <a:pt x="48534" y="2219"/>
                </a:cubicBezTo>
                <a:cubicBezTo>
                  <a:pt x="48243" y="2211"/>
                  <a:pt x="47870" y="2000"/>
                  <a:pt x="47797" y="1693"/>
                </a:cubicBezTo>
                <a:cubicBezTo>
                  <a:pt x="47716" y="1320"/>
                  <a:pt x="47983" y="1045"/>
                  <a:pt x="48299" y="915"/>
                </a:cubicBezTo>
                <a:lnTo>
                  <a:pt x="48315" y="389"/>
                </a:lnTo>
                <a:lnTo>
                  <a:pt x="48315" y="0"/>
                </a:lnTo>
                <a:lnTo>
                  <a:pt x="46170" y="0"/>
                </a:lnTo>
                <a:lnTo>
                  <a:pt x="46170" y="389"/>
                </a:lnTo>
                <a:cubicBezTo>
                  <a:pt x="46170" y="551"/>
                  <a:pt x="46178" y="713"/>
                  <a:pt x="46186" y="875"/>
                </a:cubicBezTo>
                <a:cubicBezTo>
                  <a:pt x="46226" y="891"/>
                  <a:pt x="46259" y="899"/>
                  <a:pt x="46299" y="915"/>
                </a:cubicBezTo>
                <a:cubicBezTo>
                  <a:pt x="46380" y="964"/>
                  <a:pt x="46453" y="1037"/>
                  <a:pt x="46502" y="1126"/>
                </a:cubicBezTo>
                <a:cubicBezTo>
                  <a:pt x="46647" y="1288"/>
                  <a:pt x="46704" y="1514"/>
                  <a:pt x="46647" y="1725"/>
                </a:cubicBezTo>
                <a:cubicBezTo>
                  <a:pt x="46550" y="2025"/>
                  <a:pt x="46275" y="2219"/>
                  <a:pt x="45967" y="2219"/>
                </a:cubicBezTo>
                <a:cubicBezTo>
                  <a:pt x="45676" y="2203"/>
                  <a:pt x="45311" y="1992"/>
                  <a:pt x="45239" y="1693"/>
                </a:cubicBezTo>
                <a:cubicBezTo>
                  <a:pt x="45158" y="1320"/>
                  <a:pt x="45425" y="1045"/>
                  <a:pt x="45749" y="915"/>
                </a:cubicBezTo>
                <a:cubicBezTo>
                  <a:pt x="45749" y="745"/>
                  <a:pt x="45757" y="567"/>
                  <a:pt x="45757" y="389"/>
                </a:cubicBezTo>
                <a:lnTo>
                  <a:pt x="45757" y="0"/>
                </a:lnTo>
                <a:lnTo>
                  <a:pt x="43611" y="0"/>
                </a:lnTo>
                <a:lnTo>
                  <a:pt x="43611" y="397"/>
                </a:lnTo>
                <a:lnTo>
                  <a:pt x="43627" y="875"/>
                </a:lnTo>
                <a:cubicBezTo>
                  <a:pt x="43668" y="891"/>
                  <a:pt x="43708" y="907"/>
                  <a:pt x="43741" y="923"/>
                </a:cubicBezTo>
                <a:cubicBezTo>
                  <a:pt x="43830" y="972"/>
                  <a:pt x="43903" y="1045"/>
                  <a:pt x="43943" y="1134"/>
                </a:cubicBezTo>
                <a:cubicBezTo>
                  <a:pt x="44097" y="1296"/>
                  <a:pt x="44145" y="1523"/>
                  <a:pt x="44089" y="1733"/>
                </a:cubicBezTo>
                <a:cubicBezTo>
                  <a:pt x="43994" y="2019"/>
                  <a:pt x="43727" y="2219"/>
                  <a:pt x="43419" y="2219"/>
                </a:cubicBezTo>
                <a:cubicBezTo>
                  <a:pt x="43413" y="2219"/>
                  <a:pt x="43407" y="2219"/>
                  <a:pt x="43401" y="2219"/>
                </a:cubicBezTo>
                <a:cubicBezTo>
                  <a:pt x="43109" y="2219"/>
                  <a:pt x="42737" y="2000"/>
                  <a:pt x="42664" y="1693"/>
                </a:cubicBezTo>
                <a:cubicBezTo>
                  <a:pt x="42583" y="1320"/>
                  <a:pt x="42850" y="1045"/>
                  <a:pt x="43166" y="915"/>
                </a:cubicBezTo>
                <a:cubicBezTo>
                  <a:pt x="43166" y="745"/>
                  <a:pt x="43174" y="567"/>
                  <a:pt x="43182" y="397"/>
                </a:cubicBezTo>
                <a:cubicBezTo>
                  <a:pt x="43182" y="219"/>
                  <a:pt x="43182" y="195"/>
                  <a:pt x="43182" y="0"/>
                </a:cubicBezTo>
                <a:lnTo>
                  <a:pt x="41061" y="0"/>
                </a:lnTo>
                <a:lnTo>
                  <a:pt x="41061" y="397"/>
                </a:lnTo>
                <a:lnTo>
                  <a:pt x="41077" y="875"/>
                </a:lnTo>
                <a:cubicBezTo>
                  <a:pt x="41109" y="891"/>
                  <a:pt x="41150" y="907"/>
                  <a:pt x="41182" y="923"/>
                </a:cubicBezTo>
                <a:cubicBezTo>
                  <a:pt x="41271" y="972"/>
                  <a:pt x="41344" y="1045"/>
                  <a:pt x="41384" y="1134"/>
                </a:cubicBezTo>
                <a:cubicBezTo>
                  <a:pt x="41538" y="1296"/>
                  <a:pt x="41595" y="1523"/>
                  <a:pt x="41530" y="1733"/>
                </a:cubicBezTo>
                <a:cubicBezTo>
                  <a:pt x="41443" y="2019"/>
                  <a:pt x="41169" y="2219"/>
                  <a:pt x="40868" y="2219"/>
                </a:cubicBezTo>
                <a:cubicBezTo>
                  <a:pt x="40862" y="2219"/>
                  <a:pt x="40856" y="2219"/>
                  <a:pt x="40850" y="2219"/>
                </a:cubicBezTo>
                <a:cubicBezTo>
                  <a:pt x="40550" y="2219"/>
                  <a:pt x="40178" y="2000"/>
                  <a:pt x="40105" y="1693"/>
                </a:cubicBezTo>
                <a:cubicBezTo>
                  <a:pt x="40024" y="1320"/>
                  <a:pt x="40291" y="1045"/>
                  <a:pt x="40615" y="915"/>
                </a:cubicBezTo>
                <a:lnTo>
                  <a:pt x="40623" y="397"/>
                </a:lnTo>
                <a:lnTo>
                  <a:pt x="40623" y="0"/>
                </a:lnTo>
                <a:lnTo>
                  <a:pt x="38502" y="0"/>
                </a:lnTo>
                <a:cubicBezTo>
                  <a:pt x="38502" y="49"/>
                  <a:pt x="38502" y="170"/>
                  <a:pt x="38510" y="397"/>
                </a:cubicBezTo>
                <a:lnTo>
                  <a:pt x="38518" y="875"/>
                </a:lnTo>
                <a:cubicBezTo>
                  <a:pt x="38559" y="891"/>
                  <a:pt x="38599" y="907"/>
                  <a:pt x="38631" y="923"/>
                </a:cubicBezTo>
                <a:cubicBezTo>
                  <a:pt x="38720" y="972"/>
                  <a:pt x="38793" y="1045"/>
                  <a:pt x="38834" y="1134"/>
                </a:cubicBezTo>
                <a:cubicBezTo>
                  <a:pt x="38988" y="1296"/>
                  <a:pt x="39036" y="1523"/>
                  <a:pt x="38980" y="1733"/>
                </a:cubicBezTo>
                <a:cubicBezTo>
                  <a:pt x="38884" y="2019"/>
                  <a:pt x="38618" y="2219"/>
                  <a:pt x="38317" y="2219"/>
                </a:cubicBezTo>
                <a:cubicBezTo>
                  <a:pt x="38311" y="2219"/>
                  <a:pt x="38305" y="2219"/>
                  <a:pt x="38299" y="2219"/>
                </a:cubicBezTo>
                <a:cubicBezTo>
                  <a:pt x="38000" y="2219"/>
                  <a:pt x="37627" y="2000"/>
                  <a:pt x="37555" y="1693"/>
                </a:cubicBezTo>
                <a:cubicBezTo>
                  <a:pt x="37474" y="1320"/>
                  <a:pt x="37741" y="1045"/>
                  <a:pt x="38065" y="915"/>
                </a:cubicBezTo>
                <a:lnTo>
                  <a:pt x="38073" y="397"/>
                </a:lnTo>
                <a:lnTo>
                  <a:pt x="38073" y="0"/>
                </a:lnTo>
                <a:lnTo>
                  <a:pt x="35951" y="0"/>
                </a:lnTo>
                <a:cubicBezTo>
                  <a:pt x="35951" y="97"/>
                  <a:pt x="35951" y="154"/>
                  <a:pt x="35959" y="397"/>
                </a:cubicBezTo>
                <a:lnTo>
                  <a:pt x="35968" y="875"/>
                </a:lnTo>
                <a:cubicBezTo>
                  <a:pt x="36008" y="891"/>
                  <a:pt x="36048" y="907"/>
                  <a:pt x="36081" y="923"/>
                </a:cubicBezTo>
                <a:cubicBezTo>
                  <a:pt x="36170" y="972"/>
                  <a:pt x="36243" y="1045"/>
                  <a:pt x="36283" y="1134"/>
                </a:cubicBezTo>
                <a:cubicBezTo>
                  <a:pt x="36437" y="1296"/>
                  <a:pt x="36486" y="1523"/>
                  <a:pt x="36429" y="1733"/>
                </a:cubicBezTo>
                <a:cubicBezTo>
                  <a:pt x="36334" y="2019"/>
                  <a:pt x="36067" y="2219"/>
                  <a:pt x="35767" y="2219"/>
                </a:cubicBezTo>
                <a:cubicBezTo>
                  <a:pt x="35761" y="2219"/>
                  <a:pt x="35755" y="2219"/>
                  <a:pt x="35749" y="2219"/>
                </a:cubicBezTo>
                <a:cubicBezTo>
                  <a:pt x="35449" y="2219"/>
                  <a:pt x="35077" y="2000"/>
                  <a:pt x="35004" y="1693"/>
                </a:cubicBezTo>
                <a:cubicBezTo>
                  <a:pt x="34923" y="1320"/>
                  <a:pt x="35190" y="1045"/>
                  <a:pt x="35514" y="915"/>
                </a:cubicBezTo>
                <a:lnTo>
                  <a:pt x="35522" y="397"/>
                </a:lnTo>
                <a:lnTo>
                  <a:pt x="35522" y="0"/>
                </a:lnTo>
                <a:lnTo>
                  <a:pt x="33393" y="0"/>
                </a:lnTo>
                <a:cubicBezTo>
                  <a:pt x="33393" y="73"/>
                  <a:pt x="33393" y="146"/>
                  <a:pt x="33401" y="397"/>
                </a:cubicBezTo>
                <a:lnTo>
                  <a:pt x="33417" y="875"/>
                </a:lnTo>
                <a:cubicBezTo>
                  <a:pt x="33457" y="891"/>
                  <a:pt x="33490" y="907"/>
                  <a:pt x="33530" y="923"/>
                </a:cubicBezTo>
                <a:cubicBezTo>
                  <a:pt x="33619" y="972"/>
                  <a:pt x="33684" y="1045"/>
                  <a:pt x="33733" y="1134"/>
                </a:cubicBezTo>
                <a:cubicBezTo>
                  <a:pt x="33879" y="1296"/>
                  <a:pt x="33935" y="1523"/>
                  <a:pt x="33879" y="1733"/>
                </a:cubicBezTo>
                <a:cubicBezTo>
                  <a:pt x="33783" y="2019"/>
                  <a:pt x="33517" y="2219"/>
                  <a:pt x="33209" y="2219"/>
                </a:cubicBezTo>
                <a:cubicBezTo>
                  <a:pt x="33202" y="2219"/>
                  <a:pt x="33196" y="2219"/>
                  <a:pt x="33190" y="2219"/>
                </a:cubicBezTo>
                <a:cubicBezTo>
                  <a:pt x="32899" y="2219"/>
                  <a:pt x="32518" y="2000"/>
                  <a:pt x="32445" y="1693"/>
                </a:cubicBezTo>
                <a:cubicBezTo>
                  <a:pt x="32364" y="1320"/>
                  <a:pt x="32632" y="1045"/>
                  <a:pt x="32955" y="915"/>
                </a:cubicBezTo>
                <a:lnTo>
                  <a:pt x="32964" y="397"/>
                </a:lnTo>
                <a:cubicBezTo>
                  <a:pt x="32972" y="146"/>
                  <a:pt x="32964" y="89"/>
                  <a:pt x="32964" y="0"/>
                </a:cubicBezTo>
                <a:lnTo>
                  <a:pt x="30834" y="0"/>
                </a:lnTo>
                <a:cubicBezTo>
                  <a:pt x="30834" y="73"/>
                  <a:pt x="30834" y="138"/>
                  <a:pt x="30842" y="397"/>
                </a:cubicBezTo>
                <a:lnTo>
                  <a:pt x="30858" y="875"/>
                </a:lnTo>
                <a:cubicBezTo>
                  <a:pt x="30899" y="891"/>
                  <a:pt x="30931" y="907"/>
                  <a:pt x="30972" y="923"/>
                </a:cubicBezTo>
                <a:cubicBezTo>
                  <a:pt x="31061" y="972"/>
                  <a:pt x="31126" y="1045"/>
                  <a:pt x="31174" y="1134"/>
                </a:cubicBezTo>
                <a:cubicBezTo>
                  <a:pt x="31320" y="1296"/>
                  <a:pt x="31377" y="1523"/>
                  <a:pt x="31320" y="1733"/>
                </a:cubicBezTo>
                <a:cubicBezTo>
                  <a:pt x="31225" y="2019"/>
                  <a:pt x="30958" y="2219"/>
                  <a:pt x="30650" y="2219"/>
                </a:cubicBezTo>
                <a:cubicBezTo>
                  <a:pt x="30644" y="2219"/>
                  <a:pt x="30638" y="2219"/>
                  <a:pt x="30632" y="2219"/>
                </a:cubicBezTo>
                <a:cubicBezTo>
                  <a:pt x="30340" y="2219"/>
                  <a:pt x="29960" y="2000"/>
                  <a:pt x="29895" y="1693"/>
                </a:cubicBezTo>
                <a:cubicBezTo>
                  <a:pt x="29806" y="1320"/>
                  <a:pt x="30073" y="1045"/>
                  <a:pt x="30397" y="915"/>
                </a:cubicBezTo>
                <a:lnTo>
                  <a:pt x="30413" y="397"/>
                </a:lnTo>
                <a:cubicBezTo>
                  <a:pt x="30413" y="138"/>
                  <a:pt x="30413" y="57"/>
                  <a:pt x="30413" y="0"/>
                </a:cubicBezTo>
                <a:lnTo>
                  <a:pt x="28275" y="0"/>
                </a:lnTo>
                <a:cubicBezTo>
                  <a:pt x="28275" y="73"/>
                  <a:pt x="28275" y="138"/>
                  <a:pt x="28284" y="397"/>
                </a:cubicBezTo>
                <a:lnTo>
                  <a:pt x="28300" y="875"/>
                </a:lnTo>
                <a:cubicBezTo>
                  <a:pt x="28340" y="891"/>
                  <a:pt x="28373" y="907"/>
                  <a:pt x="28413" y="923"/>
                </a:cubicBezTo>
                <a:cubicBezTo>
                  <a:pt x="28502" y="972"/>
                  <a:pt x="28567" y="1045"/>
                  <a:pt x="28615" y="1134"/>
                </a:cubicBezTo>
                <a:cubicBezTo>
                  <a:pt x="28761" y="1296"/>
                  <a:pt x="28818" y="1523"/>
                  <a:pt x="28761" y="1733"/>
                </a:cubicBezTo>
                <a:cubicBezTo>
                  <a:pt x="28666" y="2019"/>
                  <a:pt x="28399" y="2219"/>
                  <a:pt x="28091" y="2219"/>
                </a:cubicBezTo>
                <a:cubicBezTo>
                  <a:pt x="28085" y="2219"/>
                  <a:pt x="28079" y="2219"/>
                  <a:pt x="28073" y="2219"/>
                </a:cubicBezTo>
                <a:cubicBezTo>
                  <a:pt x="27781" y="2219"/>
                  <a:pt x="27401" y="2000"/>
                  <a:pt x="27336" y="1693"/>
                </a:cubicBezTo>
                <a:cubicBezTo>
                  <a:pt x="27247" y="1320"/>
                  <a:pt x="27514" y="1045"/>
                  <a:pt x="27838" y="915"/>
                </a:cubicBezTo>
                <a:cubicBezTo>
                  <a:pt x="27838" y="745"/>
                  <a:pt x="27846" y="567"/>
                  <a:pt x="27846" y="397"/>
                </a:cubicBezTo>
                <a:cubicBezTo>
                  <a:pt x="27854" y="138"/>
                  <a:pt x="27854" y="41"/>
                  <a:pt x="27854" y="0"/>
                </a:cubicBezTo>
                <a:lnTo>
                  <a:pt x="25717" y="0"/>
                </a:lnTo>
                <a:cubicBezTo>
                  <a:pt x="25717" y="49"/>
                  <a:pt x="25725" y="138"/>
                  <a:pt x="25733" y="397"/>
                </a:cubicBezTo>
                <a:cubicBezTo>
                  <a:pt x="25733" y="551"/>
                  <a:pt x="25741" y="713"/>
                  <a:pt x="25749" y="875"/>
                </a:cubicBezTo>
                <a:cubicBezTo>
                  <a:pt x="25782" y="891"/>
                  <a:pt x="25822" y="907"/>
                  <a:pt x="25854" y="923"/>
                </a:cubicBezTo>
                <a:cubicBezTo>
                  <a:pt x="25943" y="972"/>
                  <a:pt x="26016" y="1045"/>
                  <a:pt x="26057" y="1134"/>
                </a:cubicBezTo>
                <a:cubicBezTo>
                  <a:pt x="26211" y="1296"/>
                  <a:pt x="26267" y="1523"/>
                  <a:pt x="26203" y="1733"/>
                </a:cubicBezTo>
                <a:cubicBezTo>
                  <a:pt x="26115" y="2019"/>
                  <a:pt x="25841" y="2219"/>
                  <a:pt x="25540" y="2219"/>
                </a:cubicBezTo>
                <a:cubicBezTo>
                  <a:pt x="25534" y="2219"/>
                  <a:pt x="25528" y="2219"/>
                  <a:pt x="25522" y="2219"/>
                </a:cubicBezTo>
                <a:cubicBezTo>
                  <a:pt x="25223" y="2219"/>
                  <a:pt x="24850" y="2000"/>
                  <a:pt x="24778" y="1693"/>
                </a:cubicBezTo>
                <a:cubicBezTo>
                  <a:pt x="24697" y="1320"/>
                  <a:pt x="24964" y="1045"/>
                  <a:pt x="25288" y="915"/>
                </a:cubicBezTo>
                <a:cubicBezTo>
                  <a:pt x="25288" y="745"/>
                  <a:pt x="25288" y="567"/>
                  <a:pt x="25296" y="397"/>
                </a:cubicBezTo>
                <a:cubicBezTo>
                  <a:pt x="25304" y="138"/>
                  <a:pt x="25304" y="73"/>
                  <a:pt x="25304" y="0"/>
                </a:cubicBezTo>
                <a:lnTo>
                  <a:pt x="23166" y="0"/>
                </a:lnTo>
                <a:cubicBezTo>
                  <a:pt x="23166" y="73"/>
                  <a:pt x="23166" y="138"/>
                  <a:pt x="23174" y="397"/>
                </a:cubicBezTo>
                <a:cubicBezTo>
                  <a:pt x="23174" y="551"/>
                  <a:pt x="23182" y="713"/>
                  <a:pt x="23191" y="875"/>
                </a:cubicBezTo>
                <a:cubicBezTo>
                  <a:pt x="23231" y="891"/>
                  <a:pt x="23271" y="907"/>
                  <a:pt x="23304" y="923"/>
                </a:cubicBezTo>
                <a:cubicBezTo>
                  <a:pt x="23393" y="972"/>
                  <a:pt x="23466" y="1045"/>
                  <a:pt x="23506" y="1134"/>
                </a:cubicBezTo>
                <a:cubicBezTo>
                  <a:pt x="23652" y="1296"/>
                  <a:pt x="23709" y="1523"/>
                  <a:pt x="23652" y="1733"/>
                </a:cubicBezTo>
                <a:cubicBezTo>
                  <a:pt x="23557" y="2019"/>
                  <a:pt x="23290" y="2219"/>
                  <a:pt x="22982" y="2219"/>
                </a:cubicBezTo>
                <a:cubicBezTo>
                  <a:pt x="22976" y="2219"/>
                  <a:pt x="22970" y="2219"/>
                  <a:pt x="22964" y="2219"/>
                </a:cubicBezTo>
                <a:cubicBezTo>
                  <a:pt x="22672" y="2219"/>
                  <a:pt x="22292" y="2000"/>
                  <a:pt x="22227" y="1693"/>
                </a:cubicBezTo>
                <a:cubicBezTo>
                  <a:pt x="22138" y="1320"/>
                  <a:pt x="22405" y="1045"/>
                  <a:pt x="22729" y="915"/>
                </a:cubicBezTo>
                <a:cubicBezTo>
                  <a:pt x="22729" y="745"/>
                  <a:pt x="22737" y="567"/>
                  <a:pt x="22745" y="397"/>
                </a:cubicBezTo>
                <a:cubicBezTo>
                  <a:pt x="22745" y="138"/>
                  <a:pt x="22745" y="57"/>
                  <a:pt x="22745" y="0"/>
                </a:cubicBezTo>
                <a:lnTo>
                  <a:pt x="20608" y="0"/>
                </a:lnTo>
                <a:cubicBezTo>
                  <a:pt x="20608" y="73"/>
                  <a:pt x="20608" y="146"/>
                  <a:pt x="20616" y="397"/>
                </a:cubicBezTo>
                <a:cubicBezTo>
                  <a:pt x="20616" y="551"/>
                  <a:pt x="20632" y="713"/>
                  <a:pt x="20632" y="875"/>
                </a:cubicBezTo>
                <a:cubicBezTo>
                  <a:pt x="20672" y="891"/>
                  <a:pt x="20713" y="907"/>
                  <a:pt x="20745" y="923"/>
                </a:cubicBezTo>
                <a:cubicBezTo>
                  <a:pt x="20834" y="972"/>
                  <a:pt x="20907" y="1045"/>
                  <a:pt x="20948" y="1134"/>
                </a:cubicBezTo>
                <a:cubicBezTo>
                  <a:pt x="21093" y="1296"/>
                  <a:pt x="21150" y="1523"/>
                  <a:pt x="21093" y="1733"/>
                </a:cubicBezTo>
                <a:cubicBezTo>
                  <a:pt x="20998" y="2019"/>
                  <a:pt x="20732" y="2219"/>
                  <a:pt x="20423" y="2219"/>
                </a:cubicBezTo>
                <a:cubicBezTo>
                  <a:pt x="20417" y="2219"/>
                  <a:pt x="20411" y="2219"/>
                  <a:pt x="20405" y="2219"/>
                </a:cubicBezTo>
                <a:cubicBezTo>
                  <a:pt x="20114" y="2219"/>
                  <a:pt x="19733" y="2000"/>
                  <a:pt x="19668" y="1693"/>
                </a:cubicBezTo>
                <a:cubicBezTo>
                  <a:pt x="19587" y="1320"/>
                  <a:pt x="19846" y="1045"/>
                  <a:pt x="20170" y="915"/>
                </a:cubicBezTo>
                <a:lnTo>
                  <a:pt x="20187" y="397"/>
                </a:lnTo>
                <a:lnTo>
                  <a:pt x="20187" y="0"/>
                </a:lnTo>
                <a:lnTo>
                  <a:pt x="18057" y="0"/>
                </a:lnTo>
                <a:cubicBezTo>
                  <a:pt x="18057" y="73"/>
                  <a:pt x="18057" y="154"/>
                  <a:pt x="18065" y="397"/>
                </a:cubicBezTo>
                <a:lnTo>
                  <a:pt x="18081" y="875"/>
                </a:lnTo>
                <a:cubicBezTo>
                  <a:pt x="18114" y="891"/>
                  <a:pt x="18154" y="907"/>
                  <a:pt x="18187" y="923"/>
                </a:cubicBezTo>
                <a:cubicBezTo>
                  <a:pt x="18276" y="972"/>
                  <a:pt x="18349" y="1045"/>
                  <a:pt x="18389" y="1134"/>
                </a:cubicBezTo>
                <a:cubicBezTo>
                  <a:pt x="18543" y="1296"/>
                  <a:pt x="18600" y="1523"/>
                  <a:pt x="18535" y="1733"/>
                </a:cubicBezTo>
                <a:cubicBezTo>
                  <a:pt x="18447" y="2019"/>
                  <a:pt x="18173" y="2219"/>
                  <a:pt x="17872" y="2219"/>
                </a:cubicBezTo>
                <a:cubicBezTo>
                  <a:pt x="17867" y="2219"/>
                  <a:pt x="17861" y="2219"/>
                  <a:pt x="17855" y="2219"/>
                </a:cubicBezTo>
                <a:cubicBezTo>
                  <a:pt x="17563" y="2219"/>
                  <a:pt x="17183" y="2000"/>
                  <a:pt x="17110" y="1693"/>
                </a:cubicBezTo>
                <a:cubicBezTo>
                  <a:pt x="17029" y="1320"/>
                  <a:pt x="17296" y="1045"/>
                  <a:pt x="17612" y="915"/>
                </a:cubicBezTo>
                <a:lnTo>
                  <a:pt x="17628" y="397"/>
                </a:lnTo>
                <a:cubicBezTo>
                  <a:pt x="17628" y="154"/>
                  <a:pt x="17628" y="97"/>
                  <a:pt x="17628" y="0"/>
                </a:cubicBezTo>
                <a:lnTo>
                  <a:pt x="15498" y="0"/>
                </a:lnTo>
                <a:cubicBezTo>
                  <a:pt x="15498" y="73"/>
                  <a:pt x="15498" y="170"/>
                  <a:pt x="15498" y="397"/>
                </a:cubicBezTo>
                <a:lnTo>
                  <a:pt x="15515" y="875"/>
                </a:lnTo>
                <a:cubicBezTo>
                  <a:pt x="15555" y="891"/>
                  <a:pt x="15587" y="907"/>
                  <a:pt x="15628" y="923"/>
                </a:cubicBezTo>
                <a:cubicBezTo>
                  <a:pt x="15717" y="972"/>
                  <a:pt x="15782" y="1045"/>
                  <a:pt x="15830" y="1134"/>
                </a:cubicBezTo>
                <a:cubicBezTo>
                  <a:pt x="15976" y="1296"/>
                  <a:pt x="16033" y="1523"/>
                  <a:pt x="15976" y="1733"/>
                </a:cubicBezTo>
                <a:cubicBezTo>
                  <a:pt x="15881" y="2019"/>
                  <a:pt x="15614" y="2219"/>
                  <a:pt x="15306" y="2219"/>
                </a:cubicBezTo>
                <a:cubicBezTo>
                  <a:pt x="15300" y="2219"/>
                  <a:pt x="15294" y="2219"/>
                  <a:pt x="15288" y="2219"/>
                </a:cubicBezTo>
                <a:cubicBezTo>
                  <a:pt x="14996" y="2219"/>
                  <a:pt x="14616" y="2000"/>
                  <a:pt x="14551" y="1693"/>
                </a:cubicBezTo>
                <a:cubicBezTo>
                  <a:pt x="14462" y="1320"/>
                  <a:pt x="14729" y="1045"/>
                  <a:pt x="15045" y="915"/>
                </a:cubicBezTo>
                <a:lnTo>
                  <a:pt x="15061" y="397"/>
                </a:lnTo>
                <a:cubicBezTo>
                  <a:pt x="15069" y="170"/>
                  <a:pt x="15061" y="106"/>
                  <a:pt x="15061" y="0"/>
                </a:cubicBezTo>
                <a:lnTo>
                  <a:pt x="12932" y="0"/>
                </a:lnTo>
                <a:cubicBezTo>
                  <a:pt x="12940" y="235"/>
                  <a:pt x="12932" y="187"/>
                  <a:pt x="12932" y="397"/>
                </a:cubicBezTo>
                <a:lnTo>
                  <a:pt x="12948" y="875"/>
                </a:lnTo>
                <a:cubicBezTo>
                  <a:pt x="12988" y="891"/>
                  <a:pt x="13021" y="907"/>
                  <a:pt x="13061" y="923"/>
                </a:cubicBezTo>
                <a:cubicBezTo>
                  <a:pt x="13150" y="972"/>
                  <a:pt x="13215" y="1045"/>
                  <a:pt x="13264" y="1134"/>
                </a:cubicBezTo>
                <a:cubicBezTo>
                  <a:pt x="13409" y="1296"/>
                  <a:pt x="13466" y="1523"/>
                  <a:pt x="13409" y="1733"/>
                </a:cubicBezTo>
                <a:cubicBezTo>
                  <a:pt x="13314" y="2019"/>
                  <a:pt x="13048" y="2219"/>
                  <a:pt x="12739" y="2219"/>
                </a:cubicBezTo>
                <a:cubicBezTo>
                  <a:pt x="12733" y="2219"/>
                  <a:pt x="12727" y="2219"/>
                  <a:pt x="12721" y="2219"/>
                </a:cubicBezTo>
                <a:cubicBezTo>
                  <a:pt x="12430" y="2219"/>
                  <a:pt x="12049" y="2000"/>
                  <a:pt x="11976" y="1693"/>
                </a:cubicBezTo>
                <a:cubicBezTo>
                  <a:pt x="11895" y="1320"/>
                  <a:pt x="12162" y="1045"/>
                  <a:pt x="12478" y="915"/>
                </a:cubicBezTo>
                <a:lnTo>
                  <a:pt x="12494" y="397"/>
                </a:lnTo>
                <a:cubicBezTo>
                  <a:pt x="12503" y="187"/>
                  <a:pt x="12486" y="227"/>
                  <a:pt x="12494" y="0"/>
                </a:cubicBezTo>
                <a:lnTo>
                  <a:pt x="10373" y="0"/>
                </a:lnTo>
                <a:lnTo>
                  <a:pt x="10373" y="397"/>
                </a:lnTo>
                <a:lnTo>
                  <a:pt x="10389" y="875"/>
                </a:lnTo>
                <a:cubicBezTo>
                  <a:pt x="10422" y="891"/>
                  <a:pt x="10462" y="907"/>
                  <a:pt x="10503" y="923"/>
                </a:cubicBezTo>
                <a:cubicBezTo>
                  <a:pt x="10584" y="972"/>
                  <a:pt x="10656" y="1045"/>
                  <a:pt x="10705" y="1134"/>
                </a:cubicBezTo>
                <a:cubicBezTo>
                  <a:pt x="10851" y="1296"/>
                  <a:pt x="10907" y="1523"/>
                  <a:pt x="10843" y="1733"/>
                </a:cubicBezTo>
                <a:cubicBezTo>
                  <a:pt x="10755" y="2019"/>
                  <a:pt x="10481" y="2219"/>
                  <a:pt x="10180" y="2219"/>
                </a:cubicBezTo>
                <a:cubicBezTo>
                  <a:pt x="10174" y="2219"/>
                  <a:pt x="10168" y="2219"/>
                  <a:pt x="10162" y="2219"/>
                </a:cubicBezTo>
                <a:cubicBezTo>
                  <a:pt x="9871" y="2219"/>
                  <a:pt x="9490" y="2000"/>
                  <a:pt x="9418" y="1693"/>
                </a:cubicBezTo>
                <a:cubicBezTo>
                  <a:pt x="9337" y="1320"/>
                  <a:pt x="9604" y="1045"/>
                  <a:pt x="9920" y="915"/>
                </a:cubicBezTo>
                <a:lnTo>
                  <a:pt x="9936" y="397"/>
                </a:lnTo>
                <a:cubicBezTo>
                  <a:pt x="9936" y="203"/>
                  <a:pt x="9928" y="211"/>
                  <a:pt x="9936" y="0"/>
                </a:cubicBezTo>
                <a:lnTo>
                  <a:pt x="7814" y="0"/>
                </a:lnTo>
                <a:lnTo>
                  <a:pt x="7814" y="397"/>
                </a:lnTo>
                <a:lnTo>
                  <a:pt x="7831" y="875"/>
                </a:lnTo>
                <a:cubicBezTo>
                  <a:pt x="7871" y="891"/>
                  <a:pt x="7912" y="907"/>
                  <a:pt x="7944" y="923"/>
                </a:cubicBezTo>
                <a:cubicBezTo>
                  <a:pt x="8033" y="972"/>
                  <a:pt x="8106" y="1045"/>
                  <a:pt x="8146" y="1134"/>
                </a:cubicBezTo>
                <a:cubicBezTo>
                  <a:pt x="8292" y="1296"/>
                  <a:pt x="8349" y="1523"/>
                  <a:pt x="8292" y="1733"/>
                </a:cubicBezTo>
                <a:cubicBezTo>
                  <a:pt x="8197" y="2019"/>
                  <a:pt x="7930" y="2219"/>
                  <a:pt x="7622" y="2219"/>
                </a:cubicBezTo>
                <a:cubicBezTo>
                  <a:pt x="7616" y="2219"/>
                  <a:pt x="7610" y="2219"/>
                  <a:pt x="7604" y="2219"/>
                </a:cubicBezTo>
                <a:cubicBezTo>
                  <a:pt x="7312" y="2219"/>
                  <a:pt x="6940" y="2000"/>
                  <a:pt x="6867" y="1693"/>
                </a:cubicBezTo>
                <a:cubicBezTo>
                  <a:pt x="6778" y="1320"/>
                  <a:pt x="7045" y="1045"/>
                  <a:pt x="7369" y="915"/>
                </a:cubicBezTo>
                <a:cubicBezTo>
                  <a:pt x="7369" y="745"/>
                  <a:pt x="7377" y="567"/>
                  <a:pt x="7385" y="397"/>
                </a:cubicBezTo>
                <a:cubicBezTo>
                  <a:pt x="7385" y="219"/>
                  <a:pt x="7385" y="195"/>
                  <a:pt x="7385" y="0"/>
                </a:cubicBezTo>
                <a:lnTo>
                  <a:pt x="5264" y="0"/>
                </a:lnTo>
                <a:lnTo>
                  <a:pt x="5264" y="397"/>
                </a:lnTo>
                <a:cubicBezTo>
                  <a:pt x="5264" y="543"/>
                  <a:pt x="5272" y="713"/>
                  <a:pt x="5272" y="875"/>
                </a:cubicBezTo>
                <a:cubicBezTo>
                  <a:pt x="5312" y="891"/>
                  <a:pt x="5353" y="907"/>
                  <a:pt x="5385" y="923"/>
                </a:cubicBezTo>
                <a:cubicBezTo>
                  <a:pt x="5474" y="972"/>
                  <a:pt x="5547" y="1045"/>
                  <a:pt x="5588" y="1134"/>
                </a:cubicBezTo>
                <a:cubicBezTo>
                  <a:pt x="5733" y="1296"/>
                  <a:pt x="5790" y="1523"/>
                  <a:pt x="5733" y="1733"/>
                </a:cubicBezTo>
                <a:cubicBezTo>
                  <a:pt x="5638" y="2019"/>
                  <a:pt x="5372" y="2219"/>
                  <a:pt x="5063" y="2219"/>
                </a:cubicBezTo>
                <a:cubicBezTo>
                  <a:pt x="5057" y="2219"/>
                  <a:pt x="5051" y="2219"/>
                  <a:pt x="5045" y="2219"/>
                </a:cubicBezTo>
                <a:cubicBezTo>
                  <a:pt x="4754" y="2219"/>
                  <a:pt x="4381" y="2000"/>
                  <a:pt x="4308" y="1693"/>
                </a:cubicBezTo>
                <a:cubicBezTo>
                  <a:pt x="4227" y="1320"/>
                  <a:pt x="4495" y="1045"/>
                  <a:pt x="4810" y="915"/>
                </a:cubicBezTo>
                <a:cubicBezTo>
                  <a:pt x="4810" y="745"/>
                  <a:pt x="4819" y="567"/>
                  <a:pt x="4827" y="397"/>
                </a:cubicBezTo>
                <a:lnTo>
                  <a:pt x="4827" y="0"/>
                </a:lnTo>
                <a:lnTo>
                  <a:pt x="2713" y="0"/>
                </a:lnTo>
                <a:lnTo>
                  <a:pt x="2713" y="397"/>
                </a:lnTo>
                <a:cubicBezTo>
                  <a:pt x="2713" y="551"/>
                  <a:pt x="2721" y="713"/>
                  <a:pt x="2721" y="875"/>
                </a:cubicBezTo>
                <a:cubicBezTo>
                  <a:pt x="2762" y="891"/>
                  <a:pt x="2802" y="907"/>
                  <a:pt x="2835" y="923"/>
                </a:cubicBezTo>
                <a:cubicBezTo>
                  <a:pt x="2924" y="972"/>
                  <a:pt x="2997" y="1045"/>
                  <a:pt x="3037" y="1134"/>
                </a:cubicBezTo>
                <a:cubicBezTo>
                  <a:pt x="3191" y="1296"/>
                  <a:pt x="3240" y="1523"/>
                  <a:pt x="3183" y="1733"/>
                </a:cubicBezTo>
                <a:cubicBezTo>
                  <a:pt x="3088" y="2019"/>
                  <a:pt x="2821" y="2219"/>
                  <a:pt x="2521" y="2219"/>
                </a:cubicBezTo>
                <a:cubicBezTo>
                  <a:pt x="2515" y="2219"/>
                  <a:pt x="2509" y="2219"/>
                  <a:pt x="2503" y="2219"/>
                </a:cubicBezTo>
                <a:cubicBezTo>
                  <a:pt x="2203" y="2219"/>
                  <a:pt x="1831" y="2000"/>
                  <a:pt x="1758" y="1693"/>
                </a:cubicBezTo>
                <a:cubicBezTo>
                  <a:pt x="1677" y="1320"/>
                  <a:pt x="1944" y="1045"/>
                  <a:pt x="2268" y="915"/>
                </a:cubicBezTo>
                <a:cubicBezTo>
                  <a:pt x="2268" y="745"/>
                  <a:pt x="2276" y="567"/>
                  <a:pt x="2276" y="397"/>
                </a:cubicBezTo>
                <a:lnTo>
                  <a:pt x="2276"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09" name="Google Shape;1309;p32"/>
          <p:cNvSpPr/>
          <p:nvPr/>
        </p:nvSpPr>
        <p:spPr>
          <a:xfrm rot="6333257">
            <a:off x="4320910" y="8661296"/>
            <a:ext cx="1088056" cy="1869660"/>
          </a:xfrm>
          <a:custGeom>
            <a:avLst/>
            <a:gdLst/>
            <a:ahLst/>
            <a:cxnLst/>
            <a:rect l="l" t="t" r="r" b="b"/>
            <a:pathLst>
              <a:path w="18775" h="32262" extrusionOk="0">
                <a:moveTo>
                  <a:pt x="11539" y="9839"/>
                </a:moveTo>
                <a:cubicBezTo>
                  <a:pt x="11540" y="9839"/>
                  <a:pt x="11541" y="9839"/>
                  <a:pt x="11542" y="9839"/>
                </a:cubicBezTo>
                <a:lnTo>
                  <a:pt x="11542" y="9839"/>
                </a:lnTo>
                <a:cubicBezTo>
                  <a:pt x="11542" y="9839"/>
                  <a:pt x="11543" y="9840"/>
                  <a:pt x="11543" y="9840"/>
                </a:cubicBezTo>
                <a:lnTo>
                  <a:pt x="11543" y="9840"/>
                </a:lnTo>
                <a:cubicBezTo>
                  <a:pt x="11542" y="9839"/>
                  <a:pt x="11540" y="9839"/>
                  <a:pt x="11539" y="9839"/>
                </a:cubicBezTo>
                <a:close/>
                <a:moveTo>
                  <a:pt x="10445" y="9705"/>
                </a:moveTo>
                <a:cubicBezTo>
                  <a:pt x="10662" y="9705"/>
                  <a:pt x="10879" y="9721"/>
                  <a:pt x="11095" y="9752"/>
                </a:cubicBezTo>
                <a:lnTo>
                  <a:pt x="11095" y="9752"/>
                </a:lnTo>
                <a:cubicBezTo>
                  <a:pt x="11229" y="10795"/>
                  <a:pt x="10928" y="11809"/>
                  <a:pt x="10083" y="12588"/>
                </a:cubicBezTo>
                <a:cubicBezTo>
                  <a:pt x="9204" y="13399"/>
                  <a:pt x="7980" y="13766"/>
                  <a:pt x="6789" y="13766"/>
                </a:cubicBezTo>
                <a:cubicBezTo>
                  <a:pt x="6551" y="13766"/>
                  <a:pt x="6314" y="13751"/>
                  <a:pt x="6081" y="13723"/>
                </a:cubicBezTo>
                <a:cubicBezTo>
                  <a:pt x="5889" y="13699"/>
                  <a:pt x="5740" y="13676"/>
                  <a:pt x="5598" y="13647"/>
                </a:cubicBezTo>
                <a:lnTo>
                  <a:pt x="5598" y="13647"/>
                </a:lnTo>
                <a:cubicBezTo>
                  <a:pt x="6034" y="12537"/>
                  <a:pt x="6747" y="11427"/>
                  <a:pt x="7709" y="10660"/>
                </a:cubicBezTo>
                <a:cubicBezTo>
                  <a:pt x="8507" y="10024"/>
                  <a:pt x="9470" y="9705"/>
                  <a:pt x="10445" y="9705"/>
                </a:cubicBezTo>
                <a:close/>
                <a:moveTo>
                  <a:pt x="14564" y="19435"/>
                </a:moveTo>
                <a:lnTo>
                  <a:pt x="14564" y="19435"/>
                </a:lnTo>
                <a:cubicBezTo>
                  <a:pt x="14564" y="19444"/>
                  <a:pt x="14564" y="19453"/>
                  <a:pt x="14564" y="19461"/>
                </a:cubicBezTo>
                <a:lnTo>
                  <a:pt x="14564" y="19461"/>
                </a:lnTo>
                <a:cubicBezTo>
                  <a:pt x="14564" y="19461"/>
                  <a:pt x="14563" y="19461"/>
                  <a:pt x="14563" y="19461"/>
                </a:cubicBezTo>
                <a:lnTo>
                  <a:pt x="14563" y="19461"/>
                </a:lnTo>
                <a:cubicBezTo>
                  <a:pt x="14563" y="19453"/>
                  <a:pt x="14564" y="19445"/>
                  <a:pt x="14564" y="19435"/>
                </a:cubicBezTo>
                <a:close/>
                <a:moveTo>
                  <a:pt x="14428" y="19664"/>
                </a:moveTo>
                <a:lnTo>
                  <a:pt x="14428" y="19664"/>
                </a:lnTo>
                <a:cubicBezTo>
                  <a:pt x="14436" y="19665"/>
                  <a:pt x="14444" y="19667"/>
                  <a:pt x="14452" y="19669"/>
                </a:cubicBezTo>
                <a:cubicBezTo>
                  <a:pt x="14443" y="19667"/>
                  <a:pt x="14435" y="19665"/>
                  <a:pt x="14428" y="19664"/>
                </a:cubicBezTo>
                <a:close/>
                <a:moveTo>
                  <a:pt x="14531" y="19694"/>
                </a:moveTo>
                <a:lnTo>
                  <a:pt x="14531" y="19694"/>
                </a:lnTo>
                <a:cubicBezTo>
                  <a:pt x="14531" y="19694"/>
                  <a:pt x="14531" y="19694"/>
                  <a:pt x="14531" y="19695"/>
                </a:cubicBezTo>
                <a:lnTo>
                  <a:pt x="14531" y="19695"/>
                </a:lnTo>
                <a:cubicBezTo>
                  <a:pt x="14531" y="19696"/>
                  <a:pt x="14530" y="19697"/>
                  <a:pt x="14530" y="19698"/>
                </a:cubicBezTo>
                <a:lnTo>
                  <a:pt x="14530" y="19698"/>
                </a:lnTo>
                <a:cubicBezTo>
                  <a:pt x="14530" y="19697"/>
                  <a:pt x="14530" y="19696"/>
                  <a:pt x="14531" y="19694"/>
                </a:cubicBezTo>
                <a:close/>
                <a:moveTo>
                  <a:pt x="14779" y="19781"/>
                </a:moveTo>
                <a:cubicBezTo>
                  <a:pt x="14780" y="19781"/>
                  <a:pt x="14781" y="19782"/>
                  <a:pt x="14782" y="19782"/>
                </a:cubicBezTo>
                <a:lnTo>
                  <a:pt x="14782" y="19782"/>
                </a:lnTo>
                <a:cubicBezTo>
                  <a:pt x="14814" y="19800"/>
                  <a:pt x="14847" y="19818"/>
                  <a:pt x="14880" y="19835"/>
                </a:cubicBezTo>
                <a:lnTo>
                  <a:pt x="14880" y="19835"/>
                </a:lnTo>
                <a:cubicBezTo>
                  <a:pt x="14885" y="19839"/>
                  <a:pt x="14888" y="19841"/>
                  <a:pt x="14887" y="19841"/>
                </a:cubicBezTo>
                <a:cubicBezTo>
                  <a:pt x="14883" y="19841"/>
                  <a:pt x="14854" y="19826"/>
                  <a:pt x="14779" y="19781"/>
                </a:cubicBezTo>
                <a:close/>
                <a:moveTo>
                  <a:pt x="5402" y="20224"/>
                </a:moveTo>
                <a:lnTo>
                  <a:pt x="5402" y="20224"/>
                </a:lnTo>
                <a:cubicBezTo>
                  <a:pt x="5403" y="20227"/>
                  <a:pt x="5404" y="20230"/>
                  <a:pt x="5405" y="20233"/>
                </a:cubicBezTo>
                <a:cubicBezTo>
                  <a:pt x="5404" y="20229"/>
                  <a:pt x="5403" y="20227"/>
                  <a:pt x="5402" y="20224"/>
                </a:cubicBezTo>
                <a:close/>
                <a:moveTo>
                  <a:pt x="6201" y="21492"/>
                </a:moveTo>
                <a:cubicBezTo>
                  <a:pt x="6209" y="21500"/>
                  <a:pt x="6216" y="21507"/>
                  <a:pt x="6220" y="21512"/>
                </a:cubicBezTo>
                <a:lnTo>
                  <a:pt x="6220" y="21512"/>
                </a:lnTo>
                <a:cubicBezTo>
                  <a:pt x="6211" y="21507"/>
                  <a:pt x="6204" y="21503"/>
                  <a:pt x="6203" y="21503"/>
                </a:cubicBezTo>
                <a:lnTo>
                  <a:pt x="6203" y="21503"/>
                </a:lnTo>
                <a:cubicBezTo>
                  <a:pt x="6201" y="21503"/>
                  <a:pt x="6207" y="21509"/>
                  <a:pt x="6227" y="21522"/>
                </a:cubicBezTo>
                <a:lnTo>
                  <a:pt x="6227" y="21522"/>
                </a:lnTo>
                <a:cubicBezTo>
                  <a:pt x="6227" y="21521"/>
                  <a:pt x="6224" y="21517"/>
                  <a:pt x="6220" y="21512"/>
                </a:cubicBezTo>
                <a:lnTo>
                  <a:pt x="6220" y="21512"/>
                </a:lnTo>
                <a:cubicBezTo>
                  <a:pt x="6225" y="21514"/>
                  <a:pt x="6229" y="21517"/>
                  <a:pt x="6235" y="21520"/>
                </a:cubicBezTo>
                <a:lnTo>
                  <a:pt x="6235" y="21520"/>
                </a:lnTo>
                <a:cubicBezTo>
                  <a:pt x="6221" y="21509"/>
                  <a:pt x="6209" y="21499"/>
                  <a:pt x="6201" y="21492"/>
                </a:cubicBezTo>
                <a:close/>
                <a:moveTo>
                  <a:pt x="6375" y="21627"/>
                </a:moveTo>
                <a:lnTo>
                  <a:pt x="6375" y="21627"/>
                </a:lnTo>
                <a:cubicBezTo>
                  <a:pt x="6416" y="21647"/>
                  <a:pt x="6467" y="21686"/>
                  <a:pt x="6462" y="21686"/>
                </a:cubicBezTo>
                <a:cubicBezTo>
                  <a:pt x="6459" y="21686"/>
                  <a:pt x="6435" y="21671"/>
                  <a:pt x="6375" y="21627"/>
                </a:cubicBezTo>
                <a:close/>
                <a:moveTo>
                  <a:pt x="13539" y="19563"/>
                </a:moveTo>
                <a:cubicBezTo>
                  <a:pt x="13800" y="19563"/>
                  <a:pt x="14065" y="19593"/>
                  <a:pt x="14362" y="19651"/>
                </a:cubicBezTo>
                <a:lnTo>
                  <a:pt x="14362" y="19651"/>
                </a:lnTo>
                <a:cubicBezTo>
                  <a:pt x="14361" y="19651"/>
                  <a:pt x="14361" y="19650"/>
                  <a:pt x="14360" y="19650"/>
                </a:cubicBezTo>
                <a:lnTo>
                  <a:pt x="14360" y="19650"/>
                </a:lnTo>
                <a:cubicBezTo>
                  <a:pt x="14356" y="19650"/>
                  <a:pt x="14474" y="19677"/>
                  <a:pt x="14524" y="19692"/>
                </a:cubicBezTo>
                <a:lnTo>
                  <a:pt x="14524" y="19692"/>
                </a:lnTo>
                <a:cubicBezTo>
                  <a:pt x="14500" y="19721"/>
                  <a:pt x="14430" y="19855"/>
                  <a:pt x="14394" y="19897"/>
                </a:cubicBezTo>
                <a:cubicBezTo>
                  <a:pt x="14302" y="20001"/>
                  <a:pt x="14196" y="20094"/>
                  <a:pt x="14081" y="20172"/>
                </a:cubicBezTo>
                <a:cubicBezTo>
                  <a:pt x="13177" y="20806"/>
                  <a:pt x="12056" y="21269"/>
                  <a:pt x="11014" y="21622"/>
                </a:cubicBezTo>
                <a:cubicBezTo>
                  <a:pt x="10687" y="21733"/>
                  <a:pt x="10331" y="21835"/>
                  <a:pt x="9972" y="21917"/>
                </a:cubicBezTo>
                <a:lnTo>
                  <a:pt x="9972" y="21917"/>
                </a:lnTo>
                <a:cubicBezTo>
                  <a:pt x="10122" y="21614"/>
                  <a:pt x="10301" y="21325"/>
                  <a:pt x="10516" y="21055"/>
                </a:cubicBezTo>
                <a:cubicBezTo>
                  <a:pt x="11024" y="20420"/>
                  <a:pt x="11687" y="19956"/>
                  <a:pt x="12469" y="19729"/>
                </a:cubicBezTo>
                <a:cubicBezTo>
                  <a:pt x="12861" y="19615"/>
                  <a:pt x="13196" y="19563"/>
                  <a:pt x="13539" y="19563"/>
                </a:cubicBezTo>
                <a:close/>
                <a:moveTo>
                  <a:pt x="11319" y="30029"/>
                </a:moveTo>
                <a:cubicBezTo>
                  <a:pt x="11321" y="30030"/>
                  <a:pt x="11324" y="30031"/>
                  <a:pt x="11326" y="30033"/>
                </a:cubicBezTo>
                <a:lnTo>
                  <a:pt x="11326" y="30033"/>
                </a:lnTo>
                <a:cubicBezTo>
                  <a:pt x="11324" y="30031"/>
                  <a:pt x="11321" y="30030"/>
                  <a:pt x="11319" y="30029"/>
                </a:cubicBezTo>
                <a:close/>
                <a:moveTo>
                  <a:pt x="11354" y="30050"/>
                </a:moveTo>
                <a:cubicBezTo>
                  <a:pt x="11371" y="30061"/>
                  <a:pt x="11384" y="30070"/>
                  <a:pt x="11384" y="30070"/>
                </a:cubicBezTo>
                <a:cubicBezTo>
                  <a:pt x="11384" y="30070"/>
                  <a:pt x="11376" y="30064"/>
                  <a:pt x="11354" y="30050"/>
                </a:cubicBezTo>
                <a:close/>
                <a:moveTo>
                  <a:pt x="7317" y="0"/>
                </a:moveTo>
                <a:cubicBezTo>
                  <a:pt x="7270" y="0"/>
                  <a:pt x="7223" y="6"/>
                  <a:pt x="7178" y="18"/>
                </a:cubicBezTo>
                <a:lnTo>
                  <a:pt x="7180" y="16"/>
                </a:lnTo>
                <a:lnTo>
                  <a:pt x="7180" y="16"/>
                </a:lnTo>
                <a:cubicBezTo>
                  <a:pt x="5272" y="516"/>
                  <a:pt x="3590" y="2046"/>
                  <a:pt x="2379" y="3540"/>
                </a:cubicBezTo>
                <a:cubicBezTo>
                  <a:pt x="1125" y="5085"/>
                  <a:pt x="1" y="7133"/>
                  <a:pt x="354" y="9187"/>
                </a:cubicBezTo>
                <a:cubicBezTo>
                  <a:pt x="528" y="10208"/>
                  <a:pt x="1128" y="11231"/>
                  <a:pt x="1751" y="12044"/>
                </a:cubicBezTo>
                <a:cubicBezTo>
                  <a:pt x="2202" y="12632"/>
                  <a:pt x="2716" y="13169"/>
                  <a:pt x="3288" y="13637"/>
                </a:cubicBezTo>
                <a:lnTo>
                  <a:pt x="3288" y="13637"/>
                </a:lnTo>
                <a:cubicBezTo>
                  <a:pt x="3104" y="14426"/>
                  <a:pt x="3013" y="15234"/>
                  <a:pt x="3009" y="16020"/>
                </a:cubicBezTo>
                <a:cubicBezTo>
                  <a:pt x="2996" y="18411"/>
                  <a:pt x="3836" y="20793"/>
                  <a:pt x="5734" y="22337"/>
                </a:cubicBezTo>
                <a:cubicBezTo>
                  <a:pt x="6244" y="22751"/>
                  <a:pt x="6803" y="23099"/>
                  <a:pt x="7400" y="23354"/>
                </a:cubicBezTo>
                <a:lnTo>
                  <a:pt x="7400" y="23354"/>
                </a:lnTo>
                <a:cubicBezTo>
                  <a:pt x="7276" y="25244"/>
                  <a:pt x="7763" y="27144"/>
                  <a:pt x="8821" y="28743"/>
                </a:cubicBezTo>
                <a:cubicBezTo>
                  <a:pt x="10106" y="30685"/>
                  <a:pt x="12297" y="32262"/>
                  <a:pt x="14686" y="32262"/>
                </a:cubicBezTo>
                <a:cubicBezTo>
                  <a:pt x="14772" y="32262"/>
                  <a:pt x="14859" y="32260"/>
                  <a:pt x="14945" y="32256"/>
                </a:cubicBezTo>
                <a:cubicBezTo>
                  <a:pt x="16208" y="32195"/>
                  <a:pt x="17351" y="31684"/>
                  <a:pt x="18385" y="30981"/>
                </a:cubicBezTo>
                <a:cubicBezTo>
                  <a:pt x="18775" y="30716"/>
                  <a:pt x="17560" y="29348"/>
                  <a:pt x="16835" y="29348"/>
                </a:cubicBezTo>
                <a:cubicBezTo>
                  <a:pt x="16743" y="29348"/>
                  <a:pt x="16660" y="29370"/>
                  <a:pt x="16588" y="29418"/>
                </a:cubicBezTo>
                <a:cubicBezTo>
                  <a:pt x="15622" y="30074"/>
                  <a:pt x="14460" y="30554"/>
                  <a:pt x="13283" y="30554"/>
                </a:cubicBezTo>
                <a:cubicBezTo>
                  <a:pt x="12954" y="30554"/>
                  <a:pt x="12623" y="30517"/>
                  <a:pt x="12295" y="30434"/>
                </a:cubicBezTo>
                <a:cubicBezTo>
                  <a:pt x="12025" y="30369"/>
                  <a:pt x="11765" y="30270"/>
                  <a:pt x="11519" y="30139"/>
                </a:cubicBezTo>
                <a:cubicBezTo>
                  <a:pt x="11459" y="30108"/>
                  <a:pt x="11400" y="30075"/>
                  <a:pt x="11341" y="30042"/>
                </a:cubicBezTo>
                <a:lnTo>
                  <a:pt x="11341" y="30042"/>
                </a:lnTo>
                <a:cubicBezTo>
                  <a:pt x="11325" y="30031"/>
                  <a:pt x="11303" y="30016"/>
                  <a:pt x="11274" y="29997"/>
                </a:cubicBezTo>
                <a:cubicBezTo>
                  <a:pt x="11210" y="29954"/>
                  <a:pt x="11148" y="29909"/>
                  <a:pt x="11086" y="29863"/>
                </a:cubicBezTo>
                <a:lnTo>
                  <a:pt x="11086" y="29863"/>
                </a:lnTo>
                <a:cubicBezTo>
                  <a:pt x="11131" y="29896"/>
                  <a:pt x="11150" y="29909"/>
                  <a:pt x="11151" y="29909"/>
                </a:cubicBezTo>
                <a:cubicBezTo>
                  <a:pt x="11155" y="29909"/>
                  <a:pt x="10984" y="29777"/>
                  <a:pt x="10976" y="29768"/>
                </a:cubicBezTo>
                <a:cubicBezTo>
                  <a:pt x="10678" y="29509"/>
                  <a:pt x="10327" y="29073"/>
                  <a:pt x="10027" y="28493"/>
                </a:cubicBezTo>
                <a:cubicBezTo>
                  <a:pt x="9337" y="27155"/>
                  <a:pt x="9166" y="25627"/>
                  <a:pt x="9349" y="24145"/>
                </a:cubicBezTo>
                <a:cubicBezTo>
                  <a:pt x="9363" y="24036"/>
                  <a:pt x="9378" y="23928"/>
                  <a:pt x="9396" y="23820"/>
                </a:cubicBezTo>
                <a:lnTo>
                  <a:pt x="9396" y="23820"/>
                </a:lnTo>
                <a:cubicBezTo>
                  <a:pt x="9512" y="23826"/>
                  <a:pt x="9629" y="23829"/>
                  <a:pt x="9745" y="23829"/>
                </a:cubicBezTo>
                <a:cubicBezTo>
                  <a:pt x="11066" y="23829"/>
                  <a:pt x="12368" y="23457"/>
                  <a:pt x="13576" y="22940"/>
                </a:cubicBezTo>
                <a:cubicBezTo>
                  <a:pt x="14372" y="22599"/>
                  <a:pt x="15249" y="22217"/>
                  <a:pt x="15944" y="21691"/>
                </a:cubicBezTo>
                <a:cubicBezTo>
                  <a:pt x="16239" y="21468"/>
                  <a:pt x="16470" y="21138"/>
                  <a:pt x="16465" y="20755"/>
                </a:cubicBezTo>
                <a:cubicBezTo>
                  <a:pt x="16457" y="20086"/>
                  <a:pt x="15923" y="19490"/>
                  <a:pt x="15455" y="19074"/>
                </a:cubicBezTo>
                <a:cubicBezTo>
                  <a:pt x="14955" y="18630"/>
                  <a:pt x="14369" y="18295"/>
                  <a:pt x="13731" y="18092"/>
                </a:cubicBezTo>
                <a:cubicBezTo>
                  <a:pt x="13237" y="17937"/>
                  <a:pt x="12713" y="17854"/>
                  <a:pt x="12191" y="17854"/>
                </a:cubicBezTo>
                <a:cubicBezTo>
                  <a:pt x="11512" y="17854"/>
                  <a:pt x="10835" y="17993"/>
                  <a:pt x="10226" y="18295"/>
                </a:cubicBezTo>
                <a:cubicBezTo>
                  <a:pt x="8798" y="19001"/>
                  <a:pt x="7985" y="20364"/>
                  <a:pt x="7622" y="21880"/>
                </a:cubicBezTo>
                <a:cubicBezTo>
                  <a:pt x="7609" y="21936"/>
                  <a:pt x="7596" y="21993"/>
                  <a:pt x="7583" y="22050"/>
                </a:cubicBezTo>
                <a:lnTo>
                  <a:pt x="7583" y="22050"/>
                </a:lnTo>
                <a:cubicBezTo>
                  <a:pt x="7518" y="22040"/>
                  <a:pt x="7454" y="22029"/>
                  <a:pt x="7389" y="22017"/>
                </a:cubicBezTo>
                <a:cubicBezTo>
                  <a:pt x="7357" y="22011"/>
                  <a:pt x="7203" y="21972"/>
                  <a:pt x="7196" y="21972"/>
                </a:cubicBezTo>
                <a:lnTo>
                  <a:pt x="7196" y="21972"/>
                </a:lnTo>
                <a:cubicBezTo>
                  <a:pt x="7194" y="21972"/>
                  <a:pt x="7207" y="21976"/>
                  <a:pt x="7243" y="21987"/>
                </a:cubicBezTo>
                <a:lnTo>
                  <a:pt x="7243" y="21987"/>
                </a:lnTo>
                <a:cubicBezTo>
                  <a:pt x="7181" y="21970"/>
                  <a:pt x="7118" y="21953"/>
                  <a:pt x="7057" y="21932"/>
                </a:cubicBezTo>
                <a:cubicBezTo>
                  <a:pt x="6983" y="21908"/>
                  <a:pt x="6913" y="21886"/>
                  <a:pt x="6843" y="21859"/>
                </a:cubicBezTo>
                <a:cubicBezTo>
                  <a:pt x="6797" y="21842"/>
                  <a:pt x="6737" y="21816"/>
                  <a:pt x="6699" y="21799"/>
                </a:cubicBezTo>
                <a:lnTo>
                  <a:pt x="6699" y="21799"/>
                </a:lnTo>
                <a:cubicBezTo>
                  <a:pt x="6593" y="21738"/>
                  <a:pt x="6481" y="21664"/>
                  <a:pt x="6372" y="21625"/>
                </a:cubicBezTo>
                <a:lnTo>
                  <a:pt x="6372" y="21625"/>
                </a:lnTo>
                <a:cubicBezTo>
                  <a:pt x="6367" y="21622"/>
                  <a:pt x="6362" y="21618"/>
                  <a:pt x="6357" y="21614"/>
                </a:cubicBezTo>
                <a:cubicBezTo>
                  <a:pt x="6355" y="21613"/>
                  <a:pt x="6353" y="21612"/>
                  <a:pt x="6352" y="21610"/>
                </a:cubicBezTo>
                <a:lnTo>
                  <a:pt x="6352" y="21610"/>
                </a:lnTo>
                <a:cubicBezTo>
                  <a:pt x="6354" y="21614"/>
                  <a:pt x="6354" y="21617"/>
                  <a:pt x="6352" y="21619"/>
                </a:cubicBezTo>
                <a:cubicBezTo>
                  <a:pt x="6352" y="21619"/>
                  <a:pt x="6352" y="21619"/>
                  <a:pt x="6352" y="21619"/>
                </a:cubicBezTo>
                <a:cubicBezTo>
                  <a:pt x="6351" y="21619"/>
                  <a:pt x="6313" y="21588"/>
                  <a:pt x="6275" y="21555"/>
                </a:cubicBezTo>
                <a:lnTo>
                  <a:pt x="6275" y="21555"/>
                </a:lnTo>
                <a:cubicBezTo>
                  <a:pt x="6301" y="21572"/>
                  <a:pt x="6327" y="21592"/>
                  <a:pt x="6352" y="21610"/>
                </a:cubicBezTo>
                <a:lnTo>
                  <a:pt x="6352" y="21610"/>
                </a:lnTo>
                <a:cubicBezTo>
                  <a:pt x="6340" y="21589"/>
                  <a:pt x="6275" y="21545"/>
                  <a:pt x="6235" y="21520"/>
                </a:cubicBezTo>
                <a:lnTo>
                  <a:pt x="6235" y="21520"/>
                </a:lnTo>
                <a:cubicBezTo>
                  <a:pt x="6247" y="21531"/>
                  <a:pt x="6261" y="21543"/>
                  <a:pt x="6275" y="21555"/>
                </a:cubicBezTo>
                <a:lnTo>
                  <a:pt x="6275" y="21555"/>
                </a:lnTo>
                <a:cubicBezTo>
                  <a:pt x="6274" y="21554"/>
                  <a:pt x="6272" y="21553"/>
                  <a:pt x="6271" y="21552"/>
                </a:cubicBezTo>
                <a:cubicBezTo>
                  <a:pt x="6252" y="21540"/>
                  <a:pt x="6237" y="21530"/>
                  <a:pt x="6227" y="21522"/>
                </a:cubicBezTo>
                <a:lnTo>
                  <a:pt x="6227" y="21522"/>
                </a:lnTo>
                <a:cubicBezTo>
                  <a:pt x="6227" y="21523"/>
                  <a:pt x="6226" y="21523"/>
                  <a:pt x="6226" y="21523"/>
                </a:cubicBezTo>
                <a:cubicBezTo>
                  <a:pt x="6226" y="21524"/>
                  <a:pt x="6225" y="21524"/>
                  <a:pt x="6224" y="21524"/>
                </a:cubicBezTo>
                <a:cubicBezTo>
                  <a:pt x="6214" y="21524"/>
                  <a:pt x="6180" y="21488"/>
                  <a:pt x="6139" y="21440"/>
                </a:cubicBezTo>
                <a:lnTo>
                  <a:pt x="6139" y="21440"/>
                </a:lnTo>
                <a:cubicBezTo>
                  <a:pt x="6153" y="21451"/>
                  <a:pt x="6170" y="21466"/>
                  <a:pt x="6191" y="21483"/>
                </a:cubicBezTo>
                <a:cubicBezTo>
                  <a:pt x="6193" y="21485"/>
                  <a:pt x="6196" y="21488"/>
                  <a:pt x="6201" y="21492"/>
                </a:cubicBezTo>
                <a:lnTo>
                  <a:pt x="6201" y="21492"/>
                </a:lnTo>
                <a:cubicBezTo>
                  <a:pt x="6181" y="21472"/>
                  <a:pt x="6152" y="21447"/>
                  <a:pt x="6130" y="21428"/>
                </a:cubicBezTo>
                <a:lnTo>
                  <a:pt x="6130" y="21428"/>
                </a:lnTo>
                <a:cubicBezTo>
                  <a:pt x="6133" y="21432"/>
                  <a:pt x="6136" y="21436"/>
                  <a:pt x="6139" y="21440"/>
                </a:cubicBezTo>
                <a:lnTo>
                  <a:pt x="6139" y="21440"/>
                </a:lnTo>
                <a:cubicBezTo>
                  <a:pt x="6107" y="21412"/>
                  <a:pt x="6095" y="21402"/>
                  <a:pt x="6096" y="21402"/>
                </a:cubicBezTo>
                <a:lnTo>
                  <a:pt x="6096" y="21402"/>
                </a:lnTo>
                <a:cubicBezTo>
                  <a:pt x="6097" y="21402"/>
                  <a:pt x="6111" y="21413"/>
                  <a:pt x="6130" y="21428"/>
                </a:cubicBezTo>
                <a:lnTo>
                  <a:pt x="6130" y="21428"/>
                </a:lnTo>
                <a:cubicBezTo>
                  <a:pt x="6052" y="21336"/>
                  <a:pt x="5957" y="21209"/>
                  <a:pt x="5955" y="21209"/>
                </a:cubicBezTo>
                <a:lnTo>
                  <a:pt x="5955" y="21209"/>
                </a:lnTo>
                <a:cubicBezTo>
                  <a:pt x="5954" y="21209"/>
                  <a:pt x="5981" y="21246"/>
                  <a:pt x="6052" y="21346"/>
                </a:cubicBezTo>
                <a:lnTo>
                  <a:pt x="6052" y="21346"/>
                </a:lnTo>
                <a:cubicBezTo>
                  <a:pt x="5961" y="21219"/>
                  <a:pt x="5865" y="21095"/>
                  <a:pt x="5776" y="20966"/>
                </a:cubicBezTo>
                <a:cubicBezTo>
                  <a:pt x="5773" y="20962"/>
                  <a:pt x="5770" y="20958"/>
                  <a:pt x="5767" y="20954"/>
                </a:cubicBezTo>
                <a:lnTo>
                  <a:pt x="5767" y="20954"/>
                </a:lnTo>
                <a:cubicBezTo>
                  <a:pt x="5767" y="20953"/>
                  <a:pt x="5767" y="20952"/>
                  <a:pt x="5766" y="20952"/>
                </a:cubicBezTo>
                <a:cubicBezTo>
                  <a:pt x="5726" y="20872"/>
                  <a:pt x="5677" y="20795"/>
                  <a:pt x="5633" y="20715"/>
                </a:cubicBezTo>
                <a:cubicBezTo>
                  <a:pt x="5566" y="20586"/>
                  <a:pt x="5504" y="20453"/>
                  <a:pt x="5443" y="20320"/>
                </a:cubicBezTo>
                <a:cubicBezTo>
                  <a:pt x="5403" y="20231"/>
                  <a:pt x="5389" y="20194"/>
                  <a:pt x="5389" y="20194"/>
                </a:cubicBezTo>
                <a:lnTo>
                  <a:pt x="5389" y="20194"/>
                </a:lnTo>
                <a:cubicBezTo>
                  <a:pt x="5390" y="20194"/>
                  <a:pt x="5394" y="20204"/>
                  <a:pt x="5402" y="20224"/>
                </a:cubicBezTo>
                <a:lnTo>
                  <a:pt x="5402" y="20224"/>
                </a:lnTo>
                <a:cubicBezTo>
                  <a:pt x="5371" y="20140"/>
                  <a:pt x="5339" y="20055"/>
                  <a:pt x="5311" y="19969"/>
                </a:cubicBezTo>
                <a:cubicBezTo>
                  <a:pt x="5204" y="19653"/>
                  <a:pt x="5119" y="19330"/>
                  <a:pt x="5055" y="19003"/>
                </a:cubicBezTo>
                <a:cubicBezTo>
                  <a:pt x="5023" y="18840"/>
                  <a:pt x="4994" y="18677"/>
                  <a:pt x="4972" y="18512"/>
                </a:cubicBezTo>
                <a:cubicBezTo>
                  <a:pt x="4950" y="18370"/>
                  <a:pt x="4935" y="18228"/>
                  <a:pt x="4927" y="18086"/>
                </a:cubicBezTo>
                <a:cubicBezTo>
                  <a:pt x="4852" y="16991"/>
                  <a:pt x="4951" y="15894"/>
                  <a:pt x="5219" y="14834"/>
                </a:cubicBezTo>
                <a:lnTo>
                  <a:pt x="5219" y="14834"/>
                </a:lnTo>
                <a:cubicBezTo>
                  <a:pt x="6150" y="15248"/>
                  <a:pt x="7154" y="15482"/>
                  <a:pt x="8171" y="15482"/>
                </a:cubicBezTo>
                <a:cubicBezTo>
                  <a:pt x="8537" y="15482"/>
                  <a:pt x="8905" y="15452"/>
                  <a:pt x="9271" y="15389"/>
                </a:cubicBezTo>
                <a:cubicBezTo>
                  <a:pt x="10600" y="15160"/>
                  <a:pt x="11976" y="14429"/>
                  <a:pt x="12623" y="13197"/>
                </a:cubicBezTo>
                <a:cubicBezTo>
                  <a:pt x="12955" y="12569"/>
                  <a:pt x="13097" y="11858"/>
                  <a:pt x="13033" y="11151"/>
                </a:cubicBezTo>
                <a:cubicBezTo>
                  <a:pt x="13000" y="10731"/>
                  <a:pt x="12912" y="10318"/>
                  <a:pt x="12773" y="9921"/>
                </a:cubicBezTo>
                <a:cubicBezTo>
                  <a:pt x="12485" y="9107"/>
                  <a:pt x="11837" y="8590"/>
                  <a:pt x="11032" y="8326"/>
                </a:cubicBezTo>
                <a:cubicBezTo>
                  <a:pt x="10393" y="8117"/>
                  <a:pt x="9751" y="8011"/>
                  <a:pt x="9124" y="8011"/>
                </a:cubicBezTo>
                <a:cubicBezTo>
                  <a:pt x="7607" y="8011"/>
                  <a:pt x="6181" y="8630"/>
                  <a:pt x="5109" y="9884"/>
                </a:cubicBezTo>
                <a:cubicBezTo>
                  <a:pt x="4429" y="10679"/>
                  <a:pt x="3921" y="11627"/>
                  <a:pt x="3574" y="12637"/>
                </a:cubicBezTo>
                <a:lnTo>
                  <a:pt x="3574" y="12637"/>
                </a:lnTo>
                <a:cubicBezTo>
                  <a:pt x="3538" y="12600"/>
                  <a:pt x="3485" y="12547"/>
                  <a:pt x="3474" y="12536"/>
                </a:cubicBezTo>
                <a:cubicBezTo>
                  <a:pt x="3403" y="12462"/>
                  <a:pt x="3336" y="12387"/>
                  <a:pt x="3269" y="12312"/>
                </a:cubicBezTo>
                <a:cubicBezTo>
                  <a:pt x="3213" y="12247"/>
                  <a:pt x="3194" y="12226"/>
                  <a:pt x="3195" y="12226"/>
                </a:cubicBezTo>
                <a:lnTo>
                  <a:pt x="3195" y="12226"/>
                </a:lnTo>
                <a:cubicBezTo>
                  <a:pt x="3196" y="12226"/>
                  <a:pt x="3239" y="12275"/>
                  <a:pt x="3256" y="12296"/>
                </a:cubicBezTo>
                <a:cubicBezTo>
                  <a:pt x="3224" y="12256"/>
                  <a:pt x="3192" y="12215"/>
                  <a:pt x="3161" y="12173"/>
                </a:cubicBezTo>
                <a:cubicBezTo>
                  <a:pt x="2993" y="11945"/>
                  <a:pt x="2900" y="11810"/>
                  <a:pt x="2791" y="11622"/>
                </a:cubicBezTo>
                <a:cubicBezTo>
                  <a:pt x="2309" y="10774"/>
                  <a:pt x="2084" y="9961"/>
                  <a:pt x="2236" y="8984"/>
                </a:cubicBezTo>
                <a:cubicBezTo>
                  <a:pt x="2400" y="7936"/>
                  <a:pt x="2875" y="6967"/>
                  <a:pt x="3451" y="6088"/>
                </a:cubicBezTo>
                <a:cubicBezTo>
                  <a:pt x="4145" y="5039"/>
                  <a:pt x="4988" y="4098"/>
                  <a:pt x="5955" y="3292"/>
                </a:cubicBezTo>
                <a:cubicBezTo>
                  <a:pt x="6776" y="2607"/>
                  <a:pt x="7699" y="1987"/>
                  <a:pt x="8744" y="1716"/>
                </a:cubicBezTo>
                <a:cubicBezTo>
                  <a:pt x="9204" y="1596"/>
                  <a:pt x="8642" y="883"/>
                  <a:pt x="8499" y="728"/>
                </a:cubicBezTo>
                <a:cubicBezTo>
                  <a:pt x="8254" y="463"/>
                  <a:pt x="7751" y="0"/>
                  <a:pt x="7317"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0" name="Google Shape;1310;p32"/>
          <p:cNvSpPr/>
          <p:nvPr/>
        </p:nvSpPr>
        <p:spPr>
          <a:xfrm rot="10800000">
            <a:off x="687427" y="475352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1" name="Google Shape;1311;p32"/>
          <p:cNvSpPr/>
          <p:nvPr/>
        </p:nvSpPr>
        <p:spPr>
          <a:xfrm rot="10800000">
            <a:off x="15621230" y="2165780"/>
            <a:ext cx="492460" cy="459544"/>
          </a:xfrm>
          <a:custGeom>
            <a:avLst/>
            <a:gdLst/>
            <a:ahLst/>
            <a:cxnLst/>
            <a:rect l="l" t="t" r="r" b="b"/>
            <a:pathLst>
              <a:path w="8498" h="7930" extrusionOk="0">
                <a:moveTo>
                  <a:pt x="5850" y="1"/>
                </a:moveTo>
                <a:cubicBezTo>
                  <a:pt x="4962" y="1555"/>
                  <a:pt x="3595" y="2685"/>
                  <a:pt x="2149" y="3881"/>
                </a:cubicBezTo>
                <a:cubicBezTo>
                  <a:pt x="1424" y="4482"/>
                  <a:pt x="673" y="5102"/>
                  <a:pt x="0" y="5774"/>
                </a:cubicBezTo>
                <a:lnTo>
                  <a:pt x="2155" y="7929"/>
                </a:lnTo>
                <a:cubicBezTo>
                  <a:pt x="2726" y="7358"/>
                  <a:pt x="3389" y="6811"/>
                  <a:pt x="4092" y="6231"/>
                </a:cubicBezTo>
                <a:cubicBezTo>
                  <a:pt x="5611" y="4974"/>
                  <a:pt x="7333" y="3551"/>
                  <a:pt x="8498" y="1512"/>
                </a:cubicBezTo>
                <a:lnTo>
                  <a:pt x="5850" y="1"/>
                </a:ln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2" name="Google Shape;1312;p32"/>
          <p:cNvSpPr/>
          <p:nvPr/>
        </p:nvSpPr>
        <p:spPr>
          <a:xfrm rot="10800000">
            <a:off x="16113677" y="6729424"/>
            <a:ext cx="1040202" cy="1242100"/>
          </a:xfrm>
          <a:custGeom>
            <a:avLst/>
            <a:gdLst/>
            <a:ahLst/>
            <a:cxnLst/>
            <a:rect l="l" t="t" r="r" b="b"/>
            <a:pathLst>
              <a:path w="17950" h="21434" extrusionOk="0">
                <a:moveTo>
                  <a:pt x="2976" y="8256"/>
                </a:moveTo>
                <a:cubicBezTo>
                  <a:pt x="2979" y="8259"/>
                  <a:pt x="2982" y="8262"/>
                  <a:pt x="2984" y="8264"/>
                </a:cubicBezTo>
                <a:lnTo>
                  <a:pt x="2984" y="8264"/>
                </a:lnTo>
                <a:cubicBezTo>
                  <a:pt x="2984" y="8264"/>
                  <a:pt x="2984" y="8264"/>
                  <a:pt x="2985" y="8264"/>
                </a:cubicBezTo>
                <a:lnTo>
                  <a:pt x="2985" y="8264"/>
                </a:lnTo>
                <a:cubicBezTo>
                  <a:pt x="2982" y="8262"/>
                  <a:pt x="2979" y="8259"/>
                  <a:pt x="2977" y="8256"/>
                </a:cubicBezTo>
                <a:lnTo>
                  <a:pt x="2977" y="8256"/>
                </a:lnTo>
                <a:cubicBezTo>
                  <a:pt x="2977" y="8256"/>
                  <a:pt x="2976" y="8256"/>
                  <a:pt x="2976" y="8256"/>
                </a:cubicBezTo>
                <a:close/>
                <a:moveTo>
                  <a:pt x="3070" y="8354"/>
                </a:moveTo>
                <a:cubicBezTo>
                  <a:pt x="3094" y="8379"/>
                  <a:pt x="3108" y="8396"/>
                  <a:pt x="3108" y="8396"/>
                </a:cubicBezTo>
                <a:cubicBezTo>
                  <a:pt x="3108" y="8396"/>
                  <a:pt x="3097" y="8384"/>
                  <a:pt x="3070" y="8354"/>
                </a:cubicBezTo>
                <a:close/>
                <a:moveTo>
                  <a:pt x="14914" y="16791"/>
                </a:moveTo>
                <a:cubicBezTo>
                  <a:pt x="14927" y="16804"/>
                  <a:pt x="14940" y="16817"/>
                  <a:pt x="14954" y="16830"/>
                </a:cubicBezTo>
                <a:cubicBezTo>
                  <a:pt x="15016" y="16891"/>
                  <a:pt x="15037" y="16914"/>
                  <a:pt x="15035" y="16914"/>
                </a:cubicBezTo>
                <a:cubicBezTo>
                  <a:pt x="15032" y="16914"/>
                  <a:pt x="14964" y="16850"/>
                  <a:pt x="14914" y="16791"/>
                </a:cubicBezTo>
                <a:close/>
                <a:moveTo>
                  <a:pt x="1603" y="0"/>
                </a:moveTo>
                <a:cubicBezTo>
                  <a:pt x="1509" y="0"/>
                  <a:pt x="1429" y="45"/>
                  <a:pt x="1378" y="156"/>
                </a:cubicBezTo>
                <a:cubicBezTo>
                  <a:pt x="554" y="1957"/>
                  <a:pt x="1" y="4008"/>
                  <a:pt x="618" y="5958"/>
                </a:cubicBezTo>
                <a:cubicBezTo>
                  <a:pt x="1279" y="8059"/>
                  <a:pt x="2876" y="9752"/>
                  <a:pt x="4635" y="11011"/>
                </a:cubicBezTo>
                <a:cubicBezTo>
                  <a:pt x="6145" y="12091"/>
                  <a:pt x="7866" y="12858"/>
                  <a:pt x="9541" y="13636"/>
                </a:cubicBezTo>
                <a:cubicBezTo>
                  <a:pt x="10380" y="14026"/>
                  <a:pt x="11220" y="14417"/>
                  <a:pt x="12042" y="14844"/>
                </a:cubicBezTo>
                <a:lnTo>
                  <a:pt x="12181" y="14917"/>
                </a:lnTo>
                <a:lnTo>
                  <a:pt x="12181" y="14917"/>
                </a:lnTo>
                <a:cubicBezTo>
                  <a:pt x="12186" y="14919"/>
                  <a:pt x="12191" y="14922"/>
                  <a:pt x="12196" y="14925"/>
                </a:cubicBezTo>
                <a:cubicBezTo>
                  <a:pt x="12299" y="14980"/>
                  <a:pt x="12401" y="15035"/>
                  <a:pt x="12503" y="15093"/>
                </a:cubicBezTo>
                <a:cubicBezTo>
                  <a:pt x="12704" y="15205"/>
                  <a:pt x="12903" y="15321"/>
                  <a:pt x="13101" y="15440"/>
                </a:cubicBezTo>
                <a:cubicBezTo>
                  <a:pt x="13273" y="15543"/>
                  <a:pt x="13444" y="15652"/>
                  <a:pt x="13613" y="15762"/>
                </a:cubicBezTo>
                <a:cubicBezTo>
                  <a:pt x="13708" y="15823"/>
                  <a:pt x="13800" y="15887"/>
                  <a:pt x="13893" y="15949"/>
                </a:cubicBezTo>
                <a:cubicBezTo>
                  <a:pt x="13919" y="15968"/>
                  <a:pt x="14022" y="16041"/>
                  <a:pt x="14088" y="16087"/>
                </a:cubicBezTo>
                <a:lnTo>
                  <a:pt x="14088" y="16087"/>
                </a:lnTo>
                <a:cubicBezTo>
                  <a:pt x="14148" y="16133"/>
                  <a:pt x="14265" y="16220"/>
                  <a:pt x="14291" y="16242"/>
                </a:cubicBezTo>
                <a:cubicBezTo>
                  <a:pt x="14377" y="16309"/>
                  <a:pt x="14460" y="16377"/>
                  <a:pt x="14545" y="16448"/>
                </a:cubicBezTo>
                <a:cubicBezTo>
                  <a:pt x="14570" y="16469"/>
                  <a:pt x="14607" y="16509"/>
                  <a:pt x="14647" y="16550"/>
                </a:cubicBezTo>
                <a:lnTo>
                  <a:pt x="14647" y="16550"/>
                </a:lnTo>
                <a:cubicBezTo>
                  <a:pt x="14648" y="16549"/>
                  <a:pt x="14649" y="16549"/>
                  <a:pt x="14651" y="16549"/>
                </a:cubicBezTo>
                <a:cubicBezTo>
                  <a:pt x="14662" y="16549"/>
                  <a:pt x="14686" y="16564"/>
                  <a:pt x="14727" y="16606"/>
                </a:cubicBezTo>
                <a:cubicBezTo>
                  <a:pt x="14751" y="16631"/>
                  <a:pt x="14776" y="16655"/>
                  <a:pt x="14801" y="16679"/>
                </a:cubicBezTo>
                <a:lnTo>
                  <a:pt x="14801" y="16679"/>
                </a:lnTo>
                <a:cubicBezTo>
                  <a:pt x="14757" y="16659"/>
                  <a:pt x="14699" y="16604"/>
                  <a:pt x="14647" y="16550"/>
                </a:cubicBezTo>
                <a:lnTo>
                  <a:pt x="14647" y="16550"/>
                </a:lnTo>
                <a:cubicBezTo>
                  <a:pt x="14634" y="16562"/>
                  <a:pt x="14695" y="16648"/>
                  <a:pt x="14802" y="16681"/>
                </a:cubicBezTo>
                <a:lnTo>
                  <a:pt x="14802" y="16681"/>
                </a:lnTo>
                <a:cubicBezTo>
                  <a:pt x="14802" y="16680"/>
                  <a:pt x="14801" y="16679"/>
                  <a:pt x="14801" y="16679"/>
                </a:cubicBezTo>
                <a:lnTo>
                  <a:pt x="14801" y="16679"/>
                </a:lnTo>
                <a:cubicBezTo>
                  <a:pt x="14805" y="16681"/>
                  <a:pt x="14810" y="16683"/>
                  <a:pt x="14815" y="16684"/>
                </a:cubicBezTo>
                <a:cubicBezTo>
                  <a:pt x="14811" y="16683"/>
                  <a:pt x="14806" y="16682"/>
                  <a:pt x="14802" y="16681"/>
                </a:cubicBezTo>
                <a:lnTo>
                  <a:pt x="14802" y="16681"/>
                </a:lnTo>
                <a:cubicBezTo>
                  <a:pt x="14819" y="16697"/>
                  <a:pt x="14836" y="16714"/>
                  <a:pt x="14853" y="16730"/>
                </a:cubicBezTo>
                <a:cubicBezTo>
                  <a:pt x="14870" y="16747"/>
                  <a:pt x="14886" y="16763"/>
                  <a:pt x="14902" y="16779"/>
                </a:cubicBezTo>
                <a:lnTo>
                  <a:pt x="14902" y="16779"/>
                </a:lnTo>
                <a:cubicBezTo>
                  <a:pt x="14961" y="16857"/>
                  <a:pt x="15039" y="16929"/>
                  <a:pt x="15101" y="17002"/>
                </a:cubicBezTo>
                <a:cubicBezTo>
                  <a:pt x="15103" y="17005"/>
                  <a:pt x="15105" y="17007"/>
                  <a:pt x="15108" y="17010"/>
                </a:cubicBezTo>
                <a:lnTo>
                  <a:pt x="15108" y="17010"/>
                </a:lnTo>
                <a:cubicBezTo>
                  <a:pt x="15108" y="17010"/>
                  <a:pt x="15108" y="17011"/>
                  <a:pt x="15109" y="17012"/>
                </a:cubicBezTo>
                <a:cubicBezTo>
                  <a:pt x="15122" y="17031"/>
                  <a:pt x="15136" y="17050"/>
                  <a:pt x="15150" y="17070"/>
                </a:cubicBezTo>
                <a:lnTo>
                  <a:pt x="15150" y="17070"/>
                </a:lnTo>
                <a:cubicBezTo>
                  <a:pt x="15148" y="17064"/>
                  <a:pt x="15147" y="17059"/>
                  <a:pt x="15145" y="17053"/>
                </a:cubicBezTo>
                <a:lnTo>
                  <a:pt x="15145" y="17053"/>
                </a:lnTo>
                <a:cubicBezTo>
                  <a:pt x="15145" y="17053"/>
                  <a:pt x="15145" y="17053"/>
                  <a:pt x="15145" y="17053"/>
                </a:cubicBezTo>
                <a:lnTo>
                  <a:pt x="15145" y="17053"/>
                </a:lnTo>
                <a:cubicBezTo>
                  <a:pt x="15147" y="17060"/>
                  <a:pt x="15150" y="17067"/>
                  <a:pt x="15152" y="17074"/>
                </a:cubicBezTo>
                <a:lnTo>
                  <a:pt x="15152" y="17074"/>
                </a:lnTo>
                <a:cubicBezTo>
                  <a:pt x="15164" y="17091"/>
                  <a:pt x="15176" y="17108"/>
                  <a:pt x="15189" y="17125"/>
                </a:cubicBezTo>
                <a:cubicBezTo>
                  <a:pt x="15228" y="17178"/>
                  <a:pt x="15243" y="17212"/>
                  <a:pt x="15243" y="17227"/>
                </a:cubicBezTo>
                <a:lnTo>
                  <a:pt x="15243" y="17227"/>
                </a:lnTo>
                <a:cubicBezTo>
                  <a:pt x="15207" y="17176"/>
                  <a:pt x="15171" y="17122"/>
                  <a:pt x="15152" y="17074"/>
                </a:cubicBezTo>
                <a:lnTo>
                  <a:pt x="15152" y="17074"/>
                </a:lnTo>
                <a:cubicBezTo>
                  <a:pt x="15151" y="17072"/>
                  <a:pt x="15150" y="17071"/>
                  <a:pt x="15150" y="17070"/>
                </a:cubicBezTo>
                <a:lnTo>
                  <a:pt x="15150" y="17070"/>
                </a:lnTo>
                <a:cubicBezTo>
                  <a:pt x="15179" y="17181"/>
                  <a:pt x="15223" y="17235"/>
                  <a:pt x="15238" y="17235"/>
                </a:cubicBezTo>
                <a:cubicBezTo>
                  <a:pt x="15241" y="17235"/>
                  <a:pt x="15243" y="17232"/>
                  <a:pt x="15243" y="17227"/>
                </a:cubicBezTo>
                <a:lnTo>
                  <a:pt x="15243" y="17227"/>
                </a:lnTo>
                <a:cubicBezTo>
                  <a:pt x="15273" y="17269"/>
                  <a:pt x="15303" y="17310"/>
                  <a:pt x="15323" y="17346"/>
                </a:cubicBezTo>
                <a:cubicBezTo>
                  <a:pt x="15341" y="17378"/>
                  <a:pt x="15358" y="17413"/>
                  <a:pt x="15377" y="17446"/>
                </a:cubicBezTo>
                <a:lnTo>
                  <a:pt x="15377" y="17446"/>
                </a:lnTo>
                <a:cubicBezTo>
                  <a:pt x="15421" y="17551"/>
                  <a:pt x="15471" y="17653"/>
                  <a:pt x="15515" y="17758"/>
                </a:cubicBezTo>
                <a:cubicBezTo>
                  <a:pt x="15533" y="17804"/>
                  <a:pt x="15604" y="18008"/>
                  <a:pt x="15607" y="18008"/>
                </a:cubicBezTo>
                <a:cubicBezTo>
                  <a:pt x="15608" y="18008"/>
                  <a:pt x="15601" y="17983"/>
                  <a:pt x="15580" y="17917"/>
                </a:cubicBezTo>
                <a:lnTo>
                  <a:pt x="15580" y="17917"/>
                </a:lnTo>
                <a:cubicBezTo>
                  <a:pt x="15732" y="18397"/>
                  <a:pt x="15828" y="18892"/>
                  <a:pt x="15869" y="19394"/>
                </a:cubicBezTo>
                <a:cubicBezTo>
                  <a:pt x="15923" y="20020"/>
                  <a:pt x="16631" y="20719"/>
                  <a:pt x="17088" y="21093"/>
                </a:cubicBezTo>
                <a:cubicBezTo>
                  <a:pt x="17252" y="21227"/>
                  <a:pt x="17547" y="21434"/>
                  <a:pt x="17741" y="21434"/>
                </a:cubicBezTo>
                <a:cubicBezTo>
                  <a:pt x="17866" y="21434"/>
                  <a:pt x="17950" y="21347"/>
                  <a:pt x="17928" y="21098"/>
                </a:cubicBezTo>
                <a:cubicBezTo>
                  <a:pt x="17561" y="16782"/>
                  <a:pt x="13593" y="13949"/>
                  <a:pt x="10037" y="12192"/>
                </a:cubicBezTo>
                <a:cubicBezTo>
                  <a:pt x="9204" y="11781"/>
                  <a:pt x="8359" y="11398"/>
                  <a:pt x="7520" y="11005"/>
                </a:cubicBezTo>
                <a:cubicBezTo>
                  <a:pt x="7105" y="10810"/>
                  <a:pt x="6691" y="10615"/>
                  <a:pt x="6282" y="10412"/>
                </a:cubicBezTo>
                <a:cubicBezTo>
                  <a:pt x="6086" y="10315"/>
                  <a:pt x="5891" y="10217"/>
                  <a:pt x="5698" y="10117"/>
                </a:cubicBezTo>
                <a:cubicBezTo>
                  <a:pt x="5595" y="10064"/>
                  <a:pt x="5495" y="10011"/>
                  <a:pt x="5394" y="9957"/>
                </a:cubicBezTo>
                <a:lnTo>
                  <a:pt x="5394" y="9957"/>
                </a:lnTo>
                <a:cubicBezTo>
                  <a:pt x="5445" y="9984"/>
                  <a:pt x="5466" y="9995"/>
                  <a:pt x="5466" y="9995"/>
                </a:cubicBezTo>
                <a:cubicBezTo>
                  <a:pt x="5467" y="9995"/>
                  <a:pt x="5267" y="9887"/>
                  <a:pt x="5223" y="9863"/>
                </a:cubicBezTo>
                <a:cubicBezTo>
                  <a:pt x="4862" y="9660"/>
                  <a:pt x="4504" y="9447"/>
                  <a:pt x="4158" y="9219"/>
                </a:cubicBezTo>
                <a:cubicBezTo>
                  <a:pt x="4070" y="9160"/>
                  <a:pt x="3980" y="9101"/>
                  <a:pt x="3894" y="9040"/>
                </a:cubicBezTo>
                <a:cubicBezTo>
                  <a:pt x="3847" y="9007"/>
                  <a:pt x="3694" y="8892"/>
                  <a:pt x="3692" y="8892"/>
                </a:cubicBezTo>
                <a:lnTo>
                  <a:pt x="3692" y="8892"/>
                </a:lnTo>
                <a:cubicBezTo>
                  <a:pt x="3692" y="8892"/>
                  <a:pt x="3692" y="8893"/>
                  <a:pt x="3692" y="8893"/>
                </a:cubicBezTo>
                <a:lnTo>
                  <a:pt x="3692" y="8893"/>
                </a:lnTo>
                <a:cubicBezTo>
                  <a:pt x="3577" y="8804"/>
                  <a:pt x="3463" y="8714"/>
                  <a:pt x="3351" y="8620"/>
                </a:cubicBezTo>
                <a:cubicBezTo>
                  <a:pt x="3314" y="8588"/>
                  <a:pt x="3278" y="8550"/>
                  <a:pt x="3240" y="8515"/>
                </a:cubicBezTo>
                <a:lnTo>
                  <a:pt x="3240" y="8515"/>
                </a:lnTo>
                <a:cubicBezTo>
                  <a:pt x="3286" y="8550"/>
                  <a:pt x="3328" y="8573"/>
                  <a:pt x="3336" y="8573"/>
                </a:cubicBezTo>
                <a:cubicBezTo>
                  <a:pt x="3345" y="8573"/>
                  <a:pt x="3307" y="8541"/>
                  <a:pt x="3173" y="8458"/>
                </a:cubicBezTo>
                <a:lnTo>
                  <a:pt x="3173" y="8458"/>
                </a:lnTo>
                <a:cubicBezTo>
                  <a:pt x="3174" y="8459"/>
                  <a:pt x="3175" y="8460"/>
                  <a:pt x="3177" y="8462"/>
                </a:cubicBezTo>
                <a:cubicBezTo>
                  <a:pt x="3177" y="8462"/>
                  <a:pt x="3177" y="8462"/>
                  <a:pt x="3178" y="8462"/>
                </a:cubicBezTo>
                <a:lnTo>
                  <a:pt x="3178" y="8462"/>
                </a:lnTo>
                <a:cubicBezTo>
                  <a:pt x="3199" y="8478"/>
                  <a:pt x="3220" y="8496"/>
                  <a:pt x="3240" y="8515"/>
                </a:cubicBezTo>
                <a:lnTo>
                  <a:pt x="3240" y="8515"/>
                </a:lnTo>
                <a:cubicBezTo>
                  <a:pt x="3219" y="8500"/>
                  <a:pt x="3197" y="8482"/>
                  <a:pt x="3178" y="8462"/>
                </a:cubicBezTo>
                <a:lnTo>
                  <a:pt x="3178" y="8462"/>
                </a:lnTo>
                <a:cubicBezTo>
                  <a:pt x="3168" y="8456"/>
                  <a:pt x="3159" y="8449"/>
                  <a:pt x="3150" y="8444"/>
                </a:cubicBezTo>
                <a:lnTo>
                  <a:pt x="3150" y="8444"/>
                </a:lnTo>
                <a:cubicBezTo>
                  <a:pt x="3158" y="8448"/>
                  <a:pt x="3165" y="8453"/>
                  <a:pt x="3173" y="8458"/>
                </a:cubicBezTo>
                <a:lnTo>
                  <a:pt x="3173" y="8458"/>
                </a:lnTo>
                <a:cubicBezTo>
                  <a:pt x="3134" y="8419"/>
                  <a:pt x="3096" y="8380"/>
                  <a:pt x="3058" y="8340"/>
                </a:cubicBezTo>
                <a:lnTo>
                  <a:pt x="3058" y="8340"/>
                </a:lnTo>
                <a:cubicBezTo>
                  <a:pt x="3046" y="8326"/>
                  <a:pt x="3031" y="8309"/>
                  <a:pt x="3013" y="8288"/>
                </a:cubicBezTo>
                <a:lnTo>
                  <a:pt x="3013" y="8288"/>
                </a:lnTo>
                <a:cubicBezTo>
                  <a:pt x="2977" y="8229"/>
                  <a:pt x="2931" y="8152"/>
                  <a:pt x="2886" y="8105"/>
                </a:cubicBezTo>
                <a:lnTo>
                  <a:pt x="2886" y="8105"/>
                </a:lnTo>
                <a:cubicBezTo>
                  <a:pt x="2847" y="8032"/>
                  <a:pt x="2793" y="7903"/>
                  <a:pt x="2792" y="7903"/>
                </a:cubicBezTo>
                <a:lnTo>
                  <a:pt x="2792" y="7903"/>
                </a:lnTo>
                <a:cubicBezTo>
                  <a:pt x="2792" y="7903"/>
                  <a:pt x="2809" y="7946"/>
                  <a:pt x="2859" y="8067"/>
                </a:cubicBezTo>
                <a:lnTo>
                  <a:pt x="2859" y="8067"/>
                </a:lnTo>
                <a:cubicBezTo>
                  <a:pt x="2819" y="7971"/>
                  <a:pt x="2770" y="7879"/>
                  <a:pt x="2730" y="7784"/>
                </a:cubicBezTo>
                <a:cubicBezTo>
                  <a:pt x="2710" y="7737"/>
                  <a:pt x="2649" y="7554"/>
                  <a:pt x="2645" y="7554"/>
                </a:cubicBezTo>
                <a:lnTo>
                  <a:pt x="2645" y="7554"/>
                </a:lnTo>
                <a:cubicBezTo>
                  <a:pt x="2644" y="7554"/>
                  <a:pt x="2652" y="7584"/>
                  <a:pt x="2677" y="7665"/>
                </a:cubicBezTo>
                <a:cubicBezTo>
                  <a:pt x="2614" y="7463"/>
                  <a:pt x="2563" y="7260"/>
                  <a:pt x="2522" y="7056"/>
                </a:cubicBezTo>
                <a:cubicBezTo>
                  <a:pt x="2431" y="6580"/>
                  <a:pt x="2420" y="6315"/>
                  <a:pt x="2456" y="5783"/>
                </a:cubicBezTo>
                <a:cubicBezTo>
                  <a:pt x="2539" y="4548"/>
                  <a:pt x="2955" y="3358"/>
                  <a:pt x="3466" y="2241"/>
                </a:cubicBezTo>
                <a:cubicBezTo>
                  <a:pt x="3543" y="2073"/>
                  <a:pt x="3290" y="1635"/>
                  <a:pt x="3226" y="1525"/>
                </a:cubicBezTo>
                <a:cubicBezTo>
                  <a:pt x="3036" y="1191"/>
                  <a:pt x="2776" y="869"/>
                  <a:pt x="2504" y="599"/>
                </a:cubicBezTo>
                <a:cubicBezTo>
                  <a:pt x="2352" y="448"/>
                  <a:pt x="1904" y="0"/>
                  <a:pt x="1603"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211575768"/>
      </p:ext>
    </p:extLst>
  </p:cSld>
  <p:clrMapOvr>
    <a:masterClrMapping/>
  </p:clrMapOvr>
  <p:transition spd="med">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708698932"/>
      </p:ext>
    </p:extLst>
  </p:cSld>
  <p:clrMapOvr>
    <a:masterClrMapping/>
  </p:clrMapOvr>
  <p:transition spd="med">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8580265"/>
      </p:ext>
    </p:extLst>
  </p:cSld>
  <p:clrMapOvr>
    <a:masterClrMapping/>
  </p:clrMapOvr>
  <p:transition spd="med">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5336712"/>
      </p:ext>
    </p:extLst>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2259643"/>
      </p:ext>
    </p:extLst>
  </p:cSld>
  <p:clrMapOvr>
    <a:masterClrMapping/>
  </p:clrMapOvr>
  <p:transition spd="med">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94649380"/>
      </p:ext>
    </p:extLst>
  </p:cSld>
  <p:clrMapOvr>
    <a:masterClrMapping/>
  </p:clrMapOvr>
  <p:transition spd="med">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1207209"/>
      </p:ext>
    </p:extLst>
  </p:cSld>
  <p:clrMapOvr>
    <a:masterClrMapping/>
  </p:clrMapOvr>
  <p:transition spd="med">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10214631"/>
      </p:ext>
    </p:extLst>
  </p:cSld>
  <p:clrMapOvr>
    <a:masterClrMapping/>
  </p:clrMapOvr>
  <p:transition spd="med">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1066324"/>
      </p:ext>
    </p:extLst>
  </p:cSld>
  <p:clrMapOvr>
    <a:masterClrMapping/>
  </p:clrMapOvr>
  <p:transition spd="med">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872234"/>
      </p:ext>
    </p:extLst>
  </p:cSld>
  <p:clrMapOvr>
    <a:masterClrMapping/>
  </p:clrMapOvr>
  <p:transition spd="med">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2457444"/>
      </p:ext>
    </p:extLst>
  </p:cSld>
  <p:clrMapOvr>
    <a:masterClrMapping/>
  </p:clrMapOvr>
  <p:transition spd="med">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053266"/>
      </p:ext>
    </p:extLst>
  </p:cSld>
  <p:clrMapOvr>
    <a:masterClrMapping/>
  </p:clrMapOvr>
  <p:transition spd="med">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6994392"/>
      </p:ext>
    </p:extLst>
  </p:cSld>
  <p:clrMapOvr>
    <a:masterClrMapping/>
  </p:clrMapOvr>
  <p:transition spd="med">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DED3">
            <a:alpha val="7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Anaheim"/>
              <a:buChar char="●"/>
              <a:defRPr>
                <a:solidFill>
                  <a:schemeClr val="dk2"/>
                </a:solidFill>
                <a:latin typeface="Anaheim"/>
                <a:ea typeface="Anaheim"/>
                <a:cs typeface="Anaheim"/>
                <a:sym typeface="Anaheim"/>
              </a:defRPr>
            </a:lvl1pPr>
            <a:lvl2pPr marL="914400" lvl="1"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1003532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Lst>
  <p:transition spd="med">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628556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spd="med">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505683" flipH="1">
            <a:off x="-1178543" y="-1137640"/>
            <a:ext cx="4934649" cy="4332679"/>
          </a:xfrm>
          <a:custGeom>
            <a:avLst/>
            <a:gdLst/>
            <a:ahLst/>
            <a:cxnLst/>
            <a:rect l="l" t="t" r="r" b="b"/>
            <a:pathLst>
              <a:path w="4934649" h="4332679">
                <a:moveTo>
                  <a:pt x="4934649" y="0"/>
                </a:moveTo>
                <a:lnTo>
                  <a:pt x="0" y="0"/>
                </a:lnTo>
                <a:lnTo>
                  <a:pt x="0" y="4332680"/>
                </a:lnTo>
                <a:lnTo>
                  <a:pt x="4934649" y="4332680"/>
                </a:lnTo>
                <a:lnTo>
                  <a:pt x="4934649" y="0"/>
                </a:lnTo>
                <a:close/>
              </a:path>
            </a:pathLst>
          </a:custGeom>
          <a:blipFill>
            <a:blip r:embed="rId2"/>
            <a:stretch>
              <a:fillRect r="-67240"/>
            </a:stretch>
          </a:blipFill>
        </p:spPr>
      </p:sp>
      <p:sp>
        <p:nvSpPr>
          <p:cNvPr id="4" name="Freeform 4"/>
          <p:cNvSpPr/>
          <p:nvPr/>
        </p:nvSpPr>
        <p:spPr>
          <a:xfrm>
            <a:off x="-531247" y="6663529"/>
            <a:ext cx="4593995" cy="4410236"/>
          </a:xfrm>
          <a:custGeom>
            <a:avLst/>
            <a:gdLst/>
            <a:ahLst/>
            <a:cxnLst/>
            <a:rect l="l" t="t" r="r" b="b"/>
            <a:pathLst>
              <a:path w="4593995" h="4410236">
                <a:moveTo>
                  <a:pt x="0" y="0"/>
                </a:moveTo>
                <a:lnTo>
                  <a:pt x="4593996" y="0"/>
                </a:lnTo>
                <a:lnTo>
                  <a:pt x="4593996" y="4410235"/>
                </a:lnTo>
                <a:lnTo>
                  <a:pt x="0" y="4410235"/>
                </a:lnTo>
                <a:lnTo>
                  <a:pt x="0" y="0"/>
                </a:lnTo>
                <a:close/>
              </a:path>
            </a:pathLst>
          </a:custGeom>
          <a:blipFill>
            <a:blip r:embed="rId3"/>
            <a:stretch>
              <a:fillRect/>
            </a:stretch>
          </a:blipFill>
        </p:spPr>
      </p:sp>
      <p:sp>
        <p:nvSpPr>
          <p:cNvPr id="5" name="Freeform 5"/>
          <p:cNvSpPr/>
          <p:nvPr/>
        </p:nvSpPr>
        <p:spPr>
          <a:xfrm rot="1397049">
            <a:off x="14039473" y="-104659"/>
            <a:ext cx="5847432" cy="2755602"/>
          </a:xfrm>
          <a:custGeom>
            <a:avLst/>
            <a:gdLst/>
            <a:ahLst/>
            <a:cxnLst/>
            <a:rect l="l" t="t" r="r" b="b"/>
            <a:pathLst>
              <a:path w="5847432" h="2755602">
                <a:moveTo>
                  <a:pt x="0" y="0"/>
                </a:moveTo>
                <a:lnTo>
                  <a:pt x="5847432" y="0"/>
                </a:lnTo>
                <a:lnTo>
                  <a:pt x="5847432" y="2755602"/>
                </a:lnTo>
                <a:lnTo>
                  <a:pt x="0" y="2755602"/>
                </a:lnTo>
                <a:lnTo>
                  <a:pt x="0" y="0"/>
                </a:lnTo>
                <a:close/>
              </a:path>
            </a:pathLst>
          </a:custGeom>
          <a:blipFill>
            <a:blip r:embed="rId4"/>
            <a:stretch>
              <a:fillRect/>
            </a:stretch>
          </a:blipFill>
        </p:spPr>
      </p:sp>
      <p:sp>
        <p:nvSpPr>
          <p:cNvPr id="6" name="Freeform 6"/>
          <p:cNvSpPr/>
          <p:nvPr/>
        </p:nvSpPr>
        <p:spPr>
          <a:xfrm rot="-359540">
            <a:off x="12096858" y="6392456"/>
            <a:ext cx="7007835" cy="4327338"/>
          </a:xfrm>
          <a:custGeom>
            <a:avLst/>
            <a:gdLst/>
            <a:ahLst/>
            <a:cxnLst/>
            <a:rect l="l" t="t" r="r" b="b"/>
            <a:pathLst>
              <a:path w="7007835" h="4327338">
                <a:moveTo>
                  <a:pt x="0" y="0"/>
                </a:moveTo>
                <a:lnTo>
                  <a:pt x="7007835" y="0"/>
                </a:lnTo>
                <a:lnTo>
                  <a:pt x="7007835" y="4327338"/>
                </a:lnTo>
                <a:lnTo>
                  <a:pt x="0" y="4327338"/>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id="{DED49BE9-29B7-9B4B-129D-0D68B04CDF71}"/>
              </a:ext>
            </a:extLst>
          </p:cNvPr>
          <p:cNvSpPr txBox="1"/>
          <p:nvPr/>
        </p:nvSpPr>
        <p:spPr>
          <a:xfrm>
            <a:off x="1601244" y="2095500"/>
            <a:ext cx="15085512" cy="4873001"/>
          </a:xfrm>
          <a:prstGeom prst="rect">
            <a:avLst/>
          </a:prstGeom>
          <a:noFill/>
        </p:spPr>
        <p:txBody>
          <a:bodyPr wrap="square">
            <a:spAutoFit/>
          </a:bodyPr>
          <a:lstStyle/>
          <a:p>
            <a:pPr algn="ctr">
              <a:lnSpc>
                <a:spcPct val="150000"/>
              </a:lnSpc>
            </a:pPr>
            <a:r>
              <a:rPr lang="en-US"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THÂN MẾN CHÀO </a:t>
            </a:r>
          </a:p>
          <a:p>
            <a:pPr algn="ctr">
              <a:lnSpc>
                <a:spcPct val="150000"/>
              </a:lnSpc>
            </a:pPr>
            <a:r>
              <a:rPr lang="en-US"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CÁC EM HỌC SINH </a:t>
            </a:r>
          </a:p>
          <a:p>
            <a:pPr algn="ctr">
              <a:lnSpc>
                <a:spcPct val="150000"/>
              </a:lnSpc>
            </a:pPr>
            <a:r>
              <a:rPr lang="en-US"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ĐẾN VỚI BÀI HỌC MỚI!</a:t>
            </a:r>
            <a:endParaRPr lang="en-US" sz="7200" b="1"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44BC255-C984-6083-2C67-2AE16074EA6E}"/>
              </a:ext>
            </a:extLst>
          </p:cNvPr>
          <p:cNvSpPr/>
          <p:nvPr/>
        </p:nvSpPr>
        <p:spPr>
          <a:xfrm>
            <a:off x="0" y="800100"/>
            <a:ext cx="4495800" cy="1295400"/>
          </a:xfrm>
          <a:prstGeom prst="homePlate">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2. </a:t>
            </a:r>
            <a:r>
              <a:rPr lang="en-US" sz="4400" b="1" dirty="0" err="1">
                <a:solidFill>
                  <a:schemeClr val="bg1"/>
                </a:solidFill>
                <a:latin typeface="Arial" panose="020B0604020202020204" pitchFamily="34" charset="0"/>
                <a:cs typeface="Arial" panose="020B0604020202020204" pitchFamily="34" charset="0"/>
              </a:rPr>
              <a:t>Yêu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cầu</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2A7085FD-93DD-13A2-A598-8B960B7694C0}"/>
              </a:ext>
            </a:extLst>
          </p:cNvPr>
          <p:cNvSpPr/>
          <p:nvPr/>
        </p:nvSpPr>
        <p:spPr>
          <a:xfrm>
            <a:off x="2819400" y="2399133"/>
            <a:ext cx="3657600" cy="9155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Về</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nội</a:t>
            </a:r>
            <a:r>
              <a:rPr lang="en-US" sz="4000" b="1" dirty="0">
                <a:solidFill>
                  <a:schemeClr val="tx1"/>
                </a:solidFill>
                <a:latin typeface="Arial" panose="020B0604020202020204" pitchFamily="34" charset="0"/>
                <a:cs typeface="Arial" panose="020B0604020202020204" pitchFamily="34" charset="0"/>
              </a:rPr>
              <a:t> dung</a:t>
            </a:r>
          </a:p>
        </p:txBody>
      </p:sp>
      <p:sp>
        <p:nvSpPr>
          <p:cNvPr id="4" name="Rectangle: Rounded Corners 3">
            <a:extLst>
              <a:ext uri="{FF2B5EF4-FFF2-40B4-BE49-F238E27FC236}">
                <a16:creationId xmlns:a16="http://schemas.microsoft.com/office/drawing/2014/main" id="{ABA6BBF0-86F1-1E9D-A6F7-B2ABFA2DDF9A}"/>
              </a:ext>
            </a:extLst>
          </p:cNvPr>
          <p:cNvSpPr/>
          <p:nvPr/>
        </p:nvSpPr>
        <p:spPr>
          <a:xfrm>
            <a:off x="11811000" y="2399133"/>
            <a:ext cx="3657600" cy="9155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Arial" panose="020B0604020202020204" pitchFamily="34" charset="0"/>
                <a:cs typeface="Arial" panose="020B0604020202020204" pitchFamily="34" charset="0"/>
              </a:rPr>
              <a:t>Về</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hình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thức</a:t>
            </a:r>
            <a:endParaRPr lang="en-US" sz="4000" b="1"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1B3E9C9-5594-7F18-CB1C-6667CEED2601}"/>
              </a:ext>
            </a:extLst>
          </p:cNvPr>
          <p:cNvSpPr/>
          <p:nvPr/>
        </p:nvSpPr>
        <p:spPr>
          <a:xfrm>
            <a:off x="218493" y="4073200"/>
            <a:ext cx="4038600" cy="3733800"/>
          </a:xfrm>
          <a:prstGeom prst="roundRect">
            <a:avLst>
              <a:gd name="adj" fmla="val 907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Xác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tích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endParaRPr lang="en-US"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E015227-B708-8D6A-69BC-F5E208778BE5}"/>
              </a:ext>
            </a:extLst>
          </p:cNvPr>
          <p:cNvSpPr/>
          <p:nvPr/>
        </p:nvSpPr>
        <p:spPr>
          <a:xfrm>
            <a:off x="4851919" y="4073200"/>
            <a:ext cx="4038600" cy="3733800"/>
          </a:xfrm>
          <a:prstGeom prst="roundRect">
            <a:avLst>
              <a:gd name="adj" fmla="val 807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xuất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những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phù</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hợp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phục</a:t>
            </a: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3911F425-EE4C-2682-8880-99FAFEBCD47A}"/>
              </a:ext>
            </a:extLst>
          </p:cNvPr>
          <p:cNvSpPr/>
          <p:nvPr/>
        </p:nvSpPr>
        <p:spPr>
          <a:xfrm>
            <a:off x="9430139" y="4073200"/>
            <a:ext cx="4038600" cy="2895600"/>
          </a:xfrm>
          <a:prstGeom prst="roundRect">
            <a:avLst>
              <a:gd name="adj" fmla="val 120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luận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chặt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chẽ</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đưa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lẽ</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bằng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chứng</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4F52CE9A-ED11-364F-7C77-8C281E281420}"/>
              </a:ext>
            </a:extLst>
          </p:cNvPr>
          <p:cNvSpPr/>
          <p:nvPr/>
        </p:nvSpPr>
        <p:spPr>
          <a:xfrm>
            <a:off x="13792200" y="4075533"/>
            <a:ext cx="4038600" cy="2893267"/>
          </a:xfrm>
          <a:prstGeom prst="roundRect">
            <a:avLst>
              <a:gd name="adj" fmla="val 120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luận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lí</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lẽ</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bằng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chứng</a:t>
            </a:r>
            <a:endParaRPr lang="en-US" sz="40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02DB877-6E8F-73BC-4CE3-DC876943225C}"/>
              </a:ext>
            </a:extLst>
          </p:cNvPr>
          <p:cNvSpPr txBox="1"/>
          <p:nvPr/>
        </p:nvSpPr>
        <p:spPr>
          <a:xfrm>
            <a:off x="9620639" y="8115300"/>
            <a:ext cx="3333361"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endParaRPr lang="en-US" sz="4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3EE007E-6D40-730F-4EFE-C0B808A506E6}"/>
              </a:ext>
            </a:extLst>
          </p:cNvPr>
          <p:cNvSpPr txBox="1"/>
          <p:nvPr/>
        </p:nvSpPr>
        <p:spPr>
          <a:xfrm>
            <a:off x="14144819" y="8115300"/>
            <a:ext cx="3333361" cy="1824923"/>
          </a:xfrm>
          <a:prstGeom prst="rect">
            <a:avLst/>
          </a:prstGeom>
          <a:noFill/>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endParaRPr lang="en-US" sz="4000" dirty="0">
              <a:latin typeface="Arial" panose="020B0604020202020204" pitchFamily="34" charset="0"/>
              <a:cs typeface="Arial" panose="020B0604020202020204" pitchFamily="34" charset="0"/>
            </a:endParaRPr>
          </a:p>
        </p:txBody>
      </p:sp>
      <p:sp>
        <p:nvSpPr>
          <p:cNvPr id="14" name="Arrow: Down 13">
            <a:extLst>
              <a:ext uri="{FF2B5EF4-FFF2-40B4-BE49-F238E27FC236}">
                <a16:creationId xmlns:a16="http://schemas.microsoft.com/office/drawing/2014/main" id="{E306DC8A-1F10-19FE-357E-2080262592B1}"/>
              </a:ext>
            </a:extLst>
          </p:cNvPr>
          <p:cNvSpPr/>
          <p:nvPr/>
        </p:nvSpPr>
        <p:spPr>
          <a:xfrm>
            <a:off x="10884159" y="7277100"/>
            <a:ext cx="914400" cy="838200"/>
          </a:xfrm>
          <a:prstGeom prst="downArrow">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FDF0D0E5-150A-5FEB-9115-FD94EAEFF7B0}"/>
              </a:ext>
            </a:extLst>
          </p:cNvPr>
          <p:cNvSpPr/>
          <p:nvPr/>
        </p:nvSpPr>
        <p:spPr>
          <a:xfrm>
            <a:off x="15354299" y="7271269"/>
            <a:ext cx="914400" cy="838200"/>
          </a:xfrm>
          <a:prstGeom prst="downArrow">
            <a:avLst/>
          </a:prstGeom>
          <a:solidFill>
            <a:srgbClr val="92D050"/>
          </a:solid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728E7C2-1E79-9FCA-4C86-3BB6ED3E5B2D}"/>
              </a:ext>
            </a:extLst>
          </p:cNvPr>
          <p:cNvCxnSpPr>
            <a:stCxn id="3" idx="2"/>
            <a:endCxn id="5" idx="0"/>
          </p:cNvCxnSpPr>
          <p:nvPr/>
        </p:nvCxnSpPr>
        <p:spPr>
          <a:xfrm flipH="1">
            <a:off x="2237793" y="3314700"/>
            <a:ext cx="2410407" cy="7585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1B19A67-FA24-B967-7EC0-8B446061DF55}"/>
              </a:ext>
            </a:extLst>
          </p:cNvPr>
          <p:cNvCxnSpPr>
            <a:stCxn id="3" idx="2"/>
            <a:endCxn id="6" idx="0"/>
          </p:cNvCxnSpPr>
          <p:nvPr/>
        </p:nvCxnSpPr>
        <p:spPr>
          <a:xfrm>
            <a:off x="4648200" y="3314700"/>
            <a:ext cx="2223019" cy="7585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F1409FC-F9A0-FB8C-6E55-F4C445195C12}"/>
              </a:ext>
            </a:extLst>
          </p:cNvPr>
          <p:cNvCxnSpPr>
            <a:stCxn id="4" idx="2"/>
            <a:endCxn id="7" idx="0"/>
          </p:cNvCxnSpPr>
          <p:nvPr/>
        </p:nvCxnSpPr>
        <p:spPr>
          <a:xfrm flipH="1">
            <a:off x="11449439" y="3314700"/>
            <a:ext cx="2190361" cy="7585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7B93F1E-636C-B470-5634-5F36798A8588}"/>
              </a:ext>
            </a:extLst>
          </p:cNvPr>
          <p:cNvCxnSpPr>
            <a:stCxn id="4" idx="2"/>
            <a:endCxn id="8" idx="0"/>
          </p:cNvCxnSpPr>
          <p:nvPr/>
        </p:nvCxnSpPr>
        <p:spPr>
          <a:xfrm>
            <a:off x="13639800" y="3314700"/>
            <a:ext cx="2171700" cy="76083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9" name="Google Shape;246;p4">
            <a:extLst>
              <a:ext uri="{FF2B5EF4-FFF2-40B4-BE49-F238E27FC236}">
                <a16:creationId xmlns:a16="http://schemas.microsoft.com/office/drawing/2014/main" id="{B649C636-262E-D411-C4E4-A851BFAD3E59}"/>
              </a:ext>
            </a:extLst>
          </p:cNvPr>
          <p:cNvPicPr preferRelativeResize="0"/>
          <p:nvPr/>
        </p:nvPicPr>
        <p:blipFill rotWithShape="1">
          <a:blip r:embed="rId2">
            <a:alphaModFix/>
          </a:blip>
          <a:srcRect/>
          <a:stretch/>
        </p:blipFill>
        <p:spPr>
          <a:xfrm>
            <a:off x="13962774" y="410372"/>
            <a:ext cx="3868026" cy="681740"/>
          </a:xfrm>
          <a:prstGeom prst="rect">
            <a:avLst/>
          </a:prstGeom>
          <a:noFill/>
          <a:ln>
            <a:noFill/>
          </a:ln>
        </p:spPr>
      </p:pic>
    </p:spTree>
    <p:extLst>
      <p:ext uri="{BB962C8B-B14F-4D97-AF65-F5344CB8AC3E}">
        <p14:creationId xmlns:p14="http://schemas.microsoft.com/office/powerpoint/2010/main" val="392853391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up)">
                                      <p:cBhvr>
                                        <p:cTn id="54" dur="500"/>
                                        <p:tgtEl>
                                          <p:spTgt spid="23"/>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500"/>
                                        <p:tgtEl>
                                          <p:spTgt spid="15"/>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up)">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2" grpId="0"/>
      <p:bldP spid="13" grpId="0"/>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0B8B57-2759-962F-7031-70DEA8398880}"/>
              </a:ext>
            </a:extLst>
          </p:cNvPr>
          <p:cNvSpPr/>
          <p:nvPr/>
        </p:nvSpPr>
        <p:spPr>
          <a:xfrm>
            <a:off x="2904203" y="835136"/>
            <a:ext cx="1676400" cy="192405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Mở</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bài</a:t>
            </a:r>
            <a:endParaRPr lang="en-US" sz="4000" b="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B0604C1-0D34-61AD-35F7-565C494600AF}"/>
              </a:ext>
            </a:extLst>
          </p:cNvPr>
          <p:cNvSpPr/>
          <p:nvPr/>
        </p:nvSpPr>
        <p:spPr>
          <a:xfrm>
            <a:off x="5334952" y="508224"/>
            <a:ext cx="12649200" cy="2577875"/>
          </a:xfrm>
          <a:prstGeom prst="roundRect">
            <a:avLst>
              <a:gd name="adj" fmla="val 8746"/>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chemeClr val="tx1"/>
                </a:solidFill>
                <a:latin typeface="Arial" panose="020B0604020202020204" pitchFamily="34" charset="0"/>
                <a:cs typeface="Arial" panose="020B0604020202020204" pitchFamily="34" charset="0"/>
              </a:rPr>
              <a:t>Giới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thiệu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cần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tầm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trọng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khắc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r>
              <a:rPr lang="en-US" sz="4000" dirty="0">
                <a:solidFill>
                  <a:schemeClr val="tx1"/>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FCCFC6B3-9B2A-E795-43BA-46EDFEAA080C}"/>
              </a:ext>
            </a:extLst>
          </p:cNvPr>
          <p:cNvSpPr/>
          <p:nvPr/>
        </p:nvSpPr>
        <p:spPr>
          <a:xfrm>
            <a:off x="5334952" y="3732724"/>
            <a:ext cx="12649200" cy="2821550"/>
          </a:xfrm>
          <a:prstGeom prst="roundRect">
            <a:avLst>
              <a:gd name="adj" fmla="val 8806"/>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iải thích vấn đề cần giải quyết</a:t>
            </a:r>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hân tích vấn đề (thực trạng, nguyên nhân, tác hại)</a:t>
            </a:r>
            <a:endPar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ề xuất các giải pháp khả thi, thuyết phục.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246CEFD0-BF36-DB7A-DE9A-502E557F1789}"/>
              </a:ext>
            </a:extLst>
          </p:cNvPr>
          <p:cNvSpPr/>
          <p:nvPr/>
        </p:nvSpPr>
        <p:spPr>
          <a:xfrm>
            <a:off x="5334952" y="6957225"/>
            <a:ext cx="12676240" cy="2821550"/>
          </a:xfrm>
          <a:prstGeom prst="roundRect">
            <a:avLst>
              <a:gd name="adj" fmla="val 8767"/>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lại</a:t>
            </a:r>
            <a:r>
              <a:rPr lang="en-US" sz="4000" dirty="0">
                <a:solidFill>
                  <a:schemeClr val="tx1"/>
                </a:solidFill>
                <a:latin typeface="Arial" panose="020B0604020202020204" pitchFamily="34" charset="0"/>
                <a:cs typeface="Arial" panose="020B0604020202020204" pitchFamily="34" charset="0"/>
              </a:rPr>
              <a:t> ý </a:t>
            </a:r>
            <a:r>
              <a:rPr lang="en-US" sz="4000" dirty="0" err="1">
                <a:solidFill>
                  <a:schemeClr val="tx1"/>
                </a:solidFill>
                <a:latin typeface="Arial" panose="020B0604020202020204" pitchFamily="34" charset="0"/>
                <a:cs typeface="Arial" panose="020B0604020202020204" pitchFamily="34" charset="0"/>
              </a:rPr>
              <a:t>kiến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tầm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trọng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khắc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endParaRPr lang="en-US" sz="4000" dirty="0">
              <a:solidFill>
                <a:schemeClr val="tx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cs typeface="Arial" panose="020B0604020202020204" pitchFamily="34" charset="0"/>
              </a:rPr>
              <a:t>Nêu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về</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suy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nghĩ</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C209427E-5D6E-4625-7FA3-9E5FBFFD9198}"/>
              </a:ext>
            </a:extLst>
          </p:cNvPr>
          <p:cNvSpPr/>
          <p:nvPr/>
        </p:nvSpPr>
        <p:spPr>
          <a:xfrm>
            <a:off x="2882080" y="4181474"/>
            <a:ext cx="1676400" cy="192405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Thân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bài</a:t>
            </a:r>
            <a:endParaRPr lang="en-US" sz="4000" b="1"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E742559-F4EE-CA28-2AED-32EB06FF53D9}"/>
              </a:ext>
            </a:extLst>
          </p:cNvPr>
          <p:cNvSpPr/>
          <p:nvPr/>
        </p:nvSpPr>
        <p:spPr>
          <a:xfrm>
            <a:off x="2882080" y="7405975"/>
            <a:ext cx="1676400" cy="192405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Kết</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bài</a:t>
            </a:r>
            <a:endParaRPr lang="en-US" sz="4000" b="1" dirty="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42EA74B-3EBC-D551-2610-3C4E1157CDEF}"/>
              </a:ext>
            </a:extLst>
          </p:cNvPr>
          <p:cNvSpPr/>
          <p:nvPr/>
        </p:nvSpPr>
        <p:spPr>
          <a:xfrm>
            <a:off x="276808" y="3507046"/>
            <a:ext cx="1828800" cy="3272907"/>
          </a:xfrm>
          <a:prstGeom prst="round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rgbClr val="C00000"/>
                </a:solidFill>
                <a:latin typeface="Arial" panose="020B0604020202020204" pitchFamily="34" charset="0"/>
                <a:cs typeface="Arial" panose="020B0604020202020204" pitchFamily="34" charset="0"/>
              </a:rPr>
              <a:t>Bố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cục</a:t>
            </a:r>
            <a:endParaRPr lang="en-US" sz="4000" b="1" dirty="0">
              <a:solidFill>
                <a:srgbClr val="C00000"/>
              </a:solidFill>
              <a:latin typeface="Arial" panose="020B0604020202020204" pitchFamily="34" charset="0"/>
              <a:cs typeface="Arial" panose="020B0604020202020204" pitchFamily="34" charset="0"/>
            </a:endParaRPr>
          </a:p>
        </p:txBody>
      </p:sp>
      <p:cxnSp>
        <p:nvCxnSpPr>
          <p:cNvPr id="12" name="Connector: Elbow 11">
            <a:extLst>
              <a:ext uri="{FF2B5EF4-FFF2-40B4-BE49-F238E27FC236}">
                <a16:creationId xmlns:a16="http://schemas.microsoft.com/office/drawing/2014/main" id="{E6C620BB-FD29-4ECF-3F79-B2FFE7A70CFC}"/>
              </a:ext>
            </a:extLst>
          </p:cNvPr>
          <p:cNvCxnSpPr>
            <a:stCxn id="7" idx="0"/>
            <a:endCxn id="3" idx="1"/>
          </p:cNvCxnSpPr>
          <p:nvPr/>
        </p:nvCxnSpPr>
        <p:spPr>
          <a:xfrm rot="5400000" flipH="1" flipV="1">
            <a:off x="1192763" y="1795607"/>
            <a:ext cx="1709885" cy="1712995"/>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7CBE103-D28B-A819-D2EE-09E66406B272}"/>
              </a:ext>
            </a:extLst>
          </p:cNvPr>
          <p:cNvCxnSpPr>
            <a:stCxn id="7" idx="2"/>
            <a:endCxn id="6" idx="1"/>
          </p:cNvCxnSpPr>
          <p:nvPr/>
        </p:nvCxnSpPr>
        <p:spPr>
          <a:xfrm rot="16200000" flipH="1">
            <a:off x="1242621" y="6728540"/>
            <a:ext cx="1588047" cy="1690872"/>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3F3160D-58FB-2BC6-C7B2-0826950C21A4}"/>
              </a:ext>
            </a:extLst>
          </p:cNvPr>
          <p:cNvCxnSpPr>
            <a:stCxn id="7" idx="3"/>
            <a:endCxn id="5" idx="1"/>
          </p:cNvCxnSpPr>
          <p:nvPr/>
        </p:nvCxnSpPr>
        <p:spPr>
          <a:xfrm flipV="1">
            <a:off x="2105608" y="5143499"/>
            <a:ext cx="776472" cy="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39859F-DD0C-C002-A5B1-0712F9AA17B0}"/>
              </a:ext>
            </a:extLst>
          </p:cNvPr>
          <p:cNvCxnSpPr>
            <a:stCxn id="3" idx="3"/>
            <a:endCxn id="4" idx="1"/>
          </p:cNvCxnSpPr>
          <p:nvPr/>
        </p:nvCxnSpPr>
        <p:spPr>
          <a:xfrm>
            <a:off x="4580603" y="1797161"/>
            <a:ext cx="75434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0291131-7A5A-07AC-A915-57BEEEFE3EA1}"/>
              </a:ext>
            </a:extLst>
          </p:cNvPr>
          <p:cNvCxnSpPr>
            <a:stCxn id="5" idx="3"/>
            <a:endCxn id="8" idx="1"/>
          </p:cNvCxnSpPr>
          <p:nvPr/>
        </p:nvCxnSpPr>
        <p:spPr>
          <a:xfrm>
            <a:off x="4558480" y="5143499"/>
            <a:ext cx="7764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C7964EA-2276-7914-F6B8-341575C02394}"/>
              </a:ext>
            </a:extLst>
          </p:cNvPr>
          <p:cNvCxnSpPr>
            <a:stCxn id="6" idx="3"/>
            <a:endCxn id="9" idx="1"/>
          </p:cNvCxnSpPr>
          <p:nvPr/>
        </p:nvCxnSpPr>
        <p:spPr>
          <a:xfrm>
            <a:off x="4558480" y="8368000"/>
            <a:ext cx="7764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1808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left)">
                                      <p:cBhvr>
                                        <p:cTn id="53" dur="500"/>
                                        <p:tgtEl>
                                          <p:spTgt spid="1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2">
          <a:extLst>
            <a:ext uri="{FF2B5EF4-FFF2-40B4-BE49-F238E27FC236}">
              <a16:creationId xmlns:a16="http://schemas.microsoft.com/office/drawing/2014/main" id="{A0B3EE17-9F34-3AC3-93C5-3686958B9C0B}"/>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C80991E-0AC3-C931-0EB0-D4A7E8146A7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2111" b="-32111"/>
            </a:stretch>
          </a:blipFill>
        </p:spPr>
      </p:sp>
      <p:sp>
        <p:nvSpPr>
          <p:cNvPr id="1513" name="Google Shape;1513;p42">
            <a:extLst>
              <a:ext uri="{FF2B5EF4-FFF2-40B4-BE49-F238E27FC236}">
                <a16:creationId xmlns:a16="http://schemas.microsoft.com/office/drawing/2014/main" id="{CDBE3DFE-BF6C-39D4-BFC3-0F002943F8B2}"/>
              </a:ext>
            </a:extLst>
          </p:cNvPr>
          <p:cNvSpPr/>
          <p:nvPr/>
        </p:nvSpPr>
        <p:spPr>
          <a:xfrm>
            <a:off x="7566144" y="2327101"/>
            <a:ext cx="3036377" cy="29249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15" name="Google Shape;1515;p42">
            <a:extLst>
              <a:ext uri="{FF2B5EF4-FFF2-40B4-BE49-F238E27FC236}">
                <a16:creationId xmlns:a16="http://schemas.microsoft.com/office/drawing/2014/main" id="{DD442D55-EFC8-0742-D4F0-D440FC3485AE}"/>
              </a:ext>
            </a:extLst>
          </p:cNvPr>
          <p:cNvSpPr txBox="1">
            <a:spLocks noGrp="1"/>
          </p:cNvSpPr>
          <p:nvPr>
            <p:ph type="title" idx="2"/>
          </p:nvPr>
        </p:nvSpPr>
        <p:spPr>
          <a:xfrm>
            <a:off x="8094000" y="2837500"/>
            <a:ext cx="2100000" cy="1683600"/>
          </a:xfrm>
          <a:prstGeom prst="rect">
            <a:avLst/>
          </a:prstGeom>
        </p:spPr>
        <p:txBody>
          <a:bodyPr spcFirstLastPara="1" vert="horz" wrap="square" lIns="182850" tIns="182850" rIns="182850" bIns="182850" rtlCol="0" anchor="ctr" anchorCtr="0">
            <a:noAutofit/>
          </a:bodyPr>
          <a:lstStyle/>
          <a:p>
            <a:r>
              <a:rPr lang="en-US" dirty="0">
                <a:solidFill>
                  <a:schemeClr val="bg1"/>
                </a:solidFill>
                <a:latin typeface="Arial" panose="020B0604020202020204" pitchFamily="34" charset="0"/>
                <a:cs typeface="Arial" panose="020B0604020202020204" pitchFamily="34" charset="0"/>
              </a:rPr>
              <a:t>II.</a:t>
            </a:r>
            <a:endParaRPr dirty="0">
              <a:solidFill>
                <a:schemeClr val="bg1"/>
              </a:solidFill>
              <a:latin typeface="Arial" panose="020B0604020202020204" pitchFamily="34" charset="0"/>
              <a:cs typeface="Arial" panose="020B0604020202020204" pitchFamily="34" charset="0"/>
            </a:endParaRPr>
          </a:p>
        </p:txBody>
      </p:sp>
      <p:grpSp>
        <p:nvGrpSpPr>
          <p:cNvPr id="1517" name="Google Shape;1517;p42">
            <a:extLst>
              <a:ext uri="{FF2B5EF4-FFF2-40B4-BE49-F238E27FC236}">
                <a16:creationId xmlns:a16="http://schemas.microsoft.com/office/drawing/2014/main" id="{47C829E4-5A00-9297-2369-5E7F0A88C673}"/>
              </a:ext>
            </a:extLst>
          </p:cNvPr>
          <p:cNvGrpSpPr/>
          <p:nvPr/>
        </p:nvGrpSpPr>
        <p:grpSpPr>
          <a:xfrm>
            <a:off x="12016927" y="2142877"/>
            <a:ext cx="2625450" cy="1541150"/>
            <a:chOff x="9724850" y="817950"/>
            <a:chExt cx="1312725" cy="770575"/>
          </a:xfrm>
        </p:grpSpPr>
        <p:sp>
          <p:nvSpPr>
            <p:cNvPr id="1518" name="Google Shape;1518;p42">
              <a:extLst>
                <a:ext uri="{FF2B5EF4-FFF2-40B4-BE49-F238E27FC236}">
                  <a16:creationId xmlns:a16="http://schemas.microsoft.com/office/drawing/2014/main" id="{D285B7BE-38A0-CB22-09CD-2DAFC6965958}"/>
                </a:ext>
              </a:extLst>
            </p:cNvPr>
            <p:cNvSpPr/>
            <p:nvPr/>
          </p:nvSpPr>
          <p:spPr>
            <a:xfrm>
              <a:off x="9724850" y="817950"/>
              <a:ext cx="954075" cy="567150"/>
            </a:xfrm>
            <a:custGeom>
              <a:avLst/>
              <a:gdLst/>
              <a:ahLst/>
              <a:cxnLst/>
              <a:rect l="l" t="t" r="r" b="b"/>
              <a:pathLst>
                <a:path w="38163" h="22686" extrusionOk="0">
                  <a:moveTo>
                    <a:pt x="4394" y="0"/>
                  </a:moveTo>
                  <a:cubicBezTo>
                    <a:pt x="3956" y="0"/>
                    <a:pt x="3530" y="199"/>
                    <a:pt x="3250" y="564"/>
                  </a:cubicBezTo>
                  <a:cubicBezTo>
                    <a:pt x="2250" y="1858"/>
                    <a:pt x="556" y="4459"/>
                    <a:pt x="88" y="7669"/>
                  </a:cubicBezTo>
                  <a:cubicBezTo>
                    <a:pt x="1" y="8288"/>
                    <a:pt x="322" y="8894"/>
                    <a:pt x="883" y="9171"/>
                  </a:cubicBezTo>
                  <a:cubicBezTo>
                    <a:pt x="1457" y="9453"/>
                    <a:pt x="2285" y="9857"/>
                    <a:pt x="3300" y="10353"/>
                  </a:cubicBezTo>
                  <a:cubicBezTo>
                    <a:pt x="3947" y="10670"/>
                    <a:pt x="4670" y="11023"/>
                    <a:pt x="5453" y="11402"/>
                  </a:cubicBezTo>
                  <a:cubicBezTo>
                    <a:pt x="5974" y="11655"/>
                    <a:pt x="6520" y="11922"/>
                    <a:pt x="7088" y="12200"/>
                  </a:cubicBezTo>
                  <a:cubicBezTo>
                    <a:pt x="12514" y="14839"/>
                    <a:pt x="19877" y="18399"/>
                    <a:pt x="24829" y="20703"/>
                  </a:cubicBezTo>
                  <a:cubicBezTo>
                    <a:pt x="25426" y="20982"/>
                    <a:pt x="25987" y="21241"/>
                    <a:pt x="26508" y="21480"/>
                  </a:cubicBezTo>
                  <a:cubicBezTo>
                    <a:pt x="27057" y="21730"/>
                    <a:pt x="27558" y="21958"/>
                    <a:pt x="28006" y="22156"/>
                  </a:cubicBezTo>
                  <a:lnTo>
                    <a:pt x="28057" y="22178"/>
                  </a:lnTo>
                  <a:cubicBezTo>
                    <a:pt x="28057" y="22178"/>
                    <a:pt x="29874" y="22331"/>
                    <a:pt x="31811" y="22430"/>
                  </a:cubicBezTo>
                  <a:cubicBezTo>
                    <a:pt x="32728" y="22477"/>
                    <a:pt x="33673" y="22512"/>
                    <a:pt x="34465" y="22512"/>
                  </a:cubicBezTo>
                  <a:cubicBezTo>
                    <a:pt x="35120" y="22512"/>
                    <a:pt x="35670" y="22488"/>
                    <a:pt x="36014" y="22429"/>
                  </a:cubicBezTo>
                  <a:lnTo>
                    <a:pt x="36467" y="22629"/>
                  </a:lnTo>
                  <a:cubicBezTo>
                    <a:pt x="36553" y="22667"/>
                    <a:pt x="36643" y="22685"/>
                    <a:pt x="36732" y="22685"/>
                  </a:cubicBezTo>
                  <a:cubicBezTo>
                    <a:pt x="36984" y="22685"/>
                    <a:pt x="37225" y="22540"/>
                    <a:pt x="37334" y="22294"/>
                  </a:cubicBezTo>
                  <a:lnTo>
                    <a:pt x="38016" y="20756"/>
                  </a:lnTo>
                  <a:cubicBezTo>
                    <a:pt x="38162" y="20424"/>
                    <a:pt x="38013" y="20036"/>
                    <a:pt x="37681" y="19888"/>
                  </a:cubicBezTo>
                  <a:lnTo>
                    <a:pt x="37229" y="19689"/>
                  </a:lnTo>
                  <a:cubicBezTo>
                    <a:pt x="37229" y="19689"/>
                    <a:pt x="35714" y="17851"/>
                    <a:pt x="34247" y="16079"/>
                  </a:cubicBezTo>
                  <a:cubicBezTo>
                    <a:pt x="33401" y="15053"/>
                    <a:pt x="32573" y="14045"/>
                    <a:pt x="32064" y="13428"/>
                  </a:cubicBezTo>
                  <a:cubicBezTo>
                    <a:pt x="32034" y="13395"/>
                    <a:pt x="32007" y="13360"/>
                    <a:pt x="31980" y="13328"/>
                  </a:cubicBezTo>
                  <a:cubicBezTo>
                    <a:pt x="31921" y="13258"/>
                    <a:pt x="31438" y="12962"/>
                    <a:pt x="30260" y="12334"/>
                  </a:cubicBezTo>
                  <a:cubicBezTo>
                    <a:pt x="29909" y="12149"/>
                    <a:pt x="29494" y="11931"/>
                    <a:pt x="29009" y="11681"/>
                  </a:cubicBezTo>
                  <a:cubicBezTo>
                    <a:pt x="26052" y="10157"/>
                    <a:pt x="20500" y="7416"/>
                    <a:pt x="10691" y="2801"/>
                  </a:cubicBezTo>
                  <a:cubicBezTo>
                    <a:pt x="10258" y="2594"/>
                    <a:pt x="9816" y="2386"/>
                    <a:pt x="9365" y="2176"/>
                  </a:cubicBezTo>
                  <a:cubicBezTo>
                    <a:pt x="8736" y="1882"/>
                    <a:pt x="8092" y="1579"/>
                    <a:pt x="7429" y="1268"/>
                  </a:cubicBezTo>
                  <a:cubicBezTo>
                    <a:pt x="6645" y="903"/>
                    <a:pt x="5836" y="524"/>
                    <a:pt x="5002" y="135"/>
                  </a:cubicBezTo>
                  <a:cubicBezTo>
                    <a:pt x="4806" y="44"/>
                    <a:pt x="4599" y="0"/>
                    <a:pt x="4394"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19" name="Google Shape;1519;p42">
              <a:extLst>
                <a:ext uri="{FF2B5EF4-FFF2-40B4-BE49-F238E27FC236}">
                  <a16:creationId xmlns:a16="http://schemas.microsoft.com/office/drawing/2014/main" id="{5C5BC69D-D585-1CB5-8E51-D7555F046371}"/>
                </a:ext>
              </a:extLst>
            </p:cNvPr>
            <p:cNvSpPr/>
            <p:nvPr/>
          </p:nvSpPr>
          <p:spPr>
            <a:xfrm>
              <a:off x="9807350" y="849650"/>
              <a:ext cx="719125" cy="522200"/>
            </a:xfrm>
            <a:custGeom>
              <a:avLst/>
              <a:gdLst/>
              <a:ahLst/>
              <a:cxnLst/>
              <a:rect l="l" t="t" r="r" b="b"/>
              <a:pathLst>
                <a:path w="28765" h="20888" extrusionOk="0">
                  <a:moveTo>
                    <a:pt x="4129" y="0"/>
                  </a:moveTo>
                  <a:cubicBezTo>
                    <a:pt x="3241" y="1349"/>
                    <a:pt x="2432" y="2750"/>
                    <a:pt x="1746" y="4196"/>
                  </a:cubicBezTo>
                  <a:cubicBezTo>
                    <a:pt x="1000" y="5771"/>
                    <a:pt x="400" y="7403"/>
                    <a:pt x="0" y="9085"/>
                  </a:cubicBezTo>
                  <a:cubicBezTo>
                    <a:pt x="647" y="9402"/>
                    <a:pt x="1370" y="9755"/>
                    <a:pt x="2153" y="10134"/>
                  </a:cubicBezTo>
                  <a:cubicBezTo>
                    <a:pt x="2674" y="10387"/>
                    <a:pt x="3220" y="10654"/>
                    <a:pt x="3788" y="10932"/>
                  </a:cubicBezTo>
                  <a:cubicBezTo>
                    <a:pt x="9214" y="13571"/>
                    <a:pt x="16577" y="17131"/>
                    <a:pt x="21529" y="19435"/>
                  </a:cubicBezTo>
                  <a:cubicBezTo>
                    <a:pt x="22126" y="19714"/>
                    <a:pt x="22687" y="19973"/>
                    <a:pt x="23206" y="20212"/>
                  </a:cubicBezTo>
                  <a:cubicBezTo>
                    <a:pt x="23756" y="20462"/>
                    <a:pt x="24258" y="20690"/>
                    <a:pt x="24705" y="20888"/>
                  </a:cubicBezTo>
                  <a:cubicBezTo>
                    <a:pt x="25316" y="19441"/>
                    <a:pt x="26154" y="17511"/>
                    <a:pt x="26771" y="16093"/>
                  </a:cubicBezTo>
                  <a:cubicBezTo>
                    <a:pt x="27185" y="15155"/>
                    <a:pt x="27499" y="14441"/>
                    <a:pt x="27589" y="14249"/>
                  </a:cubicBezTo>
                  <a:cubicBezTo>
                    <a:pt x="27847" y="13696"/>
                    <a:pt x="28339" y="12948"/>
                    <a:pt x="28764" y="12160"/>
                  </a:cubicBezTo>
                  <a:cubicBezTo>
                    <a:pt x="28734" y="12127"/>
                    <a:pt x="28707" y="12092"/>
                    <a:pt x="28680" y="12060"/>
                  </a:cubicBezTo>
                  <a:cubicBezTo>
                    <a:pt x="28621" y="11990"/>
                    <a:pt x="28138" y="11694"/>
                    <a:pt x="26960" y="11066"/>
                  </a:cubicBezTo>
                  <a:cubicBezTo>
                    <a:pt x="26609" y="10881"/>
                    <a:pt x="26194" y="10663"/>
                    <a:pt x="25709" y="10413"/>
                  </a:cubicBezTo>
                  <a:cubicBezTo>
                    <a:pt x="22752" y="8889"/>
                    <a:pt x="17200" y="6148"/>
                    <a:pt x="7391" y="1533"/>
                  </a:cubicBezTo>
                  <a:cubicBezTo>
                    <a:pt x="6958" y="1326"/>
                    <a:pt x="6516" y="1118"/>
                    <a:pt x="6065" y="908"/>
                  </a:cubicBezTo>
                  <a:cubicBezTo>
                    <a:pt x="5436" y="614"/>
                    <a:pt x="4792" y="311"/>
                    <a:pt x="412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0" name="Google Shape;1520;p42">
              <a:extLst>
                <a:ext uri="{FF2B5EF4-FFF2-40B4-BE49-F238E27FC236}">
                  <a16:creationId xmlns:a16="http://schemas.microsoft.com/office/drawing/2014/main" id="{D68D98B2-7908-B6F7-C8E4-FAA5FF75AA62}"/>
                </a:ext>
              </a:extLst>
            </p:cNvPr>
            <p:cNvSpPr/>
            <p:nvPr/>
          </p:nvSpPr>
          <p:spPr>
            <a:xfrm>
              <a:off x="10345550" y="1109950"/>
              <a:ext cx="135825" cy="245000"/>
            </a:xfrm>
            <a:custGeom>
              <a:avLst/>
              <a:gdLst/>
              <a:ahLst/>
              <a:cxnLst/>
              <a:rect l="l" t="t" r="r" b="b"/>
              <a:pathLst>
                <a:path w="5433" h="9800" extrusionOk="0">
                  <a:moveTo>
                    <a:pt x="4180" y="1"/>
                  </a:moveTo>
                  <a:cubicBezTo>
                    <a:pt x="2164" y="2652"/>
                    <a:pt x="639" y="5750"/>
                    <a:pt x="1" y="9023"/>
                  </a:cubicBezTo>
                  <a:cubicBezTo>
                    <a:pt x="598" y="9302"/>
                    <a:pt x="1159" y="9561"/>
                    <a:pt x="1680" y="9800"/>
                  </a:cubicBezTo>
                  <a:cubicBezTo>
                    <a:pt x="2164" y="7697"/>
                    <a:pt x="2792" y="5655"/>
                    <a:pt x="3733" y="3691"/>
                  </a:cubicBezTo>
                  <a:cubicBezTo>
                    <a:pt x="4233" y="2647"/>
                    <a:pt x="4797" y="1626"/>
                    <a:pt x="5432" y="654"/>
                  </a:cubicBezTo>
                  <a:cubicBezTo>
                    <a:pt x="5081" y="469"/>
                    <a:pt x="4664" y="251"/>
                    <a:pt x="4180"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1" name="Google Shape;1521;p42">
              <a:extLst>
                <a:ext uri="{FF2B5EF4-FFF2-40B4-BE49-F238E27FC236}">
                  <a16:creationId xmlns:a16="http://schemas.microsoft.com/office/drawing/2014/main" id="{495C565B-2475-CC12-D51F-B3AFDFFC6661}"/>
                </a:ext>
              </a:extLst>
            </p:cNvPr>
            <p:cNvSpPr/>
            <p:nvPr/>
          </p:nvSpPr>
          <p:spPr>
            <a:xfrm>
              <a:off x="9861175" y="872350"/>
              <a:ext cx="130975" cy="250600"/>
            </a:xfrm>
            <a:custGeom>
              <a:avLst/>
              <a:gdLst/>
              <a:ahLst/>
              <a:cxnLst/>
              <a:rect l="l" t="t" r="r" b="b"/>
              <a:pathLst>
                <a:path w="5239" h="10024" extrusionOk="0">
                  <a:moveTo>
                    <a:pt x="3912" y="0"/>
                  </a:moveTo>
                  <a:cubicBezTo>
                    <a:pt x="1945" y="2731"/>
                    <a:pt x="507" y="5902"/>
                    <a:pt x="0" y="9226"/>
                  </a:cubicBezTo>
                  <a:cubicBezTo>
                    <a:pt x="521" y="9479"/>
                    <a:pt x="1067" y="9746"/>
                    <a:pt x="1635" y="10024"/>
                  </a:cubicBezTo>
                  <a:cubicBezTo>
                    <a:pt x="2147" y="7654"/>
                    <a:pt x="2808" y="5355"/>
                    <a:pt x="3861" y="3152"/>
                  </a:cubicBezTo>
                  <a:cubicBezTo>
                    <a:pt x="4276" y="2286"/>
                    <a:pt x="4736" y="1443"/>
                    <a:pt x="5238" y="625"/>
                  </a:cubicBezTo>
                  <a:cubicBezTo>
                    <a:pt x="4805" y="418"/>
                    <a:pt x="4363" y="210"/>
                    <a:pt x="391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2" name="Google Shape;1522;p42">
              <a:extLst>
                <a:ext uri="{FF2B5EF4-FFF2-40B4-BE49-F238E27FC236}">
                  <a16:creationId xmlns:a16="http://schemas.microsoft.com/office/drawing/2014/main" id="{2261F360-3F95-0B93-C41C-6DA2CF10B331}"/>
                </a:ext>
              </a:extLst>
            </p:cNvPr>
            <p:cNvSpPr/>
            <p:nvPr/>
          </p:nvSpPr>
          <p:spPr>
            <a:xfrm>
              <a:off x="9956300" y="1001750"/>
              <a:ext cx="396250" cy="208975"/>
            </a:xfrm>
            <a:custGeom>
              <a:avLst/>
              <a:gdLst/>
              <a:ahLst/>
              <a:cxnLst/>
              <a:rect l="l" t="t" r="r" b="b"/>
              <a:pathLst>
                <a:path w="15850" h="8359" extrusionOk="0">
                  <a:moveTo>
                    <a:pt x="1347" y="0"/>
                  </a:moveTo>
                  <a:cubicBezTo>
                    <a:pt x="644" y="0"/>
                    <a:pt x="1" y="843"/>
                    <a:pt x="451" y="1663"/>
                  </a:cubicBezTo>
                  <a:cubicBezTo>
                    <a:pt x="1851" y="4211"/>
                    <a:pt x="4115" y="6900"/>
                    <a:pt x="7268" y="6900"/>
                  </a:cubicBezTo>
                  <a:cubicBezTo>
                    <a:pt x="7330" y="6900"/>
                    <a:pt x="7392" y="6899"/>
                    <a:pt x="7454" y="6897"/>
                  </a:cubicBezTo>
                  <a:cubicBezTo>
                    <a:pt x="8762" y="6854"/>
                    <a:pt x="9897" y="6185"/>
                    <a:pt x="11166" y="5979"/>
                  </a:cubicBezTo>
                  <a:cubicBezTo>
                    <a:pt x="11319" y="5955"/>
                    <a:pt x="11462" y="5943"/>
                    <a:pt x="11598" y="5943"/>
                  </a:cubicBezTo>
                  <a:cubicBezTo>
                    <a:pt x="13155" y="5943"/>
                    <a:pt x="13629" y="7479"/>
                    <a:pt x="14880" y="8253"/>
                  </a:cubicBezTo>
                  <a:cubicBezTo>
                    <a:pt x="14989" y="8321"/>
                    <a:pt x="15131" y="8358"/>
                    <a:pt x="15271" y="8358"/>
                  </a:cubicBezTo>
                  <a:cubicBezTo>
                    <a:pt x="15540" y="8358"/>
                    <a:pt x="15802" y="8220"/>
                    <a:pt x="15811" y="7895"/>
                  </a:cubicBezTo>
                  <a:cubicBezTo>
                    <a:pt x="15850" y="6500"/>
                    <a:pt x="14925" y="5073"/>
                    <a:pt x="13788" y="4294"/>
                  </a:cubicBezTo>
                  <a:cubicBezTo>
                    <a:pt x="13107" y="3829"/>
                    <a:pt x="12392" y="3643"/>
                    <a:pt x="11655" y="3643"/>
                  </a:cubicBezTo>
                  <a:cubicBezTo>
                    <a:pt x="11119" y="3643"/>
                    <a:pt x="10572" y="3741"/>
                    <a:pt x="10016" y="3900"/>
                  </a:cubicBezTo>
                  <a:cubicBezTo>
                    <a:pt x="9014" y="4187"/>
                    <a:pt x="8101" y="4599"/>
                    <a:pt x="7138" y="4599"/>
                  </a:cubicBezTo>
                  <a:cubicBezTo>
                    <a:pt x="6709" y="4599"/>
                    <a:pt x="6270" y="4517"/>
                    <a:pt x="5808" y="4306"/>
                  </a:cubicBezTo>
                  <a:cubicBezTo>
                    <a:pt x="4131" y="3540"/>
                    <a:pt x="3192" y="1868"/>
                    <a:pt x="2141" y="444"/>
                  </a:cubicBezTo>
                  <a:cubicBezTo>
                    <a:pt x="1909" y="131"/>
                    <a:pt x="1624" y="0"/>
                    <a:pt x="1347"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3" name="Google Shape;1523;p42">
              <a:extLst>
                <a:ext uri="{FF2B5EF4-FFF2-40B4-BE49-F238E27FC236}">
                  <a16:creationId xmlns:a16="http://schemas.microsoft.com/office/drawing/2014/main" id="{FC92A52E-2BD3-8D9F-ADA5-A7E979235522}"/>
                </a:ext>
              </a:extLst>
            </p:cNvPr>
            <p:cNvSpPr/>
            <p:nvPr/>
          </p:nvSpPr>
          <p:spPr>
            <a:xfrm>
              <a:off x="10669025" y="1356725"/>
              <a:ext cx="368550" cy="231800"/>
            </a:xfrm>
            <a:custGeom>
              <a:avLst/>
              <a:gdLst/>
              <a:ahLst/>
              <a:cxnLst/>
              <a:rect l="l" t="t" r="r" b="b"/>
              <a:pathLst>
                <a:path w="14742" h="9272" extrusionOk="0">
                  <a:moveTo>
                    <a:pt x="1542" y="0"/>
                  </a:moveTo>
                  <a:cubicBezTo>
                    <a:pt x="746" y="0"/>
                    <a:pt x="1" y="864"/>
                    <a:pt x="326" y="1723"/>
                  </a:cubicBezTo>
                  <a:cubicBezTo>
                    <a:pt x="996" y="3492"/>
                    <a:pt x="2422" y="5090"/>
                    <a:pt x="3781" y="6387"/>
                  </a:cubicBezTo>
                  <a:cubicBezTo>
                    <a:pt x="4515" y="7090"/>
                    <a:pt x="5460" y="7558"/>
                    <a:pt x="6412" y="7558"/>
                  </a:cubicBezTo>
                  <a:cubicBezTo>
                    <a:pt x="6982" y="7558"/>
                    <a:pt x="7556" y="7390"/>
                    <a:pt x="8088" y="7004"/>
                  </a:cubicBezTo>
                  <a:cubicBezTo>
                    <a:pt x="8687" y="6570"/>
                    <a:pt x="9099" y="5966"/>
                    <a:pt x="9470" y="5339"/>
                  </a:cubicBezTo>
                  <a:cubicBezTo>
                    <a:pt x="9496" y="5298"/>
                    <a:pt x="9539" y="5233"/>
                    <a:pt x="9592" y="5158"/>
                  </a:cubicBezTo>
                  <a:cubicBezTo>
                    <a:pt x="10902" y="6193"/>
                    <a:pt x="11716" y="7508"/>
                    <a:pt x="12683" y="8837"/>
                  </a:cubicBezTo>
                  <a:cubicBezTo>
                    <a:pt x="12902" y="9139"/>
                    <a:pt x="13221" y="9272"/>
                    <a:pt x="13539" y="9272"/>
                  </a:cubicBezTo>
                  <a:cubicBezTo>
                    <a:pt x="14141" y="9272"/>
                    <a:pt x="14741" y="8794"/>
                    <a:pt x="14649" y="8078"/>
                  </a:cubicBezTo>
                  <a:cubicBezTo>
                    <a:pt x="14447" y="6496"/>
                    <a:pt x="13548" y="4898"/>
                    <a:pt x="12495" y="3726"/>
                  </a:cubicBezTo>
                  <a:cubicBezTo>
                    <a:pt x="11677" y="2817"/>
                    <a:pt x="10498" y="1565"/>
                    <a:pt x="9177" y="1565"/>
                  </a:cubicBezTo>
                  <a:cubicBezTo>
                    <a:pt x="8945" y="1565"/>
                    <a:pt x="8707" y="1604"/>
                    <a:pt x="8467" y="1691"/>
                  </a:cubicBezTo>
                  <a:cubicBezTo>
                    <a:pt x="7750" y="1949"/>
                    <a:pt x="7322" y="2560"/>
                    <a:pt x="6988" y="3210"/>
                  </a:cubicBezTo>
                  <a:cubicBezTo>
                    <a:pt x="6868" y="3442"/>
                    <a:pt x="6548" y="4468"/>
                    <a:pt x="6248" y="4524"/>
                  </a:cubicBezTo>
                  <a:cubicBezTo>
                    <a:pt x="6235" y="4527"/>
                    <a:pt x="6222" y="4528"/>
                    <a:pt x="6208" y="4528"/>
                  </a:cubicBezTo>
                  <a:cubicBezTo>
                    <a:pt x="5686" y="4528"/>
                    <a:pt x="4477" y="2792"/>
                    <a:pt x="4226" y="2481"/>
                  </a:cubicBezTo>
                  <a:cubicBezTo>
                    <a:pt x="3604" y="1713"/>
                    <a:pt x="3034" y="962"/>
                    <a:pt x="2293" y="298"/>
                  </a:cubicBezTo>
                  <a:cubicBezTo>
                    <a:pt x="2060" y="90"/>
                    <a:pt x="1798" y="0"/>
                    <a:pt x="154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nvGrpSpPr>
          <p:cNvPr id="1524" name="Google Shape;1524;p42">
            <a:extLst>
              <a:ext uri="{FF2B5EF4-FFF2-40B4-BE49-F238E27FC236}">
                <a16:creationId xmlns:a16="http://schemas.microsoft.com/office/drawing/2014/main" id="{C82E781A-F9A4-E09B-0927-E92929139320}"/>
              </a:ext>
            </a:extLst>
          </p:cNvPr>
          <p:cNvGrpSpPr/>
          <p:nvPr/>
        </p:nvGrpSpPr>
        <p:grpSpPr>
          <a:xfrm rot="1238870">
            <a:off x="2615955" y="1951177"/>
            <a:ext cx="1854094" cy="2878118"/>
            <a:chOff x="1808738" y="1647900"/>
            <a:chExt cx="834775" cy="1295825"/>
          </a:xfrm>
        </p:grpSpPr>
        <p:sp>
          <p:nvSpPr>
            <p:cNvPr id="1525" name="Google Shape;1525;p42">
              <a:extLst>
                <a:ext uri="{FF2B5EF4-FFF2-40B4-BE49-F238E27FC236}">
                  <a16:creationId xmlns:a16="http://schemas.microsoft.com/office/drawing/2014/main" id="{CEA99072-C720-4E9C-00B8-1D32A81CD3F7}"/>
                </a:ext>
              </a:extLst>
            </p:cNvPr>
            <p:cNvSpPr/>
            <p:nvPr/>
          </p:nvSpPr>
          <p:spPr>
            <a:xfrm>
              <a:off x="1808738" y="1647900"/>
              <a:ext cx="834775" cy="1295825"/>
            </a:xfrm>
            <a:custGeom>
              <a:avLst/>
              <a:gdLst/>
              <a:ahLst/>
              <a:cxnLst/>
              <a:rect l="l" t="t" r="r" b="b"/>
              <a:pathLst>
                <a:path w="33391" h="51833" extrusionOk="0">
                  <a:moveTo>
                    <a:pt x="27682" y="3288"/>
                  </a:moveTo>
                  <a:cubicBezTo>
                    <a:pt x="27729" y="3288"/>
                    <a:pt x="27775" y="3290"/>
                    <a:pt x="27822" y="3296"/>
                  </a:cubicBezTo>
                  <a:cubicBezTo>
                    <a:pt x="27828" y="3295"/>
                    <a:pt x="27835" y="3295"/>
                    <a:pt x="27841" y="3295"/>
                  </a:cubicBezTo>
                  <a:cubicBezTo>
                    <a:pt x="28025" y="3295"/>
                    <a:pt x="28206" y="3341"/>
                    <a:pt x="28367" y="3431"/>
                  </a:cubicBezTo>
                  <a:cubicBezTo>
                    <a:pt x="28435" y="3464"/>
                    <a:pt x="28498" y="3503"/>
                    <a:pt x="28559" y="3547"/>
                  </a:cubicBezTo>
                  <a:cubicBezTo>
                    <a:pt x="28802" y="3724"/>
                    <a:pt x="28975" y="3972"/>
                    <a:pt x="29082" y="4257"/>
                  </a:cubicBezTo>
                  <a:cubicBezTo>
                    <a:pt x="29161" y="4490"/>
                    <a:pt x="29176" y="4742"/>
                    <a:pt x="29128" y="4983"/>
                  </a:cubicBezTo>
                  <a:cubicBezTo>
                    <a:pt x="29086" y="5104"/>
                    <a:pt x="29047" y="5224"/>
                    <a:pt x="29004" y="5345"/>
                  </a:cubicBezTo>
                  <a:cubicBezTo>
                    <a:pt x="28926" y="5520"/>
                    <a:pt x="28804" y="5670"/>
                    <a:pt x="28649" y="5782"/>
                  </a:cubicBezTo>
                  <a:cubicBezTo>
                    <a:pt x="28373" y="6003"/>
                    <a:pt x="28033" y="6119"/>
                    <a:pt x="27688" y="6119"/>
                  </a:cubicBezTo>
                  <a:cubicBezTo>
                    <a:pt x="27552" y="6119"/>
                    <a:pt x="27414" y="6101"/>
                    <a:pt x="27279" y="6064"/>
                  </a:cubicBezTo>
                  <a:cubicBezTo>
                    <a:pt x="27213" y="6043"/>
                    <a:pt x="27150" y="6015"/>
                    <a:pt x="27089" y="5982"/>
                  </a:cubicBezTo>
                  <a:cubicBezTo>
                    <a:pt x="26744" y="5809"/>
                    <a:pt x="26510" y="5512"/>
                    <a:pt x="26375" y="5156"/>
                  </a:cubicBezTo>
                  <a:cubicBezTo>
                    <a:pt x="26297" y="4922"/>
                    <a:pt x="26280" y="4672"/>
                    <a:pt x="26329" y="4431"/>
                  </a:cubicBezTo>
                  <a:cubicBezTo>
                    <a:pt x="26372" y="4308"/>
                    <a:pt x="26411" y="4189"/>
                    <a:pt x="26453" y="4069"/>
                  </a:cubicBezTo>
                  <a:cubicBezTo>
                    <a:pt x="26532" y="3894"/>
                    <a:pt x="26654" y="3742"/>
                    <a:pt x="26809" y="3632"/>
                  </a:cubicBezTo>
                  <a:cubicBezTo>
                    <a:pt x="27048" y="3411"/>
                    <a:pt x="27360" y="3288"/>
                    <a:pt x="27682" y="3288"/>
                  </a:cubicBezTo>
                  <a:close/>
                  <a:moveTo>
                    <a:pt x="23559" y="0"/>
                  </a:moveTo>
                  <a:lnTo>
                    <a:pt x="21427" y="4281"/>
                  </a:lnTo>
                  <a:lnTo>
                    <a:pt x="21083" y="4975"/>
                  </a:lnTo>
                  <a:lnTo>
                    <a:pt x="20279" y="6589"/>
                  </a:lnTo>
                  <a:lnTo>
                    <a:pt x="19916" y="7318"/>
                  </a:lnTo>
                  <a:lnTo>
                    <a:pt x="19228" y="8698"/>
                  </a:lnTo>
                  <a:lnTo>
                    <a:pt x="18942" y="9272"/>
                  </a:lnTo>
                  <a:lnTo>
                    <a:pt x="18193" y="10778"/>
                  </a:lnTo>
                  <a:lnTo>
                    <a:pt x="17895" y="11375"/>
                  </a:lnTo>
                  <a:lnTo>
                    <a:pt x="16804" y="13567"/>
                  </a:lnTo>
                  <a:lnTo>
                    <a:pt x="16507" y="14165"/>
                  </a:lnTo>
                  <a:lnTo>
                    <a:pt x="15450" y="16289"/>
                  </a:lnTo>
                  <a:lnTo>
                    <a:pt x="15086" y="17022"/>
                  </a:lnTo>
                  <a:lnTo>
                    <a:pt x="14398" y="18400"/>
                  </a:lnTo>
                  <a:lnTo>
                    <a:pt x="14111" y="18979"/>
                  </a:lnTo>
                  <a:lnTo>
                    <a:pt x="13363" y="20480"/>
                  </a:lnTo>
                  <a:lnTo>
                    <a:pt x="13065" y="21078"/>
                  </a:lnTo>
                  <a:lnTo>
                    <a:pt x="11976" y="23269"/>
                  </a:lnTo>
                  <a:lnTo>
                    <a:pt x="11679" y="23867"/>
                  </a:lnTo>
                  <a:lnTo>
                    <a:pt x="10620" y="25993"/>
                  </a:lnTo>
                  <a:lnTo>
                    <a:pt x="10255" y="26727"/>
                  </a:lnTo>
                  <a:lnTo>
                    <a:pt x="9570" y="28102"/>
                  </a:lnTo>
                  <a:lnTo>
                    <a:pt x="9281" y="28685"/>
                  </a:lnTo>
                  <a:lnTo>
                    <a:pt x="8535" y="30182"/>
                  </a:lnTo>
                  <a:lnTo>
                    <a:pt x="8236" y="30782"/>
                  </a:lnTo>
                  <a:lnTo>
                    <a:pt x="7146" y="32971"/>
                  </a:lnTo>
                  <a:lnTo>
                    <a:pt x="6849" y="33571"/>
                  </a:lnTo>
                  <a:lnTo>
                    <a:pt x="5790" y="35695"/>
                  </a:lnTo>
                  <a:lnTo>
                    <a:pt x="5425" y="36429"/>
                  </a:lnTo>
                  <a:lnTo>
                    <a:pt x="4742" y="37802"/>
                  </a:lnTo>
                  <a:lnTo>
                    <a:pt x="4449" y="38388"/>
                  </a:lnTo>
                  <a:lnTo>
                    <a:pt x="3707" y="39882"/>
                  </a:lnTo>
                  <a:lnTo>
                    <a:pt x="3406" y="40486"/>
                  </a:lnTo>
                  <a:lnTo>
                    <a:pt x="2318" y="42673"/>
                  </a:lnTo>
                  <a:lnTo>
                    <a:pt x="2019" y="43273"/>
                  </a:lnTo>
                  <a:lnTo>
                    <a:pt x="0" y="47327"/>
                  </a:lnTo>
                  <a:cubicBezTo>
                    <a:pt x="2051" y="48442"/>
                    <a:pt x="4052" y="49375"/>
                    <a:pt x="5727" y="50096"/>
                  </a:cubicBezTo>
                  <a:cubicBezTo>
                    <a:pt x="8334" y="51217"/>
                    <a:pt x="10156" y="51833"/>
                    <a:pt x="10156" y="51833"/>
                  </a:cubicBezTo>
                  <a:cubicBezTo>
                    <a:pt x="17457" y="38069"/>
                    <a:pt x="33391" y="5347"/>
                    <a:pt x="33391" y="5347"/>
                  </a:cubicBezTo>
                  <a:cubicBezTo>
                    <a:pt x="32075" y="4137"/>
                    <a:pt x="30563" y="3146"/>
                    <a:pt x="29122" y="2357"/>
                  </a:cubicBezTo>
                  <a:cubicBezTo>
                    <a:pt x="26187" y="751"/>
                    <a:pt x="23559" y="0"/>
                    <a:pt x="23559"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6" name="Google Shape;1526;p42">
              <a:extLst>
                <a:ext uri="{FF2B5EF4-FFF2-40B4-BE49-F238E27FC236}">
                  <a16:creationId xmlns:a16="http://schemas.microsoft.com/office/drawing/2014/main" id="{6FD00EA8-36BA-40FD-2723-CC31FF84E18B}"/>
                </a:ext>
              </a:extLst>
            </p:cNvPr>
            <p:cNvSpPr/>
            <p:nvPr/>
          </p:nvSpPr>
          <p:spPr>
            <a:xfrm>
              <a:off x="2321438" y="1783625"/>
              <a:ext cx="115025" cy="54700"/>
            </a:xfrm>
            <a:custGeom>
              <a:avLst/>
              <a:gdLst/>
              <a:ahLst/>
              <a:cxnLst/>
              <a:rect l="l" t="t" r="r" b="b"/>
              <a:pathLst>
                <a:path w="4601" h="2188" extrusionOk="0">
                  <a:moveTo>
                    <a:pt x="344" y="1"/>
                  </a:moveTo>
                  <a:lnTo>
                    <a:pt x="1" y="693"/>
                  </a:lnTo>
                  <a:cubicBezTo>
                    <a:pt x="424" y="900"/>
                    <a:pt x="864" y="1075"/>
                    <a:pt x="1264" y="1245"/>
                  </a:cubicBezTo>
                  <a:cubicBezTo>
                    <a:pt x="2151" y="1621"/>
                    <a:pt x="3058" y="1981"/>
                    <a:pt x="4005" y="2180"/>
                  </a:cubicBezTo>
                  <a:cubicBezTo>
                    <a:pt x="4030" y="2185"/>
                    <a:pt x="4055" y="2187"/>
                    <a:pt x="4078" y="2187"/>
                  </a:cubicBezTo>
                  <a:cubicBezTo>
                    <a:pt x="4425" y="2187"/>
                    <a:pt x="4600" y="1649"/>
                    <a:pt x="4238" y="1493"/>
                  </a:cubicBezTo>
                  <a:cubicBezTo>
                    <a:pt x="3342" y="1106"/>
                    <a:pt x="2407" y="815"/>
                    <a:pt x="1495" y="473"/>
                  </a:cubicBezTo>
                  <a:cubicBezTo>
                    <a:pt x="1121" y="332"/>
                    <a:pt x="735" y="159"/>
                    <a:pt x="34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7" name="Google Shape;1527;p42">
              <a:extLst>
                <a:ext uri="{FF2B5EF4-FFF2-40B4-BE49-F238E27FC236}">
                  <a16:creationId xmlns:a16="http://schemas.microsoft.com/office/drawing/2014/main" id="{680AF108-2AC0-67E8-ACB8-12594A152E18}"/>
                </a:ext>
              </a:extLst>
            </p:cNvPr>
            <p:cNvSpPr/>
            <p:nvPr/>
          </p:nvSpPr>
          <p:spPr>
            <a:xfrm>
              <a:off x="2292263" y="1841300"/>
              <a:ext cx="56675" cy="29925"/>
            </a:xfrm>
            <a:custGeom>
              <a:avLst/>
              <a:gdLst/>
              <a:ahLst/>
              <a:cxnLst/>
              <a:rect l="l" t="t" r="r" b="b"/>
              <a:pathLst>
                <a:path w="2267" h="1197" extrusionOk="0">
                  <a:moveTo>
                    <a:pt x="364" y="0"/>
                  </a:moveTo>
                  <a:lnTo>
                    <a:pt x="0" y="729"/>
                  </a:lnTo>
                  <a:cubicBezTo>
                    <a:pt x="525" y="984"/>
                    <a:pt x="1134" y="1139"/>
                    <a:pt x="1649" y="1193"/>
                  </a:cubicBezTo>
                  <a:cubicBezTo>
                    <a:pt x="1668" y="1195"/>
                    <a:pt x="1686" y="1196"/>
                    <a:pt x="1703" y="1196"/>
                  </a:cubicBezTo>
                  <a:cubicBezTo>
                    <a:pt x="2158" y="1196"/>
                    <a:pt x="2266" y="566"/>
                    <a:pt x="1798" y="428"/>
                  </a:cubicBezTo>
                  <a:cubicBezTo>
                    <a:pt x="1385" y="306"/>
                    <a:pt x="962" y="218"/>
                    <a:pt x="554" y="73"/>
                  </a:cubicBezTo>
                  <a:cubicBezTo>
                    <a:pt x="492" y="49"/>
                    <a:pt x="427" y="26"/>
                    <a:pt x="364"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8" name="Google Shape;1528;p42">
              <a:extLst>
                <a:ext uri="{FF2B5EF4-FFF2-40B4-BE49-F238E27FC236}">
                  <a16:creationId xmlns:a16="http://schemas.microsoft.com/office/drawing/2014/main" id="{1B4BF4D2-6757-6A11-5013-A5CCD4CD040D}"/>
                </a:ext>
              </a:extLst>
            </p:cNvPr>
            <p:cNvSpPr/>
            <p:nvPr/>
          </p:nvSpPr>
          <p:spPr>
            <a:xfrm>
              <a:off x="2267913" y="1894050"/>
              <a:ext cx="44625" cy="25700"/>
            </a:xfrm>
            <a:custGeom>
              <a:avLst/>
              <a:gdLst/>
              <a:ahLst/>
              <a:cxnLst/>
              <a:rect l="l" t="t" r="r" b="b"/>
              <a:pathLst>
                <a:path w="1785" h="1028" extrusionOk="0">
                  <a:moveTo>
                    <a:pt x="286" y="1"/>
                  </a:moveTo>
                  <a:lnTo>
                    <a:pt x="1" y="577"/>
                  </a:lnTo>
                  <a:cubicBezTo>
                    <a:pt x="70" y="614"/>
                    <a:pt x="140" y="650"/>
                    <a:pt x="213" y="682"/>
                  </a:cubicBezTo>
                  <a:cubicBezTo>
                    <a:pt x="542" y="836"/>
                    <a:pt x="909" y="1028"/>
                    <a:pt x="1277" y="1028"/>
                  </a:cubicBezTo>
                  <a:cubicBezTo>
                    <a:pt x="1312" y="1028"/>
                    <a:pt x="1347" y="1026"/>
                    <a:pt x="1382" y="1022"/>
                  </a:cubicBezTo>
                  <a:cubicBezTo>
                    <a:pt x="1627" y="998"/>
                    <a:pt x="1785" y="662"/>
                    <a:pt x="1567" y="494"/>
                  </a:cubicBezTo>
                  <a:cubicBezTo>
                    <a:pt x="1280" y="269"/>
                    <a:pt x="935" y="215"/>
                    <a:pt x="594" y="104"/>
                  </a:cubicBezTo>
                  <a:cubicBezTo>
                    <a:pt x="492" y="70"/>
                    <a:pt x="390" y="36"/>
                    <a:pt x="286"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9" name="Google Shape;1529;p42">
              <a:extLst>
                <a:ext uri="{FF2B5EF4-FFF2-40B4-BE49-F238E27FC236}">
                  <a16:creationId xmlns:a16="http://schemas.microsoft.com/office/drawing/2014/main" id="{9B419F8D-3F29-C62F-208D-2B5D1711B089}"/>
                </a:ext>
              </a:extLst>
            </p:cNvPr>
            <p:cNvSpPr/>
            <p:nvPr/>
          </p:nvSpPr>
          <p:spPr>
            <a:xfrm>
              <a:off x="2241788" y="1946100"/>
              <a:ext cx="46275" cy="29800"/>
            </a:xfrm>
            <a:custGeom>
              <a:avLst/>
              <a:gdLst/>
              <a:ahLst/>
              <a:cxnLst/>
              <a:rect l="l" t="t" r="r" b="b"/>
              <a:pathLst>
                <a:path w="1851" h="1192" extrusionOk="0">
                  <a:moveTo>
                    <a:pt x="298" y="1"/>
                  </a:moveTo>
                  <a:lnTo>
                    <a:pt x="0" y="595"/>
                  </a:lnTo>
                  <a:cubicBezTo>
                    <a:pt x="92" y="636"/>
                    <a:pt x="186" y="679"/>
                    <a:pt x="276" y="721"/>
                  </a:cubicBezTo>
                  <a:cubicBezTo>
                    <a:pt x="638" y="889"/>
                    <a:pt x="993" y="1117"/>
                    <a:pt x="1387" y="1187"/>
                  </a:cubicBezTo>
                  <a:cubicBezTo>
                    <a:pt x="1407" y="1190"/>
                    <a:pt x="1426" y="1192"/>
                    <a:pt x="1444" y="1192"/>
                  </a:cubicBezTo>
                  <a:cubicBezTo>
                    <a:pt x="1708" y="1192"/>
                    <a:pt x="1851" y="857"/>
                    <a:pt x="1651" y="662"/>
                  </a:cubicBezTo>
                  <a:cubicBezTo>
                    <a:pt x="1321" y="342"/>
                    <a:pt x="835" y="191"/>
                    <a:pt x="410" y="40"/>
                  </a:cubicBezTo>
                  <a:cubicBezTo>
                    <a:pt x="373" y="24"/>
                    <a:pt x="335" y="12"/>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0" name="Google Shape;1530;p42">
              <a:extLst>
                <a:ext uri="{FF2B5EF4-FFF2-40B4-BE49-F238E27FC236}">
                  <a16:creationId xmlns:a16="http://schemas.microsoft.com/office/drawing/2014/main" id="{265ED35E-C033-9E8B-DB97-70F7DB205D20}"/>
                </a:ext>
              </a:extLst>
            </p:cNvPr>
            <p:cNvSpPr/>
            <p:nvPr/>
          </p:nvSpPr>
          <p:spPr>
            <a:xfrm>
              <a:off x="2207038" y="2015775"/>
              <a:ext cx="89750" cy="44800"/>
            </a:xfrm>
            <a:custGeom>
              <a:avLst/>
              <a:gdLst/>
              <a:ahLst/>
              <a:cxnLst/>
              <a:rect l="l" t="t" r="r" b="b"/>
              <a:pathLst>
                <a:path w="3590" h="1792" extrusionOk="0">
                  <a:moveTo>
                    <a:pt x="298" y="1"/>
                  </a:moveTo>
                  <a:lnTo>
                    <a:pt x="0" y="599"/>
                  </a:lnTo>
                  <a:cubicBezTo>
                    <a:pt x="288" y="716"/>
                    <a:pt x="582" y="823"/>
                    <a:pt x="857" y="937"/>
                  </a:cubicBezTo>
                  <a:cubicBezTo>
                    <a:pt x="1572" y="1228"/>
                    <a:pt x="2284" y="1530"/>
                    <a:pt x="3017" y="1775"/>
                  </a:cubicBezTo>
                  <a:cubicBezTo>
                    <a:pt x="3052" y="1786"/>
                    <a:pt x="3085" y="1792"/>
                    <a:pt x="3117" y="1792"/>
                  </a:cubicBezTo>
                  <a:cubicBezTo>
                    <a:pt x="3439" y="1792"/>
                    <a:pt x="3590" y="1242"/>
                    <a:pt x="3250" y="1095"/>
                  </a:cubicBezTo>
                  <a:cubicBezTo>
                    <a:pt x="2485" y="764"/>
                    <a:pt x="1688" y="504"/>
                    <a:pt x="906" y="223"/>
                  </a:cubicBezTo>
                  <a:cubicBezTo>
                    <a:pt x="706" y="152"/>
                    <a:pt x="502" y="74"/>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1" name="Google Shape;1531;p42">
              <a:extLst>
                <a:ext uri="{FF2B5EF4-FFF2-40B4-BE49-F238E27FC236}">
                  <a16:creationId xmlns:a16="http://schemas.microsoft.com/office/drawing/2014/main" id="{9FDC89F6-562C-0D25-E4A6-051C95FD9AEB}"/>
                </a:ext>
              </a:extLst>
            </p:cNvPr>
            <p:cNvSpPr/>
            <p:nvPr/>
          </p:nvSpPr>
          <p:spPr>
            <a:xfrm>
              <a:off x="2171513" y="2083875"/>
              <a:ext cx="56075" cy="29675"/>
            </a:xfrm>
            <a:custGeom>
              <a:avLst/>
              <a:gdLst/>
              <a:ahLst/>
              <a:cxnLst/>
              <a:rect l="l" t="t" r="r" b="b"/>
              <a:pathLst>
                <a:path w="2243" h="1187" extrusionOk="0">
                  <a:moveTo>
                    <a:pt x="364" y="1"/>
                  </a:moveTo>
                  <a:lnTo>
                    <a:pt x="1" y="733"/>
                  </a:lnTo>
                  <a:cubicBezTo>
                    <a:pt x="521" y="978"/>
                    <a:pt x="1117" y="1131"/>
                    <a:pt x="1625" y="1184"/>
                  </a:cubicBezTo>
                  <a:cubicBezTo>
                    <a:pt x="1644" y="1186"/>
                    <a:pt x="1662" y="1186"/>
                    <a:pt x="1680" y="1186"/>
                  </a:cubicBezTo>
                  <a:cubicBezTo>
                    <a:pt x="2133" y="1186"/>
                    <a:pt x="2243" y="556"/>
                    <a:pt x="1775" y="419"/>
                  </a:cubicBezTo>
                  <a:cubicBezTo>
                    <a:pt x="1362" y="298"/>
                    <a:pt x="939" y="210"/>
                    <a:pt x="531" y="64"/>
                  </a:cubicBezTo>
                  <a:cubicBezTo>
                    <a:pt x="475" y="43"/>
                    <a:pt x="420" y="21"/>
                    <a:pt x="36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2" name="Google Shape;1532;p42">
              <a:extLst>
                <a:ext uri="{FF2B5EF4-FFF2-40B4-BE49-F238E27FC236}">
                  <a16:creationId xmlns:a16="http://schemas.microsoft.com/office/drawing/2014/main" id="{E7A01049-13C3-7973-A026-06BC25948D37}"/>
                </a:ext>
              </a:extLst>
            </p:cNvPr>
            <p:cNvSpPr/>
            <p:nvPr/>
          </p:nvSpPr>
          <p:spPr>
            <a:xfrm>
              <a:off x="2147138" y="2136650"/>
              <a:ext cx="44025" cy="25450"/>
            </a:xfrm>
            <a:custGeom>
              <a:avLst/>
              <a:gdLst/>
              <a:ahLst/>
              <a:cxnLst/>
              <a:rect l="l" t="t" r="r" b="b"/>
              <a:pathLst>
                <a:path w="1761" h="1018" extrusionOk="0">
                  <a:moveTo>
                    <a:pt x="287" y="0"/>
                  </a:moveTo>
                  <a:lnTo>
                    <a:pt x="0" y="578"/>
                  </a:lnTo>
                  <a:cubicBezTo>
                    <a:pt x="61" y="612"/>
                    <a:pt x="126" y="641"/>
                    <a:pt x="189" y="672"/>
                  </a:cubicBezTo>
                  <a:cubicBezTo>
                    <a:pt x="519" y="825"/>
                    <a:pt x="885" y="1017"/>
                    <a:pt x="1253" y="1017"/>
                  </a:cubicBezTo>
                  <a:cubicBezTo>
                    <a:pt x="1288" y="1017"/>
                    <a:pt x="1323" y="1015"/>
                    <a:pt x="1358" y="1012"/>
                  </a:cubicBezTo>
                  <a:cubicBezTo>
                    <a:pt x="1603" y="988"/>
                    <a:pt x="1761" y="651"/>
                    <a:pt x="1545" y="483"/>
                  </a:cubicBezTo>
                  <a:cubicBezTo>
                    <a:pt x="1258" y="259"/>
                    <a:pt x="913" y="204"/>
                    <a:pt x="571" y="94"/>
                  </a:cubicBezTo>
                  <a:cubicBezTo>
                    <a:pt x="476" y="65"/>
                    <a:pt x="381" y="33"/>
                    <a:pt x="287"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3" name="Google Shape;1533;p42">
              <a:extLst>
                <a:ext uri="{FF2B5EF4-FFF2-40B4-BE49-F238E27FC236}">
                  <a16:creationId xmlns:a16="http://schemas.microsoft.com/office/drawing/2014/main" id="{13F37DF4-C082-12D5-1FF0-5FE6B2B23DDD}"/>
                </a:ext>
              </a:extLst>
            </p:cNvPr>
            <p:cNvSpPr/>
            <p:nvPr/>
          </p:nvSpPr>
          <p:spPr>
            <a:xfrm>
              <a:off x="2121038" y="2188600"/>
              <a:ext cx="45700" cy="29650"/>
            </a:xfrm>
            <a:custGeom>
              <a:avLst/>
              <a:gdLst/>
              <a:ahLst/>
              <a:cxnLst/>
              <a:rect l="l" t="t" r="r" b="b"/>
              <a:pathLst>
                <a:path w="1828" h="1186" extrusionOk="0">
                  <a:moveTo>
                    <a:pt x="298" y="1"/>
                  </a:moveTo>
                  <a:lnTo>
                    <a:pt x="1" y="601"/>
                  </a:lnTo>
                  <a:cubicBezTo>
                    <a:pt x="86" y="638"/>
                    <a:pt x="169" y="676"/>
                    <a:pt x="252" y="715"/>
                  </a:cubicBezTo>
                  <a:cubicBezTo>
                    <a:pt x="614" y="883"/>
                    <a:pt x="968" y="1111"/>
                    <a:pt x="1364" y="1180"/>
                  </a:cubicBezTo>
                  <a:cubicBezTo>
                    <a:pt x="1383" y="1184"/>
                    <a:pt x="1402" y="1185"/>
                    <a:pt x="1421" y="1185"/>
                  </a:cubicBezTo>
                  <a:cubicBezTo>
                    <a:pt x="1683" y="1185"/>
                    <a:pt x="1827" y="852"/>
                    <a:pt x="1627" y="655"/>
                  </a:cubicBezTo>
                  <a:cubicBezTo>
                    <a:pt x="1297" y="336"/>
                    <a:pt x="811" y="184"/>
                    <a:pt x="386" y="33"/>
                  </a:cubicBezTo>
                  <a:cubicBezTo>
                    <a:pt x="356" y="23"/>
                    <a:pt x="329" y="11"/>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4" name="Google Shape;1534;p42">
              <a:extLst>
                <a:ext uri="{FF2B5EF4-FFF2-40B4-BE49-F238E27FC236}">
                  <a16:creationId xmlns:a16="http://schemas.microsoft.com/office/drawing/2014/main" id="{652E9DEA-C194-8BC1-66D5-93D392AF3D6F}"/>
                </a:ext>
              </a:extLst>
            </p:cNvPr>
            <p:cNvSpPr/>
            <p:nvPr/>
          </p:nvSpPr>
          <p:spPr>
            <a:xfrm>
              <a:off x="2086288" y="2258375"/>
              <a:ext cx="89125" cy="44550"/>
            </a:xfrm>
            <a:custGeom>
              <a:avLst/>
              <a:gdLst/>
              <a:ahLst/>
              <a:cxnLst/>
              <a:rect l="l" t="t" r="r" b="b"/>
              <a:pathLst>
                <a:path w="3565" h="1782" extrusionOk="0">
                  <a:moveTo>
                    <a:pt x="298" y="0"/>
                  </a:moveTo>
                  <a:lnTo>
                    <a:pt x="1" y="598"/>
                  </a:lnTo>
                  <a:cubicBezTo>
                    <a:pt x="281" y="714"/>
                    <a:pt x="563" y="816"/>
                    <a:pt x="833" y="926"/>
                  </a:cubicBezTo>
                  <a:cubicBezTo>
                    <a:pt x="1547" y="1217"/>
                    <a:pt x="2261" y="1520"/>
                    <a:pt x="2992" y="1764"/>
                  </a:cubicBezTo>
                  <a:cubicBezTo>
                    <a:pt x="3026" y="1776"/>
                    <a:pt x="3060" y="1781"/>
                    <a:pt x="3091" y="1781"/>
                  </a:cubicBezTo>
                  <a:cubicBezTo>
                    <a:pt x="3414" y="1781"/>
                    <a:pt x="3565" y="1231"/>
                    <a:pt x="3226" y="1085"/>
                  </a:cubicBezTo>
                  <a:cubicBezTo>
                    <a:pt x="2461" y="753"/>
                    <a:pt x="1664" y="493"/>
                    <a:pt x="881" y="213"/>
                  </a:cubicBezTo>
                  <a:cubicBezTo>
                    <a:pt x="689" y="145"/>
                    <a:pt x="495" y="70"/>
                    <a:pt x="29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5" name="Google Shape;1535;p42">
              <a:extLst>
                <a:ext uri="{FF2B5EF4-FFF2-40B4-BE49-F238E27FC236}">
                  <a16:creationId xmlns:a16="http://schemas.microsoft.com/office/drawing/2014/main" id="{702321C2-29EC-ADE2-3EE5-E4B375D6FFCE}"/>
                </a:ext>
              </a:extLst>
            </p:cNvPr>
            <p:cNvSpPr/>
            <p:nvPr/>
          </p:nvSpPr>
          <p:spPr>
            <a:xfrm>
              <a:off x="2050688" y="2326475"/>
              <a:ext cx="55525" cy="29400"/>
            </a:xfrm>
            <a:custGeom>
              <a:avLst/>
              <a:gdLst/>
              <a:ahLst/>
              <a:cxnLst/>
              <a:rect l="l" t="t" r="r" b="b"/>
              <a:pathLst>
                <a:path w="2221" h="1176" extrusionOk="0">
                  <a:moveTo>
                    <a:pt x="366" y="0"/>
                  </a:moveTo>
                  <a:lnTo>
                    <a:pt x="0" y="733"/>
                  </a:lnTo>
                  <a:cubicBezTo>
                    <a:pt x="515" y="974"/>
                    <a:pt x="1103" y="1120"/>
                    <a:pt x="1603" y="1173"/>
                  </a:cubicBezTo>
                  <a:cubicBezTo>
                    <a:pt x="1622" y="1175"/>
                    <a:pt x="1640" y="1176"/>
                    <a:pt x="1657" y="1176"/>
                  </a:cubicBezTo>
                  <a:cubicBezTo>
                    <a:pt x="2110" y="1176"/>
                    <a:pt x="2220" y="546"/>
                    <a:pt x="1753" y="408"/>
                  </a:cubicBezTo>
                  <a:cubicBezTo>
                    <a:pt x="1340" y="288"/>
                    <a:pt x="916" y="198"/>
                    <a:pt x="510" y="53"/>
                  </a:cubicBezTo>
                  <a:lnTo>
                    <a:pt x="366"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6" name="Google Shape;1536;p42">
              <a:extLst>
                <a:ext uri="{FF2B5EF4-FFF2-40B4-BE49-F238E27FC236}">
                  <a16:creationId xmlns:a16="http://schemas.microsoft.com/office/drawing/2014/main" id="{5A738528-3538-E4F1-620B-191AE0E14242}"/>
                </a:ext>
              </a:extLst>
            </p:cNvPr>
            <p:cNvSpPr/>
            <p:nvPr/>
          </p:nvSpPr>
          <p:spPr>
            <a:xfrm>
              <a:off x="2026338" y="2379200"/>
              <a:ext cx="43450" cy="25225"/>
            </a:xfrm>
            <a:custGeom>
              <a:avLst/>
              <a:gdLst/>
              <a:ahLst/>
              <a:cxnLst/>
              <a:rect l="l" t="t" r="r" b="b"/>
              <a:pathLst>
                <a:path w="1738" h="1009" extrusionOk="0">
                  <a:moveTo>
                    <a:pt x="291" y="0"/>
                  </a:moveTo>
                  <a:lnTo>
                    <a:pt x="1" y="583"/>
                  </a:lnTo>
                  <a:cubicBezTo>
                    <a:pt x="55" y="612"/>
                    <a:pt x="111" y="638"/>
                    <a:pt x="166" y="663"/>
                  </a:cubicBezTo>
                  <a:cubicBezTo>
                    <a:pt x="496" y="817"/>
                    <a:pt x="862" y="1009"/>
                    <a:pt x="1231" y="1009"/>
                  </a:cubicBezTo>
                  <a:cubicBezTo>
                    <a:pt x="1266" y="1009"/>
                    <a:pt x="1301" y="1007"/>
                    <a:pt x="1336" y="1003"/>
                  </a:cubicBezTo>
                  <a:cubicBezTo>
                    <a:pt x="1579" y="979"/>
                    <a:pt x="1737" y="643"/>
                    <a:pt x="1522" y="475"/>
                  </a:cubicBezTo>
                  <a:cubicBezTo>
                    <a:pt x="1234" y="250"/>
                    <a:pt x="889" y="196"/>
                    <a:pt x="548" y="85"/>
                  </a:cubicBezTo>
                  <a:cubicBezTo>
                    <a:pt x="463" y="60"/>
                    <a:pt x="376" y="31"/>
                    <a:pt x="29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7" name="Google Shape;1537;p42">
              <a:extLst>
                <a:ext uri="{FF2B5EF4-FFF2-40B4-BE49-F238E27FC236}">
                  <a16:creationId xmlns:a16="http://schemas.microsoft.com/office/drawing/2014/main" id="{CFA40018-827F-1905-90E9-84AD94D8ED16}"/>
                </a:ext>
              </a:extLst>
            </p:cNvPr>
            <p:cNvSpPr/>
            <p:nvPr/>
          </p:nvSpPr>
          <p:spPr>
            <a:xfrm>
              <a:off x="2000263" y="2431200"/>
              <a:ext cx="45125" cy="29375"/>
            </a:xfrm>
            <a:custGeom>
              <a:avLst/>
              <a:gdLst/>
              <a:ahLst/>
              <a:cxnLst/>
              <a:rect l="l" t="t" r="r" b="b"/>
              <a:pathLst>
                <a:path w="1805" h="1175" extrusionOk="0">
                  <a:moveTo>
                    <a:pt x="299" y="1"/>
                  </a:moveTo>
                  <a:lnTo>
                    <a:pt x="0" y="600"/>
                  </a:lnTo>
                  <a:cubicBezTo>
                    <a:pt x="77" y="634"/>
                    <a:pt x="151" y="668"/>
                    <a:pt x="228" y="704"/>
                  </a:cubicBezTo>
                  <a:cubicBezTo>
                    <a:pt x="590" y="872"/>
                    <a:pt x="943" y="1100"/>
                    <a:pt x="1339" y="1170"/>
                  </a:cubicBezTo>
                  <a:cubicBezTo>
                    <a:pt x="1359" y="1173"/>
                    <a:pt x="1378" y="1175"/>
                    <a:pt x="1396" y="1175"/>
                  </a:cubicBezTo>
                  <a:cubicBezTo>
                    <a:pt x="1660" y="1175"/>
                    <a:pt x="1804" y="840"/>
                    <a:pt x="1601" y="645"/>
                  </a:cubicBezTo>
                  <a:cubicBezTo>
                    <a:pt x="1271" y="325"/>
                    <a:pt x="785" y="174"/>
                    <a:pt x="360" y="21"/>
                  </a:cubicBezTo>
                  <a:lnTo>
                    <a:pt x="299" y="1"/>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8" name="Google Shape;1538;p42">
              <a:extLst>
                <a:ext uri="{FF2B5EF4-FFF2-40B4-BE49-F238E27FC236}">
                  <a16:creationId xmlns:a16="http://schemas.microsoft.com/office/drawing/2014/main" id="{67F06939-F16B-6AE1-7AF8-2E139F169426}"/>
                </a:ext>
              </a:extLst>
            </p:cNvPr>
            <p:cNvSpPr/>
            <p:nvPr/>
          </p:nvSpPr>
          <p:spPr>
            <a:xfrm>
              <a:off x="1965538" y="2500925"/>
              <a:ext cx="88550" cy="44325"/>
            </a:xfrm>
            <a:custGeom>
              <a:avLst/>
              <a:gdLst/>
              <a:ahLst/>
              <a:cxnLst/>
              <a:rect l="l" t="t" r="r" b="b"/>
              <a:pathLst>
                <a:path w="3542" h="1773" extrusionOk="0">
                  <a:moveTo>
                    <a:pt x="298" y="0"/>
                  </a:moveTo>
                  <a:lnTo>
                    <a:pt x="1" y="602"/>
                  </a:lnTo>
                  <a:cubicBezTo>
                    <a:pt x="273" y="709"/>
                    <a:pt x="546" y="811"/>
                    <a:pt x="808" y="918"/>
                  </a:cubicBezTo>
                  <a:cubicBezTo>
                    <a:pt x="1523" y="1209"/>
                    <a:pt x="2236" y="1511"/>
                    <a:pt x="2968" y="1756"/>
                  </a:cubicBezTo>
                  <a:cubicBezTo>
                    <a:pt x="3003" y="1767"/>
                    <a:pt x="3036" y="1773"/>
                    <a:pt x="3068" y="1773"/>
                  </a:cubicBezTo>
                  <a:cubicBezTo>
                    <a:pt x="3390" y="1773"/>
                    <a:pt x="3541" y="1223"/>
                    <a:pt x="3201" y="1076"/>
                  </a:cubicBezTo>
                  <a:cubicBezTo>
                    <a:pt x="2436" y="746"/>
                    <a:pt x="1639" y="485"/>
                    <a:pt x="856" y="204"/>
                  </a:cubicBezTo>
                  <a:cubicBezTo>
                    <a:pt x="672" y="138"/>
                    <a:pt x="487" y="68"/>
                    <a:pt x="29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9" name="Google Shape;1539;p42">
              <a:extLst>
                <a:ext uri="{FF2B5EF4-FFF2-40B4-BE49-F238E27FC236}">
                  <a16:creationId xmlns:a16="http://schemas.microsoft.com/office/drawing/2014/main" id="{81F1EE2C-DD26-2982-4427-4DC2D9F230F4}"/>
                </a:ext>
              </a:extLst>
            </p:cNvPr>
            <p:cNvSpPr/>
            <p:nvPr/>
          </p:nvSpPr>
          <p:spPr>
            <a:xfrm>
              <a:off x="1929938" y="2569075"/>
              <a:ext cx="54900" cy="29150"/>
            </a:xfrm>
            <a:custGeom>
              <a:avLst/>
              <a:gdLst/>
              <a:ahLst/>
              <a:cxnLst/>
              <a:rect l="l" t="t" r="r" b="b"/>
              <a:pathLst>
                <a:path w="2196" h="1166" extrusionOk="0">
                  <a:moveTo>
                    <a:pt x="368" y="0"/>
                  </a:moveTo>
                  <a:lnTo>
                    <a:pt x="1" y="734"/>
                  </a:lnTo>
                  <a:cubicBezTo>
                    <a:pt x="500" y="959"/>
                    <a:pt x="1032" y="1103"/>
                    <a:pt x="1578" y="1163"/>
                  </a:cubicBezTo>
                  <a:cubicBezTo>
                    <a:pt x="1596" y="1164"/>
                    <a:pt x="1615" y="1165"/>
                    <a:pt x="1632" y="1165"/>
                  </a:cubicBezTo>
                  <a:cubicBezTo>
                    <a:pt x="2087" y="1165"/>
                    <a:pt x="2195" y="535"/>
                    <a:pt x="1729" y="398"/>
                  </a:cubicBezTo>
                  <a:cubicBezTo>
                    <a:pt x="1314" y="275"/>
                    <a:pt x="893" y="187"/>
                    <a:pt x="485" y="43"/>
                  </a:cubicBezTo>
                  <a:cubicBezTo>
                    <a:pt x="446" y="29"/>
                    <a:pt x="407" y="15"/>
                    <a:pt x="36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0" name="Google Shape;1540;p42">
              <a:extLst>
                <a:ext uri="{FF2B5EF4-FFF2-40B4-BE49-F238E27FC236}">
                  <a16:creationId xmlns:a16="http://schemas.microsoft.com/office/drawing/2014/main" id="{44B0A79F-BB45-EB58-6F14-DDC71FADB4C8}"/>
                </a:ext>
              </a:extLst>
            </p:cNvPr>
            <p:cNvSpPr/>
            <p:nvPr/>
          </p:nvSpPr>
          <p:spPr>
            <a:xfrm>
              <a:off x="1905588" y="2621750"/>
              <a:ext cx="42850" cy="25025"/>
            </a:xfrm>
            <a:custGeom>
              <a:avLst/>
              <a:gdLst/>
              <a:ahLst/>
              <a:cxnLst/>
              <a:rect l="l" t="t" r="r" b="b"/>
              <a:pathLst>
                <a:path w="1714" h="1001" extrusionOk="0">
                  <a:moveTo>
                    <a:pt x="293" y="0"/>
                  </a:moveTo>
                  <a:lnTo>
                    <a:pt x="1" y="587"/>
                  </a:lnTo>
                  <a:cubicBezTo>
                    <a:pt x="45" y="610"/>
                    <a:pt x="94" y="633"/>
                    <a:pt x="142" y="655"/>
                  </a:cubicBezTo>
                  <a:cubicBezTo>
                    <a:pt x="471" y="808"/>
                    <a:pt x="836" y="1000"/>
                    <a:pt x="1205" y="1000"/>
                  </a:cubicBezTo>
                  <a:cubicBezTo>
                    <a:pt x="1241" y="1000"/>
                    <a:pt x="1276" y="998"/>
                    <a:pt x="1311" y="995"/>
                  </a:cubicBezTo>
                  <a:cubicBezTo>
                    <a:pt x="1554" y="971"/>
                    <a:pt x="1714" y="636"/>
                    <a:pt x="1496" y="466"/>
                  </a:cubicBezTo>
                  <a:cubicBezTo>
                    <a:pt x="1209" y="243"/>
                    <a:pt x="866" y="189"/>
                    <a:pt x="523" y="77"/>
                  </a:cubicBezTo>
                  <a:cubicBezTo>
                    <a:pt x="446" y="53"/>
                    <a:pt x="370" y="28"/>
                    <a:pt x="293"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1" name="Google Shape;1541;p42">
              <a:extLst>
                <a:ext uri="{FF2B5EF4-FFF2-40B4-BE49-F238E27FC236}">
                  <a16:creationId xmlns:a16="http://schemas.microsoft.com/office/drawing/2014/main" id="{80A9D7A9-03D1-3238-73DB-78E8E5A9D150}"/>
                </a:ext>
              </a:extLst>
            </p:cNvPr>
            <p:cNvSpPr/>
            <p:nvPr/>
          </p:nvSpPr>
          <p:spPr>
            <a:xfrm>
              <a:off x="1879513" y="2673750"/>
              <a:ext cx="44500" cy="29175"/>
            </a:xfrm>
            <a:custGeom>
              <a:avLst/>
              <a:gdLst/>
              <a:ahLst/>
              <a:cxnLst/>
              <a:rect l="l" t="t" r="r" b="b"/>
              <a:pathLst>
                <a:path w="1780" h="1167" extrusionOk="0">
                  <a:moveTo>
                    <a:pt x="300" y="0"/>
                  </a:moveTo>
                  <a:lnTo>
                    <a:pt x="0" y="604"/>
                  </a:lnTo>
                  <a:lnTo>
                    <a:pt x="203" y="696"/>
                  </a:lnTo>
                  <a:cubicBezTo>
                    <a:pt x="565" y="864"/>
                    <a:pt x="920" y="1092"/>
                    <a:pt x="1314" y="1161"/>
                  </a:cubicBezTo>
                  <a:cubicBezTo>
                    <a:pt x="1334" y="1165"/>
                    <a:pt x="1353" y="1166"/>
                    <a:pt x="1371" y="1166"/>
                  </a:cubicBezTo>
                  <a:cubicBezTo>
                    <a:pt x="1635" y="1166"/>
                    <a:pt x="1779" y="831"/>
                    <a:pt x="1576" y="636"/>
                  </a:cubicBezTo>
                  <a:cubicBezTo>
                    <a:pt x="1246" y="317"/>
                    <a:pt x="760" y="165"/>
                    <a:pt x="335" y="14"/>
                  </a:cubicBezTo>
                  <a:lnTo>
                    <a:pt x="300"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2" name="Google Shape;1542;p42">
              <a:extLst>
                <a:ext uri="{FF2B5EF4-FFF2-40B4-BE49-F238E27FC236}">
                  <a16:creationId xmlns:a16="http://schemas.microsoft.com/office/drawing/2014/main" id="{E538648B-258E-D894-3898-45CD562F0C21}"/>
                </a:ext>
              </a:extLst>
            </p:cNvPr>
            <p:cNvSpPr/>
            <p:nvPr/>
          </p:nvSpPr>
          <p:spPr>
            <a:xfrm>
              <a:off x="1844813" y="2743475"/>
              <a:ext cx="87875" cy="44125"/>
            </a:xfrm>
            <a:custGeom>
              <a:avLst/>
              <a:gdLst/>
              <a:ahLst/>
              <a:cxnLst/>
              <a:rect l="l" t="t" r="r" b="b"/>
              <a:pathLst>
                <a:path w="3515" h="1765" extrusionOk="0">
                  <a:moveTo>
                    <a:pt x="299" y="0"/>
                  </a:moveTo>
                  <a:lnTo>
                    <a:pt x="0" y="602"/>
                  </a:lnTo>
                  <a:cubicBezTo>
                    <a:pt x="262" y="707"/>
                    <a:pt x="529" y="806"/>
                    <a:pt x="782" y="909"/>
                  </a:cubicBezTo>
                  <a:cubicBezTo>
                    <a:pt x="1497" y="1200"/>
                    <a:pt x="2209" y="1503"/>
                    <a:pt x="2942" y="1747"/>
                  </a:cubicBezTo>
                  <a:cubicBezTo>
                    <a:pt x="2976" y="1759"/>
                    <a:pt x="3010" y="1764"/>
                    <a:pt x="3042" y="1764"/>
                  </a:cubicBezTo>
                  <a:cubicBezTo>
                    <a:pt x="3364" y="1764"/>
                    <a:pt x="3515" y="1214"/>
                    <a:pt x="3175" y="1067"/>
                  </a:cubicBezTo>
                  <a:cubicBezTo>
                    <a:pt x="2410" y="738"/>
                    <a:pt x="1613" y="478"/>
                    <a:pt x="831" y="196"/>
                  </a:cubicBezTo>
                  <a:cubicBezTo>
                    <a:pt x="656" y="133"/>
                    <a:pt x="478" y="65"/>
                    <a:pt x="29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grpSp>
      <p:grpSp>
        <p:nvGrpSpPr>
          <p:cNvPr id="1543" name="Google Shape;1543;p42">
            <a:extLst>
              <a:ext uri="{FF2B5EF4-FFF2-40B4-BE49-F238E27FC236}">
                <a16:creationId xmlns:a16="http://schemas.microsoft.com/office/drawing/2014/main" id="{7CF3367D-5040-D20A-1466-F30E3C528E59}"/>
              </a:ext>
            </a:extLst>
          </p:cNvPr>
          <p:cNvGrpSpPr/>
          <p:nvPr/>
        </p:nvGrpSpPr>
        <p:grpSpPr>
          <a:xfrm>
            <a:off x="1210178" y="6159895"/>
            <a:ext cx="2211076" cy="2094642"/>
            <a:chOff x="3149950" y="767963"/>
            <a:chExt cx="931450" cy="882400"/>
          </a:xfrm>
        </p:grpSpPr>
        <p:sp>
          <p:nvSpPr>
            <p:cNvPr id="1544" name="Google Shape;1544;p42">
              <a:extLst>
                <a:ext uri="{FF2B5EF4-FFF2-40B4-BE49-F238E27FC236}">
                  <a16:creationId xmlns:a16="http://schemas.microsoft.com/office/drawing/2014/main" id="{33C35807-060D-C367-6B4D-D21AF0209178}"/>
                </a:ext>
              </a:extLst>
            </p:cNvPr>
            <p:cNvSpPr/>
            <p:nvPr/>
          </p:nvSpPr>
          <p:spPr>
            <a:xfrm>
              <a:off x="3149950" y="767963"/>
              <a:ext cx="931450" cy="880575"/>
            </a:xfrm>
            <a:custGeom>
              <a:avLst/>
              <a:gdLst/>
              <a:ahLst/>
              <a:cxnLst/>
              <a:rect l="l" t="t" r="r" b="b"/>
              <a:pathLst>
                <a:path w="37258" h="35223" extrusionOk="0">
                  <a:moveTo>
                    <a:pt x="14325" y="1"/>
                  </a:moveTo>
                  <a:cubicBezTo>
                    <a:pt x="9208" y="8387"/>
                    <a:pt x="1" y="27431"/>
                    <a:pt x="1" y="27431"/>
                  </a:cubicBezTo>
                  <a:cubicBezTo>
                    <a:pt x="1846" y="28474"/>
                    <a:pt x="4299" y="29649"/>
                    <a:pt x="6781" y="30762"/>
                  </a:cubicBezTo>
                  <a:cubicBezTo>
                    <a:pt x="12058" y="33126"/>
                    <a:pt x="17466" y="35223"/>
                    <a:pt x="17466" y="35223"/>
                  </a:cubicBezTo>
                  <a:lnTo>
                    <a:pt x="25286" y="33297"/>
                  </a:lnTo>
                  <a:lnTo>
                    <a:pt x="37257" y="9529"/>
                  </a:lnTo>
                  <a:cubicBezTo>
                    <a:pt x="36207" y="8892"/>
                    <a:pt x="35090" y="8275"/>
                    <a:pt x="33933" y="7679"/>
                  </a:cubicBezTo>
                  <a:cubicBezTo>
                    <a:pt x="25224" y="3192"/>
                    <a:pt x="14325" y="1"/>
                    <a:pt x="14325"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45" name="Google Shape;1545;p42">
              <a:extLst>
                <a:ext uri="{FF2B5EF4-FFF2-40B4-BE49-F238E27FC236}">
                  <a16:creationId xmlns:a16="http://schemas.microsoft.com/office/drawing/2014/main" id="{03D335B2-5BA8-653F-0107-85EF832F773F}"/>
                </a:ext>
              </a:extLst>
            </p:cNvPr>
            <p:cNvSpPr/>
            <p:nvPr/>
          </p:nvSpPr>
          <p:spPr>
            <a:xfrm>
              <a:off x="3515925" y="890988"/>
              <a:ext cx="441775" cy="212975"/>
            </a:xfrm>
            <a:custGeom>
              <a:avLst/>
              <a:gdLst/>
              <a:ahLst/>
              <a:cxnLst/>
              <a:rect l="l" t="t" r="r" b="b"/>
              <a:pathLst>
                <a:path w="17671" h="8519" extrusionOk="0">
                  <a:moveTo>
                    <a:pt x="659" y="0"/>
                  </a:moveTo>
                  <a:cubicBezTo>
                    <a:pt x="248" y="0"/>
                    <a:pt x="0" y="606"/>
                    <a:pt x="446" y="759"/>
                  </a:cubicBezTo>
                  <a:cubicBezTo>
                    <a:pt x="6200" y="2729"/>
                    <a:pt x="11572" y="5594"/>
                    <a:pt x="16915" y="8468"/>
                  </a:cubicBezTo>
                  <a:cubicBezTo>
                    <a:pt x="16980" y="8503"/>
                    <a:pt x="17044" y="8518"/>
                    <a:pt x="17103" y="8518"/>
                  </a:cubicBezTo>
                  <a:cubicBezTo>
                    <a:pt x="17463" y="8518"/>
                    <a:pt x="17671" y="7947"/>
                    <a:pt x="17274" y="7734"/>
                  </a:cubicBezTo>
                  <a:cubicBezTo>
                    <a:pt x="11931" y="4860"/>
                    <a:pt x="6560" y="1995"/>
                    <a:pt x="804" y="25"/>
                  </a:cubicBezTo>
                  <a:cubicBezTo>
                    <a:pt x="754" y="8"/>
                    <a:pt x="706" y="0"/>
                    <a:pt x="65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6" name="Google Shape;1546;p42">
              <a:extLst>
                <a:ext uri="{FF2B5EF4-FFF2-40B4-BE49-F238E27FC236}">
                  <a16:creationId xmlns:a16="http://schemas.microsoft.com/office/drawing/2014/main" id="{8B54C8FA-06F3-7376-6FBC-9539FFB5DE60}"/>
                </a:ext>
              </a:extLst>
            </p:cNvPr>
            <p:cNvSpPr/>
            <p:nvPr/>
          </p:nvSpPr>
          <p:spPr>
            <a:xfrm>
              <a:off x="3445425" y="1043913"/>
              <a:ext cx="441825" cy="213000"/>
            </a:xfrm>
            <a:custGeom>
              <a:avLst/>
              <a:gdLst/>
              <a:ahLst/>
              <a:cxnLst/>
              <a:rect l="l" t="t" r="r" b="b"/>
              <a:pathLst>
                <a:path w="17673" h="8520" extrusionOk="0">
                  <a:moveTo>
                    <a:pt x="661" y="1"/>
                  </a:moveTo>
                  <a:cubicBezTo>
                    <a:pt x="250" y="1"/>
                    <a:pt x="1" y="607"/>
                    <a:pt x="446" y="760"/>
                  </a:cubicBezTo>
                  <a:cubicBezTo>
                    <a:pt x="6202" y="2730"/>
                    <a:pt x="11573" y="5595"/>
                    <a:pt x="16916" y="8469"/>
                  </a:cubicBezTo>
                  <a:cubicBezTo>
                    <a:pt x="16981" y="8504"/>
                    <a:pt x="17045" y="8519"/>
                    <a:pt x="17104" y="8519"/>
                  </a:cubicBezTo>
                  <a:cubicBezTo>
                    <a:pt x="17464" y="8519"/>
                    <a:pt x="17673" y="7948"/>
                    <a:pt x="17276" y="7734"/>
                  </a:cubicBezTo>
                  <a:cubicBezTo>
                    <a:pt x="11933" y="4861"/>
                    <a:pt x="6563" y="1997"/>
                    <a:pt x="807" y="26"/>
                  </a:cubicBezTo>
                  <a:cubicBezTo>
                    <a:pt x="757" y="9"/>
                    <a:pt x="708" y="1"/>
                    <a:pt x="661"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7" name="Google Shape;1547;p42">
              <a:extLst>
                <a:ext uri="{FF2B5EF4-FFF2-40B4-BE49-F238E27FC236}">
                  <a16:creationId xmlns:a16="http://schemas.microsoft.com/office/drawing/2014/main" id="{906BE150-2314-BB8C-DC3D-3428907D38A8}"/>
                </a:ext>
              </a:extLst>
            </p:cNvPr>
            <p:cNvSpPr/>
            <p:nvPr/>
          </p:nvSpPr>
          <p:spPr>
            <a:xfrm>
              <a:off x="3360875" y="1189063"/>
              <a:ext cx="441825" cy="212950"/>
            </a:xfrm>
            <a:custGeom>
              <a:avLst/>
              <a:gdLst/>
              <a:ahLst/>
              <a:cxnLst/>
              <a:rect l="l" t="t" r="r" b="b"/>
              <a:pathLst>
                <a:path w="17673" h="8518" extrusionOk="0">
                  <a:moveTo>
                    <a:pt x="661" y="0"/>
                  </a:moveTo>
                  <a:cubicBezTo>
                    <a:pt x="249" y="0"/>
                    <a:pt x="1" y="607"/>
                    <a:pt x="447" y="759"/>
                  </a:cubicBezTo>
                  <a:cubicBezTo>
                    <a:pt x="6203" y="2729"/>
                    <a:pt x="11573" y="5592"/>
                    <a:pt x="16916" y="8466"/>
                  </a:cubicBezTo>
                  <a:cubicBezTo>
                    <a:pt x="16982" y="8502"/>
                    <a:pt x="17045" y="8517"/>
                    <a:pt x="17105" y="8517"/>
                  </a:cubicBezTo>
                  <a:cubicBezTo>
                    <a:pt x="17465" y="8517"/>
                    <a:pt x="17673" y="7947"/>
                    <a:pt x="17276" y="7734"/>
                  </a:cubicBezTo>
                  <a:cubicBezTo>
                    <a:pt x="11933" y="4860"/>
                    <a:pt x="6561" y="1995"/>
                    <a:pt x="807" y="25"/>
                  </a:cubicBezTo>
                  <a:cubicBezTo>
                    <a:pt x="757" y="8"/>
                    <a:pt x="708" y="0"/>
                    <a:pt x="66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8" name="Google Shape;1548;p42">
              <a:extLst>
                <a:ext uri="{FF2B5EF4-FFF2-40B4-BE49-F238E27FC236}">
                  <a16:creationId xmlns:a16="http://schemas.microsoft.com/office/drawing/2014/main" id="{BD862732-098E-BB93-06F2-6FB5B2E70270}"/>
                </a:ext>
              </a:extLst>
            </p:cNvPr>
            <p:cNvSpPr/>
            <p:nvPr/>
          </p:nvSpPr>
          <p:spPr>
            <a:xfrm>
              <a:off x="3288225" y="1325988"/>
              <a:ext cx="441825" cy="213000"/>
            </a:xfrm>
            <a:custGeom>
              <a:avLst/>
              <a:gdLst/>
              <a:ahLst/>
              <a:cxnLst/>
              <a:rect l="l" t="t" r="r" b="b"/>
              <a:pathLst>
                <a:path w="17673" h="8520" extrusionOk="0">
                  <a:moveTo>
                    <a:pt x="662" y="0"/>
                  </a:moveTo>
                  <a:cubicBezTo>
                    <a:pt x="250" y="0"/>
                    <a:pt x="1" y="607"/>
                    <a:pt x="447" y="759"/>
                  </a:cubicBezTo>
                  <a:cubicBezTo>
                    <a:pt x="6203" y="2729"/>
                    <a:pt x="11573" y="5594"/>
                    <a:pt x="16917" y="8468"/>
                  </a:cubicBezTo>
                  <a:cubicBezTo>
                    <a:pt x="16983" y="8503"/>
                    <a:pt x="17047" y="8519"/>
                    <a:pt x="17106" y="8519"/>
                  </a:cubicBezTo>
                  <a:cubicBezTo>
                    <a:pt x="17466" y="8519"/>
                    <a:pt x="17673" y="7947"/>
                    <a:pt x="17276" y="7734"/>
                  </a:cubicBezTo>
                  <a:cubicBezTo>
                    <a:pt x="11933" y="4860"/>
                    <a:pt x="6563" y="1997"/>
                    <a:pt x="807" y="25"/>
                  </a:cubicBezTo>
                  <a:cubicBezTo>
                    <a:pt x="757" y="8"/>
                    <a:pt x="708" y="0"/>
                    <a:pt x="662"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9" name="Google Shape;1549;p42">
              <a:extLst>
                <a:ext uri="{FF2B5EF4-FFF2-40B4-BE49-F238E27FC236}">
                  <a16:creationId xmlns:a16="http://schemas.microsoft.com/office/drawing/2014/main" id="{79D0DD4A-1F45-E11B-D683-DBD5A2904614}"/>
                </a:ext>
              </a:extLst>
            </p:cNvPr>
            <p:cNvSpPr/>
            <p:nvPr/>
          </p:nvSpPr>
          <p:spPr>
            <a:xfrm>
              <a:off x="3585600" y="1526538"/>
              <a:ext cx="196725" cy="123825"/>
            </a:xfrm>
            <a:custGeom>
              <a:avLst/>
              <a:gdLst/>
              <a:ahLst/>
              <a:cxnLst/>
              <a:rect l="l" t="t" r="r" b="b"/>
              <a:pathLst>
                <a:path w="7869" h="4953" extrusionOk="0">
                  <a:moveTo>
                    <a:pt x="2392" y="1"/>
                  </a:moveTo>
                  <a:cubicBezTo>
                    <a:pt x="1409" y="1894"/>
                    <a:pt x="1" y="4953"/>
                    <a:pt x="1" y="4953"/>
                  </a:cubicBezTo>
                  <a:lnTo>
                    <a:pt x="7869" y="2907"/>
                  </a:lnTo>
                  <a:lnTo>
                    <a:pt x="2392" y="1"/>
                  </a:lnTo>
                  <a:close/>
                </a:path>
              </a:pathLst>
            </a:custGeom>
            <a:solidFill>
              <a:schemeClr val="dk2"/>
            </a:solidFill>
            <a:ln w="19050" cap="flat"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7" name="TextBox 6">
            <a:extLst>
              <a:ext uri="{FF2B5EF4-FFF2-40B4-BE49-F238E27FC236}">
                <a16:creationId xmlns:a16="http://schemas.microsoft.com/office/drawing/2014/main" id="{FF58BC94-4386-6959-D1EB-445CB8327D99}"/>
              </a:ext>
            </a:extLst>
          </p:cNvPr>
          <p:cNvSpPr txBox="1"/>
          <p:nvPr/>
        </p:nvSpPr>
        <p:spPr>
          <a:xfrm>
            <a:off x="3460519" y="5584356"/>
            <a:ext cx="11366962" cy="3211007"/>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PHÂN TÍCH BÀI VIẾT THAM KHẢO</a:t>
            </a:r>
          </a:p>
        </p:txBody>
      </p:sp>
      <p:pic>
        <p:nvPicPr>
          <p:cNvPr id="2" name="Google Shape;208;p3">
            <a:extLst>
              <a:ext uri="{FF2B5EF4-FFF2-40B4-BE49-F238E27FC236}">
                <a16:creationId xmlns:a16="http://schemas.microsoft.com/office/drawing/2014/main" id="{2DE54900-B571-BF60-16FE-442B45C42C78}"/>
              </a:ext>
            </a:extLst>
          </p:cNvPr>
          <p:cNvPicPr preferRelativeResize="0"/>
          <p:nvPr/>
        </p:nvPicPr>
        <p:blipFill rotWithShape="1">
          <a:blip r:embed="rId4">
            <a:alphaModFix/>
          </a:blip>
          <a:srcRect/>
          <a:stretch/>
        </p:blipFill>
        <p:spPr>
          <a:xfrm>
            <a:off x="15521135" y="9516150"/>
            <a:ext cx="2333330" cy="680528"/>
          </a:xfrm>
          <a:prstGeom prst="rect">
            <a:avLst/>
          </a:prstGeom>
          <a:noFill/>
          <a:ln>
            <a:noFill/>
          </a:ln>
        </p:spPr>
      </p:pic>
    </p:spTree>
    <p:extLst>
      <p:ext uri="{BB962C8B-B14F-4D97-AF65-F5344CB8AC3E}">
        <p14:creationId xmlns:p14="http://schemas.microsoft.com/office/powerpoint/2010/main" val="1268228294"/>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36D3FB-C2BA-74B6-BAE0-5F8709B53894}"/>
              </a:ext>
            </a:extLst>
          </p:cNvPr>
          <p:cNvSpPr/>
          <p:nvPr/>
        </p:nvSpPr>
        <p:spPr>
          <a:xfrm>
            <a:off x="5540375" y="574427"/>
            <a:ext cx="7207250" cy="1415944"/>
          </a:xfrm>
          <a:prstGeom prst="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Arial" panose="020B0604020202020204" pitchFamily="34" charset="0"/>
                <a:cs typeface="Arial" panose="020B0604020202020204" pitchFamily="34" charset="0"/>
              </a:rPr>
              <a:t>HOẠT ĐỘNG NHÓM ĐÔI</a:t>
            </a:r>
          </a:p>
        </p:txBody>
      </p:sp>
      <p:grpSp>
        <p:nvGrpSpPr>
          <p:cNvPr id="3" name="Group 2">
            <a:extLst>
              <a:ext uri="{FF2B5EF4-FFF2-40B4-BE49-F238E27FC236}">
                <a16:creationId xmlns:a16="http://schemas.microsoft.com/office/drawing/2014/main" id="{32E026CB-EDBC-05ED-DB59-76A69CEDCC44}"/>
              </a:ext>
            </a:extLst>
          </p:cNvPr>
          <p:cNvGrpSpPr/>
          <p:nvPr/>
        </p:nvGrpSpPr>
        <p:grpSpPr>
          <a:xfrm>
            <a:off x="8458200" y="2575260"/>
            <a:ext cx="9169708" cy="7137313"/>
            <a:chOff x="4241492" y="1389780"/>
            <a:chExt cx="4407363" cy="3438787"/>
          </a:xfrm>
        </p:grpSpPr>
        <p:sp>
          <p:nvSpPr>
            <p:cNvPr id="4" name="Rectangle: Rounded Corners 3">
              <a:extLst>
                <a:ext uri="{FF2B5EF4-FFF2-40B4-BE49-F238E27FC236}">
                  <a16:creationId xmlns:a16="http://schemas.microsoft.com/office/drawing/2014/main" id="{572C5B4C-7052-47DA-0282-EA10393984C4}"/>
                </a:ext>
              </a:extLst>
            </p:cNvPr>
            <p:cNvSpPr/>
            <p:nvPr/>
          </p:nvSpPr>
          <p:spPr>
            <a:xfrm>
              <a:off x="4343247" y="1389780"/>
              <a:ext cx="4305608" cy="3339927"/>
            </a:xfrm>
            <a:prstGeom prst="round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dirty="0">
                <a:solidFill>
                  <a:srgbClr val="000000"/>
                </a:solidFill>
              </a:endParaRPr>
            </a:p>
          </p:txBody>
        </p:sp>
        <p:sp>
          <p:nvSpPr>
            <p:cNvPr id="5" name="Rectangle: Rounded Corners 4">
              <a:extLst>
                <a:ext uri="{FF2B5EF4-FFF2-40B4-BE49-F238E27FC236}">
                  <a16:creationId xmlns:a16="http://schemas.microsoft.com/office/drawing/2014/main" id="{741E0E87-227C-5270-A106-183D780C4061}"/>
                </a:ext>
              </a:extLst>
            </p:cNvPr>
            <p:cNvSpPr/>
            <p:nvPr/>
          </p:nvSpPr>
          <p:spPr>
            <a:xfrm>
              <a:off x="4241492" y="1488640"/>
              <a:ext cx="4305608" cy="333992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Font typeface="+mj-lt"/>
                <a:buAutoNum type="arabicPeriod"/>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Đọc thầm VB tham khảo “Những giải pháp khắc phục tình trạng tin giả trên mạng internet” </a:t>
              </a:r>
              <a:r>
                <a:rPr lang="vi-VN" sz="4000" dirty="0">
                  <a:solidFill>
                    <a:schemeClr val="tx1"/>
                  </a:solidFill>
                  <a:effectLst/>
                  <a:latin typeface="Arial" panose="020B0604020202020204" pitchFamily="34" charset="0"/>
                  <a:ea typeface="Arial" panose="020B0604020202020204" pitchFamily="34" charset="0"/>
                  <a:cs typeface="Arial" panose="020B0604020202020204" pitchFamily="34" charset="0"/>
                </a:rPr>
                <a:t>trong SGK, chú ý đến khung thông tin tương ứng</a:t>
              </a:r>
              <a:r>
                <a:rPr lang="en-US" sz="4000" dirty="0">
                  <a:solidFill>
                    <a:schemeClr val="tx1"/>
                  </a:solidFill>
                  <a:effectLst/>
                  <a:latin typeface="Arial" panose="020B0604020202020204" pitchFamily="34" charset="0"/>
                  <a:ea typeface="Arial" panose="020B0604020202020204" pitchFamily="34" charset="0"/>
                  <a:cs typeface="Arial" panose="020B0604020202020204" pitchFamily="34" charset="0"/>
                </a:rPr>
                <a:t>.</a:t>
              </a:r>
            </a:p>
            <a:p>
              <a:pPr marL="742950" indent="-742950" algn="just">
                <a:lnSpc>
                  <a:spcPct val="150000"/>
                </a:lnSpc>
                <a:buFont typeface="+mj-lt"/>
                <a:buAutoNum type="arabicPeriod"/>
              </a:pPr>
              <a:r>
                <a:rPr lang="en-US" sz="4000" dirty="0" err="1">
                  <a:solidFill>
                    <a:schemeClr val="tx1"/>
                  </a:solidFill>
                  <a:latin typeface="Arial" panose="020B0604020202020204" pitchFamily="34" charset="0"/>
                  <a:cs typeface="Arial" panose="020B0604020202020204" pitchFamily="34" charset="0"/>
                </a:rPr>
                <a:t>Trả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lời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hỏi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tích</a:t>
              </a:r>
              <a:r>
                <a:rPr lang="en-US" sz="4000" dirty="0">
                  <a:solidFill>
                    <a:schemeClr val="tx1"/>
                  </a:solidFill>
                  <a:latin typeface="Arial" panose="020B0604020202020204" pitchFamily="34" charset="0"/>
                  <a:cs typeface="Arial" panose="020B0604020202020204" pitchFamily="34" charset="0"/>
                </a:rPr>
                <a:t> VB </a:t>
              </a:r>
              <a:r>
                <a:rPr lang="en-US" sz="4000" dirty="0" err="1">
                  <a:solidFill>
                    <a:schemeClr val="tx1"/>
                  </a:solidFill>
                  <a:latin typeface="Arial" panose="020B0604020202020204" pitchFamily="34" charset="0"/>
                  <a:cs typeface="Arial" panose="020B0604020202020204" pitchFamily="34" charset="0"/>
                </a:rPr>
                <a:t>tham</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khảo</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5E1B4EFA-D844-94B2-82E2-6ECA6956C7CC}"/>
              </a:ext>
            </a:extLst>
          </p:cNvPr>
          <p:cNvGrpSpPr/>
          <p:nvPr/>
        </p:nvGrpSpPr>
        <p:grpSpPr>
          <a:xfrm>
            <a:off x="1159895" y="2861993"/>
            <a:ext cx="7086599" cy="6976228"/>
            <a:chOff x="1" y="984512"/>
            <a:chExt cx="4445000" cy="4205925"/>
          </a:xfrm>
        </p:grpSpPr>
        <p:pic>
          <p:nvPicPr>
            <p:cNvPr id="7" name="Picture 6">
              <a:extLst>
                <a:ext uri="{FF2B5EF4-FFF2-40B4-BE49-F238E27FC236}">
                  <a16:creationId xmlns:a16="http://schemas.microsoft.com/office/drawing/2014/main" id="{EFA26E9C-8F48-790D-1A1C-622D169270C5}"/>
                </a:ext>
              </a:extLst>
            </p:cNvPr>
            <p:cNvPicPr>
              <a:picLocks noChangeAspect="1"/>
            </p:cNvPicPr>
            <p:nvPr/>
          </p:nvPicPr>
          <p:blipFill rotWithShape="1">
            <a:blip r:embed="rId2"/>
            <a:srcRect l="33889" r="43611" b="67161"/>
            <a:stretch/>
          </p:blipFill>
          <p:spPr>
            <a:xfrm>
              <a:off x="1282393" y="984512"/>
              <a:ext cx="1676707" cy="1376556"/>
            </a:xfrm>
            <a:prstGeom prst="rect">
              <a:avLst/>
            </a:prstGeom>
          </p:spPr>
        </p:pic>
        <p:pic>
          <p:nvPicPr>
            <p:cNvPr id="8" name="Picture 7">
              <a:extLst>
                <a:ext uri="{FF2B5EF4-FFF2-40B4-BE49-F238E27FC236}">
                  <a16:creationId xmlns:a16="http://schemas.microsoft.com/office/drawing/2014/main" id="{848608CD-B3AE-3B7C-3063-717B16DD7C68}"/>
                </a:ext>
              </a:extLst>
            </p:cNvPr>
            <p:cNvPicPr>
              <a:picLocks noChangeAspect="1"/>
            </p:cNvPicPr>
            <p:nvPr/>
          </p:nvPicPr>
          <p:blipFill rotWithShape="1">
            <a:blip r:embed="rId3"/>
            <a:srcRect r="64722" b="59652"/>
            <a:stretch/>
          </p:blipFill>
          <p:spPr>
            <a:xfrm>
              <a:off x="1" y="2330747"/>
              <a:ext cx="4445000" cy="2859690"/>
            </a:xfrm>
            <a:prstGeom prst="rect">
              <a:avLst/>
            </a:prstGeom>
          </p:spPr>
        </p:pic>
      </p:grpSp>
    </p:spTree>
    <p:extLst>
      <p:ext uri="{BB962C8B-B14F-4D97-AF65-F5344CB8AC3E}">
        <p14:creationId xmlns:p14="http://schemas.microsoft.com/office/powerpoint/2010/main" val="40494618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63B1262-95C2-DB2A-3E65-F0744DFBD298}"/>
              </a:ext>
            </a:extLst>
          </p:cNvPr>
          <p:cNvGraphicFramePr>
            <a:graphicFrameLocks noGrp="1"/>
          </p:cNvGraphicFramePr>
          <p:nvPr>
            <p:extLst>
              <p:ext uri="{D42A27DB-BD31-4B8C-83A1-F6EECF244321}">
                <p14:modId xmlns:p14="http://schemas.microsoft.com/office/powerpoint/2010/main" val="1300426217"/>
              </p:ext>
            </p:extLst>
          </p:nvPr>
        </p:nvGraphicFramePr>
        <p:xfrm>
          <a:off x="580053" y="571500"/>
          <a:ext cx="16992600" cy="8226945"/>
        </p:xfrm>
        <a:graphic>
          <a:graphicData uri="http://schemas.openxmlformats.org/drawingml/2006/table">
            <a:tbl>
              <a:tblPr firstRow="1" bandRow="1">
                <a:tableStyleId>{5C22544A-7EE6-4342-B048-85BDC9FD1C3A}</a:tableStyleId>
              </a:tblPr>
              <a:tblGrid>
                <a:gridCol w="12877800">
                  <a:extLst>
                    <a:ext uri="{9D8B030D-6E8A-4147-A177-3AD203B41FA5}">
                      <a16:colId xmlns:a16="http://schemas.microsoft.com/office/drawing/2014/main" val="1474766570"/>
                    </a:ext>
                  </a:extLst>
                </a:gridCol>
                <a:gridCol w="4114800">
                  <a:extLst>
                    <a:ext uri="{9D8B030D-6E8A-4147-A177-3AD203B41FA5}">
                      <a16:colId xmlns:a16="http://schemas.microsoft.com/office/drawing/2014/main" val="2427702889"/>
                    </a:ext>
                  </a:extLst>
                </a:gridCol>
              </a:tblGrid>
              <a:tr h="1349741">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hỏi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lời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704586127"/>
                  </a:ext>
                </a:extLst>
              </a:tr>
              <a:tr h="1374409">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7055692"/>
                  </a:ext>
                </a:extLst>
              </a:tr>
              <a:tr h="1834265">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58604944"/>
                  </a:ext>
                </a:extLst>
              </a:tr>
              <a:tr h="1834265">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47356260"/>
                  </a:ext>
                </a:extLst>
              </a:tr>
              <a:tr h="1834265">
                <a:tc>
                  <a:txBody>
                    <a:bodyPr/>
                    <a:lstStyle/>
                    <a:p>
                      <a:pPr algn="ctr"/>
                      <a:endParaRPr lang="en-US" sz="4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99124387"/>
                  </a:ext>
                </a:extLst>
              </a:tr>
            </a:tbl>
          </a:graphicData>
        </a:graphic>
      </p:graphicFrame>
      <p:sp>
        <p:nvSpPr>
          <p:cNvPr id="8" name="TextBox 7">
            <a:extLst>
              <a:ext uri="{FF2B5EF4-FFF2-40B4-BE49-F238E27FC236}">
                <a16:creationId xmlns:a16="http://schemas.microsoft.com/office/drawing/2014/main" id="{191E8D31-80B0-C8A7-3D2B-9BCBC0FD2829}"/>
              </a:ext>
            </a:extLst>
          </p:cNvPr>
          <p:cNvSpPr txBox="1"/>
          <p:nvPr/>
        </p:nvSpPr>
        <p:spPr>
          <a:xfrm>
            <a:off x="698241" y="2076301"/>
            <a:ext cx="12192000" cy="901593"/>
          </a:xfrm>
          <a:prstGeom prst="rect">
            <a:avLst/>
          </a:prstGeom>
          <a:noFill/>
        </p:spPr>
        <p:txBody>
          <a:bodyPr wrap="square">
            <a:spAutoFit/>
          </a:bodyPr>
          <a:lstStyle/>
          <a:p>
            <a:pPr algn="just">
              <a:lnSpc>
                <a:spcPct val="150000"/>
              </a:lnSpc>
              <a:tabLst>
                <a:tab pos="447675" algn="l"/>
              </a:tabLst>
            </a:pPr>
            <a:r>
              <a:rPr lang="vi-VN" sz="4000" dirty="0">
                <a:latin typeface="Arial" panose="020B0604020202020204" pitchFamily="34" charset="0"/>
                <a:cs typeface="Arial" panose="020B0604020202020204" pitchFamily="34" charset="0"/>
              </a:rPr>
              <a:t>1. Văn bản trên bàn luận đến vấn đề gì?</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F570758-191A-129E-A3AB-348AEF10BEB8}"/>
              </a:ext>
            </a:extLst>
          </p:cNvPr>
          <p:cNvSpPr txBox="1"/>
          <p:nvPr/>
        </p:nvSpPr>
        <p:spPr>
          <a:xfrm>
            <a:off x="703056" y="3243078"/>
            <a:ext cx="12631943"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2. Xác định đoạn văn giải thích và nêu ý nghĩa của thao tác giải thích đối với nội dung văn bản.</a:t>
            </a:r>
            <a:endParaRPr lang="en-US" sz="4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835F411-6C6F-27AE-9B2A-E30755E7F466}"/>
              </a:ext>
            </a:extLst>
          </p:cNvPr>
          <p:cNvSpPr txBox="1"/>
          <p:nvPr/>
        </p:nvSpPr>
        <p:spPr>
          <a:xfrm>
            <a:off x="739928" y="5100666"/>
            <a:ext cx="12595071" cy="1824923"/>
          </a:xfrm>
          <a:prstGeom prst="rect">
            <a:avLst/>
          </a:prstGeom>
          <a:noFill/>
        </p:spPr>
        <p:txBody>
          <a:bodyPr wrap="square">
            <a:spAutoFit/>
          </a:bodyPr>
          <a:lstStyle/>
          <a:p>
            <a:pPr>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3. Tác giả bài viết đã phân tích vấn đề trên những khía cạnh nào?</a:t>
            </a:r>
            <a:endParaRPr lang="en-US" sz="4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1297C19-5F98-DDC9-A891-5834D928D282}"/>
              </a:ext>
            </a:extLst>
          </p:cNvPr>
          <p:cNvSpPr txBox="1"/>
          <p:nvPr/>
        </p:nvSpPr>
        <p:spPr>
          <a:xfrm>
            <a:off x="739927" y="6958255"/>
            <a:ext cx="1234440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4. Các giải pháp tác giả đưa ra là gì? Em có nhận xét gì về các giải pháp này?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728168"/>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0AE7C53-A186-4F93-93B8-56F708EBB451}"/>
              </a:ext>
            </a:extLst>
          </p:cNvPr>
          <p:cNvGraphicFramePr>
            <a:graphicFrameLocks noGrp="1"/>
          </p:cNvGraphicFramePr>
          <p:nvPr>
            <p:extLst>
              <p:ext uri="{D42A27DB-BD31-4B8C-83A1-F6EECF244321}">
                <p14:modId xmlns:p14="http://schemas.microsoft.com/office/powerpoint/2010/main" val="3891942955"/>
              </p:ext>
            </p:extLst>
          </p:nvPr>
        </p:nvGraphicFramePr>
        <p:xfrm>
          <a:off x="335125" y="266700"/>
          <a:ext cx="17495675" cy="9906000"/>
        </p:xfrm>
        <a:graphic>
          <a:graphicData uri="http://schemas.openxmlformats.org/drawingml/2006/table">
            <a:tbl>
              <a:tblPr firstRow="1" bandRow="1">
                <a:tableStyleId>{5C22544A-7EE6-4342-B048-85BDC9FD1C3A}</a:tableStyleId>
              </a:tblPr>
              <a:tblGrid>
                <a:gridCol w="5379875">
                  <a:extLst>
                    <a:ext uri="{9D8B030D-6E8A-4147-A177-3AD203B41FA5}">
                      <a16:colId xmlns:a16="http://schemas.microsoft.com/office/drawing/2014/main" val="2886836866"/>
                    </a:ext>
                  </a:extLst>
                </a:gridCol>
                <a:gridCol w="12115800">
                  <a:extLst>
                    <a:ext uri="{9D8B030D-6E8A-4147-A177-3AD203B41FA5}">
                      <a16:colId xmlns:a16="http://schemas.microsoft.com/office/drawing/2014/main" val="3172752171"/>
                    </a:ext>
                  </a:extLst>
                </a:gridCol>
              </a:tblGrid>
              <a:tr h="760621">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hỏi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lời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882595370"/>
                  </a:ext>
                </a:extLst>
              </a:tr>
              <a:tr h="1828800">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45449440"/>
                  </a:ext>
                </a:extLst>
              </a:tr>
              <a:tr h="4495800">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36439795"/>
                  </a:ext>
                </a:extLst>
              </a:tr>
              <a:tr h="2820779">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53191655"/>
                  </a:ext>
                </a:extLst>
              </a:tr>
            </a:tbl>
          </a:graphicData>
        </a:graphic>
      </p:graphicFrame>
      <p:sp>
        <p:nvSpPr>
          <p:cNvPr id="4" name="TextBox 3">
            <a:extLst>
              <a:ext uri="{FF2B5EF4-FFF2-40B4-BE49-F238E27FC236}">
                <a16:creationId xmlns:a16="http://schemas.microsoft.com/office/drawing/2014/main" id="{516054B7-8DA4-AA52-CE46-E39474274753}"/>
              </a:ext>
            </a:extLst>
          </p:cNvPr>
          <p:cNvSpPr txBox="1"/>
          <p:nvPr/>
        </p:nvSpPr>
        <p:spPr>
          <a:xfrm>
            <a:off x="518626" y="933043"/>
            <a:ext cx="4724400" cy="1824923"/>
          </a:xfrm>
          <a:prstGeom prst="rect">
            <a:avLst/>
          </a:prstGeom>
          <a:noFill/>
        </p:spPr>
        <p:txBody>
          <a:bodyPr wrap="square">
            <a:spAutoFit/>
          </a:bodyPr>
          <a:lstStyle/>
          <a:p>
            <a:pPr algn="just">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1. Văn bản trên bàn luận đến vấn đề gì?</a:t>
            </a:r>
            <a:endParaRPr lang="en-US"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97C007-F2AB-6070-4075-BC5E0CE73B3B}"/>
              </a:ext>
            </a:extLst>
          </p:cNvPr>
          <p:cNvSpPr txBox="1"/>
          <p:nvPr/>
        </p:nvSpPr>
        <p:spPr>
          <a:xfrm>
            <a:off x="5807140" y="933043"/>
            <a:ext cx="11696700" cy="1824923"/>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Hiện tượng tin giả trên Internet và những giải pháp khắc phục.</a:t>
            </a:r>
            <a:endParaRPr lang="en-US" sz="4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BBAA9B7-2DA9-C61A-574A-F23ABB0644B3}"/>
              </a:ext>
            </a:extLst>
          </p:cNvPr>
          <p:cNvSpPr txBox="1"/>
          <p:nvPr/>
        </p:nvSpPr>
        <p:spPr>
          <a:xfrm>
            <a:off x="499965" y="2780514"/>
            <a:ext cx="4980216" cy="459491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2.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nghĩa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dirty="0" err="1">
                <a:latin typeface="Arial" panose="020B0604020202020204" pitchFamily="34" charset="0"/>
                <a:cs typeface="Arial" panose="020B0604020202020204" pitchFamily="34" charset="0"/>
              </a:rPr>
              <a:t>văn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a:t>
            </a:r>
            <a:r>
              <a:rPr lang="en-US" sz="40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21EB6DC1-89B4-162D-3494-25C2D49E39E9}"/>
              </a:ext>
            </a:extLst>
          </p:cNvPr>
          <p:cNvSpPr txBox="1"/>
          <p:nvPr/>
        </p:nvSpPr>
        <p:spPr>
          <a:xfrm>
            <a:off x="5776428" y="2729978"/>
            <a:ext cx="11576180" cy="4594912"/>
          </a:xfrm>
          <a:prstGeom prst="rect">
            <a:avLst/>
          </a:prstGeom>
          <a:noFill/>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Đoạn thứ hai trong VB. Đối với nội dung VB, việc giải thích các khái niệm quan trọng giúp thống nhất cách hiểu về vấn đề cần bàn luận, từ đó giúp người đọc hiểu rõ ràng, chính xác VB, tăng sức thuyết phục của VB.</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5A88A5F-B53A-67D8-6D46-C315DEAFC8A7}"/>
              </a:ext>
            </a:extLst>
          </p:cNvPr>
          <p:cNvSpPr txBox="1"/>
          <p:nvPr/>
        </p:nvSpPr>
        <p:spPr>
          <a:xfrm>
            <a:off x="475082" y="7341995"/>
            <a:ext cx="5278019" cy="274825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3.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E23DC1F4-3847-A401-5EEB-F218E6ED9232}"/>
              </a:ext>
            </a:extLst>
          </p:cNvPr>
          <p:cNvSpPr txBox="1"/>
          <p:nvPr/>
        </p:nvSpPr>
        <p:spPr>
          <a:xfrm>
            <a:off x="5891316" y="7803659"/>
            <a:ext cx="11870094" cy="182492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9072771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F80F32F-1738-E3C7-0253-D3FEF2DBBA14}"/>
              </a:ext>
            </a:extLst>
          </p:cNvPr>
          <p:cNvGraphicFramePr>
            <a:graphicFrameLocks noGrp="1"/>
          </p:cNvGraphicFramePr>
          <p:nvPr>
            <p:extLst>
              <p:ext uri="{D42A27DB-BD31-4B8C-83A1-F6EECF244321}">
                <p14:modId xmlns:p14="http://schemas.microsoft.com/office/powerpoint/2010/main" val="1440981935"/>
              </p:ext>
            </p:extLst>
          </p:nvPr>
        </p:nvGraphicFramePr>
        <p:xfrm>
          <a:off x="304800" y="800100"/>
          <a:ext cx="17335500" cy="883920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2886836866"/>
                    </a:ext>
                  </a:extLst>
                </a:gridCol>
                <a:gridCol w="11925300">
                  <a:extLst>
                    <a:ext uri="{9D8B030D-6E8A-4147-A177-3AD203B41FA5}">
                      <a16:colId xmlns:a16="http://schemas.microsoft.com/office/drawing/2014/main" val="3172752171"/>
                    </a:ext>
                  </a:extLst>
                </a:gridCol>
              </a:tblGrid>
              <a:tr h="914400">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hỏi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lời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882595370"/>
                  </a:ext>
                </a:extLst>
              </a:tr>
              <a:tr h="7924800">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45449440"/>
                  </a:ext>
                </a:extLst>
              </a:tr>
            </a:tbl>
          </a:graphicData>
        </a:graphic>
      </p:graphicFrame>
      <p:sp>
        <p:nvSpPr>
          <p:cNvPr id="3" name="TextBox 2">
            <a:extLst>
              <a:ext uri="{FF2B5EF4-FFF2-40B4-BE49-F238E27FC236}">
                <a16:creationId xmlns:a16="http://schemas.microsoft.com/office/drawing/2014/main" id="{B9928223-4504-F81F-9A25-6CDFDC284FFF}"/>
              </a:ext>
            </a:extLst>
          </p:cNvPr>
          <p:cNvSpPr txBox="1"/>
          <p:nvPr/>
        </p:nvSpPr>
        <p:spPr>
          <a:xfrm>
            <a:off x="613488" y="3383908"/>
            <a:ext cx="4914900" cy="3671583"/>
          </a:xfrm>
          <a:prstGeom prst="rect">
            <a:avLst/>
          </a:prstGeom>
          <a:noFill/>
        </p:spPr>
        <p:txBody>
          <a:bodyPr wrap="square">
            <a:spAutoFit/>
          </a:bodyPr>
          <a:lstStyle/>
          <a:p>
            <a:pPr algn="just">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4. Các giải pháp tác giả đưa ra là gì? Em có nhận xét gì về các giải pháp này?</a:t>
            </a:r>
            <a:endParaRPr lang="en-US" sz="4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AE88D1-31C0-FB33-108B-FEA26AFBC402}"/>
              </a:ext>
            </a:extLst>
          </p:cNvPr>
          <p:cNvSpPr txBox="1"/>
          <p:nvPr/>
        </p:nvSpPr>
        <p:spPr>
          <a:xfrm>
            <a:off x="5835909" y="1998913"/>
            <a:ext cx="11496869" cy="6441572"/>
          </a:xfrm>
          <a:prstGeom prst="rect">
            <a:avLst/>
          </a:prstGeom>
          <a:noFill/>
        </p:spPr>
        <p:txBody>
          <a:bodyPr wrap="square">
            <a:spAutoFit/>
          </a:bodyPr>
          <a:lstStyle/>
          <a:p>
            <a:pPr algn="just">
              <a:lnSpc>
                <a:spcPct val="150000"/>
              </a:lnSpc>
            </a:pPr>
            <a:r>
              <a:rPr lang="vi-VN" sz="4000" kern="0" dirty="0">
                <a:effectLst/>
                <a:latin typeface="Arial" panose="020B0604020202020204" pitchFamily="34" charset="0"/>
                <a:ea typeface="Times New Roman" panose="02020603050405020304" pitchFamily="18" charset="0"/>
                <a:cs typeface="Arial" panose="020B0604020202020204" pitchFamily="34" charset="0"/>
              </a:rPr>
              <a:t>Tuyên truyền về tác hại của tin giả và giúp mọi người hình thành kĩ năng nhận biết tin giả; mỗi cá nhân cần học cách xác thực thông tin trên mạng Internet và chịu trách nhiệm với hành vi lan truyền thông tin. Đây là các giải pháp phù hợp, khả thi, được chỉ dẫn rõ ràng về cách thực hiện, có sự kết hợp hành động giữa cá nhân và tập thể.</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329971"/>
      </p:ext>
    </p:extLst>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2">
          <a:extLst>
            <a:ext uri="{FF2B5EF4-FFF2-40B4-BE49-F238E27FC236}">
              <a16:creationId xmlns:a16="http://schemas.microsoft.com/office/drawing/2014/main" id="{74B92E63-FAA8-FC9D-2A47-EC20F8E6D88B}"/>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28FAD44B-F32F-12B4-5FA6-0CB43FF6AA7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2111" b="-32111"/>
            </a:stretch>
          </a:blipFill>
        </p:spPr>
      </p:sp>
      <p:sp>
        <p:nvSpPr>
          <p:cNvPr id="1513" name="Google Shape;1513;p42">
            <a:extLst>
              <a:ext uri="{FF2B5EF4-FFF2-40B4-BE49-F238E27FC236}">
                <a16:creationId xmlns:a16="http://schemas.microsoft.com/office/drawing/2014/main" id="{C22DDDD0-30DD-E67B-FB04-F49C7B6C288B}"/>
              </a:ext>
            </a:extLst>
          </p:cNvPr>
          <p:cNvSpPr/>
          <p:nvPr/>
        </p:nvSpPr>
        <p:spPr>
          <a:xfrm>
            <a:off x="7566144" y="2327101"/>
            <a:ext cx="3036377" cy="2924900"/>
          </a:xfrm>
          <a:prstGeom prst="ellipse">
            <a:avLst/>
          </a:prstGeom>
          <a:solidFill>
            <a:schemeClr val="accent1"/>
          </a:solidFill>
          <a:ln w="2857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15" name="Google Shape;1515;p42">
            <a:extLst>
              <a:ext uri="{FF2B5EF4-FFF2-40B4-BE49-F238E27FC236}">
                <a16:creationId xmlns:a16="http://schemas.microsoft.com/office/drawing/2014/main" id="{06251934-7A1C-14BC-A640-30EAFFB1C7C0}"/>
              </a:ext>
            </a:extLst>
          </p:cNvPr>
          <p:cNvSpPr txBox="1">
            <a:spLocks noGrp="1"/>
          </p:cNvSpPr>
          <p:nvPr>
            <p:ph type="title" idx="2"/>
          </p:nvPr>
        </p:nvSpPr>
        <p:spPr>
          <a:xfrm>
            <a:off x="7873532" y="2851388"/>
            <a:ext cx="2421600" cy="1683600"/>
          </a:xfrm>
          <a:prstGeom prst="rect">
            <a:avLst/>
          </a:prstGeom>
        </p:spPr>
        <p:txBody>
          <a:bodyPr spcFirstLastPara="1" vert="horz" wrap="square" lIns="182850" tIns="182850" rIns="182850" bIns="182850" rtlCol="0" anchor="ctr" anchorCtr="0">
            <a:noAutofit/>
          </a:bodyPr>
          <a:lstStyle/>
          <a:p>
            <a:r>
              <a:rPr lang="en-US" dirty="0">
                <a:solidFill>
                  <a:schemeClr val="bg1"/>
                </a:solidFill>
                <a:latin typeface="Arial" panose="020B0604020202020204" pitchFamily="34" charset="0"/>
                <a:cs typeface="Arial" panose="020B0604020202020204" pitchFamily="34" charset="0"/>
              </a:rPr>
              <a:t>III.</a:t>
            </a:r>
            <a:endParaRPr dirty="0">
              <a:solidFill>
                <a:schemeClr val="bg1"/>
              </a:solidFill>
              <a:latin typeface="Arial" panose="020B0604020202020204" pitchFamily="34" charset="0"/>
              <a:cs typeface="Arial" panose="020B0604020202020204" pitchFamily="34" charset="0"/>
            </a:endParaRPr>
          </a:p>
        </p:txBody>
      </p:sp>
      <p:grpSp>
        <p:nvGrpSpPr>
          <p:cNvPr id="1517" name="Google Shape;1517;p42">
            <a:extLst>
              <a:ext uri="{FF2B5EF4-FFF2-40B4-BE49-F238E27FC236}">
                <a16:creationId xmlns:a16="http://schemas.microsoft.com/office/drawing/2014/main" id="{B2867E63-1CD0-ACA0-2969-3A40938E6094}"/>
              </a:ext>
            </a:extLst>
          </p:cNvPr>
          <p:cNvGrpSpPr/>
          <p:nvPr/>
        </p:nvGrpSpPr>
        <p:grpSpPr>
          <a:xfrm>
            <a:off x="12016927" y="2142877"/>
            <a:ext cx="2625450" cy="1541150"/>
            <a:chOff x="9724850" y="817950"/>
            <a:chExt cx="1312725" cy="770575"/>
          </a:xfrm>
        </p:grpSpPr>
        <p:sp>
          <p:nvSpPr>
            <p:cNvPr id="1518" name="Google Shape;1518;p42">
              <a:extLst>
                <a:ext uri="{FF2B5EF4-FFF2-40B4-BE49-F238E27FC236}">
                  <a16:creationId xmlns:a16="http://schemas.microsoft.com/office/drawing/2014/main" id="{DD024AA9-9958-1E78-C44D-C3B27C5CBE11}"/>
                </a:ext>
              </a:extLst>
            </p:cNvPr>
            <p:cNvSpPr/>
            <p:nvPr/>
          </p:nvSpPr>
          <p:spPr>
            <a:xfrm>
              <a:off x="9724850" y="817950"/>
              <a:ext cx="954075" cy="567150"/>
            </a:xfrm>
            <a:custGeom>
              <a:avLst/>
              <a:gdLst/>
              <a:ahLst/>
              <a:cxnLst/>
              <a:rect l="l" t="t" r="r" b="b"/>
              <a:pathLst>
                <a:path w="38163" h="22686" extrusionOk="0">
                  <a:moveTo>
                    <a:pt x="4394" y="0"/>
                  </a:moveTo>
                  <a:cubicBezTo>
                    <a:pt x="3956" y="0"/>
                    <a:pt x="3530" y="199"/>
                    <a:pt x="3250" y="564"/>
                  </a:cubicBezTo>
                  <a:cubicBezTo>
                    <a:pt x="2250" y="1858"/>
                    <a:pt x="556" y="4459"/>
                    <a:pt x="88" y="7669"/>
                  </a:cubicBezTo>
                  <a:cubicBezTo>
                    <a:pt x="1" y="8288"/>
                    <a:pt x="322" y="8894"/>
                    <a:pt x="883" y="9171"/>
                  </a:cubicBezTo>
                  <a:cubicBezTo>
                    <a:pt x="1457" y="9453"/>
                    <a:pt x="2285" y="9857"/>
                    <a:pt x="3300" y="10353"/>
                  </a:cubicBezTo>
                  <a:cubicBezTo>
                    <a:pt x="3947" y="10670"/>
                    <a:pt x="4670" y="11023"/>
                    <a:pt x="5453" y="11402"/>
                  </a:cubicBezTo>
                  <a:cubicBezTo>
                    <a:pt x="5974" y="11655"/>
                    <a:pt x="6520" y="11922"/>
                    <a:pt x="7088" y="12200"/>
                  </a:cubicBezTo>
                  <a:cubicBezTo>
                    <a:pt x="12514" y="14839"/>
                    <a:pt x="19877" y="18399"/>
                    <a:pt x="24829" y="20703"/>
                  </a:cubicBezTo>
                  <a:cubicBezTo>
                    <a:pt x="25426" y="20982"/>
                    <a:pt x="25987" y="21241"/>
                    <a:pt x="26508" y="21480"/>
                  </a:cubicBezTo>
                  <a:cubicBezTo>
                    <a:pt x="27057" y="21730"/>
                    <a:pt x="27558" y="21958"/>
                    <a:pt x="28006" y="22156"/>
                  </a:cubicBezTo>
                  <a:lnTo>
                    <a:pt x="28057" y="22178"/>
                  </a:lnTo>
                  <a:cubicBezTo>
                    <a:pt x="28057" y="22178"/>
                    <a:pt x="29874" y="22331"/>
                    <a:pt x="31811" y="22430"/>
                  </a:cubicBezTo>
                  <a:cubicBezTo>
                    <a:pt x="32728" y="22477"/>
                    <a:pt x="33673" y="22512"/>
                    <a:pt x="34465" y="22512"/>
                  </a:cubicBezTo>
                  <a:cubicBezTo>
                    <a:pt x="35120" y="22512"/>
                    <a:pt x="35670" y="22488"/>
                    <a:pt x="36014" y="22429"/>
                  </a:cubicBezTo>
                  <a:lnTo>
                    <a:pt x="36467" y="22629"/>
                  </a:lnTo>
                  <a:cubicBezTo>
                    <a:pt x="36553" y="22667"/>
                    <a:pt x="36643" y="22685"/>
                    <a:pt x="36732" y="22685"/>
                  </a:cubicBezTo>
                  <a:cubicBezTo>
                    <a:pt x="36984" y="22685"/>
                    <a:pt x="37225" y="22540"/>
                    <a:pt x="37334" y="22294"/>
                  </a:cubicBezTo>
                  <a:lnTo>
                    <a:pt x="38016" y="20756"/>
                  </a:lnTo>
                  <a:cubicBezTo>
                    <a:pt x="38162" y="20424"/>
                    <a:pt x="38013" y="20036"/>
                    <a:pt x="37681" y="19888"/>
                  </a:cubicBezTo>
                  <a:lnTo>
                    <a:pt x="37229" y="19689"/>
                  </a:lnTo>
                  <a:cubicBezTo>
                    <a:pt x="37229" y="19689"/>
                    <a:pt x="35714" y="17851"/>
                    <a:pt x="34247" y="16079"/>
                  </a:cubicBezTo>
                  <a:cubicBezTo>
                    <a:pt x="33401" y="15053"/>
                    <a:pt x="32573" y="14045"/>
                    <a:pt x="32064" y="13428"/>
                  </a:cubicBezTo>
                  <a:cubicBezTo>
                    <a:pt x="32034" y="13395"/>
                    <a:pt x="32007" y="13360"/>
                    <a:pt x="31980" y="13328"/>
                  </a:cubicBezTo>
                  <a:cubicBezTo>
                    <a:pt x="31921" y="13258"/>
                    <a:pt x="31438" y="12962"/>
                    <a:pt x="30260" y="12334"/>
                  </a:cubicBezTo>
                  <a:cubicBezTo>
                    <a:pt x="29909" y="12149"/>
                    <a:pt x="29494" y="11931"/>
                    <a:pt x="29009" y="11681"/>
                  </a:cubicBezTo>
                  <a:cubicBezTo>
                    <a:pt x="26052" y="10157"/>
                    <a:pt x="20500" y="7416"/>
                    <a:pt x="10691" y="2801"/>
                  </a:cubicBezTo>
                  <a:cubicBezTo>
                    <a:pt x="10258" y="2594"/>
                    <a:pt x="9816" y="2386"/>
                    <a:pt x="9365" y="2176"/>
                  </a:cubicBezTo>
                  <a:cubicBezTo>
                    <a:pt x="8736" y="1882"/>
                    <a:pt x="8092" y="1579"/>
                    <a:pt x="7429" y="1268"/>
                  </a:cubicBezTo>
                  <a:cubicBezTo>
                    <a:pt x="6645" y="903"/>
                    <a:pt x="5836" y="524"/>
                    <a:pt x="5002" y="135"/>
                  </a:cubicBezTo>
                  <a:cubicBezTo>
                    <a:pt x="4806" y="44"/>
                    <a:pt x="4599" y="0"/>
                    <a:pt x="4394"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19" name="Google Shape;1519;p42">
              <a:extLst>
                <a:ext uri="{FF2B5EF4-FFF2-40B4-BE49-F238E27FC236}">
                  <a16:creationId xmlns:a16="http://schemas.microsoft.com/office/drawing/2014/main" id="{4AB8AEC7-0ADB-8C76-A0C4-98AABEBFDE16}"/>
                </a:ext>
              </a:extLst>
            </p:cNvPr>
            <p:cNvSpPr/>
            <p:nvPr/>
          </p:nvSpPr>
          <p:spPr>
            <a:xfrm>
              <a:off x="9807350" y="849650"/>
              <a:ext cx="719125" cy="522200"/>
            </a:xfrm>
            <a:custGeom>
              <a:avLst/>
              <a:gdLst/>
              <a:ahLst/>
              <a:cxnLst/>
              <a:rect l="l" t="t" r="r" b="b"/>
              <a:pathLst>
                <a:path w="28765" h="20888" extrusionOk="0">
                  <a:moveTo>
                    <a:pt x="4129" y="0"/>
                  </a:moveTo>
                  <a:cubicBezTo>
                    <a:pt x="3241" y="1349"/>
                    <a:pt x="2432" y="2750"/>
                    <a:pt x="1746" y="4196"/>
                  </a:cubicBezTo>
                  <a:cubicBezTo>
                    <a:pt x="1000" y="5771"/>
                    <a:pt x="400" y="7403"/>
                    <a:pt x="0" y="9085"/>
                  </a:cubicBezTo>
                  <a:cubicBezTo>
                    <a:pt x="647" y="9402"/>
                    <a:pt x="1370" y="9755"/>
                    <a:pt x="2153" y="10134"/>
                  </a:cubicBezTo>
                  <a:cubicBezTo>
                    <a:pt x="2674" y="10387"/>
                    <a:pt x="3220" y="10654"/>
                    <a:pt x="3788" y="10932"/>
                  </a:cubicBezTo>
                  <a:cubicBezTo>
                    <a:pt x="9214" y="13571"/>
                    <a:pt x="16577" y="17131"/>
                    <a:pt x="21529" y="19435"/>
                  </a:cubicBezTo>
                  <a:cubicBezTo>
                    <a:pt x="22126" y="19714"/>
                    <a:pt x="22687" y="19973"/>
                    <a:pt x="23206" y="20212"/>
                  </a:cubicBezTo>
                  <a:cubicBezTo>
                    <a:pt x="23756" y="20462"/>
                    <a:pt x="24258" y="20690"/>
                    <a:pt x="24705" y="20888"/>
                  </a:cubicBezTo>
                  <a:cubicBezTo>
                    <a:pt x="25316" y="19441"/>
                    <a:pt x="26154" y="17511"/>
                    <a:pt x="26771" y="16093"/>
                  </a:cubicBezTo>
                  <a:cubicBezTo>
                    <a:pt x="27185" y="15155"/>
                    <a:pt x="27499" y="14441"/>
                    <a:pt x="27589" y="14249"/>
                  </a:cubicBezTo>
                  <a:cubicBezTo>
                    <a:pt x="27847" y="13696"/>
                    <a:pt x="28339" y="12948"/>
                    <a:pt x="28764" y="12160"/>
                  </a:cubicBezTo>
                  <a:cubicBezTo>
                    <a:pt x="28734" y="12127"/>
                    <a:pt x="28707" y="12092"/>
                    <a:pt x="28680" y="12060"/>
                  </a:cubicBezTo>
                  <a:cubicBezTo>
                    <a:pt x="28621" y="11990"/>
                    <a:pt x="28138" y="11694"/>
                    <a:pt x="26960" y="11066"/>
                  </a:cubicBezTo>
                  <a:cubicBezTo>
                    <a:pt x="26609" y="10881"/>
                    <a:pt x="26194" y="10663"/>
                    <a:pt x="25709" y="10413"/>
                  </a:cubicBezTo>
                  <a:cubicBezTo>
                    <a:pt x="22752" y="8889"/>
                    <a:pt x="17200" y="6148"/>
                    <a:pt x="7391" y="1533"/>
                  </a:cubicBezTo>
                  <a:cubicBezTo>
                    <a:pt x="6958" y="1326"/>
                    <a:pt x="6516" y="1118"/>
                    <a:pt x="6065" y="908"/>
                  </a:cubicBezTo>
                  <a:cubicBezTo>
                    <a:pt x="5436" y="614"/>
                    <a:pt x="4792" y="311"/>
                    <a:pt x="412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0" name="Google Shape;1520;p42">
              <a:extLst>
                <a:ext uri="{FF2B5EF4-FFF2-40B4-BE49-F238E27FC236}">
                  <a16:creationId xmlns:a16="http://schemas.microsoft.com/office/drawing/2014/main" id="{F1400C0C-E050-284A-042F-BC12C8E01C50}"/>
                </a:ext>
              </a:extLst>
            </p:cNvPr>
            <p:cNvSpPr/>
            <p:nvPr/>
          </p:nvSpPr>
          <p:spPr>
            <a:xfrm>
              <a:off x="10345550" y="1109950"/>
              <a:ext cx="135825" cy="245000"/>
            </a:xfrm>
            <a:custGeom>
              <a:avLst/>
              <a:gdLst/>
              <a:ahLst/>
              <a:cxnLst/>
              <a:rect l="l" t="t" r="r" b="b"/>
              <a:pathLst>
                <a:path w="5433" h="9800" extrusionOk="0">
                  <a:moveTo>
                    <a:pt x="4180" y="1"/>
                  </a:moveTo>
                  <a:cubicBezTo>
                    <a:pt x="2164" y="2652"/>
                    <a:pt x="639" y="5750"/>
                    <a:pt x="1" y="9023"/>
                  </a:cubicBezTo>
                  <a:cubicBezTo>
                    <a:pt x="598" y="9302"/>
                    <a:pt x="1159" y="9561"/>
                    <a:pt x="1680" y="9800"/>
                  </a:cubicBezTo>
                  <a:cubicBezTo>
                    <a:pt x="2164" y="7697"/>
                    <a:pt x="2792" y="5655"/>
                    <a:pt x="3733" y="3691"/>
                  </a:cubicBezTo>
                  <a:cubicBezTo>
                    <a:pt x="4233" y="2647"/>
                    <a:pt x="4797" y="1626"/>
                    <a:pt x="5432" y="654"/>
                  </a:cubicBezTo>
                  <a:cubicBezTo>
                    <a:pt x="5081" y="469"/>
                    <a:pt x="4664" y="251"/>
                    <a:pt x="4180"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1" name="Google Shape;1521;p42">
              <a:extLst>
                <a:ext uri="{FF2B5EF4-FFF2-40B4-BE49-F238E27FC236}">
                  <a16:creationId xmlns:a16="http://schemas.microsoft.com/office/drawing/2014/main" id="{30A0A087-BEC7-6ABE-DEA1-A33278F3DEB8}"/>
                </a:ext>
              </a:extLst>
            </p:cNvPr>
            <p:cNvSpPr/>
            <p:nvPr/>
          </p:nvSpPr>
          <p:spPr>
            <a:xfrm>
              <a:off x="9861175" y="872350"/>
              <a:ext cx="130975" cy="250600"/>
            </a:xfrm>
            <a:custGeom>
              <a:avLst/>
              <a:gdLst/>
              <a:ahLst/>
              <a:cxnLst/>
              <a:rect l="l" t="t" r="r" b="b"/>
              <a:pathLst>
                <a:path w="5239" h="10024" extrusionOk="0">
                  <a:moveTo>
                    <a:pt x="3912" y="0"/>
                  </a:moveTo>
                  <a:cubicBezTo>
                    <a:pt x="1945" y="2731"/>
                    <a:pt x="507" y="5902"/>
                    <a:pt x="0" y="9226"/>
                  </a:cubicBezTo>
                  <a:cubicBezTo>
                    <a:pt x="521" y="9479"/>
                    <a:pt x="1067" y="9746"/>
                    <a:pt x="1635" y="10024"/>
                  </a:cubicBezTo>
                  <a:cubicBezTo>
                    <a:pt x="2147" y="7654"/>
                    <a:pt x="2808" y="5355"/>
                    <a:pt x="3861" y="3152"/>
                  </a:cubicBezTo>
                  <a:cubicBezTo>
                    <a:pt x="4276" y="2286"/>
                    <a:pt x="4736" y="1443"/>
                    <a:pt x="5238" y="625"/>
                  </a:cubicBezTo>
                  <a:cubicBezTo>
                    <a:pt x="4805" y="418"/>
                    <a:pt x="4363" y="210"/>
                    <a:pt x="391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2" name="Google Shape;1522;p42">
              <a:extLst>
                <a:ext uri="{FF2B5EF4-FFF2-40B4-BE49-F238E27FC236}">
                  <a16:creationId xmlns:a16="http://schemas.microsoft.com/office/drawing/2014/main" id="{C31885CA-FF40-518D-43F6-6AB57C062F50}"/>
                </a:ext>
              </a:extLst>
            </p:cNvPr>
            <p:cNvSpPr/>
            <p:nvPr/>
          </p:nvSpPr>
          <p:spPr>
            <a:xfrm>
              <a:off x="9956300" y="1001750"/>
              <a:ext cx="396250" cy="208975"/>
            </a:xfrm>
            <a:custGeom>
              <a:avLst/>
              <a:gdLst/>
              <a:ahLst/>
              <a:cxnLst/>
              <a:rect l="l" t="t" r="r" b="b"/>
              <a:pathLst>
                <a:path w="15850" h="8359" extrusionOk="0">
                  <a:moveTo>
                    <a:pt x="1347" y="0"/>
                  </a:moveTo>
                  <a:cubicBezTo>
                    <a:pt x="644" y="0"/>
                    <a:pt x="1" y="843"/>
                    <a:pt x="451" y="1663"/>
                  </a:cubicBezTo>
                  <a:cubicBezTo>
                    <a:pt x="1851" y="4211"/>
                    <a:pt x="4115" y="6900"/>
                    <a:pt x="7268" y="6900"/>
                  </a:cubicBezTo>
                  <a:cubicBezTo>
                    <a:pt x="7330" y="6900"/>
                    <a:pt x="7392" y="6899"/>
                    <a:pt x="7454" y="6897"/>
                  </a:cubicBezTo>
                  <a:cubicBezTo>
                    <a:pt x="8762" y="6854"/>
                    <a:pt x="9897" y="6185"/>
                    <a:pt x="11166" y="5979"/>
                  </a:cubicBezTo>
                  <a:cubicBezTo>
                    <a:pt x="11319" y="5955"/>
                    <a:pt x="11462" y="5943"/>
                    <a:pt x="11598" y="5943"/>
                  </a:cubicBezTo>
                  <a:cubicBezTo>
                    <a:pt x="13155" y="5943"/>
                    <a:pt x="13629" y="7479"/>
                    <a:pt x="14880" y="8253"/>
                  </a:cubicBezTo>
                  <a:cubicBezTo>
                    <a:pt x="14989" y="8321"/>
                    <a:pt x="15131" y="8358"/>
                    <a:pt x="15271" y="8358"/>
                  </a:cubicBezTo>
                  <a:cubicBezTo>
                    <a:pt x="15540" y="8358"/>
                    <a:pt x="15802" y="8220"/>
                    <a:pt x="15811" y="7895"/>
                  </a:cubicBezTo>
                  <a:cubicBezTo>
                    <a:pt x="15850" y="6500"/>
                    <a:pt x="14925" y="5073"/>
                    <a:pt x="13788" y="4294"/>
                  </a:cubicBezTo>
                  <a:cubicBezTo>
                    <a:pt x="13107" y="3829"/>
                    <a:pt x="12392" y="3643"/>
                    <a:pt x="11655" y="3643"/>
                  </a:cubicBezTo>
                  <a:cubicBezTo>
                    <a:pt x="11119" y="3643"/>
                    <a:pt x="10572" y="3741"/>
                    <a:pt x="10016" y="3900"/>
                  </a:cubicBezTo>
                  <a:cubicBezTo>
                    <a:pt x="9014" y="4187"/>
                    <a:pt x="8101" y="4599"/>
                    <a:pt x="7138" y="4599"/>
                  </a:cubicBezTo>
                  <a:cubicBezTo>
                    <a:pt x="6709" y="4599"/>
                    <a:pt x="6270" y="4517"/>
                    <a:pt x="5808" y="4306"/>
                  </a:cubicBezTo>
                  <a:cubicBezTo>
                    <a:pt x="4131" y="3540"/>
                    <a:pt x="3192" y="1868"/>
                    <a:pt x="2141" y="444"/>
                  </a:cubicBezTo>
                  <a:cubicBezTo>
                    <a:pt x="1909" y="131"/>
                    <a:pt x="1624" y="0"/>
                    <a:pt x="1347"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3" name="Google Shape;1523;p42">
              <a:extLst>
                <a:ext uri="{FF2B5EF4-FFF2-40B4-BE49-F238E27FC236}">
                  <a16:creationId xmlns:a16="http://schemas.microsoft.com/office/drawing/2014/main" id="{9F6423BA-8BB2-B606-7964-924DC250A012}"/>
                </a:ext>
              </a:extLst>
            </p:cNvPr>
            <p:cNvSpPr/>
            <p:nvPr/>
          </p:nvSpPr>
          <p:spPr>
            <a:xfrm>
              <a:off x="10669025" y="1356725"/>
              <a:ext cx="368550" cy="231800"/>
            </a:xfrm>
            <a:custGeom>
              <a:avLst/>
              <a:gdLst/>
              <a:ahLst/>
              <a:cxnLst/>
              <a:rect l="l" t="t" r="r" b="b"/>
              <a:pathLst>
                <a:path w="14742" h="9272" extrusionOk="0">
                  <a:moveTo>
                    <a:pt x="1542" y="0"/>
                  </a:moveTo>
                  <a:cubicBezTo>
                    <a:pt x="746" y="0"/>
                    <a:pt x="1" y="864"/>
                    <a:pt x="326" y="1723"/>
                  </a:cubicBezTo>
                  <a:cubicBezTo>
                    <a:pt x="996" y="3492"/>
                    <a:pt x="2422" y="5090"/>
                    <a:pt x="3781" y="6387"/>
                  </a:cubicBezTo>
                  <a:cubicBezTo>
                    <a:pt x="4515" y="7090"/>
                    <a:pt x="5460" y="7558"/>
                    <a:pt x="6412" y="7558"/>
                  </a:cubicBezTo>
                  <a:cubicBezTo>
                    <a:pt x="6982" y="7558"/>
                    <a:pt x="7556" y="7390"/>
                    <a:pt x="8088" y="7004"/>
                  </a:cubicBezTo>
                  <a:cubicBezTo>
                    <a:pt x="8687" y="6570"/>
                    <a:pt x="9099" y="5966"/>
                    <a:pt x="9470" y="5339"/>
                  </a:cubicBezTo>
                  <a:cubicBezTo>
                    <a:pt x="9496" y="5298"/>
                    <a:pt x="9539" y="5233"/>
                    <a:pt x="9592" y="5158"/>
                  </a:cubicBezTo>
                  <a:cubicBezTo>
                    <a:pt x="10902" y="6193"/>
                    <a:pt x="11716" y="7508"/>
                    <a:pt x="12683" y="8837"/>
                  </a:cubicBezTo>
                  <a:cubicBezTo>
                    <a:pt x="12902" y="9139"/>
                    <a:pt x="13221" y="9272"/>
                    <a:pt x="13539" y="9272"/>
                  </a:cubicBezTo>
                  <a:cubicBezTo>
                    <a:pt x="14141" y="9272"/>
                    <a:pt x="14741" y="8794"/>
                    <a:pt x="14649" y="8078"/>
                  </a:cubicBezTo>
                  <a:cubicBezTo>
                    <a:pt x="14447" y="6496"/>
                    <a:pt x="13548" y="4898"/>
                    <a:pt x="12495" y="3726"/>
                  </a:cubicBezTo>
                  <a:cubicBezTo>
                    <a:pt x="11677" y="2817"/>
                    <a:pt x="10498" y="1565"/>
                    <a:pt x="9177" y="1565"/>
                  </a:cubicBezTo>
                  <a:cubicBezTo>
                    <a:pt x="8945" y="1565"/>
                    <a:pt x="8707" y="1604"/>
                    <a:pt x="8467" y="1691"/>
                  </a:cubicBezTo>
                  <a:cubicBezTo>
                    <a:pt x="7750" y="1949"/>
                    <a:pt x="7322" y="2560"/>
                    <a:pt x="6988" y="3210"/>
                  </a:cubicBezTo>
                  <a:cubicBezTo>
                    <a:pt x="6868" y="3442"/>
                    <a:pt x="6548" y="4468"/>
                    <a:pt x="6248" y="4524"/>
                  </a:cubicBezTo>
                  <a:cubicBezTo>
                    <a:pt x="6235" y="4527"/>
                    <a:pt x="6222" y="4528"/>
                    <a:pt x="6208" y="4528"/>
                  </a:cubicBezTo>
                  <a:cubicBezTo>
                    <a:pt x="5686" y="4528"/>
                    <a:pt x="4477" y="2792"/>
                    <a:pt x="4226" y="2481"/>
                  </a:cubicBezTo>
                  <a:cubicBezTo>
                    <a:pt x="3604" y="1713"/>
                    <a:pt x="3034" y="962"/>
                    <a:pt x="2293" y="298"/>
                  </a:cubicBezTo>
                  <a:cubicBezTo>
                    <a:pt x="2060" y="90"/>
                    <a:pt x="1798" y="0"/>
                    <a:pt x="154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24" name="Google Shape;1524;p42">
            <a:extLst>
              <a:ext uri="{FF2B5EF4-FFF2-40B4-BE49-F238E27FC236}">
                <a16:creationId xmlns:a16="http://schemas.microsoft.com/office/drawing/2014/main" id="{09722324-851D-DDDC-F844-3A164D52FB78}"/>
              </a:ext>
            </a:extLst>
          </p:cNvPr>
          <p:cNvGrpSpPr/>
          <p:nvPr/>
        </p:nvGrpSpPr>
        <p:grpSpPr>
          <a:xfrm rot="1238870">
            <a:off x="2615955" y="1951177"/>
            <a:ext cx="1854094" cy="2878118"/>
            <a:chOff x="1808738" y="1647900"/>
            <a:chExt cx="834775" cy="1295825"/>
          </a:xfrm>
        </p:grpSpPr>
        <p:sp>
          <p:nvSpPr>
            <p:cNvPr id="1525" name="Google Shape;1525;p42">
              <a:extLst>
                <a:ext uri="{FF2B5EF4-FFF2-40B4-BE49-F238E27FC236}">
                  <a16:creationId xmlns:a16="http://schemas.microsoft.com/office/drawing/2014/main" id="{66321E57-8084-7B17-27DA-95B2016B085B}"/>
                </a:ext>
              </a:extLst>
            </p:cNvPr>
            <p:cNvSpPr/>
            <p:nvPr/>
          </p:nvSpPr>
          <p:spPr>
            <a:xfrm>
              <a:off x="1808738" y="1647900"/>
              <a:ext cx="834775" cy="1295825"/>
            </a:xfrm>
            <a:custGeom>
              <a:avLst/>
              <a:gdLst/>
              <a:ahLst/>
              <a:cxnLst/>
              <a:rect l="l" t="t" r="r" b="b"/>
              <a:pathLst>
                <a:path w="33391" h="51833" extrusionOk="0">
                  <a:moveTo>
                    <a:pt x="27682" y="3288"/>
                  </a:moveTo>
                  <a:cubicBezTo>
                    <a:pt x="27729" y="3288"/>
                    <a:pt x="27775" y="3290"/>
                    <a:pt x="27822" y="3296"/>
                  </a:cubicBezTo>
                  <a:cubicBezTo>
                    <a:pt x="27828" y="3295"/>
                    <a:pt x="27835" y="3295"/>
                    <a:pt x="27841" y="3295"/>
                  </a:cubicBezTo>
                  <a:cubicBezTo>
                    <a:pt x="28025" y="3295"/>
                    <a:pt x="28206" y="3341"/>
                    <a:pt x="28367" y="3431"/>
                  </a:cubicBezTo>
                  <a:cubicBezTo>
                    <a:pt x="28435" y="3464"/>
                    <a:pt x="28498" y="3503"/>
                    <a:pt x="28559" y="3547"/>
                  </a:cubicBezTo>
                  <a:cubicBezTo>
                    <a:pt x="28802" y="3724"/>
                    <a:pt x="28975" y="3972"/>
                    <a:pt x="29082" y="4257"/>
                  </a:cubicBezTo>
                  <a:cubicBezTo>
                    <a:pt x="29161" y="4490"/>
                    <a:pt x="29176" y="4742"/>
                    <a:pt x="29128" y="4983"/>
                  </a:cubicBezTo>
                  <a:cubicBezTo>
                    <a:pt x="29086" y="5104"/>
                    <a:pt x="29047" y="5224"/>
                    <a:pt x="29004" y="5345"/>
                  </a:cubicBezTo>
                  <a:cubicBezTo>
                    <a:pt x="28926" y="5520"/>
                    <a:pt x="28804" y="5670"/>
                    <a:pt x="28649" y="5782"/>
                  </a:cubicBezTo>
                  <a:cubicBezTo>
                    <a:pt x="28373" y="6003"/>
                    <a:pt x="28033" y="6119"/>
                    <a:pt x="27688" y="6119"/>
                  </a:cubicBezTo>
                  <a:cubicBezTo>
                    <a:pt x="27552" y="6119"/>
                    <a:pt x="27414" y="6101"/>
                    <a:pt x="27279" y="6064"/>
                  </a:cubicBezTo>
                  <a:cubicBezTo>
                    <a:pt x="27213" y="6043"/>
                    <a:pt x="27150" y="6015"/>
                    <a:pt x="27089" y="5982"/>
                  </a:cubicBezTo>
                  <a:cubicBezTo>
                    <a:pt x="26744" y="5809"/>
                    <a:pt x="26510" y="5512"/>
                    <a:pt x="26375" y="5156"/>
                  </a:cubicBezTo>
                  <a:cubicBezTo>
                    <a:pt x="26297" y="4922"/>
                    <a:pt x="26280" y="4672"/>
                    <a:pt x="26329" y="4431"/>
                  </a:cubicBezTo>
                  <a:cubicBezTo>
                    <a:pt x="26372" y="4308"/>
                    <a:pt x="26411" y="4189"/>
                    <a:pt x="26453" y="4069"/>
                  </a:cubicBezTo>
                  <a:cubicBezTo>
                    <a:pt x="26532" y="3894"/>
                    <a:pt x="26654" y="3742"/>
                    <a:pt x="26809" y="3632"/>
                  </a:cubicBezTo>
                  <a:cubicBezTo>
                    <a:pt x="27048" y="3411"/>
                    <a:pt x="27360" y="3288"/>
                    <a:pt x="27682" y="3288"/>
                  </a:cubicBezTo>
                  <a:close/>
                  <a:moveTo>
                    <a:pt x="23559" y="0"/>
                  </a:moveTo>
                  <a:lnTo>
                    <a:pt x="21427" y="4281"/>
                  </a:lnTo>
                  <a:lnTo>
                    <a:pt x="21083" y="4975"/>
                  </a:lnTo>
                  <a:lnTo>
                    <a:pt x="20279" y="6589"/>
                  </a:lnTo>
                  <a:lnTo>
                    <a:pt x="19916" y="7318"/>
                  </a:lnTo>
                  <a:lnTo>
                    <a:pt x="19228" y="8698"/>
                  </a:lnTo>
                  <a:lnTo>
                    <a:pt x="18942" y="9272"/>
                  </a:lnTo>
                  <a:lnTo>
                    <a:pt x="18193" y="10778"/>
                  </a:lnTo>
                  <a:lnTo>
                    <a:pt x="17895" y="11375"/>
                  </a:lnTo>
                  <a:lnTo>
                    <a:pt x="16804" y="13567"/>
                  </a:lnTo>
                  <a:lnTo>
                    <a:pt x="16507" y="14165"/>
                  </a:lnTo>
                  <a:lnTo>
                    <a:pt x="15450" y="16289"/>
                  </a:lnTo>
                  <a:lnTo>
                    <a:pt x="15086" y="17022"/>
                  </a:lnTo>
                  <a:lnTo>
                    <a:pt x="14398" y="18400"/>
                  </a:lnTo>
                  <a:lnTo>
                    <a:pt x="14111" y="18979"/>
                  </a:lnTo>
                  <a:lnTo>
                    <a:pt x="13363" y="20480"/>
                  </a:lnTo>
                  <a:lnTo>
                    <a:pt x="13065" y="21078"/>
                  </a:lnTo>
                  <a:lnTo>
                    <a:pt x="11976" y="23269"/>
                  </a:lnTo>
                  <a:lnTo>
                    <a:pt x="11679" y="23867"/>
                  </a:lnTo>
                  <a:lnTo>
                    <a:pt x="10620" y="25993"/>
                  </a:lnTo>
                  <a:lnTo>
                    <a:pt x="10255" y="26727"/>
                  </a:lnTo>
                  <a:lnTo>
                    <a:pt x="9570" y="28102"/>
                  </a:lnTo>
                  <a:lnTo>
                    <a:pt x="9281" y="28685"/>
                  </a:lnTo>
                  <a:lnTo>
                    <a:pt x="8535" y="30182"/>
                  </a:lnTo>
                  <a:lnTo>
                    <a:pt x="8236" y="30782"/>
                  </a:lnTo>
                  <a:lnTo>
                    <a:pt x="7146" y="32971"/>
                  </a:lnTo>
                  <a:lnTo>
                    <a:pt x="6849" y="33571"/>
                  </a:lnTo>
                  <a:lnTo>
                    <a:pt x="5790" y="35695"/>
                  </a:lnTo>
                  <a:lnTo>
                    <a:pt x="5425" y="36429"/>
                  </a:lnTo>
                  <a:lnTo>
                    <a:pt x="4742" y="37802"/>
                  </a:lnTo>
                  <a:lnTo>
                    <a:pt x="4449" y="38388"/>
                  </a:lnTo>
                  <a:lnTo>
                    <a:pt x="3707" y="39882"/>
                  </a:lnTo>
                  <a:lnTo>
                    <a:pt x="3406" y="40486"/>
                  </a:lnTo>
                  <a:lnTo>
                    <a:pt x="2318" y="42673"/>
                  </a:lnTo>
                  <a:lnTo>
                    <a:pt x="2019" y="43273"/>
                  </a:lnTo>
                  <a:lnTo>
                    <a:pt x="0" y="47327"/>
                  </a:lnTo>
                  <a:cubicBezTo>
                    <a:pt x="2051" y="48442"/>
                    <a:pt x="4052" y="49375"/>
                    <a:pt x="5727" y="50096"/>
                  </a:cubicBezTo>
                  <a:cubicBezTo>
                    <a:pt x="8334" y="51217"/>
                    <a:pt x="10156" y="51833"/>
                    <a:pt x="10156" y="51833"/>
                  </a:cubicBezTo>
                  <a:cubicBezTo>
                    <a:pt x="17457" y="38069"/>
                    <a:pt x="33391" y="5347"/>
                    <a:pt x="33391" y="5347"/>
                  </a:cubicBezTo>
                  <a:cubicBezTo>
                    <a:pt x="32075" y="4137"/>
                    <a:pt x="30563" y="3146"/>
                    <a:pt x="29122" y="2357"/>
                  </a:cubicBezTo>
                  <a:cubicBezTo>
                    <a:pt x="26187" y="751"/>
                    <a:pt x="23559" y="0"/>
                    <a:pt x="23559"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6" name="Google Shape;1526;p42">
              <a:extLst>
                <a:ext uri="{FF2B5EF4-FFF2-40B4-BE49-F238E27FC236}">
                  <a16:creationId xmlns:a16="http://schemas.microsoft.com/office/drawing/2014/main" id="{6C8D9E08-F63A-324F-52E8-1ADC22333219}"/>
                </a:ext>
              </a:extLst>
            </p:cNvPr>
            <p:cNvSpPr/>
            <p:nvPr/>
          </p:nvSpPr>
          <p:spPr>
            <a:xfrm>
              <a:off x="2321438" y="1783625"/>
              <a:ext cx="115025" cy="54700"/>
            </a:xfrm>
            <a:custGeom>
              <a:avLst/>
              <a:gdLst/>
              <a:ahLst/>
              <a:cxnLst/>
              <a:rect l="l" t="t" r="r" b="b"/>
              <a:pathLst>
                <a:path w="4601" h="2188" extrusionOk="0">
                  <a:moveTo>
                    <a:pt x="344" y="1"/>
                  </a:moveTo>
                  <a:lnTo>
                    <a:pt x="1" y="693"/>
                  </a:lnTo>
                  <a:cubicBezTo>
                    <a:pt x="424" y="900"/>
                    <a:pt x="864" y="1075"/>
                    <a:pt x="1264" y="1245"/>
                  </a:cubicBezTo>
                  <a:cubicBezTo>
                    <a:pt x="2151" y="1621"/>
                    <a:pt x="3058" y="1981"/>
                    <a:pt x="4005" y="2180"/>
                  </a:cubicBezTo>
                  <a:cubicBezTo>
                    <a:pt x="4030" y="2185"/>
                    <a:pt x="4055" y="2187"/>
                    <a:pt x="4078" y="2187"/>
                  </a:cubicBezTo>
                  <a:cubicBezTo>
                    <a:pt x="4425" y="2187"/>
                    <a:pt x="4600" y="1649"/>
                    <a:pt x="4238" y="1493"/>
                  </a:cubicBezTo>
                  <a:cubicBezTo>
                    <a:pt x="3342" y="1106"/>
                    <a:pt x="2407" y="815"/>
                    <a:pt x="1495" y="473"/>
                  </a:cubicBezTo>
                  <a:cubicBezTo>
                    <a:pt x="1121" y="332"/>
                    <a:pt x="735" y="159"/>
                    <a:pt x="34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7" name="Google Shape;1527;p42">
              <a:extLst>
                <a:ext uri="{FF2B5EF4-FFF2-40B4-BE49-F238E27FC236}">
                  <a16:creationId xmlns:a16="http://schemas.microsoft.com/office/drawing/2014/main" id="{AFA98421-CA5A-C25D-CB9F-1BF487A71492}"/>
                </a:ext>
              </a:extLst>
            </p:cNvPr>
            <p:cNvSpPr/>
            <p:nvPr/>
          </p:nvSpPr>
          <p:spPr>
            <a:xfrm>
              <a:off x="2292263" y="1841300"/>
              <a:ext cx="56675" cy="29925"/>
            </a:xfrm>
            <a:custGeom>
              <a:avLst/>
              <a:gdLst/>
              <a:ahLst/>
              <a:cxnLst/>
              <a:rect l="l" t="t" r="r" b="b"/>
              <a:pathLst>
                <a:path w="2267" h="1197" extrusionOk="0">
                  <a:moveTo>
                    <a:pt x="364" y="0"/>
                  </a:moveTo>
                  <a:lnTo>
                    <a:pt x="0" y="729"/>
                  </a:lnTo>
                  <a:cubicBezTo>
                    <a:pt x="525" y="984"/>
                    <a:pt x="1134" y="1139"/>
                    <a:pt x="1649" y="1193"/>
                  </a:cubicBezTo>
                  <a:cubicBezTo>
                    <a:pt x="1668" y="1195"/>
                    <a:pt x="1686" y="1196"/>
                    <a:pt x="1703" y="1196"/>
                  </a:cubicBezTo>
                  <a:cubicBezTo>
                    <a:pt x="2158" y="1196"/>
                    <a:pt x="2266" y="566"/>
                    <a:pt x="1798" y="428"/>
                  </a:cubicBezTo>
                  <a:cubicBezTo>
                    <a:pt x="1385" y="306"/>
                    <a:pt x="962" y="218"/>
                    <a:pt x="554" y="73"/>
                  </a:cubicBezTo>
                  <a:cubicBezTo>
                    <a:pt x="492" y="49"/>
                    <a:pt x="427" y="26"/>
                    <a:pt x="364"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8" name="Google Shape;1528;p42">
              <a:extLst>
                <a:ext uri="{FF2B5EF4-FFF2-40B4-BE49-F238E27FC236}">
                  <a16:creationId xmlns:a16="http://schemas.microsoft.com/office/drawing/2014/main" id="{DAC98DFE-8525-35ED-7BDF-395E049E6DE4}"/>
                </a:ext>
              </a:extLst>
            </p:cNvPr>
            <p:cNvSpPr/>
            <p:nvPr/>
          </p:nvSpPr>
          <p:spPr>
            <a:xfrm>
              <a:off x="2267913" y="1894050"/>
              <a:ext cx="44625" cy="25700"/>
            </a:xfrm>
            <a:custGeom>
              <a:avLst/>
              <a:gdLst/>
              <a:ahLst/>
              <a:cxnLst/>
              <a:rect l="l" t="t" r="r" b="b"/>
              <a:pathLst>
                <a:path w="1785" h="1028" extrusionOk="0">
                  <a:moveTo>
                    <a:pt x="286" y="1"/>
                  </a:moveTo>
                  <a:lnTo>
                    <a:pt x="1" y="577"/>
                  </a:lnTo>
                  <a:cubicBezTo>
                    <a:pt x="70" y="614"/>
                    <a:pt x="140" y="650"/>
                    <a:pt x="213" y="682"/>
                  </a:cubicBezTo>
                  <a:cubicBezTo>
                    <a:pt x="542" y="836"/>
                    <a:pt x="909" y="1028"/>
                    <a:pt x="1277" y="1028"/>
                  </a:cubicBezTo>
                  <a:cubicBezTo>
                    <a:pt x="1312" y="1028"/>
                    <a:pt x="1347" y="1026"/>
                    <a:pt x="1382" y="1022"/>
                  </a:cubicBezTo>
                  <a:cubicBezTo>
                    <a:pt x="1627" y="998"/>
                    <a:pt x="1785" y="662"/>
                    <a:pt x="1567" y="494"/>
                  </a:cubicBezTo>
                  <a:cubicBezTo>
                    <a:pt x="1280" y="269"/>
                    <a:pt x="935" y="215"/>
                    <a:pt x="594" y="104"/>
                  </a:cubicBezTo>
                  <a:cubicBezTo>
                    <a:pt x="492" y="70"/>
                    <a:pt x="390" y="36"/>
                    <a:pt x="286"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29" name="Google Shape;1529;p42">
              <a:extLst>
                <a:ext uri="{FF2B5EF4-FFF2-40B4-BE49-F238E27FC236}">
                  <a16:creationId xmlns:a16="http://schemas.microsoft.com/office/drawing/2014/main" id="{EFBFC2E0-C4DD-0CE2-FC30-192BC226DAD8}"/>
                </a:ext>
              </a:extLst>
            </p:cNvPr>
            <p:cNvSpPr/>
            <p:nvPr/>
          </p:nvSpPr>
          <p:spPr>
            <a:xfrm>
              <a:off x="2241788" y="1946100"/>
              <a:ext cx="46275" cy="29800"/>
            </a:xfrm>
            <a:custGeom>
              <a:avLst/>
              <a:gdLst/>
              <a:ahLst/>
              <a:cxnLst/>
              <a:rect l="l" t="t" r="r" b="b"/>
              <a:pathLst>
                <a:path w="1851" h="1192" extrusionOk="0">
                  <a:moveTo>
                    <a:pt x="298" y="1"/>
                  </a:moveTo>
                  <a:lnTo>
                    <a:pt x="0" y="595"/>
                  </a:lnTo>
                  <a:cubicBezTo>
                    <a:pt x="92" y="636"/>
                    <a:pt x="186" y="679"/>
                    <a:pt x="276" y="721"/>
                  </a:cubicBezTo>
                  <a:cubicBezTo>
                    <a:pt x="638" y="889"/>
                    <a:pt x="993" y="1117"/>
                    <a:pt x="1387" y="1187"/>
                  </a:cubicBezTo>
                  <a:cubicBezTo>
                    <a:pt x="1407" y="1190"/>
                    <a:pt x="1426" y="1192"/>
                    <a:pt x="1444" y="1192"/>
                  </a:cubicBezTo>
                  <a:cubicBezTo>
                    <a:pt x="1708" y="1192"/>
                    <a:pt x="1851" y="857"/>
                    <a:pt x="1651" y="662"/>
                  </a:cubicBezTo>
                  <a:cubicBezTo>
                    <a:pt x="1321" y="342"/>
                    <a:pt x="835" y="191"/>
                    <a:pt x="410" y="40"/>
                  </a:cubicBezTo>
                  <a:cubicBezTo>
                    <a:pt x="373" y="24"/>
                    <a:pt x="335" y="12"/>
                    <a:pt x="29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0" name="Google Shape;1530;p42">
              <a:extLst>
                <a:ext uri="{FF2B5EF4-FFF2-40B4-BE49-F238E27FC236}">
                  <a16:creationId xmlns:a16="http://schemas.microsoft.com/office/drawing/2014/main" id="{2E89EA18-7846-0C17-7539-72EF7DB75861}"/>
                </a:ext>
              </a:extLst>
            </p:cNvPr>
            <p:cNvSpPr/>
            <p:nvPr/>
          </p:nvSpPr>
          <p:spPr>
            <a:xfrm>
              <a:off x="2207038" y="2015775"/>
              <a:ext cx="89750" cy="44800"/>
            </a:xfrm>
            <a:custGeom>
              <a:avLst/>
              <a:gdLst/>
              <a:ahLst/>
              <a:cxnLst/>
              <a:rect l="l" t="t" r="r" b="b"/>
              <a:pathLst>
                <a:path w="3590" h="1792" extrusionOk="0">
                  <a:moveTo>
                    <a:pt x="298" y="1"/>
                  </a:moveTo>
                  <a:lnTo>
                    <a:pt x="0" y="599"/>
                  </a:lnTo>
                  <a:cubicBezTo>
                    <a:pt x="288" y="716"/>
                    <a:pt x="582" y="823"/>
                    <a:pt x="857" y="937"/>
                  </a:cubicBezTo>
                  <a:cubicBezTo>
                    <a:pt x="1572" y="1228"/>
                    <a:pt x="2284" y="1530"/>
                    <a:pt x="3017" y="1775"/>
                  </a:cubicBezTo>
                  <a:cubicBezTo>
                    <a:pt x="3052" y="1786"/>
                    <a:pt x="3085" y="1792"/>
                    <a:pt x="3117" y="1792"/>
                  </a:cubicBezTo>
                  <a:cubicBezTo>
                    <a:pt x="3439" y="1792"/>
                    <a:pt x="3590" y="1242"/>
                    <a:pt x="3250" y="1095"/>
                  </a:cubicBezTo>
                  <a:cubicBezTo>
                    <a:pt x="2485" y="764"/>
                    <a:pt x="1688" y="504"/>
                    <a:pt x="906" y="223"/>
                  </a:cubicBezTo>
                  <a:cubicBezTo>
                    <a:pt x="706" y="152"/>
                    <a:pt x="502" y="74"/>
                    <a:pt x="29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1" name="Google Shape;1531;p42">
              <a:extLst>
                <a:ext uri="{FF2B5EF4-FFF2-40B4-BE49-F238E27FC236}">
                  <a16:creationId xmlns:a16="http://schemas.microsoft.com/office/drawing/2014/main" id="{02959435-079B-4E2C-9E44-53AD61EB60EF}"/>
                </a:ext>
              </a:extLst>
            </p:cNvPr>
            <p:cNvSpPr/>
            <p:nvPr/>
          </p:nvSpPr>
          <p:spPr>
            <a:xfrm>
              <a:off x="2171513" y="2083875"/>
              <a:ext cx="56075" cy="29675"/>
            </a:xfrm>
            <a:custGeom>
              <a:avLst/>
              <a:gdLst/>
              <a:ahLst/>
              <a:cxnLst/>
              <a:rect l="l" t="t" r="r" b="b"/>
              <a:pathLst>
                <a:path w="2243" h="1187" extrusionOk="0">
                  <a:moveTo>
                    <a:pt x="364" y="1"/>
                  </a:moveTo>
                  <a:lnTo>
                    <a:pt x="1" y="733"/>
                  </a:lnTo>
                  <a:cubicBezTo>
                    <a:pt x="521" y="978"/>
                    <a:pt x="1117" y="1131"/>
                    <a:pt x="1625" y="1184"/>
                  </a:cubicBezTo>
                  <a:cubicBezTo>
                    <a:pt x="1644" y="1186"/>
                    <a:pt x="1662" y="1186"/>
                    <a:pt x="1680" y="1186"/>
                  </a:cubicBezTo>
                  <a:cubicBezTo>
                    <a:pt x="2133" y="1186"/>
                    <a:pt x="2243" y="556"/>
                    <a:pt x="1775" y="419"/>
                  </a:cubicBezTo>
                  <a:cubicBezTo>
                    <a:pt x="1362" y="298"/>
                    <a:pt x="939" y="210"/>
                    <a:pt x="531" y="64"/>
                  </a:cubicBezTo>
                  <a:cubicBezTo>
                    <a:pt x="475" y="43"/>
                    <a:pt x="420" y="21"/>
                    <a:pt x="36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2" name="Google Shape;1532;p42">
              <a:extLst>
                <a:ext uri="{FF2B5EF4-FFF2-40B4-BE49-F238E27FC236}">
                  <a16:creationId xmlns:a16="http://schemas.microsoft.com/office/drawing/2014/main" id="{458B8384-D951-64CE-2B55-082601225C6E}"/>
                </a:ext>
              </a:extLst>
            </p:cNvPr>
            <p:cNvSpPr/>
            <p:nvPr/>
          </p:nvSpPr>
          <p:spPr>
            <a:xfrm>
              <a:off x="2147138" y="2136650"/>
              <a:ext cx="44025" cy="25450"/>
            </a:xfrm>
            <a:custGeom>
              <a:avLst/>
              <a:gdLst/>
              <a:ahLst/>
              <a:cxnLst/>
              <a:rect l="l" t="t" r="r" b="b"/>
              <a:pathLst>
                <a:path w="1761" h="1018" extrusionOk="0">
                  <a:moveTo>
                    <a:pt x="287" y="0"/>
                  </a:moveTo>
                  <a:lnTo>
                    <a:pt x="0" y="578"/>
                  </a:lnTo>
                  <a:cubicBezTo>
                    <a:pt x="61" y="612"/>
                    <a:pt x="126" y="641"/>
                    <a:pt x="189" y="672"/>
                  </a:cubicBezTo>
                  <a:cubicBezTo>
                    <a:pt x="519" y="825"/>
                    <a:pt x="885" y="1017"/>
                    <a:pt x="1253" y="1017"/>
                  </a:cubicBezTo>
                  <a:cubicBezTo>
                    <a:pt x="1288" y="1017"/>
                    <a:pt x="1323" y="1015"/>
                    <a:pt x="1358" y="1012"/>
                  </a:cubicBezTo>
                  <a:cubicBezTo>
                    <a:pt x="1603" y="988"/>
                    <a:pt x="1761" y="651"/>
                    <a:pt x="1545" y="483"/>
                  </a:cubicBezTo>
                  <a:cubicBezTo>
                    <a:pt x="1258" y="259"/>
                    <a:pt x="913" y="204"/>
                    <a:pt x="571" y="94"/>
                  </a:cubicBezTo>
                  <a:cubicBezTo>
                    <a:pt x="476" y="65"/>
                    <a:pt x="381" y="33"/>
                    <a:pt x="287"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3" name="Google Shape;1533;p42">
              <a:extLst>
                <a:ext uri="{FF2B5EF4-FFF2-40B4-BE49-F238E27FC236}">
                  <a16:creationId xmlns:a16="http://schemas.microsoft.com/office/drawing/2014/main" id="{5D95E750-C3FE-70C0-1FA3-28BFCE459809}"/>
                </a:ext>
              </a:extLst>
            </p:cNvPr>
            <p:cNvSpPr/>
            <p:nvPr/>
          </p:nvSpPr>
          <p:spPr>
            <a:xfrm>
              <a:off x="2121038" y="2188600"/>
              <a:ext cx="45700" cy="29650"/>
            </a:xfrm>
            <a:custGeom>
              <a:avLst/>
              <a:gdLst/>
              <a:ahLst/>
              <a:cxnLst/>
              <a:rect l="l" t="t" r="r" b="b"/>
              <a:pathLst>
                <a:path w="1828" h="1186" extrusionOk="0">
                  <a:moveTo>
                    <a:pt x="298" y="1"/>
                  </a:moveTo>
                  <a:lnTo>
                    <a:pt x="1" y="601"/>
                  </a:lnTo>
                  <a:cubicBezTo>
                    <a:pt x="86" y="638"/>
                    <a:pt x="169" y="676"/>
                    <a:pt x="252" y="715"/>
                  </a:cubicBezTo>
                  <a:cubicBezTo>
                    <a:pt x="614" y="883"/>
                    <a:pt x="968" y="1111"/>
                    <a:pt x="1364" y="1180"/>
                  </a:cubicBezTo>
                  <a:cubicBezTo>
                    <a:pt x="1383" y="1184"/>
                    <a:pt x="1402" y="1185"/>
                    <a:pt x="1421" y="1185"/>
                  </a:cubicBezTo>
                  <a:cubicBezTo>
                    <a:pt x="1683" y="1185"/>
                    <a:pt x="1827" y="852"/>
                    <a:pt x="1627" y="655"/>
                  </a:cubicBezTo>
                  <a:cubicBezTo>
                    <a:pt x="1297" y="336"/>
                    <a:pt x="811" y="184"/>
                    <a:pt x="386" y="33"/>
                  </a:cubicBezTo>
                  <a:cubicBezTo>
                    <a:pt x="356" y="23"/>
                    <a:pt x="329" y="11"/>
                    <a:pt x="298"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4" name="Google Shape;1534;p42">
              <a:extLst>
                <a:ext uri="{FF2B5EF4-FFF2-40B4-BE49-F238E27FC236}">
                  <a16:creationId xmlns:a16="http://schemas.microsoft.com/office/drawing/2014/main" id="{9BAFB8CE-38C8-0B3C-42EE-52D597985215}"/>
                </a:ext>
              </a:extLst>
            </p:cNvPr>
            <p:cNvSpPr/>
            <p:nvPr/>
          </p:nvSpPr>
          <p:spPr>
            <a:xfrm>
              <a:off x="2086288" y="2258375"/>
              <a:ext cx="89125" cy="44550"/>
            </a:xfrm>
            <a:custGeom>
              <a:avLst/>
              <a:gdLst/>
              <a:ahLst/>
              <a:cxnLst/>
              <a:rect l="l" t="t" r="r" b="b"/>
              <a:pathLst>
                <a:path w="3565" h="1782" extrusionOk="0">
                  <a:moveTo>
                    <a:pt x="298" y="0"/>
                  </a:moveTo>
                  <a:lnTo>
                    <a:pt x="1" y="598"/>
                  </a:lnTo>
                  <a:cubicBezTo>
                    <a:pt x="281" y="714"/>
                    <a:pt x="563" y="816"/>
                    <a:pt x="833" y="926"/>
                  </a:cubicBezTo>
                  <a:cubicBezTo>
                    <a:pt x="1547" y="1217"/>
                    <a:pt x="2261" y="1520"/>
                    <a:pt x="2992" y="1764"/>
                  </a:cubicBezTo>
                  <a:cubicBezTo>
                    <a:pt x="3026" y="1776"/>
                    <a:pt x="3060" y="1781"/>
                    <a:pt x="3091" y="1781"/>
                  </a:cubicBezTo>
                  <a:cubicBezTo>
                    <a:pt x="3414" y="1781"/>
                    <a:pt x="3565" y="1231"/>
                    <a:pt x="3226" y="1085"/>
                  </a:cubicBezTo>
                  <a:cubicBezTo>
                    <a:pt x="2461" y="753"/>
                    <a:pt x="1664" y="493"/>
                    <a:pt x="881" y="213"/>
                  </a:cubicBezTo>
                  <a:cubicBezTo>
                    <a:pt x="689" y="145"/>
                    <a:pt x="495" y="70"/>
                    <a:pt x="298"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5" name="Google Shape;1535;p42">
              <a:extLst>
                <a:ext uri="{FF2B5EF4-FFF2-40B4-BE49-F238E27FC236}">
                  <a16:creationId xmlns:a16="http://schemas.microsoft.com/office/drawing/2014/main" id="{771544D6-2267-BE5F-38C3-A58261321C31}"/>
                </a:ext>
              </a:extLst>
            </p:cNvPr>
            <p:cNvSpPr/>
            <p:nvPr/>
          </p:nvSpPr>
          <p:spPr>
            <a:xfrm>
              <a:off x="2050688" y="2326475"/>
              <a:ext cx="55525" cy="29400"/>
            </a:xfrm>
            <a:custGeom>
              <a:avLst/>
              <a:gdLst/>
              <a:ahLst/>
              <a:cxnLst/>
              <a:rect l="l" t="t" r="r" b="b"/>
              <a:pathLst>
                <a:path w="2221" h="1176" extrusionOk="0">
                  <a:moveTo>
                    <a:pt x="366" y="0"/>
                  </a:moveTo>
                  <a:lnTo>
                    <a:pt x="0" y="733"/>
                  </a:lnTo>
                  <a:cubicBezTo>
                    <a:pt x="515" y="974"/>
                    <a:pt x="1103" y="1120"/>
                    <a:pt x="1603" y="1173"/>
                  </a:cubicBezTo>
                  <a:cubicBezTo>
                    <a:pt x="1622" y="1175"/>
                    <a:pt x="1640" y="1176"/>
                    <a:pt x="1657" y="1176"/>
                  </a:cubicBezTo>
                  <a:cubicBezTo>
                    <a:pt x="2110" y="1176"/>
                    <a:pt x="2220" y="546"/>
                    <a:pt x="1753" y="408"/>
                  </a:cubicBezTo>
                  <a:cubicBezTo>
                    <a:pt x="1340" y="288"/>
                    <a:pt x="916" y="198"/>
                    <a:pt x="510" y="53"/>
                  </a:cubicBezTo>
                  <a:lnTo>
                    <a:pt x="366"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6" name="Google Shape;1536;p42">
              <a:extLst>
                <a:ext uri="{FF2B5EF4-FFF2-40B4-BE49-F238E27FC236}">
                  <a16:creationId xmlns:a16="http://schemas.microsoft.com/office/drawing/2014/main" id="{5580B5C3-6760-E25A-D84A-90B6F81E6CE5}"/>
                </a:ext>
              </a:extLst>
            </p:cNvPr>
            <p:cNvSpPr/>
            <p:nvPr/>
          </p:nvSpPr>
          <p:spPr>
            <a:xfrm>
              <a:off x="2026338" y="2379200"/>
              <a:ext cx="43450" cy="25225"/>
            </a:xfrm>
            <a:custGeom>
              <a:avLst/>
              <a:gdLst/>
              <a:ahLst/>
              <a:cxnLst/>
              <a:rect l="l" t="t" r="r" b="b"/>
              <a:pathLst>
                <a:path w="1738" h="1009" extrusionOk="0">
                  <a:moveTo>
                    <a:pt x="291" y="0"/>
                  </a:moveTo>
                  <a:lnTo>
                    <a:pt x="1" y="583"/>
                  </a:lnTo>
                  <a:cubicBezTo>
                    <a:pt x="55" y="612"/>
                    <a:pt x="111" y="638"/>
                    <a:pt x="166" y="663"/>
                  </a:cubicBezTo>
                  <a:cubicBezTo>
                    <a:pt x="496" y="817"/>
                    <a:pt x="862" y="1009"/>
                    <a:pt x="1231" y="1009"/>
                  </a:cubicBezTo>
                  <a:cubicBezTo>
                    <a:pt x="1266" y="1009"/>
                    <a:pt x="1301" y="1007"/>
                    <a:pt x="1336" y="1003"/>
                  </a:cubicBezTo>
                  <a:cubicBezTo>
                    <a:pt x="1579" y="979"/>
                    <a:pt x="1737" y="643"/>
                    <a:pt x="1522" y="475"/>
                  </a:cubicBezTo>
                  <a:cubicBezTo>
                    <a:pt x="1234" y="250"/>
                    <a:pt x="889" y="196"/>
                    <a:pt x="548" y="85"/>
                  </a:cubicBezTo>
                  <a:cubicBezTo>
                    <a:pt x="463" y="60"/>
                    <a:pt x="376" y="31"/>
                    <a:pt x="29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7" name="Google Shape;1537;p42">
              <a:extLst>
                <a:ext uri="{FF2B5EF4-FFF2-40B4-BE49-F238E27FC236}">
                  <a16:creationId xmlns:a16="http://schemas.microsoft.com/office/drawing/2014/main" id="{8A974BF4-2240-7C01-242C-EA12148CA1CC}"/>
                </a:ext>
              </a:extLst>
            </p:cNvPr>
            <p:cNvSpPr/>
            <p:nvPr/>
          </p:nvSpPr>
          <p:spPr>
            <a:xfrm>
              <a:off x="2000263" y="2431200"/>
              <a:ext cx="45125" cy="29375"/>
            </a:xfrm>
            <a:custGeom>
              <a:avLst/>
              <a:gdLst/>
              <a:ahLst/>
              <a:cxnLst/>
              <a:rect l="l" t="t" r="r" b="b"/>
              <a:pathLst>
                <a:path w="1805" h="1175" extrusionOk="0">
                  <a:moveTo>
                    <a:pt x="299" y="1"/>
                  </a:moveTo>
                  <a:lnTo>
                    <a:pt x="0" y="600"/>
                  </a:lnTo>
                  <a:cubicBezTo>
                    <a:pt x="77" y="634"/>
                    <a:pt x="151" y="668"/>
                    <a:pt x="228" y="704"/>
                  </a:cubicBezTo>
                  <a:cubicBezTo>
                    <a:pt x="590" y="872"/>
                    <a:pt x="943" y="1100"/>
                    <a:pt x="1339" y="1170"/>
                  </a:cubicBezTo>
                  <a:cubicBezTo>
                    <a:pt x="1359" y="1173"/>
                    <a:pt x="1378" y="1175"/>
                    <a:pt x="1396" y="1175"/>
                  </a:cubicBezTo>
                  <a:cubicBezTo>
                    <a:pt x="1660" y="1175"/>
                    <a:pt x="1804" y="840"/>
                    <a:pt x="1601" y="645"/>
                  </a:cubicBezTo>
                  <a:cubicBezTo>
                    <a:pt x="1271" y="325"/>
                    <a:pt x="785" y="174"/>
                    <a:pt x="360" y="21"/>
                  </a:cubicBezTo>
                  <a:lnTo>
                    <a:pt x="299"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8" name="Google Shape;1538;p42">
              <a:extLst>
                <a:ext uri="{FF2B5EF4-FFF2-40B4-BE49-F238E27FC236}">
                  <a16:creationId xmlns:a16="http://schemas.microsoft.com/office/drawing/2014/main" id="{8D88AE25-0051-0A8D-49A9-FE79E6419A21}"/>
                </a:ext>
              </a:extLst>
            </p:cNvPr>
            <p:cNvSpPr/>
            <p:nvPr/>
          </p:nvSpPr>
          <p:spPr>
            <a:xfrm>
              <a:off x="1965538" y="2500925"/>
              <a:ext cx="88550" cy="44325"/>
            </a:xfrm>
            <a:custGeom>
              <a:avLst/>
              <a:gdLst/>
              <a:ahLst/>
              <a:cxnLst/>
              <a:rect l="l" t="t" r="r" b="b"/>
              <a:pathLst>
                <a:path w="3542" h="1773" extrusionOk="0">
                  <a:moveTo>
                    <a:pt x="298" y="0"/>
                  </a:moveTo>
                  <a:lnTo>
                    <a:pt x="1" y="602"/>
                  </a:lnTo>
                  <a:cubicBezTo>
                    <a:pt x="273" y="709"/>
                    <a:pt x="546" y="811"/>
                    <a:pt x="808" y="918"/>
                  </a:cubicBezTo>
                  <a:cubicBezTo>
                    <a:pt x="1523" y="1209"/>
                    <a:pt x="2236" y="1511"/>
                    <a:pt x="2968" y="1756"/>
                  </a:cubicBezTo>
                  <a:cubicBezTo>
                    <a:pt x="3003" y="1767"/>
                    <a:pt x="3036" y="1773"/>
                    <a:pt x="3068" y="1773"/>
                  </a:cubicBezTo>
                  <a:cubicBezTo>
                    <a:pt x="3390" y="1773"/>
                    <a:pt x="3541" y="1223"/>
                    <a:pt x="3201" y="1076"/>
                  </a:cubicBezTo>
                  <a:cubicBezTo>
                    <a:pt x="2436" y="746"/>
                    <a:pt x="1639" y="485"/>
                    <a:pt x="856" y="204"/>
                  </a:cubicBezTo>
                  <a:cubicBezTo>
                    <a:pt x="672" y="138"/>
                    <a:pt x="487" y="68"/>
                    <a:pt x="298"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39" name="Google Shape;1539;p42">
              <a:extLst>
                <a:ext uri="{FF2B5EF4-FFF2-40B4-BE49-F238E27FC236}">
                  <a16:creationId xmlns:a16="http://schemas.microsoft.com/office/drawing/2014/main" id="{01D47A8E-0264-0744-265B-C0E9E2709F8D}"/>
                </a:ext>
              </a:extLst>
            </p:cNvPr>
            <p:cNvSpPr/>
            <p:nvPr/>
          </p:nvSpPr>
          <p:spPr>
            <a:xfrm>
              <a:off x="1929938" y="2569075"/>
              <a:ext cx="54900" cy="29150"/>
            </a:xfrm>
            <a:custGeom>
              <a:avLst/>
              <a:gdLst/>
              <a:ahLst/>
              <a:cxnLst/>
              <a:rect l="l" t="t" r="r" b="b"/>
              <a:pathLst>
                <a:path w="2196" h="1166" extrusionOk="0">
                  <a:moveTo>
                    <a:pt x="368" y="0"/>
                  </a:moveTo>
                  <a:lnTo>
                    <a:pt x="1" y="734"/>
                  </a:lnTo>
                  <a:cubicBezTo>
                    <a:pt x="500" y="959"/>
                    <a:pt x="1032" y="1103"/>
                    <a:pt x="1578" y="1163"/>
                  </a:cubicBezTo>
                  <a:cubicBezTo>
                    <a:pt x="1596" y="1164"/>
                    <a:pt x="1615" y="1165"/>
                    <a:pt x="1632" y="1165"/>
                  </a:cubicBezTo>
                  <a:cubicBezTo>
                    <a:pt x="2087" y="1165"/>
                    <a:pt x="2195" y="535"/>
                    <a:pt x="1729" y="398"/>
                  </a:cubicBezTo>
                  <a:cubicBezTo>
                    <a:pt x="1314" y="275"/>
                    <a:pt x="893" y="187"/>
                    <a:pt x="485" y="43"/>
                  </a:cubicBezTo>
                  <a:cubicBezTo>
                    <a:pt x="446" y="29"/>
                    <a:pt x="407" y="15"/>
                    <a:pt x="368"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0" name="Google Shape;1540;p42">
              <a:extLst>
                <a:ext uri="{FF2B5EF4-FFF2-40B4-BE49-F238E27FC236}">
                  <a16:creationId xmlns:a16="http://schemas.microsoft.com/office/drawing/2014/main" id="{2999FFAE-FA18-379F-6E0A-B239BC8D6B36}"/>
                </a:ext>
              </a:extLst>
            </p:cNvPr>
            <p:cNvSpPr/>
            <p:nvPr/>
          </p:nvSpPr>
          <p:spPr>
            <a:xfrm>
              <a:off x="1905588" y="2621750"/>
              <a:ext cx="42850" cy="25025"/>
            </a:xfrm>
            <a:custGeom>
              <a:avLst/>
              <a:gdLst/>
              <a:ahLst/>
              <a:cxnLst/>
              <a:rect l="l" t="t" r="r" b="b"/>
              <a:pathLst>
                <a:path w="1714" h="1001" extrusionOk="0">
                  <a:moveTo>
                    <a:pt x="293" y="0"/>
                  </a:moveTo>
                  <a:lnTo>
                    <a:pt x="1" y="587"/>
                  </a:lnTo>
                  <a:cubicBezTo>
                    <a:pt x="45" y="610"/>
                    <a:pt x="94" y="633"/>
                    <a:pt x="142" y="655"/>
                  </a:cubicBezTo>
                  <a:cubicBezTo>
                    <a:pt x="471" y="808"/>
                    <a:pt x="836" y="1000"/>
                    <a:pt x="1205" y="1000"/>
                  </a:cubicBezTo>
                  <a:cubicBezTo>
                    <a:pt x="1241" y="1000"/>
                    <a:pt x="1276" y="998"/>
                    <a:pt x="1311" y="995"/>
                  </a:cubicBezTo>
                  <a:cubicBezTo>
                    <a:pt x="1554" y="971"/>
                    <a:pt x="1714" y="636"/>
                    <a:pt x="1496" y="466"/>
                  </a:cubicBezTo>
                  <a:cubicBezTo>
                    <a:pt x="1209" y="243"/>
                    <a:pt x="866" y="189"/>
                    <a:pt x="523" y="77"/>
                  </a:cubicBezTo>
                  <a:cubicBezTo>
                    <a:pt x="446" y="53"/>
                    <a:pt x="370" y="28"/>
                    <a:pt x="293"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1" name="Google Shape;1541;p42">
              <a:extLst>
                <a:ext uri="{FF2B5EF4-FFF2-40B4-BE49-F238E27FC236}">
                  <a16:creationId xmlns:a16="http://schemas.microsoft.com/office/drawing/2014/main" id="{EF14316A-167C-E654-5246-42081D111EC0}"/>
                </a:ext>
              </a:extLst>
            </p:cNvPr>
            <p:cNvSpPr/>
            <p:nvPr/>
          </p:nvSpPr>
          <p:spPr>
            <a:xfrm>
              <a:off x="1879513" y="2673750"/>
              <a:ext cx="44500" cy="29175"/>
            </a:xfrm>
            <a:custGeom>
              <a:avLst/>
              <a:gdLst/>
              <a:ahLst/>
              <a:cxnLst/>
              <a:rect l="l" t="t" r="r" b="b"/>
              <a:pathLst>
                <a:path w="1780" h="1167" extrusionOk="0">
                  <a:moveTo>
                    <a:pt x="300" y="0"/>
                  </a:moveTo>
                  <a:lnTo>
                    <a:pt x="0" y="604"/>
                  </a:lnTo>
                  <a:lnTo>
                    <a:pt x="203" y="696"/>
                  </a:lnTo>
                  <a:cubicBezTo>
                    <a:pt x="565" y="864"/>
                    <a:pt x="920" y="1092"/>
                    <a:pt x="1314" y="1161"/>
                  </a:cubicBezTo>
                  <a:cubicBezTo>
                    <a:pt x="1334" y="1165"/>
                    <a:pt x="1353" y="1166"/>
                    <a:pt x="1371" y="1166"/>
                  </a:cubicBezTo>
                  <a:cubicBezTo>
                    <a:pt x="1635" y="1166"/>
                    <a:pt x="1779" y="831"/>
                    <a:pt x="1576" y="636"/>
                  </a:cubicBezTo>
                  <a:cubicBezTo>
                    <a:pt x="1246" y="317"/>
                    <a:pt x="760" y="165"/>
                    <a:pt x="335" y="14"/>
                  </a:cubicBezTo>
                  <a:lnTo>
                    <a:pt x="300"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2" name="Google Shape;1542;p42">
              <a:extLst>
                <a:ext uri="{FF2B5EF4-FFF2-40B4-BE49-F238E27FC236}">
                  <a16:creationId xmlns:a16="http://schemas.microsoft.com/office/drawing/2014/main" id="{615BC1BE-DDDD-1DEA-7184-CEA356D6ABFA}"/>
                </a:ext>
              </a:extLst>
            </p:cNvPr>
            <p:cNvSpPr/>
            <p:nvPr/>
          </p:nvSpPr>
          <p:spPr>
            <a:xfrm>
              <a:off x="1844813" y="2743475"/>
              <a:ext cx="87875" cy="44125"/>
            </a:xfrm>
            <a:custGeom>
              <a:avLst/>
              <a:gdLst/>
              <a:ahLst/>
              <a:cxnLst/>
              <a:rect l="l" t="t" r="r" b="b"/>
              <a:pathLst>
                <a:path w="3515" h="1765" extrusionOk="0">
                  <a:moveTo>
                    <a:pt x="299" y="0"/>
                  </a:moveTo>
                  <a:lnTo>
                    <a:pt x="0" y="602"/>
                  </a:lnTo>
                  <a:cubicBezTo>
                    <a:pt x="262" y="707"/>
                    <a:pt x="529" y="806"/>
                    <a:pt x="782" y="909"/>
                  </a:cubicBezTo>
                  <a:cubicBezTo>
                    <a:pt x="1497" y="1200"/>
                    <a:pt x="2209" y="1503"/>
                    <a:pt x="2942" y="1747"/>
                  </a:cubicBezTo>
                  <a:cubicBezTo>
                    <a:pt x="2976" y="1759"/>
                    <a:pt x="3010" y="1764"/>
                    <a:pt x="3042" y="1764"/>
                  </a:cubicBezTo>
                  <a:cubicBezTo>
                    <a:pt x="3364" y="1764"/>
                    <a:pt x="3515" y="1214"/>
                    <a:pt x="3175" y="1067"/>
                  </a:cubicBezTo>
                  <a:cubicBezTo>
                    <a:pt x="2410" y="738"/>
                    <a:pt x="1613" y="478"/>
                    <a:pt x="831" y="196"/>
                  </a:cubicBezTo>
                  <a:cubicBezTo>
                    <a:pt x="656" y="133"/>
                    <a:pt x="478" y="65"/>
                    <a:pt x="299"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43" name="Google Shape;1543;p42">
            <a:extLst>
              <a:ext uri="{FF2B5EF4-FFF2-40B4-BE49-F238E27FC236}">
                <a16:creationId xmlns:a16="http://schemas.microsoft.com/office/drawing/2014/main" id="{125FDC38-CDAC-33B8-BF4D-08FFEB4C4B41}"/>
              </a:ext>
            </a:extLst>
          </p:cNvPr>
          <p:cNvGrpSpPr/>
          <p:nvPr/>
        </p:nvGrpSpPr>
        <p:grpSpPr>
          <a:xfrm>
            <a:off x="1210178" y="6159895"/>
            <a:ext cx="2211076" cy="2094642"/>
            <a:chOff x="3149950" y="767963"/>
            <a:chExt cx="931450" cy="882400"/>
          </a:xfrm>
        </p:grpSpPr>
        <p:sp>
          <p:nvSpPr>
            <p:cNvPr id="1544" name="Google Shape;1544;p42">
              <a:extLst>
                <a:ext uri="{FF2B5EF4-FFF2-40B4-BE49-F238E27FC236}">
                  <a16:creationId xmlns:a16="http://schemas.microsoft.com/office/drawing/2014/main" id="{74650F2A-9308-CC0B-DC35-4C753E7F572F}"/>
                </a:ext>
              </a:extLst>
            </p:cNvPr>
            <p:cNvSpPr/>
            <p:nvPr/>
          </p:nvSpPr>
          <p:spPr>
            <a:xfrm>
              <a:off x="3149950" y="767963"/>
              <a:ext cx="931450" cy="880575"/>
            </a:xfrm>
            <a:custGeom>
              <a:avLst/>
              <a:gdLst/>
              <a:ahLst/>
              <a:cxnLst/>
              <a:rect l="l" t="t" r="r" b="b"/>
              <a:pathLst>
                <a:path w="37258" h="35223" extrusionOk="0">
                  <a:moveTo>
                    <a:pt x="14325" y="1"/>
                  </a:moveTo>
                  <a:cubicBezTo>
                    <a:pt x="9208" y="8387"/>
                    <a:pt x="1" y="27431"/>
                    <a:pt x="1" y="27431"/>
                  </a:cubicBezTo>
                  <a:cubicBezTo>
                    <a:pt x="1846" y="28474"/>
                    <a:pt x="4299" y="29649"/>
                    <a:pt x="6781" y="30762"/>
                  </a:cubicBezTo>
                  <a:cubicBezTo>
                    <a:pt x="12058" y="33126"/>
                    <a:pt x="17466" y="35223"/>
                    <a:pt x="17466" y="35223"/>
                  </a:cubicBezTo>
                  <a:lnTo>
                    <a:pt x="25286" y="33297"/>
                  </a:lnTo>
                  <a:lnTo>
                    <a:pt x="37257" y="9529"/>
                  </a:lnTo>
                  <a:cubicBezTo>
                    <a:pt x="36207" y="8892"/>
                    <a:pt x="35090" y="8275"/>
                    <a:pt x="33933" y="7679"/>
                  </a:cubicBezTo>
                  <a:cubicBezTo>
                    <a:pt x="25224" y="3192"/>
                    <a:pt x="14325" y="1"/>
                    <a:pt x="14325"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5" name="Google Shape;1545;p42">
              <a:extLst>
                <a:ext uri="{FF2B5EF4-FFF2-40B4-BE49-F238E27FC236}">
                  <a16:creationId xmlns:a16="http://schemas.microsoft.com/office/drawing/2014/main" id="{EF057E7E-87FA-DA9C-5639-1DDC36DD7593}"/>
                </a:ext>
              </a:extLst>
            </p:cNvPr>
            <p:cNvSpPr/>
            <p:nvPr/>
          </p:nvSpPr>
          <p:spPr>
            <a:xfrm>
              <a:off x="3515925" y="890988"/>
              <a:ext cx="441775" cy="212975"/>
            </a:xfrm>
            <a:custGeom>
              <a:avLst/>
              <a:gdLst/>
              <a:ahLst/>
              <a:cxnLst/>
              <a:rect l="l" t="t" r="r" b="b"/>
              <a:pathLst>
                <a:path w="17671" h="8519" extrusionOk="0">
                  <a:moveTo>
                    <a:pt x="659" y="0"/>
                  </a:moveTo>
                  <a:cubicBezTo>
                    <a:pt x="248" y="0"/>
                    <a:pt x="0" y="606"/>
                    <a:pt x="446" y="759"/>
                  </a:cubicBezTo>
                  <a:cubicBezTo>
                    <a:pt x="6200" y="2729"/>
                    <a:pt x="11572" y="5594"/>
                    <a:pt x="16915" y="8468"/>
                  </a:cubicBezTo>
                  <a:cubicBezTo>
                    <a:pt x="16980" y="8503"/>
                    <a:pt x="17044" y="8518"/>
                    <a:pt x="17103" y="8518"/>
                  </a:cubicBezTo>
                  <a:cubicBezTo>
                    <a:pt x="17463" y="8518"/>
                    <a:pt x="17671" y="7947"/>
                    <a:pt x="17274" y="7734"/>
                  </a:cubicBezTo>
                  <a:cubicBezTo>
                    <a:pt x="11931" y="4860"/>
                    <a:pt x="6560" y="1995"/>
                    <a:pt x="804" y="25"/>
                  </a:cubicBezTo>
                  <a:cubicBezTo>
                    <a:pt x="754" y="8"/>
                    <a:pt x="706" y="0"/>
                    <a:pt x="659"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6" name="Google Shape;1546;p42">
              <a:extLst>
                <a:ext uri="{FF2B5EF4-FFF2-40B4-BE49-F238E27FC236}">
                  <a16:creationId xmlns:a16="http://schemas.microsoft.com/office/drawing/2014/main" id="{14F56A9C-825F-F947-19C1-50A1A26C062D}"/>
                </a:ext>
              </a:extLst>
            </p:cNvPr>
            <p:cNvSpPr/>
            <p:nvPr/>
          </p:nvSpPr>
          <p:spPr>
            <a:xfrm>
              <a:off x="3445425" y="1043913"/>
              <a:ext cx="441825" cy="213000"/>
            </a:xfrm>
            <a:custGeom>
              <a:avLst/>
              <a:gdLst/>
              <a:ahLst/>
              <a:cxnLst/>
              <a:rect l="l" t="t" r="r" b="b"/>
              <a:pathLst>
                <a:path w="17673" h="8520" extrusionOk="0">
                  <a:moveTo>
                    <a:pt x="661" y="1"/>
                  </a:moveTo>
                  <a:cubicBezTo>
                    <a:pt x="250" y="1"/>
                    <a:pt x="1" y="607"/>
                    <a:pt x="446" y="760"/>
                  </a:cubicBezTo>
                  <a:cubicBezTo>
                    <a:pt x="6202" y="2730"/>
                    <a:pt x="11573" y="5595"/>
                    <a:pt x="16916" y="8469"/>
                  </a:cubicBezTo>
                  <a:cubicBezTo>
                    <a:pt x="16981" y="8504"/>
                    <a:pt x="17045" y="8519"/>
                    <a:pt x="17104" y="8519"/>
                  </a:cubicBezTo>
                  <a:cubicBezTo>
                    <a:pt x="17464" y="8519"/>
                    <a:pt x="17673" y="7948"/>
                    <a:pt x="17276" y="7734"/>
                  </a:cubicBezTo>
                  <a:cubicBezTo>
                    <a:pt x="11933" y="4861"/>
                    <a:pt x="6563" y="1997"/>
                    <a:pt x="807" y="26"/>
                  </a:cubicBezTo>
                  <a:cubicBezTo>
                    <a:pt x="757" y="9"/>
                    <a:pt x="708" y="1"/>
                    <a:pt x="661"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7" name="Google Shape;1547;p42">
              <a:extLst>
                <a:ext uri="{FF2B5EF4-FFF2-40B4-BE49-F238E27FC236}">
                  <a16:creationId xmlns:a16="http://schemas.microsoft.com/office/drawing/2014/main" id="{A73EE5FC-D6BF-20D4-4780-1F01F50A854C}"/>
                </a:ext>
              </a:extLst>
            </p:cNvPr>
            <p:cNvSpPr/>
            <p:nvPr/>
          </p:nvSpPr>
          <p:spPr>
            <a:xfrm>
              <a:off x="3360875" y="1189063"/>
              <a:ext cx="441825" cy="212950"/>
            </a:xfrm>
            <a:custGeom>
              <a:avLst/>
              <a:gdLst/>
              <a:ahLst/>
              <a:cxnLst/>
              <a:rect l="l" t="t" r="r" b="b"/>
              <a:pathLst>
                <a:path w="17673" h="8518" extrusionOk="0">
                  <a:moveTo>
                    <a:pt x="661" y="0"/>
                  </a:moveTo>
                  <a:cubicBezTo>
                    <a:pt x="249" y="0"/>
                    <a:pt x="1" y="607"/>
                    <a:pt x="447" y="759"/>
                  </a:cubicBezTo>
                  <a:cubicBezTo>
                    <a:pt x="6203" y="2729"/>
                    <a:pt x="11573" y="5592"/>
                    <a:pt x="16916" y="8466"/>
                  </a:cubicBezTo>
                  <a:cubicBezTo>
                    <a:pt x="16982" y="8502"/>
                    <a:pt x="17045" y="8517"/>
                    <a:pt x="17105" y="8517"/>
                  </a:cubicBezTo>
                  <a:cubicBezTo>
                    <a:pt x="17465" y="8517"/>
                    <a:pt x="17673" y="7947"/>
                    <a:pt x="17276" y="7734"/>
                  </a:cubicBezTo>
                  <a:cubicBezTo>
                    <a:pt x="11933" y="4860"/>
                    <a:pt x="6561" y="1995"/>
                    <a:pt x="807" y="25"/>
                  </a:cubicBezTo>
                  <a:cubicBezTo>
                    <a:pt x="757" y="8"/>
                    <a:pt x="708" y="0"/>
                    <a:pt x="661"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8" name="Google Shape;1548;p42">
              <a:extLst>
                <a:ext uri="{FF2B5EF4-FFF2-40B4-BE49-F238E27FC236}">
                  <a16:creationId xmlns:a16="http://schemas.microsoft.com/office/drawing/2014/main" id="{9431FC2E-CF8F-C12F-1D9D-E4013FACB79A}"/>
                </a:ext>
              </a:extLst>
            </p:cNvPr>
            <p:cNvSpPr/>
            <p:nvPr/>
          </p:nvSpPr>
          <p:spPr>
            <a:xfrm>
              <a:off x="3288225" y="1325988"/>
              <a:ext cx="441825" cy="213000"/>
            </a:xfrm>
            <a:custGeom>
              <a:avLst/>
              <a:gdLst/>
              <a:ahLst/>
              <a:cxnLst/>
              <a:rect l="l" t="t" r="r" b="b"/>
              <a:pathLst>
                <a:path w="17673" h="8520" extrusionOk="0">
                  <a:moveTo>
                    <a:pt x="662" y="0"/>
                  </a:moveTo>
                  <a:cubicBezTo>
                    <a:pt x="250" y="0"/>
                    <a:pt x="1" y="607"/>
                    <a:pt x="447" y="759"/>
                  </a:cubicBezTo>
                  <a:cubicBezTo>
                    <a:pt x="6203" y="2729"/>
                    <a:pt x="11573" y="5594"/>
                    <a:pt x="16917" y="8468"/>
                  </a:cubicBezTo>
                  <a:cubicBezTo>
                    <a:pt x="16983" y="8503"/>
                    <a:pt x="17047" y="8519"/>
                    <a:pt x="17106" y="8519"/>
                  </a:cubicBezTo>
                  <a:cubicBezTo>
                    <a:pt x="17466" y="8519"/>
                    <a:pt x="17673" y="7947"/>
                    <a:pt x="17276" y="7734"/>
                  </a:cubicBezTo>
                  <a:cubicBezTo>
                    <a:pt x="11933" y="4860"/>
                    <a:pt x="6563" y="1997"/>
                    <a:pt x="807" y="25"/>
                  </a:cubicBezTo>
                  <a:cubicBezTo>
                    <a:pt x="757" y="8"/>
                    <a:pt x="708" y="0"/>
                    <a:pt x="662"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1549" name="Google Shape;1549;p42">
              <a:extLst>
                <a:ext uri="{FF2B5EF4-FFF2-40B4-BE49-F238E27FC236}">
                  <a16:creationId xmlns:a16="http://schemas.microsoft.com/office/drawing/2014/main" id="{69CC0FD9-F105-B829-769A-BC8549914575}"/>
                </a:ext>
              </a:extLst>
            </p:cNvPr>
            <p:cNvSpPr/>
            <p:nvPr/>
          </p:nvSpPr>
          <p:spPr>
            <a:xfrm>
              <a:off x="3585600" y="1526538"/>
              <a:ext cx="196725" cy="123825"/>
            </a:xfrm>
            <a:custGeom>
              <a:avLst/>
              <a:gdLst/>
              <a:ahLst/>
              <a:cxnLst/>
              <a:rect l="l" t="t" r="r" b="b"/>
              <a:pathLst>
                <a:path w="7869" h="4953" extrusionOk="0">
                  <a:moveTo>
                    <a:pt x="2392" y="1"/>
                  </a:moveTo>
                  <a:cubicBezTo>
                    <a:pt x="1409" y="1894"/>
                    <a:pt x="1" y="4953"/>
                    <a:pt x="1" y="4953"/>
                  </a:cubicBezTo>
                  <a:lnTo>
                    <a:pt x="7869" y="2907"/>
                  </a:lnTo>
                  <a:lnTo>
                    <a:pt x="2392" y="1"/>
                  </a:lnTo>
                  <a:close/>
                </a:path>
              </a:pathLst>
            </a:custGeom>
            <a:solidFill>
              <a:schemeClr val="dk2"/>
            </a:solidFill>
            <a:ln w="19050" cap="flat"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5312AD9F-3AAA-E344-7BCF-2F3038FB31D0}"/>
              </a:ext>
            </a:extLst>
          </p:cNvPr>
          <p:cNvSpPr txBox="1"/>
          <p:nvPr/>
        </p:nvSpPr>
        <p:spPr>
          <a:xfrm>
            <a:off x="4024821" y="5584356"/>
            <a:ext cx="10712681" cy="32110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200" b="1" dirty="0">
                <a:solidFill>
                  <a:prstClr val="black"/>
                </a:solidFill>
                <a:latin typeface="Arial" panose="020B0604020202020204" pitchFamily="34" charset="0"/>
                <a:cs typeface="Arial" panose="020B0604020202020204" pitchFamily="34" charset="0"/>
              </a:rPr>
              <a:t>THỰC HÀNH VIẾT ĐOẠN VĂN</a:t>
            </a:r>
            <a:endPar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Google Shape;208;p3">
            <a:extLst>
              <a:ext uri="{FF2B5EF4-FFF2-40B4-BE49-F238E27FC236}">
                <a16:creationId xmlns:a16="http://schemas.microsoft.com/office/drawing/2014/main" id="{817900DD-1994-0C77-94D4-F947F5F140DB}"/>
              </a:ext>
            </a:extLst>
          </p:cNvPr>
          <p:cNvPicPr preferRelativeResize="0"/>
          <p:nvPr/>
        </p:nvPicPr>
        <p:blipFill rotWithShape="1">
          <a:blip r:embed="rId4">
            <a:alphaModFix/>
          </a:blip>
          <a:srcRect/>
          <a:stretch/>
        </p:blipFill>
        <p:spPr>
          <a:xfrm>
            <a:off x="15521135" y="9516150"/>
            <a:ext cx="2333330" cy="680528"/>
          </a:xfrm>
          <a:prstGeom prst="rect">
            <a:avLst/>
          </a:prstGeom>
          <a:noFill/>
          <a:ln>
            <a:noFill/>
          </a:ln>
        </p:spPr>
      </p:pic>
    </p:spTree>
    <p:extLst>
      <p:ext uri="{BB962C8B-B14F-4D97-AF65-F5344CB8AC3E}">
        <p14:creationId xmlns:p14="http://schemas.microsoft.com/office/powerpoint/2010/main" val="4251735610"/>
      </p:ext>
    </p:extLst>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EEDED3">
            <a:alpha val="59000"/>
          </a:srgbClr>
        </a:solidFill>
        <a:effectLst/>
      </p:bgPr>
    </p:bg>
    <p:spTree>
      <p:nvGrpSpPr>
        <p:cNvPr id="1" name="Shape 1430"/>
        <p:cNvGrpSpPr/>
        <p:nvPr/>
      </p:nvGrpSpPr>
      <p:grpSpPr>
        <a:xfrm>
          <a:off x="0" y="0"/>
          <a:ext cx="0" cy="0"/>
          <a:chOff x="0" y="0"/>
          <a:chExt cx="0" cy="0"/>
        </a:xfrm>
      </p:grpSpPr>
      <p:sp>
        <p:nvSpPr>
          <p:cNvPr id="6" name="TextBox 5">
            <a:extLst>
              <a:ext uri="{FF2B5EF4-FFF2-40B4-BE49-F238E27FC236}">
                <a16:creationId xmlns:a16="http://schemas.microsoft.com/office/drawing/2014/main" id="{DFDA4DE4-124B-C113-DF98-E56781C1DEF7}"/>
              </a:ext>
            </a:extLst>
          </p:cNvPr>
          <p:cNvSpPr txBox="1"/>
          <p:nvPr/>
        </p:nvSpPr>
        <p:spPr>
          <a:xfrm>
            <a:off x="2832597" y="2138879"/>
            <a:ext cx="7831899" cy="769441"/>
          </a:xfrm>
          <a:prstGeom prst="rect">
            <a:avLst/>
          </a:prstGeom>
          <a:noFill/>
        </p:spPr>
        <p:txBody>
          <a:bodyPr wrap="square" rtlCol="0">
            <a:spAutoFit/>
          </a:bodyPr>
          <a:lstStyle/>
          <a:p>
            <a:pPr algn="ctr" defTabSz="1828800">
              <a:buClr>
                <a:srgbClr val="000000"/>
              </a:buClr>
            </a:pPr>
            <a:r>
              <a:rPr lang="en-US" sz="4400" b="1" kern="0" dirty="0">
                <a:solidFill>
                  <a:srgbClr val="C00000"/>
                </a:solidFill>
                <a:latin typeface="Arial"/>
                <a:cs typeface="Arial"/>
                <a:sym typeface="Arial"/>
              </a:rPr>
              <a:t>HOẠT ĐỘNG CÁ NHÂN</a:t>
            </a:r>
          </a:p>
        </p:txBody>
      </p:sp>
      <p:grpSp>
        <p:nvGrpSpPr>
          <p:cNvPr id="2" name="Group 1">
            <a:extLst>
              <a:ext uri="{FF2B5EF4-FFF2-40B4-BE49-F238E27FC236}">
                <a16:creationId xmlns:a16="http://schemas.microsoft.com/office/drawing/2014/main" id="{3799F8EC-6B0D-4911-A5CC-AEFE480C530A}"/>
              </a:ext>
            </a:extLst>
          </p:cNvPr>
          <p:cNvGrpSpPr/>
          <p:nvPr/>
        </p:nvGrpSpPr>
        <p:grpSpPr>
          <a:xfrm>
            <a:off x="533400" y="2125661"/>
            <a:ext cx="12175600" cy="7573014"/>
            <a:chOff x="327614" y="924840"/>
            <a:chExt cx="6087800" cy="3786507"/>
          </a:xfrm>
        </p:grpSpPr>
        <p:sp>
          <p:nvSpPr>
            <p:cNvPr id="8" name="Rectangle 7">
              <a:extLst>
                <a:ext uri="{FF2B5EF4-FFF2-40B4-BE49-F238E27FC236}">
                  <a16:creationId xmlns:a16="http://schemas.microsoft.com/office/drawing/2014/main" id="{43866540-7701-3EFF-7329-A9004BB82E65}"/>
                </a:ext>
              </a:extLst>
            </p:cNvPr>
            <p:cNvSpPr/>
            <p:nvPr/>
          </p:nvSpPr>
          <p:spPr>
            <a:xfrm>
              <a:off x="454961" y="1417527"/>
              <a:ext cx="5960453" cy="3183173"/>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0960" algn="ctr" defTabSz="1828800">
                <a:lnSpc>
                  <a:spcPct val="150000"/>
                </a:lnSpc>
                <a:buClr>
                  <a:srgbClr val="000000"/>
                </a:buClr>
              </a:pPr>
              <a:r>
                <a:rPr lang="vi-VN" sz="4000" kern="0" dirty="0">
                  <a:solidFill>
                    <a:srgbClr val="000000"/>
                  </a:solidFill>
                  <a:latin typeface="Arial" panose="020B0604020202020204" pitchFamily="34" charset="0"/>
                  <a:sym typeface="Arial"/>
                </a:rPr>
                <a:t>.</a:t>
              </a:r>
              <a:endParaRPr lang="en-US" sz="4000" kern="0" dirty="0">
                <a:solidFill>
                  <a:srgbClr val="000000"/>
                </a:solidFill>
                <a:latin typeface="Arial"/>
                <a:sym typeface="Arial"/>
              </a:endParaRPr>
            </a:p>
          </p:txBody>
        </p:sp>
        <p:sp>
          <p:nvSpPr>
            <p:cNvPr id="7" name="Rectangle 6">
              <a:extLst>
                <a:ext uri="{FF2B5EF4-FFF2-40B4-BE49-F238E27FC236}">
                  <a16:creationId xmlns:a16="http://schemas.microsoft.com/office/drawing/2014/main" id="{3565A9CF-D044-D87F-AEAB-E4C93EF83B99}"/>
                </a:ext>
              </a:extLst>
            </p:cNvPr>
            <p:cNvSpPr/>
            <p:nvPr/>
          </p:nvSpPr>
          <p:spPr>
            <a:xfrm>
              <a:off x="327614" y="1528174"/>
              <a:ext cx="5960453" cy="31831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ctr">
                <a:lnSpc>
                  <a:spcPct val="150000"/>
                </a:lnSpc>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Đề bài: </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lạc bộ truyền thông của trường tổ chức diễn đàn </a:t>
              </a:r>
              <a:r>
                <a:rPr lang="vi-VN"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Giúp nhau tiến bộ</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đăng những bài viết đề xuất giải pháp cho các vấn đề mà học sinh thường gặp phải. Em hãy chọn một vấn đề mà mình quan tâm, viết bài nghị luận để gửi đăng ở diễn đàn này.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575C0754-9812-27FF-86A2-5AC83AF1FB38}"/>
                </a:ext>
              </a:extLst>
            </p:cNvPr>
            <p:cNvPicPr>
              <a:picLocks noChangeAspect="1"/>
            </p:cNvPicPr>
            <p:nvPr/>
          </p:nvPicPr>
          <p:blipFill rotWithShape="1">
            <a:blip r:embed="rId3"/>
            <a:srcRect t="20213" r="87945" b="58843"/>
            <a:stretch/>
          </p:blipFill>
          <p:spPr>
            <a:xfrm>
              <a:off x="603337" y="924840"/>
              <a:ext cx="939452" cy="918102"/>
            </a:xfrm>
            <a:prstGeom prst="rect">
              <a:avLst/>
            </a:prstGeom>
          </p:spPr>
        </p:pic>
      </p:grpSp>
      <p:pic>
        <p:nvPicPr>
          <p:cNvPr id="12" name="Picture 11">
            <a:extLst>
              <a:ext uri="{FF2B5EF4-FFF2-40B4-BE49-F238E27FC236}">
                <a16:creationId xmlns:a16="http://schemas.microsoft.com/office/drawing/2014/main" id="{9F80BB00-3309-CC3E-D4B1-A1170C14AB25}"/>
              </a:ext>
            </a:extLst>
          </p:cNvPr>
          <p:cNvPicPr>
            <a:picLocks noChangeAspect="1"/>
          </p:cNvPicPr>
          <p:nvPr/>
        </p:nvPicPr>
        <p:blipFill rotWithShape="1">
          <a:blip r:embed="rId4"/>
          <a:srcRect t="33723" r="81096" b="28646"/>
          <a:stretch/>
        </p:blipFill>
        <p:spPr>
          <a:xfrm>
            <a:off x="13124470" y="3223771"/>
            <a:ext cx="4801944" cy="5376794"/>
          </a:xfrm>
          <a:prstGeom prst="rect">
            <a:avLst/>
          </a:prstGeom>
        </p:spPr>
      </p:pic>
      <p:sp>
        <p:nvSpPr>
          <p:cNvPr id="3" name="Rectangle 2">
            <a:extLst>
              <a:ext uri="{FF2B5EF4-FFF2-40B4-BE49-F238E27FC236}">
                <a16:creationId xmlns:a16="http://schemas.microsoft.com/office/drawing/2014/main" id="{7ABA1D7C-4609-34F2-6D21-77B0CAFA4D88}"/>
              </a:ext>
            </a:extLst>
          </p:cNvPr>
          <p:cNvSpPr/>
          <p:nvPr/>
        </p:nvSpPr>
        <p:spPr>
          <a:xfrm>
            <a:off x="4800599" y="588325"/>
            <a:ext cx="8686801" cy="1062442"/>
          </a:xfrm>
          <a:prstGeom prst="rect">
            <a:avLst/>
          </a:prstGeom>
          <a:solidFill>
            <a:schemeClr val="tx2">
              <a:lumMod val="20000"/>
              <a:lumOff val="80000"/>
            </a:schemeClr>
          </a:solidFill>
          <a:ln>
            <a:solidFill>
              <a:schemeClr val="tx2">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effectLst/>
                <a:ea typeface="Times New Roman" panose="02020603050405020304" pitchFamily="18" charset="0"/>
                <a:cs typeface="Times New Roman" panose="02020603050405020304" pitchFamily="18" charset="0"/>
              </a:rPr>
              <a:t>1. Chuẩn bị trước khi viết</a:t>
            </a:r>
            <a:endParaRPr lang="en-US" sz="4400" dirty="0">
              <a:solidFill>
                <a:srgbClr val="FF0000"/>
              </a:solidFill>
              <a:effectLst/>
              <a:ea typeface="Times New Roman" panose="02020603050405020304" pitchFamily="18" charset="0"/>
            </a:endParaRPr>
          </a:p>
        </p:txBody>
      </p:sp>
      <p:pic>
        <p:nvPicPr>
          <p:cNvPr id="4" name="Google Shape;246;p4">
            <a:extLst>
              <a:ext uri="{FF2B5EF4-FFF2-40B4-BE49-F238E27FC236}">
                <a16:creationId xmlns:a16="http://schemas.microsoft.com/office/drawing/2014/main" id="{C3A2FCCA-975F-6C80-B0E6-7166FEC2DC1B}"/>
              </a:ext>
            </a:extLst>
          </p:cNvPr>
          <p:cNvPicPr preferRelativeResize="0"/>
          <p:nvPr/>
        </p:nvPicPr>
        <p:blipFill rotWithShape="1">
          <a:blip r:embed="rId5">
            <a:alphaModFix/>
          </a:blip>
          <a:srcRect/>
          <a:stretch/>
        </p:blipFill>
        <p:spPr>
          <a:xfrm>
            <a:off x="14173200" y="9329498"/>
            <a:ext cx="3868026" cy="681740"/>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EDFFD7-55A2-30C4-A118-11A43B16C78A}"/>
              </a:ext>
            </a:extLst>
          </p:cNvPr>
          <p:cNvSpPr txBox="1"/>
          <p:nvPr/>
        </p:nvSpPr>
        <p:spPr>
          <a:xfrm>
            <a:off x="1866900" y="684440"/>
            <a:ext cx="14554200" cy="1824923"/>
          </a:xfrm>
          <a:prstGeom prst="rect">
            <a:avLst/>
          </a:prstGeom>
          <a:noFill/>
        </p:spPr>
        <p:txBody>
          <a:bodyPr wrap="square">
            <a:spAutoFit/>
          </a:bodyPr>
          <a:lstStyle/>
          <a:p>
            <a:pPr algn="ctr">
              <a:lnSpc>
                <a:spcPct val="150000"/>
              </a:lnSpc>
            </a:pPr>
            <a:r>
              <a:rPr lang="en-US" sz="4000" b="1" dirty="0" err="1">
                <a:solidFill>
                  <a:srgbClr val="C00000"/>
                </a:solidFill>
                <a:latin typeface="Arial" panose="020B0604020202020204" pitchFamily="34" charset="0"/>
                <a:cs typeface="Arial" panose="020B0604020202020204" pitchFamily="34" charset="0"/>
              </a:rPr>
              <a:t>Cần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trả</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lời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hỏi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lựa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chọn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cách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phù</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hợp</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cho</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bài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văn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mình</a:t>
            </a:r>
            <a:r>
              <a:rPr lang="en-US" sz="4000" b="1" dirty="0">
                <a:solidFill>
                  <a:srgbClr val="C00000"/>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79E78003-3D7C-1EF6-2B1F-939A6ABB7BD2}"/>
              </a:ext>
            </a:extLst>
          </p:cNvPr>
          <p:cNvGrpSpPr/>
          <p:nvPr/>
        </p:nvGrpSpPr>
        <p:grpSpPr>
          <a:xfrm>
            <a:off x="152399" y="2638362"/>
            <a:ext cx="7848601" cy="2314649"/>
            <a:chOff x="152399" y="2638362"/>
            <a:chExt cx="7848601" cy="2314649"/>
          </a:xfrm>
        </p:grpSpPr>
        <p:sp>
          <p:nvSpPr>
            <p:cNvPr id="6" name="Rectangle 5">
              <a:extLst>
                <a:ext uri="{FF2B5EF4-FFF2-40B4-BE49-F238E27FC236}">
                  <a16:creationId xmlns:a16="http://schemas.microsoft.com/office/drawing/2014/main" id="{ABD0EBFC-9B7E-994B-6AAB-116ED902CCEF}"/>
                </a:ext>
              </a:extLst>
            </p:cNvPr>
            <p:cNvSpPr/>
            <p:nvPr/>
          </p:nvSpPr>
          <p:spPr>
            <a:xfrm>
              <a:off x="533400" y="3505211"/>
              <a:ext cx="7467600" cy="1447800"/>
            </a:xfrm>
            <a:prstGeom prst="rect">
              <a:avLst/>
            </a:prstGeom>
            <a:solidFill>
              <a:schemeClr val="bg1"/>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Mục đích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 của bài này là gì? </a:t>
              </a:r>
              <a:endParaRPr lang="en-US" sz="40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373C75E-C94E-2B3D-D9E5-51F3159ED983}"/>
                </a:ext>
              </a:extLst>
            </p:cNvPr>
            <p:cNvPicPr>
              <a:picLocks noChangeAspect="1"/>
            </p:cNvPicPr>
            <p:nvPr/>
          </p:nvPicPr>
          <p:blipFill>
            <a:blip r:embed="rId2">
              <a:extLst>
                <a:ext uri="{28A0092B-C50C-407E-A947-70E740481C1C}">
                  <a14:useLocalDpi xmlns:a14="http://schemas.microsoft.com/office/drawing/2010/main" val="0"/>
                </a:ext>
              </a:extLst>
            </a:blip>
            <a:srcRect l="68336" t="1106" r="16662" b="73706"/>
            <a:stretch/>
          </p:blipFill>
          <p:spPr>
            <a:xfrm>
              <a:off x="152399" y="2638362"/>
              <a:ext cx="1532965" cy="1447800"/>
            </a:xfrm>
            <a:prstGeom prst="rect">
              <a:avLst/>
            </a:prstGeom>
          </p:spPr>
        </p:pic>
      </p:grpSp>
      <p:grpSp>
        <p:nvGrpSpPr>
          <p:cNvPr id="15" name="Group 14">
            <a:extLst>
              <a:ext uri="{FF2B5EF4-FFF2-40B4-BE49-F238E27FC236}">
                <a16:creationId xmlns:a16="http://schemas.microsoft.com/office/drawing/2014/main" id="{3DB927A2-1300-650D-8CC9-E532B12CE8B3}"/>
              </a:ext>
            </a:extLst>
          </p:cNvPr>
          <p:cNvGrpSpPr/>
          <p:nvPr/>
        </p:nvGrpSpPr>
        <p:grpSpPr>
          <a:xfrm>
            <a:off x="152399" y="4920170"/>
            <a:ext cx="7867262" cy="2100737"/>
            <a:chOff x="152399" y="4920170"/>
            <a:chExt cx="7867262" cy="2100737"/>
          </a:xfrm>
        </p:grpSpPr>
        <p:sp>
          <p:nvSpPr>
            <p:cNvPr id="7" name="Rectangle 6">
              <a:extLst>
                <a:ext uri="{FF2B5EF4-FFF2-40B4-BE49-F238E27FC236}">
                  <a16:creationId xmlns:a16="http://schemas.microsoft.com/office/drawing/2014/main" id="{320932CD-6C8F-6A7D-4BF3-F1D3290684F7}"/>
                </a:ext>
              </a:extLst>
            </p:cNvPr>
            <p:cNvSpPr/>
            <p:nvPr/>
          </p:nvSpPr>
          <p:spPr>
            <a:xfrm>
              <a:off x="552061" y="5573107"/>
              <a:ext cx="7467600" cy="1447800"/>
            </a:xfrm>
            <a:prstGeom prst="rect">
              <a:avLst/>
            </a:prstGeom>
            <a:solidFill>
              <a:schemeClr val="bg1"/>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Đối tượng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người đọc là ai? </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A4F6B8B-3E6D-7B5A-2C3C-E2E7C54E53C1}"/>
                </a:ext>
              </a:extLst>
            </p:cNvPr>
            <p:cNvPicPr>
              <a:picLocks noChangeAspect="1"/>
            </p:cNvPicPr>
            <p:nvPr/>
          </p:nvPicPr>
          <p:blipFill>
            <a:blip r:embed="rId2">
              <a:extLst>
                <a:ext uri="{28A0092B-C50C-407E-A947-70E740481C1C}">
                  <a14:useLocalDpi xmlns:a14="http://schemas.microsoft.com/office/drawing/2010/main" val="0"/>
                </a:ext>
              </a:extLst>
            </a:blip>
            <a:srcRect l="68336" t="1106" r="16662" b="73706"/>
            <a:stretch/>
          </p:blipFill>
          <p:spPr>
            <a:xfrm>
              <a:off x="152399" y="4920170"/>
              <a:ext cx="1532965" cy="1447800"/>
            </a:xfrm>
            <a:prstGeom prst="rect">
              <a:avLst/>
            </a:prstGeom>
          </p:spPr>
        </p:pic>
      </p:grpSp>
      <p:grpSp>
        <p:nvGrpSpPr>
          <p:cNvPr id="16" name="Group 15">
            <a:extLst>
              <a:ext uri="{FF2B5EF4-FFF2-40B4-BE49-F238E27FC236}">
                <a16:creationId xmlns:a16="http://schemas.microsoft.com/office/drawing/2014/main" id="{1874CD3D-3228-3505-3842-F19A442FF8FF}"/>
              </a:ext>
            </a:extLst>
          </p:cNvPr>
          <p:cNvGrpSpPr/>
          <p:nvPr/>
        </p:nvGrpSpPr>
        <p:grpSpPr>
          <a:xfrm>
            <a:off x="152400" y="6949944"/>
            <a:ext cx="7848600" cy="2652614"/>
            <a:chOff x="152400" y="6949944"/>
            <a:chExt cx="7848600" cy="2652614"/>
          </a:xfrm>
        </p:grpSpPr>
        <p:sp>
          <p:nvSpPr>
            <p:cNvPr id="8" name="Rectangle 7">
              <a:extLst>
                <a:ext uri="{FF2B5EF4-FFF2-40B4-BE49-F238E27FC236}">
                  <a16:creationId xmlns:a16="http://schemas.microsoft.com/office/drawing/2014/main" id="{6A01BDC6-4871-EFAE-0DC5-B57EA754038C}"/>
                </a:ext>
              </a:extLst>
            </p:cNvPr>
            <p:cNvSpPr/>
            <p:nvPr/>
          </p:nvSpPr>
          <p:spPr>
            <a:xfrm>
              <a:off x="533400" y="7673844"/>
              <a:ext cx="7467600" cy="1928714"/>
            </a:xfrm>
            <a:prstGeom prst="rect">
              <a:avLst/>
            </a:prstGeom>
            <a:solidFill>
              <a:schemeClr val="bg1"/>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 </a:t>
              </a: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mong chờ, thu nhận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 điều gì từ bài viết của em?</a:t>
              </a:r>
              <a:endParaRPr lang="en-US" sz="4000"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F4940D1-C966-D0F2-6D91-6ED9105B3A19}"/>
                </a:ext>
              </a:extLst>
            </p:cNvPr>
            <p:cNvPicPr>
              <a:picLocks noChangeAspect="1"/>
            </p:cNvPicPr>
            <p:nvPr/>
          </p:nvPicPr>
          <p:blipFill>
            <a:blip r:embed="rId2">
              <a:extLst>
                <a:ext uri="{28A0092B-C50C-407E-A947-70E740481C1C}">
                  <a14:useLocalDpi xmlns:a14="http://schemas.microsoft.com/office/drawing/2010/main" val="0"/>
                </a:ext>
              </a:extLst>
            </a:blip>
            <a:srcRect l="68336" t="1106" r="16662" b="73706"/>
            <a:stretch/>
          </p:blipFill>
          <p:spPr>
            <a:xfrm>
              <a:off x="152400" y="6949944"/>
              <a:ext cx="1532965" cy="1447800"/>
            </a:xfrm>
            <a:prstGeom prst="rect">
              <a:avLst/>
            </a:prstGeom>
          </p:spPr>
        </p:pic>
      </p:grpSp>
      <p:grpSp>
        <p:nvGrpSpPr>
          <p:cNvPr id="18" name="Group 17">
            <a:extLst>
              <a:ext uri="{FF2B5EF4-FFF2-40B4-BE49-F238E27FC236}">
                <a16:creationId xmlns:a16="http://schemas.microsoft.com/office/drawing/2014/main" id="{CB6EE7BF-8CB3-9205-792C-472B477381F1}"/>
              </a:ext>
            </a:extLst>
          </p:cNvPr>
          <p:cNvGrpSpPr/>
          <p:nvPr/>
        </p:nvGrpSpPr>
        <p:grpSpPr>
          <a:xfrm>
            <a:off x="8377517" y="2759551"/>
            <a:ext cx="9377083" cy="7042970"/>
            <a:chOff x="8377517" y="2759551"/>
            <a:chExt cx="9377083" cy="7042970"/>
          </a:xfrm>
        </p:grpSpPr>
        <p:sp>
          <p:nvSpPr>
            <p:cNvPr id="9" name="Rectangle 8">
              <a:extLst>
                <a:ext uri="{FF2B5EF4-FFF2-40B4-BE49-F238E27FC236}">
                  <a16:creationId xmlns:a16="http://schemas.microsoft.com/office/drawing/2014/main" id="{2BED90B7-082C-07A7-9F17-BE33E284AB41}"/>
                </a:ext>
              </a:extLst>
            </p:cNvPr>
            <p:cNvSpPr/>
            <p:nvPr/>
          </p:nvSpPr>
          <p:spPr>
            <a:xfrm>
              <a:off x="8629262" y="3362262"/>
              <a:ext cx="9125338" cy="6440259"/>
            </a:xfrm>
            <a:prstGeom prst="rect">
              <a:avLst/>
            </a:prstGeom>
            <a:solidFill>
              <a:schemeClr val="bg1"/>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Thu thập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 bài báo, đoạn phỏng vấn, bài nghiên cứu,... </a:t>
              </a: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liên quan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đến đề tài cần viết, lập bảng thống kê tài liệu thu thập được. </a:t>
              </a: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Ghi chép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 thông tin hữu ích, những giải pháp đã thực hiện để </a:t>
              </a:r>
              <a:r>
                <a:rPr lang="vi-VN" sz="4000" b="1"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giải quyết, khắc phục </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vấn đề.</a:t>
              </a:r>
              <a:endParaRPr lang="en-US" sz="4000"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41C5BFC-0779-CDE3-BC64-3AD518986557}"/>
                </a:ext>
              </a:extLst>
            </p:cNvPr>
            <p:cNvPicPr>
              <a:picLocks noChangeAspect="1"/>
            </p:cNvPicPr>
            <p:nvPr/>
          </p:nvPicPr>
          <p:blipFill>
            <a:blip r:embed="rId2">
              <a:extLst>
                <a:ext uri="{28A0092B-C50C-407E-A947-70E740481C1C}">
                  <a14:useLocalDpi xmlns:a14="http://schemas.microsoft.com/office/drawing/2010/main" val="0"/>
                </a:ext>
              </a:extLst>
            </a:blip>
            <a:srcRect l="68336" t="1106" r="16662" b="73706"/>
            <a:stretch/>
          </p:blipFill>
          <p:spPr>
            <a:xfrm>
              <a:off x="8377517" y="2759551"/>
              <a:ext cx="1532965" cy="1447800"/>
            </a:xfrm>
            <a:prstGeom prst="rect">
              <a:avLst/>
            </a:prstGeom>
          </p:spPr>
        </p:pic>
      </p:grpSp>
    </p:spTree>
    <p:extLst>
      <p:ext uri="{BB962C8B-B14F-4D97-AF65-F5344CB8AC3E}">
        <p14:creationId xmlns:p14="http://schemas.microsoft.com/office/powerpoint/2010/main" val="17612699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51C627-6491-9C41-F7D4-B003A03A096A}"/>
              </a:ext>
            </a:extLst>
          </p:cNvPr>
          <p:cNvSpPr txBox="1"/>
          <p:nvPr/>
        </p:nvSpPr>
        <p:spPr>
          <a:xfrm>
            <a:off x="2899775" y="739036"/>
            <a:ext cx="3344449" cy="1446550"/>
          </a:xfrm>
          <a:prstGeom prst="rect">
            <a:avLst/>
          </a:prstGeom>
          <a:noFill/>
        </p:spPr>
        <p:txBody>
          <a:bodyPr wrap="square" rtlCol="0">
            <a:spAutoFit/>
          </a:bodyPr>
          <a:lstStyle/>
          <a:p>
            <a:pPr algn="ctr"/>
            <a:r>
              <a:rPr lang="en-US" sz="4400" b="1" dirty="0">
                <a:solidFill>
                  <a:schemeClr val="bg2">
                    <a:lumMod val="90000"/>
                    <a:lumOff val="10000"/>
                  </a:schemeClr>
                </a:solidFill>
                <a:latin typeface="Arial" panose="020B0604020202020204" pitchFamily="34" charset="0"/>
                <a:cs typeface="Arial" panose="020B0604020202020204" pitchFamily="34" charset="0"/>
              </a:rPr>
              <a:t>KHỞI ĐỘNG</a:t>
            </a:r>
          </a:p>
        </p:txBody>
      </p:sp>
      <p:sp>
        <p:nvSpPr>
          <p:cNvPr id="3" name="Rectangle 2">
            <a:extLst>
              <a:ext uri="{FF2B5EF4-FFF2-40B4-BE49-F238E27FC236}">
                <a16:creationId xmlns:a16="http://schemas.microsoft.com/office/drawing/2014/main" id="{C4CF36D8-B7BF-0726-404A-7D0399F8C257}"/>
              </a:ext>
            </a:extLst>
          </p:cNvPr>
          <p:cNvSpPr/>
          <p:nvPr/>
        </p:nvSpPr>
        <p:spPr>
          <a:xfrm>
            <a:off x="7867911" y="2725678"/>
            <a:ext cx="7467600" cy="1150320"/>
          </a:xfrm>
          <a:prstGeom prst="rect">
            <a:avLst/>
          </a:prstGeom>
          <a:solidFill>
            <a:schemeClr val="accent1">
              <a:lumMod val="20000"/>
              <a:lumOff val="8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HOẠT ĐỘNG CẶP ĐÔI</a:t>
            </a:r>
          </a:p>
        </p:txBody>
      </p:sp>
      <p:sp>
        <p:nvSpPr>
          <p:cNvPr id="4" name="TextBox 3">
            <a:extLst>
              <a:ext uri="{FF2B5EF4-FFF2-40B4-BE49-F238E27FC236}">
                <a16:creationId xmlns:a16="http://schemas.microsoft.com/office/drawing/2014/main" id="{3EDCBEFB-DF04-1B2C-88EC-3598D674081A}"/>
              </a:ext>
            </a:extLst>
          </p:cNvPr>
          <p:cNvSpPr txBox="1"/>
          <p:nvPr/>
        </p:nvSpPr>
        <p:spPr>
          <a:xfrm>
            <a:off x="7620000" y="4268481"/>
            <a:ext cx="8652331" cy="3013838"/>
          </a:xfrm>
          <a:prstGeom prst="rect">
            <a:avLst/>
          </a:prstGeom>
          <a:noFill/>
        </p:spPr>
        <p:txBody>
          <a:bodyPr wrap="square">
            <a:spAutoFit/>
          </a:bodyPr>
          <a:lstStyle/>
          <a:p>
            <a:pPr algn="ctr">
              <a:lnSpc>
                <a:spcPct val="150000"/>
              </a:lnSpc>
            </a:pPr>
            <a:r>
              <a:rPr lang="en-US" sz="4400" b="1" dirty="0" err="1">
                <a:solidFill>
                  <a:srgbClr val="C00000"/>
                </a:solidFill>
                <a:latin typeface="Arial" panose="020B0604020202020204" pitchFamily="34" charset="0"/>
                <a:cs typeface="Arial" panose="020B0604020202020204" pitchFamily="34" charset="0"/>
              </a:rPr>
              <a:t>Câu</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hỏi</a:t>
            </a:r>
            <a:r>
              <a:rPr lang="en-US" sz="4400" b="1" dirty="0">
                <a:solidFill>
                  <a:srgbClr val="C00000"/>
                </a:solidFill>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Chia </a:t>
            </a:r>
            <a:r>
              <a:rPr lang="en-US" sz="4400" dirty="0" err="1">
                <a:latin typeface="Arial" panose="020B0604020202020204" pitchFamily="34" charset="0"/>
                <a:cs typeface="Arial" panose="020B0604020202020204" pitchFamily="34" charset="0"/>
              </a:rPr>
              <a:t>sẻ</a:t>
            </a:r>
            <a:r>
              <a:rPr lang="en-US" sz="4400" dirty="0">
                <a:latin typeface="Arial" panose="020B0604020202020204" pitchFamily="34" charset="0"/>
                <a:cs typeface="Arial" panose="020B0604020202020204" pitchFamily="34" charset="0"/>
              </a:rPr>
              <a:t> v</a:t>
            </a:r>
            <a:r>
              <a:rPr lang="vi-VN" sz="4400" dirty="0">
                <a:latin typeface="Arial" panose="020B0604020202020204" pitchFamily="34" charset="0"/>
                <a:cs typeface="Arial" panose="020B0604020202020204" pitchFamily="34" charset="0"/>
              </a:rPr>
              <a:t>ấn đề xã hội mà em đang quan tâm là gì? Vì sao?</a:t>
            </a:r>
            <a:endParaRPr lang="en-US" sz="4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B5F3F8D-FC31-99B5-4628-62D1D4B72685}"/>
              </a:ext>
            </a:extLst>
          </p:cNvPr>
          <p:cNvPicPr>
            <a:picLocks noChangeAspect="1"/>
          </p:cNvPicPr>
          <p:nvPr/>
        </p:nvPicPr>
        <p:blipFill rotWithShape="1">
          <a:blip r:embed="rId2"/>
          <a:srcRect l="45822" t="64536" r="36439"/>
          <a:stretch/>
        </p:blipFill>
        <p:spPr>
          <a:xfrm>
            <a:off x="908957" y="2855718"/>
            <a:ext cx="5943600" cy="6683693"/>
          </a:xfrm>
          <a:prstGeom prst="rect">
            <a:avLst/>
          </a:prstGeom>
        </p:spPr>
      </p:pic>
      <p:sp>
        <p:nvSpPr>
          <p:cNvPr id="10" name="Freeform 3">
            <a:extLst>
              <a:ext uri="{FF2B5EF4-FFF2-40B4-BE49-F238E27FC236}">
                <a16:creationId xmlns:a16="http://schemas.microsoft.com/office/drawing/2014/main" id="{AA36642D-BAB0-13DE-EB9F-7BFC53B74D09}"/>
              </a:ext>
            </a:extLst>
          </p:cNvPr>
          <p:cNvSpPr/>
          <p:nvPr/>
        </p:nvSpPr>
        <p:spPr>
          <a:xfrm rot="1939006">
            <a:off x="17040150" y="4857661"/>
            <a:ext cx="6157929" cy="7233985"/>
          </a:xfrm>
          <a:custGeom>
            <a:avLst/>
            <a:gdLst/>
            <a:ahLst/>
            <a:cxnLst/>
            <a:rect l="l" t="t" r="r" b="b"/>
            <a:pathLst>
              <a:path w="6157929" h="7233985">
                <a:moveTo>
                  <a:pt x="0" y="0"/>
                </a:moveTo>
                <a:lnTo>
                  <a:pt x="6157929" y="0"/>
                </a:lnTo>
                <a:lnTo>
                  <a:pt x="6157929" y="7233985"/>
                </a:lnTo>
                <a:lnTo>
                  <a:pt x="0" y="7233985"/>
                </a:lnTo>
                <a:lnTo>
                  <a:pt x="0" y="0"/>
                </a:lnTo>
                <a:close/>
              </a:path>
            </a:pathLst>
          </a:custGeom>
          <a:blipFill>
            <a:blip r:embed="rId3"/>
            <a:stretch>
              <a:fillRect/>
            </a:stretch>
          </a:blipFill>
        </p:spPr>
      </p:sp>
      <p:sp>
        <p:nvSpPr>
          <p:cNvPr id="11" name="Freeform 4">
            <a:extLst>
              <a:ext uri="{FF2B5EF4-FFF2-40B4-BE49-F238E27FC236}">
                <a16:creationId xmlns:a16="http://schemas.microsoft.com/office/drawing/2014/main" id="{2DD5978F-C386-7CCA-44A7-B1C774D847DC}"/>
              </a:ext>
            </a:extLst>
          </p:cNvPr>
          <p:cNvSpPr/>
          <p:nvPr/>
        </p:nvSpPr>
        <p:spPr>
          <a:xfrm rot="2564825">
            <a:off x="17497797" y="-2686187"/>
            <a:ext cx="1764904" cy="6331493"/>
          </a:xfrm>
          <a:custGeom>
            <a:avLst/>
            <a:gdLst/>
            <a:ahLst/>
            <a:cxnLst/>
            <a:rect l="l" t="t" r="r" b="b"/>
            <a:pathLst>
              <a:path w="1764904" h="6331493">
                <a:moveTo>
                  <a:pt x="0" y="0"/>
                </a:moveTo>
                <a:lnTo>
                  <a:pt x="1764904" y="0"/>
                </a:lnTo>
                <a:lnTo>
                  <a:pt x="1764904" y="6331493"/>
                </a:lnTo>
                <a:lnTo>
                  <a:pt x="0" y="6331493"/>
                </a:lnTo>
                <a:lnTo>
                  <a:pt x="0" y="0"/>
                </a:lnTo>
                <a:close/>
              </a:path>
            </a:pathLst>
          </a:custGeom>
          <a:blipFill>
            <a:blip r:embed="rId4"/>
            <a:stretch>
              <a:fillRect/>
            </a:stretch>
          </a:blipFill>
        </p:spPr>
      </p:sp>
      <p:sp>
        <p:nvSpPr>
          <p:cNvPr id="12" name="Freeform 5">
            <a:extLst>
              <a:ext uri="{FF2B5EF4-FFF2-40B4-BE49-F238E27FC236}">
                <a16:creationId xmlns:a16="http://schemas.microsoft.com/office/drawing/2014/main" id="{B036E7B2-C586-F9F8-0194-D1AC840A1F13}"/>
              </a:ext>
            </a:extLst>
          </p:cNvPr>
          <p:cNvSpPr/>
          <p:nvPr/>
        </p:nvSpPr>
        <p:spPr>
          <a:xfrm rot="7154683">
            <a:off x="1001398" y="-1574003"/>
            <a:ext cx="1893213" cy="5527630"/>
          </a:xfrm>
          <a:custGeom>
            <a:avLst/>
            <a:gdLst/>
            <a:ahLst/>
            <a:cxnLst/>
            <a:rect l="l" t="t" r="r" b="b"/>
            <a:pathLst>
              <a:path w="1893213" h="5527630">
                <a:moveTo>
                  <a:pt x="0" y="0"/>
                </a:moveTo>
                <a:lnTo>
                  <a:pt x="1893213" y="0"/>
                </a:lnTo>
                <a:lnTo>
                  <a:pt x="1893213" y="5527630"/>
                </a:lnTo>
                <a:lnTo>
                  <a:pt x="0" y="5527630"/>
                </a:lnTo>
                <a:lnTo>
                  <a:pt x="0" y="0"/>
                </a:lnTo>
                <a:close/>
              </a:path>
            </a:pathLst>
          </a:custGeom>
          <a:blipFill>
            <a:blip r:embed="rId5"/>
            <a:stretch>
              <a:fillRect/>
            </a:stretch>
          </a:blipFill>
        </p:spPr>
      </p:sp>
      <p:sp>
        <p:nvSpPr>
          <p:cNvPr id="6" name="TextBox 5">
            <a:extLst>
              <a:ext uri="{FF2B5EF4-FFF2-40B4-BE49-F238E27FC236}">
                <a16:creationId xmlns:a16="http://schemas.microsoft.com/office/drawing/2014/main" id="{EB5A30DE-B8D9-48FF-8E35-FB63C3A1982C}"/>
              </a:ext>
            </a:extLst>
          </p:cNvPr>
          <p:cNvSpPr txBox="1"/>
          <p:nvPr/>
        </p:nvSpPr>
        <p:spPr>
          <a:xfrm>
            <a:off x="6819900" y="937191"/>
            <a:ext cx="4648200" cy="923330"/>
          </a:xfrm>
          <a:prstGeom prst="rect">
            <a:avLst/>
          </a:prstGeom>
          <a:noFill/>
        </p:spPr>
        <p:txBody>
          <a:bodyPr wrap="square" rtlCol="0">
            <a:spAutoFit/>
          </a:bodyPr>
          <a:lstStyle/>
          <a:p>
            <a:pPr algn="ctr"/>
            <a:r>
              <a:rPr lang="en-US" sz="5400" b="1" dirty="0">
                <a:solidFill>
                  <a:srgbClr val="00B050"/>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284528198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DF79B4-002F-9ECD-3AA9-2E451F4ECDB6}"/>
              </a:ext>
            </a:extLst>
          </p:cNvPr>
          <p:cNvGrpSpPr/>
          <p:nvPr/>
        </p:nvGrpSpPr>
        <p:grpSpPr>
          <a:xfrm>
            <a:off x="0" y="495300"/>
            <a:ext cx="6629400" cy="1600200"/>
            <a:chOff x="0" y="495300"/>
            <a:chExt cx="4343400" cy="1600200"/>
          </a:xfrm>
        </p:grpSpPr>
        <p:sp>
          <p:nvSpPr>
            <p:cNvPr id="3" name="Rectangle 2">
              <a:extLst>
                <a:ext uri="{FF2B5EF4-FFF2-40B4-BE49-F238E27FC236}">
                  <a16:creationId xmlns:a16="http://schemas.microsoft.com/office/drawing/2014/main" id="{B8DEA67A-B7A9-2125-FCDA-5626A5152579}"/>
                </a:ext>
              </a:extLst>
            </p:cNvPr>
            <p:cNvSpPr/>
            <p:nvPr/>
          </p:nvSpPr>
          <p:spPr>
            <a:xfrm>
              <a:off x="152400" y="647700"/>
              <a:ext cx="4191000" cy="144780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4817978-D31A-E74D-BAD3-B6D4D158C0F7}"/>
                </a:ext>
              </a:extLst>
            </p:cNvPr>
            <p:cNvSpPr/>
            <p:nvPr/>
          </p:nvSpPr>
          <p:spPr>
            <a:xfrm>
              <a:off x="0" y="495300"/>
              <a:ext cx="4191000" cy="1447800"/>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gợi</a:t>
              </a:r>
              <a:r>
                <a:rPr lang="en-US" sz="4000" b="1" dirty="0">
                  <a:latin typeface="Arial" panose="020B0604020202020204" pitchFamily="34" charset="0"/>
                  <a:cs typeface="Arial" panose="020B0604020202020204" pitchFamily="34" charset="0"/>
                </a:rPr>
                <a:t> ý</a:t>
              </a:r>
            </a:p>
          </p:txBody>
        </p:sp>
      </p:grpSp>
      <p:pic>
        <p:nvPicPr>
          <p:cNvPr id="8" name="Picture 7">
            <a:extLst>
              <a:ext uri="{FF2B5EF4-FFF2-40B4-BE49-F238E27FC236}">
                <a16:creationId xmlns:a16="http://schemas.microsoft.com/office/drawing/2014/main" id="{805E3491-ADD9-EB25-0FE8-CBAB643410D4}"/>
              </a:ext>
            </a:extLst>
          </p:cNvPr>
          <p:cNvPicPr>
            <a:picLocks noChangeAspect="1"/>
          </p:cNvPicPr>
          <p:nvPr/>
        </p:nvPicPr>
        <p:blipFill>
          <a:blip r:embed="rId2">
            <a:extLst>
              <a:ext uri="{28A0092B-C50C-407E-A947-70E740481C1C}">
                <a14:useLocalDpi xmlns:a14="http://schemas.microsoft.com/office/drawing/2010/main" val="0"/>
              </a:ext>
            </a:extLst>
          </a:blip>
          <a:srcRect l="37498" t="44814" r="32915" b="-7"/>
          <a:stretch/>
        </p:blipFill>
        <p:spPr>
          <a:xfrm>
            <a:off x="7162800" y="4610099"/>
            <a:ext cx="5410201" cy="5676901"/>
          </a:xfrm>
          <a:prstGeom prst="rect">
            <a:avLst/>
          </a:prstGeom>
        </p:spPr>
      </p:pic>
      <p:sp>
        <p:nvSpPr>
          <p:cNvPr id="9" name="Speech Bubble: Rectangle with Corners Rounded 8">
            <a:extLst>
              <a:ext uri="{FF2B5EF4-FFF2-40B4-BE49-F238E27FC236}">
                <a16:creationId xmlns:a16="http://schemas.microsoft.com/office/drawing/2014/main" id="{B6089DDC-F678-E564-B5DA-BEB99A5C39EB}"/>
              </a:ext>
            </a:extLst>
          </p:cNvPr>
          <p:cNvSpPr/>
          <p:nvPr/>
        </p:nvSpPr>
        <p:spPr>
          <a:xfrm>
            <a:off x="685800" y="6057900"/>
            <a:ext cx="5943600" cy="2438400"/>
          </a:xfrm>
          <a:prstGeom prst="wedgeRoundRectCallout">
            <a:avLst>
              <a:gd name="adj1" fmla="val 60800"/>
              <a:gd name="adj2" fmla="val -6071"/>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ea typeface="Times New Roman" panose="02020603050405020304" pitchFamily="18" charset="0"/>
                <a:cs typeface="Times New Roman" panose="02020603050405020304" pitchFamily="18" charset="0"/>
              </a:rPr>
              <a:t>Hiện tượng xả rác bừa bãi trong trường học.</a:t>
            </a:r>
            <a:endParaRPr lang="en-US" sz="4000" dirty="0">
              <a:solidFill>
                <a:schemeClr val="tx1"/>
              </a:solidFill>
              <a:effectLst/>
              <a:ea typeface="Times New Roman" panose="02020603050405020304" pitchFamily="18" charset="0"/>
            </a:endParaRPr>
          </a:p>
        </p:txBody>
      </p:sp>
      <p:sp>
        <p:nvSpPr>
          <p:cNvPr id="10" name="Speech Bubble: Rectangle with Corners Rounded 9">
            <a:extLst>
              <a:ext uri="{FF2B5EF4-FFF2-40B4-BE49-F238E27FC236}">
                <a16:creationId xmlns:a16="http://schemas.microsoft.com/office/drawing/2014/main" id="{F01A5536-7D80-2560-23CD-78945184E553}"/>
              </a:ext>
            </a:extLst>
          </p:cNvPr>
          <p:cNvSpPr/>
          <p:nvPr/>
        </p:nvSpPr>
        <p:spPr>
          <a:xfrm>
            <a:off x="1905000" y="2705099"/>
            <a:ext cx="5943600" cy="1905000"/>
          </a:xfrm>
          <a:prstGeom prst="wedgeRoundRectCallout">
            <a:avLst>
              <a:gd name="adj1" fmla="val 45415"/>
              <a:gd name="adj2" fmla="val 91888"/>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ea typeface="Times New Roman" panose="02020603050405020304" pitchFamily="18" charset="0"/>
                <a:cs typeface="Times New Roman" panose="02020603050405020304" pitchFamily="18" charset="0"/>
              </a:rPr>
              <a:t>Tình trạng học đối phó.</a:t>
            </a:r>
            <a:endParaRPr lang="en-US" sz="4000" dirty="0">
              <a:solidFill>
                <a:schemeClr val="tx1"/>
              </a:solidFill>
              <a:effectLst/>
              <a:ea typeface="Times New Roman" panose="02020603050405020304" pitchFamily="18" charset="0"/>
            </a:endParaRPr>
          </a:p>
        </p:txBody>
      </p:sp>
      <p:sp>
        <p:nvSpPr>
          <p:cNvPr id="11" name="Speech Bubble: Rectangle with Corners Rounded 10">
            <a:extLst>
              <a:ext uri="{FF2B5EF4-FFF2-40B4-BE49-F238E27FC236}">
                <a16:creationId xmlns:a16="http://schemas.microsoft.com/office/drawing/2014/main" id="{9D4EEA15-2E33-7683-2F0B-6B6D1ACFBF69}"/>
              </a:ext>
            </a:extLst>
          </p:cNvPr>
          <p:cNvSpPr/>
          <p:nvPr/>
        </p:nvSpPr>
        <p:spPr>
          <a:xfrm>
            <a:off x="8229602" y="1371600"/>
            <a:ext cx="6858000" cy="1905000"/>
          </a:xfrm>
          <a:prstGeom prst="wedgeRoundRectCallout">
            <a:avLst>
              <a:gd name="adj1" fmla="val -30232"/>
              <a:gd name="adj2" fmla="val 108541"/>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ea typeface="Times New Roman" panose="02020603050405020304" pitchFamily="18" charset="0"/>
                <a:cs typeface="Times New Roman" panose="02020603050405020304" pitchFamily="18" charset="0"/>
              </a:rPr>
              <a:t>Thói quen nói chuyện riêng trong giờ học.</a:t>
            </a:r>
            <a:endParaRPr lang="en-US" sz="4000" dirty="0">
              <a:solidFill>
                <a:schemeClr val="tx1"/>
              </a:solidFill>
              <a:effectLst/>
              <a:ea typeface="Times New Roman" panose="02020603050405020304" pitchFamily="18" charset="0"/>
            </a:endParaRPr>
          </a:p>
        </p:txBody>
      </p:sp>
      <p:sp>
        <p:nvSpPr>
          <p:cNvPr id="12" name="Speech Bubble: Rectangle with Corners Rounded 11">
            <a:extLst>
              <a:ext uri="{FF2B5EF4-FFF2-40B4-BE49-F238E27FC236}">
                <a16:creationId xmlns:a16="http://schemas.microsoft.com/office/drawing/2014/main" id="{F5B8E35E-7364-F098-30A7-3F674A53DA08}"/>
              </a:ext>
            </a:extLst>
          </p:cNvPr>
          <p:cNvSpPr/>
          <p:nvPr/>
        </p:nvSpPr>
        <p:spPr>
          <a:xfrm>
            <a:off x="12115802" y="3714360"/>
            <a:ext cx="5943600" cy="1905000"/>
          </a:xfrm>
          <a:prstGeom prst="wedgeRoundRectCallout">
            <a:avLst>
              <a:gd name="adj1" fmla="val -43565"/>
              <a:gd name="adj2" fmla="val 105602"/>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chemeClr val="tx1"/>
                </a:solidFill>
                <a:effectLst/>
                <a:ea typeface="Times New Roman" panose="02020603050405020304" pitchFamily="18" charset="0"/>
                <a:cs typeface="Times New Roman" panose="02020603050405020304" pitchFamily="18" charset="0"/>
              </a:rPr>
              <a:t>Tình trạng học sinh thiếu kĩ năng sống</a:t>
            </a:r>
            <a:endParaRPr lang="en-US" sz="4000" dirty="0">
              <a:solidFill>
                <a:schemeClr val="tx1"/>
              </a:solidFill>
              <a:effectLst/>
              <a:ea typeface="Times New Roman" panose="02020603050405020304" pitchFamily="18" charset="0"/>
            </a:endParaRPr>
          </a:p>
        </p:txBody>
      </p:sp>
      <p:sp>
        <p:nvSpPr>
          <p:cNvPr id="13" name="Speech Bubble: Rectangle with Corners Rounded 12">
            <a:extLst>
              <a:ext uri="{FF2B5EF4-FFF2-40B4-BE49-F238E27FC236}">
                <a16:creationId xmlns:a16="http://schemas.microsoft.com/office/drawing/2014/main" id="{10260E63-F1E9-65C3-30D8-0A7EF75602B4}"/>
              </a:ext>
            </a:extLst>
          </p:cNvPr>
          <p:cNvSpPr/>
          <p:nvPr/>
        </p:nvSpPr>
        <p:spPr>
          <a:xfrm>
            <a:off x="12953999" y="7277100"/>
            <a:ext cx="5072745" cy="1905000"/>
          </a:xfrm>
          <a:prstGeom prst="wedgeRoundRectCallout">
            <a:avLst>
              <a:gd name="adj1" fmla="val -67109"/>
              <a:gd name="adj2" fmla="val -24684"/>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effectLst/>
                <a:ea typeface="Times New Roman" panose="02020603050405020304" pitchFamily="18" charset="0"/>
              </a:rPr>
              <a:t>….</a:t>
            </a:r>
          </a:p>
        </p:txBody>
      </p:sp>
      <p:pic>
        <p:nvPicPr>
          <p:cNvPr id="5" name="Google Shape;246;p4">
            <a:extLst>
              <a:ext uri="{FF2B5EF4-FFF2-40B4-BE49-F238E27FC236}">
                <a16:creationId xmlns:a16="http://schemas.microsoft.com/office/drawing/2014/main" id="{53D3077C-DCA1-EB10-B7B3-191D82AE9437}"/>
              </a:ext>
            </a:extLst>
          </p:cNvPr>
          <p:cNvPicPr preferRelativeResize="0"/>
          <p:nvPr/>
        </p:nvPicPr>
        <p:blipFill rotWithShape="1">
          <a:blip r:embed="rId3">
            <a:alphaModFix/>
          </a:blip>
          <a:srcRect/>
          <a:stretch/>
        </p:blipFill>
        <p:spPr>
          <a:xfrm>
            <a:off x="14187363" y="306830"/>
            <a:ext cx="3868026" cy="681740"/>
          </a:xfrm>
          <a:prstGeom prst="rect">
            <a:avLst/>
          </a:prstGeom>
          <a:noFill/>
          <a:ln>
            <a:noFill/>
          </a:ln>
        </p:spPr>
      </p:pic>
    </p:spTree>
    <p:extLst>
      <p:ext uri="{BB962C8B-B14F-4D97-AF65-F5344CB8AC3E}">
        <p14:creationId xmlns:p14="http://schemas.microsoft.com/office/powerpoint/2010/main" val="2913268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8E185FC-DCB3-3B9E-31ED-2BBE0A324A4D}"/>
              </a:ext>
            </a:extLst>
          </p:cNvPr>
          <p:cNvGrpSpPr/>
          <p:nvPr/>
        </p:nvGrpSpPr>
        <p:grpSpPr>
          <a:xfrm>
            <a:off x="0" y="495300"/>
            <a:ext cx="4343400" cy="1600200"/>
            <a:chOff x="0" y="495300"/>
            <a:chExt cx="4343400" cy="1600200"/>
          </a:xfrm>
        </p:grpSpPr>
        <p:sp>
          <p:nvSpPr>
            <p:cNvPr id="3" name="Rectangle 2">
              <a:extLst>
                <a:ext uri="{FF2B5EF4-FFF2-40B4-BE49-F238E27FC236}">
                  <a16:creationId xmlns:a16="http://schemas.microsoft.com/office/drawing/2014/main" id="{B9330D7A-FCCE-6B99-369C-EC936A7AD8D0}"/>
                </a:ext>
              </a:extLst>
            </p:cNvPr>
            <p:cNvSpPr/>
            <p:nvPr/>
          </p:nvSpPr>
          <p:spPr>
            <a:xfrm>
              <a:off x="152400" y="647700"/>
              <a:ext cx="4191000" cy="144780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16404BD-BFD1-628E-CF19-2AC0EC766A23}"/>
                </a:ext>
              </a:extLst>
            </p:cNvPr>
            <p:cNvSpPr/>
            <p:nvPr/>
          </p:nvSpPr>
          <p:spPr>
            <a:xfrm>
              <a:off x="0" y="495300"/>
              <a:ext cx="4191000" cy="1447800"/>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Kết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luận</a:t>
              </a:r>
              <a:endParaRPr lang="en-US" sz="4000" b="1" dirty="0">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3694E39A-0B7A-E326-0435-C2856F7F850A}"/>
              </a:ext>
            </a:extLst>
          </p:cNvPr>
          <p:cNvSpPr txBox="1"/>
          <p:nvPr/>
        </p:nvSpPr>
        <p:spPr>
          <a:xfrm>
            <a:off x="4495800" y="2521829"/>
            <a:ext cx="3581400" cy="707886"/>
          </a:xfrm>
          <a:prstGeom prst="rect">
            <a:avLst/>
          </a:prstGeom>
          <a:noFill/>
        </p:spPr>
        <p:txBody>
          <a:bodyPr wrap="square">
            <a:spAutoFit/>
          </a:bodyPr>
          <a:lstStyle/>
          <a:p>
            <a:r>
              <a:rPr lang="en-US" sz="4000" b="1" dirty="0" err="1">
                <a:latin typeface="Arial" panose="020B0604020202020204" pitchFamily="34" charset="0"/>
                <a:cs typeface="Arial" panose="020B0604020202020204" pitchFamily="34" charset="0"/>
              </a:rPr>
              <a:t>Đề</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viết</a:t>
            </a:r>
            <a:r>
              <a:rPr lang="en-US" sz="4000" b="1" dirty="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9CA3224C-C70A-1732-D149-A72000023B28}"/>
              </a:ext>
            </a:extLst>
          </p:cNvPr>
          <p:cNvSpPr txBox="1"/>
          <p:nvPr/>
        </p:nvSpPr>
        <p:spPr>
          <a:xfrm>
            <a:off x="381000" y="7357650"/>
            <a:ext cx="13716000" cy="1824923"/>
          </a:xfrm>
          <a:prstGeom prst="rect">
            <a:avLst/>
          </a:prstGeom>
          <a:noFill/>
        </p:spPr>
        <p:txBody>
          <a:bodyPr wrap="square">
            <a:spAutoFit/>
          </a:bodyPr>
          <a:lstStyle/>
          <a:p>
            <a:pPr>
              <a:lnSpc>
                <a:spcPct val="150000"/>
              </a:lnSpc>
            </a:pPr>
            <a:r>
              <a:rPr lang="vi-VN" sz="4000" i="1" dirty="0">
                <a:solidFill>
                  <a:srgbClr val="C00000"/>
                </a:solidFill>
                <a:latin typeface="Arial" panose="020B0604020202020204" pitchFamily="34" charset="0"/>
                <a:cs typeface="Arial" panose="020B0604020202020204" pitchFamily="34" charset="0"/>
              </a:rPr>
              <a:t>Bài viết sẽ hay hơn nếu em chọn được vấn đề mà bản thân và các bạn quan tâm, gần gũi với thực tế cuộc sống.</a:t>
            </a:r>
            <a:endParaRPr lang="en-US" sz="4000" i="1" dirty="0">
              <a:solidFill>
                <a:srgbClr val="C0000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B871E99-B8B3-D10B-4B94-E879F8675FD3}"/>
              </a:ext>
            </a:extLst>
          </p:cNvPr>
          <p:cNvGrpSpPr/>
          <p:nvPr/>
        </p:nvGrpSpPr>
        <p:grpSpPr>
          <a:xfrm>
            <a:off x="730898" y="3675872"/>
            <a:ext cx="10165702" cy="1447800"/>
            <a:chOff x="730898" y="3675872"/>
            <a:chExt cx="10165702" cy="1447800"/>
          </a:xfrm>
        </p:grpSpPr>
        <p:sp>
          <p:nvSpPr>
            <p:cNvPr id="7" name="Rectangle: Rounded Corners 6">
              <a:extLst>
                <a:ext uri="{FF2B5EF4-FFF2-40B4-BE49-F238E27FC236}">
                  <a16:creationId xmlns:a16="http://schemas.microsoft.com/office/drawing/2014/main" id="{D24A923B-FA8F-790B-1D4F-3C0AF2EC5B77}"/>
                </a:ext>
              </a:extLst>
            </p:cNvPr>
            <p:cNvSpPr/>
            <p:nvPr/>
          </p:nvSpPr>
          <p:spPr>
            <a:xfrm>
              <a:off x="1447800" y="3675872"/>
              <a:ext cx="9448800" cy="14478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L</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à một vấn đề mà học sinh thường gặ</a:t>
              </a:r>
              <a:r>
                <a:rPr lang="en-US"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a:t>
              </a:r>
              <a:endParaRPr lang="en-US" sz="4000" dirty="0">
                <a:solidFill>
                  <a:schemeClr val="tx1"/>
                </a:solidFill>
                <a:latin typeface="Arial" panose="020B0604020202020204" pitchFamily="34" charset="0"/>
                <a:cs typeface="Arial" panose="020B0604020202020204" pitchFamily="34" charset="0"/>
              </a:endParaRPr>
            </a:p>
          </p:txBody>
        </p:sp>
        <p:sp>
          <p:nvSpPr>
            <p:cNvPr id="12" name="Arrow: Chevron 11">
              <a:extLst>
                <a:ext uri="{FF2B5EF4-FFF2-40B4-BE49-F238E27FC236}">
                  <a16:creationId xmlns:a16="http://schemas.microsoft.com/office/drawing/2014/main" id="{6C160493-C863-29E1-B7CC-F930BC4A83C8}"/>
                </a:ext>
              </a:extLst>
            </p:cNvPr>
            <p:cNvSpPr/>
            <p:nvPr/>
          </p:nvSpPr>
          <p:spPr>
            <a:xfrm>
              <a:off x="730898" y="3847631"/>
              <a:ext cx="685800" cy="1104281"/>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62103565-9D84-4D9D-BE9A-282E59EE4C72}"/>
              </a:ext>
            </a:extLst>
          </p:cNvPr>
          <p:cNvGrpSpPr/>
          <p:nvPr/>
        </p:nvGrpSpPr>
        <p:grpSpPr>
          <a:xfrm>
            <a:off x="730898" y="5506847"/>
            <a:ext cx="10165702" cy="1447800"/>
            <a:chOff x="730898" y="5506847"/>
            <a:chExt cx="10165702" cy="1447800"/>
          </a:xfrm>
        </p:grpSpPr>
        <p:sp>
          <p:nvSpPr>
            <p:cNvPr id="8" name="Rectangle: Rounded Corners 7">
              <a:extLst>
                <a:ext uri="{FF2B5EF4-FFF2-40B4-BE49-F238E27FC236}">
                  <a16:creationId xmlns:a16="http://schemas.microsoft.com/office/drawing/2014/main" id="{0436CEC3-4ED7-E3E9-D448-145789BF9444}"/>
                </a:ext>
              </a:extLst>
            </p:cNvPr>
            <p:cNvSpPr/>
            <p:nvPr/>
          </p:nvSpPr>
          <p:spPr>
            <a:xfrm>
              <a:off x="1447800" y="5506847"/>
              <a:ext cx="9448800" cy="14478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Cần</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giải</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pháp</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kern="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4000" kern="0"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13" name="Arrow: Chevron 12">
              <a:extLst>
                <a:ext uri="{FF2B5EF4-FFF2-40B4-BE49-F238E27FC236}">
                  <a16:creationId xmlns:a16="http://schemas.microsoft.com/office/drawing/2014/main" id="{096A4F4F-A1BF-959B-F3C6-B8D6B622C6E6}"/>
                </a:ext>
              </a:extLst>
            </p:cNvPr>
            <p:cNvSpPr/>
            <p:nvPr/>
          </p:nvSpPr>
          <p:spPr>
            <a:xfrm>
              <a:off x="730898" y="5688521"/>
              <a:ext cx="685800" cy="1104281"/>
            </a:xfrm>
            <a:prstGeom prst="chevron">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16">
            <a:extLst>
              <a:ext uri="{FF2B5EF4-FFF2-40B4-BE49-F238E27FC236}">
                <a16:creationId xmlns:a16="http://schemas.microsoft.com/office/drawing/2014/main" id="{170DF70B-04B4-89B2-46E7-CB2C78BB0EF7}"/>
              </a:ext>
            </a:extLst>
          </p:cNvPr>
          <p:cNvPicPr>
            <a:picLocks noChangeAspect="1"/>
          </p:cNvPicPr>
          <p:nvPr/>
        </p:nvPicPr>
        <p:blipFill>
          <a:blip r:embed="rId2">
            <a:extLst>
              <a:ext uri="{28A0092B-C50C-407E-A947-70E740481C1C}">
                <a14:useLocalDpi xmlns:a14="http://schemas.microsoft.com/office/drawing/2010/main" val="0"/>
              </a:ext>
            </a:extLst>
          </a:blip>
          <a:srcRect l="80414" b="54445"/>
          <a:stretch/>
        </p:blipFill>
        <p:spPr>
          <a:xfrm>
            <a:off x="12344400" y="1082613"/>
            <a:ext cx="5405229" cy="7071827"/>
          </a:xfrm>
          <a:prstGeom prst="rect">
            <a:avLst/>
          </a:prstGeom>
        </p:spPr>
      </p:pic>
      <p:pic>
        <p:nvPicPr>
          <p:cNvPr id="5" name="Google Shape;246;p4">
            <a:extLst>
              <a:ext uri="{FF2B5EF4-FFF2-40B4-BE49-F238E27FC236}">
                <a16:creationId xmlns:a16="http://schemas.microsoft.com/office/drawing/2014/main" id="{0BD179E0-D64F-C3C3-78B5-7D140A63556C}"/>
              </a:ext>
            </a:extLst>
          </p:cNvPr>
          <p:cNvPicPr preferRelativeResize="0"/>
          <p:nvPr/>
        </p:nvPicPr>
        <p:blipFill rotWithShape="1">
          <a:blip r:embed="rId3">
            <a:alphaModFix/>
          </a:blip>
          <a:srcRect/>
          <a:stretch/>
        </p:blipFill>
        <p:spPr>
          <a:xfrm>
            <a:off x="14173200" y="9329498"/>
            <a:ext cx="3868026" cy="681740"/>
          </a:xfrm>
          <a:prstGeom prst="rect">
            <a:avLst/>
          </a:prstGeom>
          <a:noFill/>
          <a:ln>
            <a:noFill/>
          </a:ln>
        </p:spPr>
      </p:pic>
    </p:spTree>
    <p:extLst>
      <p:ext uri="{BB962C8B-B14F-4D97-AF65-F5344CB8AC3E}">
        <p14:creationId xmlns:p14="http://schemas.microsoft.com/office/powerpoint/2010/main" val="218262067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60C15B-2C2E-7996-0149-0CA13180ECBF}"/>
              </a:ext>
            </a:extLst>
          </p:cNvPr>
          <p:cNvSpPr/>
          <p:nvPr/>
        </p:nvSpPr>
        <p:spPr>
          <a:xfrm>
            <a:off x="4800599" y="588325"/>
            <a:ext cx="8686801" cy="1062442"/>
          </a:xfrm>
          <a:prstGeom prst="rect">
            <a:avLst/>
          </a:prstGeom>
          <a:solidFill>
            <a:srgbClr val="FFBD39">
              <a:lumMod val="20000"/>
              <a:lumOff val="80000"/>
            </a:srgbClr>
          </a:solidFill>
          <a:ln w="25400" cap="flat" cmpd="sng" algn="ctr">
            <a:solidFill>
              <a:srgbClr val="FFBD39">
                <a:lumMod val="20000"/>
                <a:lumOff val="8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2.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Tìm</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ý,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lập</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dàn</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ý</a:t>
            </a:r>
          </a:p>
        </p:txBody>
      </p:sp>
      <p:sp>
        <p:nvSpPr>
          <p:cNvPr id="4" name="TextBox 3">
            <a:extLst>
              <a:ext uri="{FF2B5EF4-FFF2-40B4-BE49-F238E27FC236}">
                <a16:creationId xmlns:a16="http://schemas.microsoft.com/office/drawing/2014/main" id="{D26BF53C-9FE0-0C1D-B681-1FD7D654C72C}"/>
              </a:ext>
            </a:extLst>
          </p:cNvPr>
          <p:cNvSpPr txBox="1"/>
          <p:nvPr/>
        </p:nvSpPr>
        <p:spPr>
          <a:xfrm>
            <a:off x="3206100" y="2032015"/>
            <a:ext cx="6400800" cy="707886"/>
          </a:xfrm>
          <a:prstGeom prst="rect">
            <a:avLst/>
          </a:prstGeom>
          <a:noFill/>
        </p:spPr>
        <p:txBody>
          <a:bodyPr wrap="square" rtlCol="0">
            <a:spAutoFit/>
          </a:bodyPr>
          <a:lstStyle/>
          <a:p>
            <a:pPr algn="ctr"/>
            <a:r>
              <a:rPr lang="en-US" sz="4000" b="1" dirty="0">
                <a:solidFill>
                  <a:srgbClr val="00B050"/>
                </a:solidFill>
                <a:latin typeface="Arial" panose="020B0604020202020204" pitchFamily="34" charset="0"/>
                <a:cs typeface="Arial" panose="020B0604020202020204" pitchFamily="34" charset="0"/>
              </a:rPr>
              <a:t>HOẠT ĐỘNG CÁ NHÂN</a:t>
            </a:r>
          </a:p>
        </p:txBody>
      </p:sp>
      <p:sp>
        <p:nvSpPr>
          <p:cNvPr id="5" name="Rectangle: Rounded Corners 4">
            <a:extLst>
              <a:ext uri="{FF2B5EF4-FFF2-40B4-BE49-F238E27FC236}">
                <a16:creationId xmlns:a16="http://schemas.microsoft.com/office/drawing/2014/main" id="{9ACFBC81-CC61-85CB-6BBB-E51DEDA5849C}"/>
              </a:ext>
            </a:extLst>
          </p:cNvPr>
          <p:cNvSpPr/>
          <p:nvPr/>
        </p:nvSpPr>
        <p:spPr>
          <a:xfrm>
            <a:off x="418838" y="2903681"/>
            <a:ext cx="11975325" cy="6794994"/>
          </a:xfrm>
          <a:prstGeom prst="roundRect">
            <a:avLst>
              <a:gd name="adj" fmla="val 6174"/>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indent="-742950">
              <a:lnSpc>
                <a:spcPct val="150000"/>
              </a:lnSpc>
              <a:buFont typeface="+mj-lt"/>
              <a:buAutoNum type="arabicPeriod"/>
            </a:pPr>
            <a:r>
              <a:rPr lang="vi-VN" sz="4000" b="1" dirty="0">
                <a:solidFill>
                  <a:schemeClr val="tx1"/>
                </a:solidFill>
                <a:latin typeface="Arial" panose="020B0604020202020204" pitchFamily="34" charset="0"/>
                <a:cs typeface="Arial" panose="020B0604020202020204" pitchFamily="34" charset="0"/>
              </a:rPr>
              <a:t>Liệt kê </a:t>
            </a:r>
            <a:r>
              <a:rPr lang="vi-VN" sz="4000" dirty="0">
                <a:solidFill>
                  <a:schemeClr val="tx1"/>
                </a:solidFill>
                <a:latin typeface="Arial" panose="020B0604020202020204" pitchFamily="34" charset="0"/>
                <a:cs typeface="Arial" panose="020B0604020202020204" pitchFamily="34" charset="0"/>
              </a:rPr>
              <a:t>các ý vào </a:t>
            </a:r>
            <a:r>
              <a:rPr lang="vi-VN" sz="4000" i="1" dirty="0">
                <a:solidFill>
                  <a:schemeClr val="tx1"/>
                </a:solidFill>
                <a:latin typeface="Arial" panose="020B0604020202020204" pitchFamily="34" charset="0"/>
                <a:cs typeface="Arial" panose="020B0604020202020204" pitchFamily="34" charset="0"/>
              </a:rPr>
              <a:t>Phiếu lên ý tưởng </a:t>
            </a:r>
            <a:r>
              <a:rPr lang="vi-VN" sz="4000" dirty="0">
                <a:solidFill>
                  <a:schemeClr val="tx1"/>
                </a:solidFill>
                <a:latin typeface="Arial" panose="020B0604020202020204" pitchFamily="34" charset="0"/>
                <a:cs typeface="Arial" panose="020B0604020202020204" pitchFamily="34" charset="0"/>
              </a:rPr>
              <a:t>cho bài viết (đính kèm phía dưới).</a:t>
            </a:r>
            <a:endParaRPr lang="en-US" sz="4000" dirty="0">
              <a:solidFill>
                <a:schemeClr val="tx1"/>
              </a:solidFill>
              <a:latin typeface="Arial" panose="020B0604020202020204" pitchFamily="34" charset="0"/>
              <a:cs typeface="Arial" panose="020B0604020202020204" pitchFamily="34" charset="0"/>
            </a:endParaRPr>
          </a:p>
          <a:p>
            <a:pPr marL="742950" indent="-742950">
              <a:lnSpc>
                <a:spcPct val="150000"/>
              </a:lnSpc>
              <a:buFont typeface="+mj-lt"/>
              <a:buAutoNum type="arabicPeriod"/>
            </a:pPr>
            <a:r>
              <a:rPr lang="vi-VN" sz="4000" b="1" dirty="0">
                <a:solidFill>
                  <a:schemeClr val="tx1"/>
                </a:solidFill>
                <a:latin typeface="Arial" panose="020B0604020202020204" pitchFamily="34" charset="0"/>
                <a:cs typeface="Arial" panose="020B0604020202020204" pitchFamily="34" charset="0"/>
              </a:rPr>
              <a:t>Trả lời </a:t>
            </a:r>
            <a:r>
              <a:rPr lang="vi-VN" sz="4000" dirty="0">
                <a:solidFill>
                  <a:schemeClr val="tx1"/>
                </a:solidFill>
                <a:latin typeface="Arial" panose="020B0604020202020204" pitchFamily="34" charset="0"/>
                <a:cs typeface="Arial" panose="020B0604020202020204" pitchFamily="34" charset="0"/>
              </a:rPr>
              <a:t>các câu hỏi trong </a:t>
            </a:r>
            <a:r>
              <a:rPr lang="vi-VN" sz="4000" i="1" dirty="0">
                <a:solidFill>
                  <a:schemeClr val="tx1"/>
                </a:solidFill>
                <a:latin typeface="Arial" panose="020B0604020202020204" pitchFamily="34" charset="0"/>
                <a:cs typeface="Arial" panose="020B0604020202020204" pitchFamily="34" charset="0"/>
              </a:rPr>
              <a:t>Phiếu học tập số 1 </a:t>
            </a:r>
            <a:r>
              <a:rPr lang="vi-VN" sz="4000" dirty="0">
                <a:solidFill>
                  <a:schemeClr val="tx1"/>
                </a:solidFill>
                <a:latin typeface="Arial" panose="020B0604020202020204" pitchFamily="34" charset="0"/>
                <a:cs typeface="Arial" panose="020B0604020202020204" pitchFamily="34" charset="0"/>
              </a:rPr>
              <a:t>về giải pháp cho vấn đề để tăng tính khả thi, thuyết phục.</a:t>
            </a:r>
            <a:endParaRPr lang="en-US" sz="4000" dirty="0">
              <a:solidFill>
                <a:schemeClr val="tx1"/>
              </a:solidFill>
              <a:latin typeface="Arial" panose="020B0604020202020204" pitchFamily="34" charset="0"/>
              <a:cs typeface="Arial" panose="020B0604020202020204" pitchFamily="34" charset="0"/>
            </a:endParaRPr>
          </a:p>
          <a:p>
            <a:pPr marL="742950" indent="-742950">
              <a:lnSpc>
                <a:spcPct val="150000"/>
              </a:lnSpc>
              <a:buFont typeface="+mj-lt"/>
              <a:buAutoNum type="arabicPeriod"/>
            </a:pPr>
            <a:r>
              <a:rPr lang="vi-VN" sz="4000" b="1" dirty="0">
                <a:solidFill>
                  <a:schemeClr val="tx1"/>
                </a:solidFill>
                <a:latin typeface="Arial" panose="020B0604020202020204" pitchFamily="34" charset="0"/>
                <a:cs typeface="Arial" panose="020B0604020202020204" pitchFamily="34" charset="0"/>
              </a:rPr>
              <a:t>Chọn lọc </a:t>
            </a:r>
            <a:r>
              <a:rPr lang="vi-VN" sz="4000" dirty="0">
                <a:solidFill>
                  <a:schemeClr val="tx1"/>
                </a:solidFill>
                <a:latin typeface="Arial" panose="020B0604020202020204" pitchFamily="34" charset="0"/>
                <a:cs typeface="Arial" panose="020B0604020202020204" pitchFamily="34" charset="0"/>
              </a:rPr>
              <a:t>và </a:t>
            </a:r>
            <a:r>
              <a:rPr lang="vi-VN" sz="4000" b="1" dirty="0">
                <a:solidFill>
                  <a:schemeClr val="tx1"/>
                </a:solidFill>
                <a:latin typeface="Arial" panose="020B0604020202020204" pitchFamily="34" charset="0"/>
                <a:cs typeface="Arial" panose="020B0604020202020204" pitchFamily="34" charset="0"/>
              </a:rPr>
              <a:t>sắp xếp </a:t>
            </a:r>
            <a:r>
              <a:rPr lang="vi-VN" sz="4000" dirty="0">
                <a:solidFill>
                  <a:schemeClr val="tx1"/>
                </a:solidFill>
                <a:latin typeface="Arial" panose="020B0604020202020204" pitchFamily="34" charset="0"/>
                <a:cs typeface="Arial" panose="020B0604020202020204" pitchFamily="34" charset="0"/>
              </a:rPr>
              <a:t>các ý vừa tìm được theo sơ đồ (đính kèm phía dưới).</a:t>
            </a:r>
            <a:endParaRPr lang="en-US" sz="40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AF353FC-76B3-A2C7-5E95-5E87E0054B91}"/>
              </a:ext>
            </a:extLst>
          </p:cNvPr>
          <p:cNvPicPr>
            <a:picLocks noChangeAspect="1"/>
          </p:cNvPicPr>
          <p:nvPr/>
        </p:nvPicPr>
        <p:blipFill rotWithShape="1">
          <a:blip r:embed="rId2"/>
          <a:srcRect l="39315" r="40000" b="66393"/>
          <a:stretch/>
        </p:blipFill>
        <p:spPr>
          <a:xfrm>
            <a:off x="12431485" y="3829036"/>
            <a:ext cx="5919862" cy="5410200"/>
          </a:xfrm>
          <a:prstGeom prst="rect">
            <a:avLst/>
          </a:prstGeom>
        </p:spPr>
      </p:pic>
      <p:pic>
        <p:nvPicPr>
          <p:cNvPr id="2" name="Google Shape;246;p4">
            <a:extLst>
              <a:ext uri="{FF2B5EF4-FFF2-40B4-BE49-F238E27FC236}">
                <a16:creationId xmlns:a16="http://schemas.microsoft.com/office/drawing/2014/main" id="{64616143-24F8-FDB7-461B-BA1AE0EF10CF}"/>
              </a:ext>
            </a:extLst>
          </p:cNvPr>
          <p:cNvPicPr preferRelativeResize="0"/>
          <p:nvPr/>
        </p:nvPicPr>
        <p:blipFill rotWithShape="1">
          <a:blip r:embed="rId3">
            <a:alphaModFix/>
          </a:blip>
          <a:srcRect/>
          <a:stretch/>
        </p:blipFill>
        <p:spPr>
          <a:xfrm>
            <a:off x="14173200" y="9329498"/>
            <a:ext cx="3868026" cy="681740"/>
          </a:xfrm>
          <a:prstGeom prst="rect">
            <a:avLst/>
          </a:prstGeom>
          <a:noFill/>
          <a:ln>
            <a:noFill/>
          </a:ln>
        </p:spPr>
      </p:pic>
    </p:spTree>
    <p:extLst>
      <p:ext uri="{BB962C8B-B14F-4D97-AF65-F5344CB8AC3E}">
        <p14:creationId xmlns:p14="http://schemas.microsoft.com/office/powerpoint/2010/main" val="1406848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3ADA7F5-D07D-3E31-0AF8-0A144C4A8992}"/>
              </a:ext>
            </a:extLst>
          </p:cNvPr>
          <p:cNvGraphicFramePr>
            <a:graphicFrameLocks noGrp="1"/>
          </p:cNvGraphicFramePr>
          <p:nvPr>
            <p:extLst>
              <p:ext uri="{D42A27DB-BD31-4B8C-83A1-F6EECF244321}">
                <p14:modId xmlns:p14="http://schemas.microsoft.com/office/powerpoint/2010/main" val="2017164380"/>
              </p:ext>
            </p:extLst>
          </p:nvPr>
        </p:nvGraphicFramePr>
        <p:xfrm>
          <a:off x="381000" y="2019300"/>
          <a:ext cx="17526000" cy="7467600"/>
        </p:xfrm>
        <a:graphic>
          <a:graphicData uri="http://schemas.openxmlformats.org/drawingml/2006/table">
            <a:tbl>
              <a:tblPr firstRow="1" firstCol="1" bandRow="1">
                <a:tableStyleId>{5C22544A-7EE6-4342-B048-85BDC9FD1C3A}</a:tableStyleId>
              </a:tblPr>
              <a:tblGrid>
                <a:gridCol w="8077200">
                  <a:extLst>
                    <a:ext uri="{9D8B030D-6E8A-4147-A177-3AD203B41FA5}">
                      <a16:colId xmlns:a16="http://schemas.microsoft.com/office/drawing/2014/main" val="592109344"/>
                    </a:ext>
                  </a:extLst>
                </a:gridCol>
                <a:gridCol w="9448800">
                  <a:extLst>
                    <a:ext uri="{9D8B030D-6E8A-4147-A177-3AD203B41FA5}">
                      <a16:colId xmlns:a16="http://schemas.microsoft.com/office/drawing/2014/main" val="810523653"/>
                    </a:ext>
                  </a:extLst>
                </a:gridCol>
              </a:tblGrid>
              <a:tr h="969223">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Phân</a:t>
                      </a:r>
                      <a:r>
                        <a:rPr lang="vi-VN" sz="4000" dirty="0">
                          <a:solidFill>
                            <a:schemeClr val="tx1"/>
                          </a:solidFill>
                          <a:effectLst/>
                          <a:latin typeface="Arial" panose="020B0604020202020204" pitchFamily="34" charset="0"/>
                          <a:cs typeface="Arial" panose="020B0604020202020204" pitchFamily="34" charset="0"/>
                        </a:rPr>
                        <a:t> tích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Giải</a:t>
                      </a:r>
                      <a:r>
                        <a:rPr lang="vi-VN" sz="4000" dirty="0">
                          <a:solidFill>
                            <a:schemeClr val="tx1"/>
                          </a:solidFill>
                          <a:effectLst/>
                          <a:latin typeface="Arial" panose="020B0604020202020204" pitchFamily="34" charset="0"/>
                          <a:cs typeface="Arial" panose="020B0604020202020204" pitchFamily="34" charset="0"/>
                        </a:rPr>
                        <a:t> pháp</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88107191"/>
                  </a:ext>
                </a:extLst>
              </a:tr>
              <a:tr h="2075054">
                <a:tc>
                  <a:txBody>
                    <a:bodyPr/>
                    <a:lstStyle/>
                    <a:p>
                      <a:pPr algn="ctr">
                        <a:lnSpc>
                          <a:spcPct val="150000"/>
                        </a:lnSpc>
                      </a:pPr>
                      <a:r>
                        <a:rPr lang="vi-VN" sz="4000" b="0" dirty="0">
                          <a:solidFill>
                            <a:schemeClr val="tx1"/>
                          </a:solidFill>
                          <a:effectLst/>
                          <a:latin typeface="Arial" panose="020B0604020202020204" pitchFamily="34" charset="0"/>
                          <a:cs typeface="Arial" panose="020B0604020202020204" pitchFamily="34" charset="0"/>
                        </a:rPr>
                        <a:t>Vấn đề diễn ra như thế nào?</a:t>
                      </a:r>
                      <a:endParaRPr lang="en-US" sz="4000" b="0" dirty="0">
                        <a:solidFill>
                          <a:schemeClr val="tx1"/>
                        </a:solidFill>
                        <a:effectLst/>
                        <a:latin typeface="Arial" panose="020B0604020202020204" pitchFamily="34" charset="0"/>
                        <a:cs typeface="Arial" panose="020B0604020202020204" pitchFamily="34" charset="0"/>
                      </a:endParaRPr>
                    </a:p>
                    <a:p>
                      <a:pPr algn="ctr">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3">
                  <a:txBody>
                    <a:bodyPr/>
                    <a:lstStyle/>
                    <a:p>
                      <a:pPr marL="571500" indent="-571500" algn="just">
                        <a:lnSpc>
                          <a:spcPct val="150000"/>
                        </a:lnSpc>
                        <a:buFont typeface="Arial" panose="020B0604020202020204" pitchFamily="34" charset="0"/>
                        <a:buChar char="•"/>
                      </a:pPr>
                      <a:r>
                        <a:rPr lang="vi-VN" sz="4000" b="0" dirty="0">
                          <a:solidFill>
                            <a:schemeClr val="tx1"/>
                          </a:solidFill>
                          <a:effectLst/>
                          <a:latin typeface="Arial" panose="020B0604020202020204" pitchFamily="34" charset="0"/>
                          <a:cs typeface="Arial" panose="020B0604020202020204" pitchFamily="34" charset="0"/>
                        </a:rPr>
                        <a:t>Giải pháp 1………………………….</a:t>
                      </a:r>
                      <a:r>
                        <a:rPr lang="en-US" sz="4000" b="0" dirty="0">
                          <a:solidFill>
                            <a:schemeClr val="tx1"/>
                          </a:solidFill>
                          <a:effectLst/>
                          <a:latin typeface="Arial" panose="020B0604020202020204" pitchFamily="34" charset="0"/>
                          <a:cs typeface="Arial" panose="020B0604020202020204" pitchFamily="34" charset="0"/>
                        </a:rPr>
                        <a:t> </a:t>
                      </a:r>
                      <a:r>
                        <a:rPr lang="vi-VN" sz="4000" b="0" dirty="0">
                          <a:solidFill>
                            <a:schemeClr val="tx1"/>
                          </a:solidFill>
                          <a:effectLst/>
                          <a:latin typeface="Arial" panose="020B0604020202020204" pitchFamily="34" charset="0"/>
                          <a:cs typeface="Arial" panose="020B0604020202020204" pitchFamily="34" charset="0"/>
                        </a:rPr>
                        <a:t>………………………………………...</a:t>
                      </a:r>
                      <a:r>
                        <a:rPr lang="en-US" sz="4000" b="0" dirty="0">
                          <a:solidFill>
                            <a:schemeClr val="tx1"/>
                          </a:solidFill>
                          <a:effectLst/>
                          <a:latin typeface="Arial" panose="020B060402020202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4000" b="0" dirty="0">
                          <a:solidFill>
                            <a:schemeClr val="tx1"/>
                          </a:solidFill>
                          <a:effectLst/>
                          <a:latin typeface="Arial" panose="020B0604020202020204" pitchFamily="34" charset="0"/>
                          <a:cs typeface="Arial" panose="020B0604020202020204" pitchFamily="34" charset="0"/>
                        </a:rPr>
                        <a:t>Giải pháp </a:t>
                      </a:r>
                      <a:r>
                        <a:rPr lang="en-US" sz="4000" b="0" dirty="0">
                          <a:solidFill>
                            <a:schemeClr val="tx1"/>
                          </a:solidFill>
                          <a:effectLst/>
                          <a:latin typeface="Arial" panose="020B0604020202020204" pitchFamily="34" charset="0"/>
                          <a:cs typeface="Arial" panose="020B0604020202020204" pitchFamily="34" charset="0"/>
                        </a:rPr>
                        <a:t>2</a:t>
                      </a:r>
                      <a:r>
                        <a:rPr lang="vi-VN" sz="4000" b="0" dirty="0">
                          <a:solidFill>
                            <a:schemeClr val="tx1"/>
                          </a:solidFill>
                          <a:effectLst/>
                          <a:latin typeface="Arial" panose="020B0604020202020204" pitchFamily="34" charset="0"/>
                          <a:cs typeface="Arial" panose="020B0604020202020204" pitchFamily="34" charset="0"/>
                        </a:rPr>
                        <a:t>………………………….</a:t>
                      </a:r>
                      <a:r>
                        <a:rPr lang="en-US" sz="4000" b="0" dirty="0">
                          <a:solidFill>
                            <a:schemeClr val="tx1"/>
                          </a:solidFill>
                          <a:effectLst/>
                          <a:latin typeface="Arial" panose="020B0604020202020204" pitchFamily="34" charset="0"/>
                          <a:cs typeface="Arial" panose="020B0604020202020204" pitchFamily="34" charset="0"/>
                        </a:rPr>
                        <a:t> </a:t>
                      </a:r>
                      <a:r>
                        <a:rPr lang="vi-VN" sz="4000" b="0" dirty="0">
                          <a:solidFill>
                            <a:schemeClr val="tx1"/>
                          </a:solidFill>
                          <a:effectLst/>
                          <a:latin typeface="Arial" panose="020B0604020202020204" pitchFamily="34" charset="0"/>
                          <a:cs typeface="Arial" panose="020B0604020202020204" pitchFamily="34" charset="0"/>
                        </a:rPr>
                        <a:t>………………………………………...</a:t>
                      </a:r>
                      <a:r>
                        <a:rPr lang="en-US" sz="4000" b="0" dirty="0">
                          <a:solidFill>
                            <a:schemeClr val="tx1"/>
                          </a:solidFill>
                          <a:effectLst/>
                          <a:latin typeface="Arial" panose="020B060402020202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4000" b="0" dirty="0">
                          <a:solidFill>
                            <a:schemeClr val="tx1"/>
                          </a:solidFill>
                          <a:effectLst/>
                          <a:latin typeface="Arial" panose="020B0604020202020204" pitchFamily="34" charset="0"/>
                          <a:cs typeface="Arial" panose="020B0604020202020204" pitchFamily="34" charset="0"/>
                        </a:rPr>
                        <a:t>Giải pháp </a:t>
                      </a:r>
                      <a:r>
                        <a:rPr lang="en-US" sz="4000" b="0" dirty="0">
                          <a:solidFill>
                            <a:schemeClr val="tx1"/>
                          </a:solidFill>
                          <a:effectLst/>
                          <a:latin typeface="Arial" panose="020B0604020202020204" pitchFamily="34" charset="0"/>
                          <a:cs typeface="Arial" panose="020B0604020202020204" pitchFamily="34" charset="0"/>
                        </a:rPr>
                        <a:t>3</a:t>
                      </a:r>
                      <a:r>
                        <a:rPr lang="vi-VN" sz="4000" b="0" dirty="0">
                          <a:solidFill>
                            <a:schemeClr val="tx1"/>
                          </a:solidFill>
                          <a:effectLst/>
                          <a:latin typeface="Arial" panose="020B0604020202020204" pitchFamily="34" charset="0"/>
                          <a:cs typeface="Arial" panose="020B0604020202020204" pitchFamily="34" charset="0"/>
                        </a:rPr>
                        <a:t>………………………….</a:t>
                      </a:r>
                      <a:r>
                        <a:rPr lang="en-US" sz="4000" b="0" dirty="0">
                          <a:solidFill>
                            <a:schemeClr val="tx1"/>
                          </a:solidFill>
                          <a:effectLst/>
                          <a:latin typeface="Arial" panose="020B0604020202020204" pitchFamily="34" charset="0"/>
                          <a:cs typeface="Arial" panose="020B0604020202020204" pitchFamily="34" charset="0"/>
                        </a:rPr>
                        <a:t> </a:t>
                      </a:r>
                      <a:r>
                        <a:rPr lang="vi-VN" sz="4000" b="0" dirty="0">
                          <a:solidFill>
                            <a:schemeClr val="tx1"/>
                          </a:solidFill>
                          <a:effectLst/>
                          <a:latin typeface="Arial" panose="020B0604020202020204" pitchFamily="34" charset="0"/>
                          <a:cs typeface="Arial" panose="020B0604020202020204" pitchFamily="34" charset="0"/>
                        </a:rPr>
                        <a:t>………………………………………...</a:t>
                      </a:r>
                      <a:r>
                        <a:rPr lang="en-US" sz="4000" b="0" dirty="0">
                          <a:solidFill>
                            <a:schemeClr val="tx1"/>
                          </a:solidFill>
                          <a:effectLst/>
                          <a:latin typeface="Arial" panose="020B0604020202020204" pitchFamily="34" charset="0"/>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27065726"/>
                  </a:ext>
                </a:extLst>
              </a:tr>
              <a:tr h="2075054">
                <a:tc>
                  <a:txBody>
                    <a:bodyPr/>
                    <a:lstStyle/>
                    <a:p>
                      <a:pPr algn="ctr">
                        <a:lnSpc>
                          <a:spcPct val="150000"/>
                        </a:lnSpc>
                      </a:pPr>
                      <a:r>
                        <a:rPr lang="vi-VN" sz="4000" b="0" dirty="0">
                          <a:solidFill>
                            <a:schemeClr val="tx1"/>
                          </a:solidFill>
                          <a:effectLst/>
                          <a:latin typeface="Arial" panose="020B0604020202020204" pitchFamily="34" charset="0"/>
                          <a:cs typeface="Arial" panose="020B0604020202020204" pitchFamily="34" charset="0"/>
                        </a:rPr>
                        <a:t>Nguyên nhân của vấn đề là gì?</a:t>
                      </a:r>
                      <a:endParaRPr lang="en-US" sz="4000" b="0" dirty="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1923720442"/>
                  </a:ext>
                </a:extLst>
              </a:tr>
              <a:tr h="2348269">
                <a:tc>
                  <a:txBody>
                    <a:bodyPr/>
                    <a:lstStyle/>
                    <a:p>
                      <a:pPr algn="ctr">
                        <a:lnSpc>
                          <a:spcPct val="150000"/>
                        </a:lnSpc>
                      </a:pPr>
                      <a:r>
                        <a:rPr lang="vi-VN" sz="4000" b="0" dirty="0">
                          <a:solidFill>
                            <a:schemeClr val="tx1"/>
                          </a:solidFill>
                          <a:effectLst/>
                          <a:latin typeface="Arial" panose="020B0604020202020204" pitchFamily="34" charset="0"/>
                          <a:cs typeface="Arial" panose="020B0604020202020204" pitchFamily="34" charset="0"/>
                        </a:rPr>
                        <a:t>Hậu quả mà vấn đề gây ra?</a:t>
                      </a:r>
                      <a:endParaRPr lang="en-US" sz="4000" b="0" dirty="0">
                        <a:solidFill>
                          <a:schemeClr val="tx1"/>
                        </a:solidFill>
                        <a:effectLst/>
                        <a:latin typeface="Arial" panose="020B0604020202020204" pitchFamily="34" charset="0"/>
                        <a:cs typeface="Arial" panose="020B0604020202020204" pitchFamily="34" charset="0"/>
                      </a:endParaRPr>
                    </a:p>
                    <a:p>
                      <a:pPr algn="ctr">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017605269"/>
                  </a:ext>
                </a:extLst>
              </a:tr>
            </a:tbl>
          </a:graphicData>
        </a:graphic>
      </p:graphicFrame>
      <p:sp>
        <p:nvSpPr>
          <p:cNvPr id="4" name="TextBox 3">
            <a:extLst>
              <a:ext uri="{FF2B5EF4-FFF2-40B4-BE49-F238E27FC236}">
                <a16:creationId xmlns:a16="http://schemas.microsoft.com/office/drawing/2014/main" id="{A3B1C850-4D9A-1994-E129-EACEB9696B6D}"/>
              </a:ext>
            </a:extLst>
          </p:cNvPr>
          <p:cNvSpPr txBox="1"/>
          <p:nvPr/>
        </p:nvSpPr>
        <p:spPr>
          <a:xfrm>
            <a:off x="4572000" y="800100"/>
            <a:ext cx="9144000" cy="707886"/>
          </a:xfrm>
          <a:prstGeom prst="rect">
            <a:avLst/>
          </a:prstGeom>
          <a:noFill/>
        </p:spPr>
        <p:txBody>
          <a:bodyPr wrap="square">
            <a:spAutoFit/>
          </a:bodyPr>
          <a:lstStyle/>
          <a:p>
            <a:pPr algn="ctr"/>
            <a:r>
              <a:rPr lang="vi-VN" sz="4000" b="1" dirty="0">
                <a:solidFill>
                  <a:srgbClr val="C00000"/>
                </a:solidFill>
                <a:latin typeface="Arial" panose="020B0604020202020204" pitchFamily="34" charset="0"/>
                <a:cs typeface="Arial" panose="020B0604020202020204" pitchFamily="34" charset="0"/>
              </a:rPr>
              <a:t>PHIẾU LÊN Ý TƯỞNG CHO BÀI VIẾT</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421760"/>
      </p:ext>
    </p:extLst>
  </p:cSld>
  <p:clrMapOvr>
    <a:masterClrMapping/>
  </p:clrMapOvr>
  <p:transition spd="med">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F44FE5-FABD-5532-D886-F0F96A85C6AF}"/>
              </a:ext>
            </a:extLst>
          </p:cNvPr>
          <p:cNvGraphicFramePr>
            <a:graphicFrameLocks noGrp="1"/>
          </p:cNvGraphicFramePr>
          <p:nvPr>
            <p:extLst>
              <p:ext uri="{D42A27DB-BD31-4B8C-83A1-F6EECF244321}">
                <p14:modId xmlns:p14="http://schemas.microsoft.com/office/powerpoint/2010/main" val="1358495270"/>
              </p:ext>
            </p:extLst>
          </p:nvPr>
        </p:nvGraphicFramePr>
        <p:xfrm>
          <a:off x="609600" y="2095500"/>
          <a:ext cx="17068800" cy="7391400"/>
        </p:xfrm>
        <a:graphic>
          <a:graphicData uri="http://schemas.openxmlformats.org/drawingml/2006/table">
            <a:tbl>
              <a:tblPr firstRow="1" firstCol="1" bandRow="1">
                <a:tableStyleId>{5C22544A-7EE6-4342-B048-85BDC9FD1C3A}</a:tableStyleId>
              </a:tblPr>
              <a:tblGrid>
                <a:gridCol w="8382000">
                  <a:extLst>
                    <a:ext uri="{9D8B030D-6E8A-4147-A177-3AD203B41FA5}">
                      <a16:colId xmlns:a16="http://schemas.microsoft.com/office/drawing/2014/main" val="4055044559"/>
                    </a:ext>
                  </a:extLst>
                </a:gridCol>
                <a:gridCol w="8686800">
                  <a:extLst>
                    <a:ext uri="{9D8B030D-6E8A-4147-A177-3AD203B41FA5}">
                      <a16:colId xmlns:a16="http://schemas.microsoft.com/office/drawing/2014/main" val="3265495837"/>
                    </a:ext>
                  </a:extLst>
                </a:gridCol>
              </a:tblGrid>
              <a:tr h="1094173">
                <a:tc>
                  <a:txBody>
                    <a:bodyPr/>
                    <a:lstStyle/>
                    <a:p>
                      <a:r>
                        <a:rPr lang="vi-VN" sz="4000" b="0" dirty="0">
                          <a:solidFill>
                            <a:schemeClr val="tx1"/>
                          </a:solidFill>
                          <a:effectLst/>
                          <a:latin typeface="Arial" panose="020B0604020202020204" pitchFamily="34" charset="0"/>
                          <a:cs typeface="Arial" panose="020B0604020202020204" pitchFamily="34" charset="0"/>
                        </a:rPr>
                        <a:t>Ai là người thực hiện giải pháp?</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5334142"/>
                  </a:ext>
                </a:extLst>
              </a:tr>
              <a:tr h="2007359">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Thực hiện giải pháp như thế nào? Các bước tiến hành ra sao?</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37833951"/>
                  </a:ext>
                </a:extLst>
              </a:tr>
              <a:tr h="2007359">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Có phương tiện gì hỗ trợ thực hiện giải pháp hay không?</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38318071"/>
                  </a:ext>
                </a:extLst>
              </a:tr>
              <a:tr h="2282509">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Những bằng chứng nào cho thấy giải pháp có hiệu quả trong thực tế?</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cs typeface="Arial" panose="020B0604020202020204" pitchFamily="34" charset="0"/>
                      </a:endParaRPr>
                    </a:p>
                    <a:p>
                      <a:pPr algn="just">
                        <a:lnSpc>
                          <a:spcPct val="150000"/>
                        </a:lnSpc>
                      </a:pPr>
                      <a:r>
                        <a:rPr lang="vi-VN" sz="4000" b="0" dirty="0">
                          <a:solidFill>
                            <a:schemeClr val="tx1"/>
                          </a:solidFill>
                          <a:effectLst/>
                          <a:latin typeface="Arial" panose="020B0604020202020204" pitchFamily="34" charset="0"/>
                          <a:cs typeface="Arial" panose="020B0604020202020204" pitchFamily="34" charset="0"/>
                        </a:rPr>
                        <a:t>………………………………………...</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53030940"/>
                  </a:ext>
                </a:extLst>
              </a:tr>
            </a:tbl>
          </a:graphicData>
        </a:graphic>
      </p:graphicFrame>
      <p:sp>
        <p:nvSpPr>
          <p:cNvPr id="4" name="TextBox 3">
            <a:extLst>
              <a:ext uri="{FF2B5EF4-FFF2-40B4-BE49-F238E27FC236}">
                <a16:creationId xmlns:a16="http://schemas.microsoft.com/office/drawing/2014/main" id="{3D80F8E5-615C-5973-50B4-A30D447710A5}"/>
              </a:ext>
            </a:extLst>
          </p:cNvPr>
          <p:cNvSpPr txBox="1"/>
          <p:nvPr/>
        </p:nvSpPr>
        <p:spPr>
          <a:xfrm>
            <a:off x="4572000" y="800100"/>
            <a:ext cx="9144000" cy="707886"/>
          </a:xfrm>
          <a:prstGeom prst="rect">
            <a:avLst/>
          </a:prstGeom>
          <a:noFill/>
        </p:spPr>
        <p:txBody>
          <a:bodyPr wrap="square">
            <a:spAutoFit/>
          </a:bodyPr>
          <a:lstStyle/>
          <a:p>
            <a:pPr algn="ctr"/>
            <a:r>
              <a:rPr lang="en-US" sz="4000" b="1" dirty="0">
                <a:solidFill>
                  <a:srgbClr val="C0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787380713"/>
      </p:ext>
    </p:extLst>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6FDEB-79D7-518B-4F43-3BB59BE5485E}"/>
              </a:ext>
            </a:extLst>
          </p:cNvPr>
          <p:cNvSpPr txBox="1"/>
          <p:nvPr/>
        </p:nvSpPr>
        <p:spPr>
          <a:xfrm>
            <a:off x="4457700" y="495300"/>
            <a:ext cx="9372600" cy="982513"/>
          </a:xfrm>
          <a:prstGeom prst="rect">
            <a:avLst/>
          </a:prstGeom>
          <a:noFill/>
        </p:spPr>
        <p:txBody>
          <a:bodyPr wrap="square">
            <a:spAutoFit/>
          </a:bodyPr>
          <a:lstStyle/>
          <a:p>
            <a:pPr algn="ctr">
              <a:lnSpc>
                <a:spcPct val="150000"/>
              </a:lnSpc>
            </a:pPr>
            <a:r>
              <a:rPr lang="en-US" sz="4400" b="1" dirty="0">
                <a:solidFill>
                  <a:srgbClr val="C00000"/>
                </a:solidFill>
                <a:latin typeface="Arial" panose="020B0604020202020204" pitchFamily="34" charset="0"/>
                <a:cs typeface="Arial" panose="020B0604020202020204" pitchFamily="34" charset="0"/>
              </a:rPr>
              <a:t>a. </a:t>
            </a:r>
            <a:r>
              <a:rPr lang="en-US" sz="4400" b="1" dirty="0" err="1">
                <a:solidFill>
                  <a:srgbClr val="C00000"/>
                </a:solidFill>
                <a:latin typeface="Arial" panose="020B0604020202020204" pitchFamily="34" charset="0"/>
                <a:cs typeface="Arial" panose="020B0604020202020204" pitchFamily="34" charset="0"/>
              </a:rPr>
              <a:t>Tìm</a:t>
            </a:r>
            <a:r>
              <a:rPr lang="en-US" sz="4400" b="1" dirty="0">
                <a:solidFill>
                  <a:srgbClr val="C00000"/>
                </a:solidFill>
                <a:latin typeface="Arial" panose="020B0604020202020204" pitchFamily="34" charset="0"/>
                <a:cs typeface="Arial" panose="020B0604020202020204" pitchFamily="34" charset="0"/>
              </a:rPr>
              <a:t> ý</a:t>
            </a:r>
          </a:p>
        </p:txBody>
      </p:sp>
      <p:sp>
        <p:nvSpPr>
          <p:cNvPr id="3" name="Rectangle 2">
            <a:extLst>
              <a:ext uri="{FF2B5EF4-FFF2-40B4-BE49-F238E27FC236}">
                <a16:creationId xmlns:a16="http://schemas.microsoft.com/office/drawing/2014/main" id="{97F6342E-5FEB-24A8-4F7B-70ACEDBA1804}"/>
              </a:ext>
            </a:extLst>
          </p:cNvPr>
          <p:cNvSpPr/>
          <p:nvPr/>
        </p:nvSpPr>
        <p:spPr>
          <a:xfrm>
            <a:off x="1752600" y="1790700"/>
            <a:ext cx="14782800" cy="1295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u="sng"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Lưu ý</a:t>
            </a:r>
            <a:r>
              <a:rPr lang="vi-VN" sz="4000" kern="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Có thể phân tích vấn đề trên nhiều phương diện</a:t>
            </a:r>
            <a:endParaRPr lang="en-US" sz="4000"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743C9B3-3BA9-C704-07EF-00D76176CA0D}"/>
              </a:ext>
            </a:extLst>
          </p:cNvPr>
          <p:cNvSpPr/>
          <p:nvPr/>
        </p:nvSpPr>
        <p:spPr>
          <a:xfrm>
            <a:off x="1752600" y="3848100"/>
            <a:ext cx="2971800" cy="1295400"/>
          </a:xfrm>
          <a:prstGeom prst="rect">
            <a:avLst/>
          </a:prstGeom>
          <a:solidFill>
            <a:schemeClr val="accent5">
              <a:lumMod val="20000"/>
              <a:lumOff val="80000"/>
            </a:schemeClr>
          </a:solidFill>
          <a:ln w="38100">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Cá</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nhân</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A76047F-712B-1C2D-B389-D69431B938E9}"/>
              </a:ext>
            </a:extLst>
          </p:cNvPr>
          <p:cNvSpPr/>
          <p:nvPr/>
        </p:nvSpPr>
        <p:spPr>
          <a:xfrm>
            <a:off x="5537718" y="3848100"/>
            <a:ext cx="2971800" cy="1295400"/>
          </a:xfrm>
          <a:prstGeom prst="rect">
            <a:avLst/>
          </a:prstGeom>
          <a:solidFill>
            <a:schemeClr val="accent5">
              <a:lumMod val="20000"/>
              <a:lumOff val="80000"/>
            </a:schemeClr>
          </a:solidFill>
          <a:ln w="38100">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Gia </a:t>
            </a:r>
            <a:r>
              <a:rPr lang="en-US" sz="4000" dirty="0" err="1">
                <a:solidFill>
                  <a:schemeClr val="tx1"/>
                </a:solidFill>
                <a:latin typeface="Arial" panose="020B0604020202020204" pitchFamily="34" charset="0"/>
                <a:cs typeface="Arial" panose="020B0604020202020204" pitchFamily="34" charset="0"/>
              </a:rPr>
              <a:t>đình</a:t>
            </a:r>
            <a:endParaRPr lang="en-US" sz="4000" dirty="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AA642B8-8F2A-4DDE-51CA-9978E8EDACBD}"/>
              </a:ext>
            </a:extLst>
          </p:cNvPr>
          <p:cNvSpPr/>
          <p:nvPr/>
        </p:nvSpPr>
        <p:spPr>
          <a:xfrm>
            <a:off x="9443746" y="3835293"/>
            <a:ext cx="2971800" cy="1295400"/>
          </a:xfrm>
          <a:prstGeom prst="rect">
            <a:avLst/>
          </a:prstGeom>
          <a:solidFill>
            <a:schemeClr val="accent5">
              <a:lumMod val="20000"/>
              <a:lumOff val="80000"/>
            </a:schemeClr>
          </a:solidFill>
          <a:ln w="38100">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Nhà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trường</a:t>
            </a:r>
            <a:endParaRPr lang="en-US" sz="4000"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5344FEA-BB86-C032-A6C2-1B5923A42E77}"/>
              </a:ext>
            </a:extLst>
          </p:cNvPr>
          <p:cNvSpPr/>
          <p:nvPr/>
        </p:nvSpPr>
        <p:spPr>
          <a:xfrm>
            <a:off x="13355994" y="3810412"/>
            <a:ext cx="2971800" cy="1295400"/>
          </a:xfrm>
          <a:prstGeom prst="rect">
            <a:avLst/>
          </a:prstGeom>
          <a:solidFill>
            <a:schemeClr val="accent5">
              <a:lumMod val="20000"/>
              <a:lumOff val="80000"/>
            </a:schemeClr>
          </a:solidFill>
          <a:ln w="38100">
            <a:solidFill>
              <a:schemeClr val="accent1">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Xã</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hội</a:t>
            </a:r>
            <a:endParaRPr lang="en-US" sz="4000" dirty="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C28B226-BA87-BF33-499D-E536AFF2CAA2}"/>
              </a:ext>
            </a:extLst>
          </p:cNvPr>
          <p:cNvSpPr/>
          <p:nvPr/>
        </p:nvSpPr>
        <p:spPr>
          <a:xfrm>
            <a:off x="2971800" y="5524500"/>
            <a:ext cx="5257800" cy="1295400"/>
          </a:xfrm>
          <a:prstGeom prst="rect">
            <a:avLst/>
          </a:prstGeom>
          <a:solidFill>
            <a:schemeClr val="accent3">
              <a:lumMod val="20000"/>
              <a:lumOff val="80000"/>
            </a:schemeClr>
          </a:solidFill>
          <a:ln w="38100">
            <a:solidFill>
              <a:srgbClr val="92D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Chủ</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endParaRPr lang="en-US" sz="4000"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5578660-EB7D-E448-778D-775B887309F5}"/>
              </a:ext>
            </a:extLst>
          </p:cNvPr>
          <p:cNvSpPr/>
          <p:nvPr/>
        </p:nvSpPr>
        <p:spPr>
          <a:xfrm>
            <a:off x="10058402" y="5524500"/>
            <a:ext cx="5257798" cy="1295400"/>
          </a:xfrm>
          <a:prstGeom prst="rect">
            <a:avLst/>
          </a:prstGeom>
          <a:solidFill>
            <a:schemeClr val="accent3">
              <a:lumMod val="20000"/>
              <a:lumOff val="80000"/>
            </a:schemeClr>
          </a:solidFill>
          <a:ln w="38100">
            <a:solidFill>
              <a:srgbClr val="92D05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Khách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quan</a:t>
            </a:r>
            <a:endParaRPr lang="en-US" sz="4000"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BA3A721-88B1-7A50-B507-8354E7279534}"/>
              </a:ext>
            </a:extLst>
          </p:cNvPr>
          <p:cNvSpPr/>
          <p:nvPr/>
        </p:nvSpPr>
        <p:spPr>
          <a:xfrm>
            <a:off x="2971800" y="7200900"/>
            <a:ext cx="5257800" cy="1295400"/>
          </a:xfrm>
          <a:prstGeom prst="rect">
            <a:avLst/>
          </a:prstGeom>
          <a:solidFill>
            <a:schemeClr val="accent6">
              <a:lumMod val="20000"/>
              <a:lumOff val="80000"/>
            </a:schemeClr>
          </a:solidFill>
          <a:ln w="3810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Trong </a:t>
            </a:r>
            <a:r>
              <a:rPr lang="en-US" sz="4000" dirty="0" err="1">
                <a:solidFill>
                  <a:schemeClr val="tx1"/>
                </a:solidFill>
                <a:latin typeface="Arial" panose="020B0604020202020204" pitchFamily="34" charset="0"/>
                <a:cs typeface="Arial" panose="020B0604020202020204" pitchFamily="34" charset="0"/>
              </a:rPr>
              <a:t>nước</a:t>
            </a:r>
            <a:endParaRPr lang="en-US" sz="40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3EB04FF-CE18-D7F2-DDD8-CDF5E0B515AE}"/>
              </a:ext>
            </a:extLst>
          </p:cNvPr>
          <p:cNvSpPr/>
          <p:nvPr/>
        </p:nvSpPr>
        <p:spPr>
          <a:xfrm>
            <a:off x="10058402" y="7200900"/>
            <a:ext cx="5257798" cy="1295400"/>
          </a:xfrm>
          <a:prstGeom prst="rect">
            <a:avLst/>
          </a:prstGeom>
          <a:solidFill>
            <a:schemeClr val="accent6">
              <a:lumMod val="20000"/>
              <a:lumOff val="80000"/>
            </a:schemeClr>
          </a:solidFill>
          <a:ln w="38100">
            <a:solidFill>
              <a:srgbClr val="FFC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Arial" panose="020B0604020202020204" pitchFamily="34" charset="0"/>
                <a:cs typeface="Arial" panose="020B0604020202020204" pitchFamily="34" charset="0"/>
              </a:rPr>
              <a:t>Ngoài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nước</a:t>
            </a:r>
            <a:endParaRPr lang="en-US" sz="4000" dirty="0">
              <a:solidFill>
                <a:schemeClr val="tx1"/>
              </a:solidFill>
              <a:latin typeface="Arial" panose="020B0604020202020204" pitchFamily="34" charset="0"/>
              <a:cs typeface="Arial" panose="020B0604020202020204" pitchFamily="34" charset="0"/>
            </a:endParaRPr>
          </a:p>
        </p:txBody>
      </p:sp>
      <p:sp>
        <p:nvSpPr>
          <p:cNvPr id="14" name="Minus Sign 13">
            <a:extLst>
              <a:ext uri="{FF2B5EF4-FFF2-40B4-BE49-F238E27FC236}">
                <a16:creationId xmlns:a16="http://schemas.microsoft.com/office/drawing/2014/main" id="{FCC5769C-C40C-7968-3468-5539D92CCB0C}"/>
              </a:ext>
            </a:extLst>
          </p:cNvPr>
          <p:cNvSpPr/>
          <p:nvPr/>
        </p:nvSpPr>
        <p:spPr>
          <a:xfrm>
            <a:off x="4688827" y="4038600"/>
            <a:ext cx="914400" cy="914400"/>
          </a:xfrm>
          <a:prstGeom prst="mathMinus">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inus Sign 14">
            <a:extLst>
              <a:ext uri="{FF2B5EF4-FFF2-40B4-BE49-F238E27FC236}">
                <a16:creationId xmlns:a16="http://schemas.microsoft.com/office/drawing/2014/main" id="{DB4AECFF-BD90-2F91-DECC-D308BAB1E470}"/>
              </a:ext>
            </a:extLst>
          </p:cNvPr>
          <p:cNvSpPr/>
          <p:nvPr/>
        </p:nvSpPr>
        <p:spPr>
          <a:xfrm>
            <a:off x="8534400" y="4000912"/>
            <a:ext cx="914400" cy="914400"/>
          </a:xfrm>
          <a:prstGeom prst="mathMinus">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Sign 15">
            <a:extLst>
              <a:ext uri="{FF2B5EF4-FFF2-40B4-BE49-F238E27FC236}">
                <a16:creationId xmlns:a16="http://schemas.microsoft.com/office/drawing/2014/main" id="{4751C5E1-713C-646B-DB55-BBCBE5E8D319}"/>
              </a:ext>
            </a:extLst>
          </p:cNvPr>
          <p:cNvSpPr/>
          <p:nvPr/>
        </p:nvSpPr>
        <p:spPr>
          <a:xfrm>
            <a:off x="12420600" y="4042145"/>
            <a:ext cx="914400" cy="914400"/>
          </a:xfrm>
          <a:prstGeom prst="mathMinus">
            <a:avLst/>
          </a:prstGeom>
          <a:solidFill>
            <a:schemeClr val="accent5">
              <a:lumMod val="75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Sign 16">
            <a:extLst>
              <a:ext uri="{FF2B5EF4-FFF2-40B4-BE49-F238E27FC236}">
                <a16:creationId xmlns:a16="http://schemas.microsoft.com/office/drawing/2014/main" id="{2FFF4FDC-AA82-1432-72D4-8162BA3B85C6}"/>
              </a:ext>
            </a:extLst>
          </p:cNvPr>
          <p:cNvSpPr/>
          <p:nvPr/>
        </p:nvSpPr>
        <p:spPr>
          <a:xfrm>
            <a:off x="8534400" y="5681406"/>
            <a:ext cx="1170993" cy="914400"/>
          </a:xfrm>
          <a:prstGeom prst="mathMinus">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inus Sign 17">
            <a:extLst>
              <a:ext uri="{FF2B5EF4-FFF2-40B4-BE49-F238E27FC236}">
                <a16:creationId xmlns:a16="http://schemas.microsoft.com/office/drawing/2014/main" id="{56C1E2F6-1ECB-9A91-EE74-156D05A84ED7}"/>
              </a:ext>
            </a:extLst>
          </p:cNvPr>
          <p:cNvSpPr/>
          <p:nvPr/>
        </p:nvSpPr>
        <p:spPr>
          <a:xfrm>
            <a:off x="8534400" y="7361900"/>
            <a:ext cx="1170993" cy="914400"/>
          </a:xfrm>
          <a:prstGeom prst="mathMinus">
            <a:avLst/>
          </a:prstGeom>
          <a:solidFill>
            <a:srgbClr val="FFC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246;p4">
            <a:extLst>
              <a:ext uri="{FF2B5EF4-FFF2-40B4-BE49-F238E27FC236}">
                <a16:creationId xmlns:a16="http://schemas.microsoft.com/office/drawing/2014/main" id="{B1FB41ED-750B-C9E8-FD64-13F74E4EB5A4}"/>
              </a:ext>
            </a:extLst>
          </p:cNvPr>
          <p:cNvPicPr preferRelativeResize="0"/>
          <p:nvPr/>
        </p:nvPicPr>
        <p:blipFill rotWithShape="1">
          <a:blip r:embed="rId2">
            <a:alphaModFix/>
          </a:blip>
          <a:srcRect/>
          <a:stretch/>
        </p:blipFill>
        <p:spPr>
          <a:xfrm>
            <a:off x="14173200" y="9329498"/>
            <a:ext cx="3868026" cy="681740"/>
          </a:xfrm>
          <a:prstGeom prst="rect">
            <a:avLst/>
          </a:prstGeom>
          <a:noFill/>
          <a:ln>
            <a:noFill/>
          </a:ln>
        </p:spPr>
      </p:pic>
    </p:spTree>
    <p:extLst>
      <p:ext uri="{BB962C8B-B14F-4D97-AF65-F5344CB8AC3E}">
        <p14:creationId xmlns:p14="http://schemas.microsoft.com/office/powerpoint/2010/main" val="55828413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C849AFA9-3739-54D2-4A1E-F80DBE2B542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4" name="TextBox 3">
            <a:extLst>
              <a:ext uri="{FF2B5EF4-FFF2-40B4-BE49-F238E27FC236}">
                <a16:creationId xmlns:a16="http://schemas.microsoft.com/office/drawing/2014/main" id="{E3EFFC75-9BBB-500E-71AA-781C528E955A}"/>
              </a:ext>
            </a:extLst>
          </p:cNvPr>
          <p:cNvSpPr txBox="1"/>
          <p:nvPr/>
        </p:nvSpPr>
        <p:spPr>
          <a:xfrm>
            <a:off x="6613743" y="810435"/>
            <a:ext cx="5060514" cy="769441"/>
          </a:xfrm>
          <a:prstGeom prst="rect">
            <a:avLst/>
          </a:prstGeom>
          <a:noFill/>
        </p:spPr>
        <p:txBody>
          <a:bodyPr wrap="square" rtlCol="0">
            <a:spAutoFit/>
          </a:bodyPr>
          <a:lstStyle/>
          <a:p>
            <a:pPr algn="ctr"/>
            <a:r>
              <a:rPr lang="en-US" sz="4400" b="1" dirty="0">
                <a:solidFill>
                  <a:srgbClr val="C00000"/>
                </a:solidFill>
                <a:latin typeface="Arial" panose="020B0604020202020204" pitchFamily="34" charset="0"/>
                <a:cs typeface="Arial" panose="020B0604020202020204" pitchFamily="34" charset="0"/>
              </a:rPr>
              <a:t>b. </a:t>
            </a:r>
            <a:r>
              <a:rPr lang="en-US" sz="4400" b="1" dirty="0" err="1">
                <a:solidFill>
                  <a:srgbClr val="C00000"/>
                </a:solidFill>
                <a:latin typeface="Arial" panose="020B0604020202020204" pitchFamily="34" charset="0"/>
                <a:cs typeface="Arial" panose="020B0604020202020204" pitchFamily="34" charset="0"/>
              </a:rPr>
              <a:t>Lập</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dàn</a:t>
            </a:r>
            <a:r>
              <a:rPr lang="en-US" sz="4400" b="1" dirty="0">
                <a:solidFill>
                  <a:srgbClr val="C00000"/>
                </a:solidFill>
                <a:latin typeface="Arial" panose="020B0604020202020204" pitchFamily="34" charset="0"/>
                <a:cs typeface="Arial" panose="020B0604020202020204" pitchFamily="34" charset="0"/>
              </a:rPr>
              <a:t> ý.</a:t>
            </a:r>
          </a:p>
        </p:txBody>
      </p:sp>
      <p:grpSp>
        <p:nvGrpSpPr>
          <p:cNvPr id="7" name="Group 6">
            <a:extLst>
              <a:ext uri="{FF2B5EF4-FFF2-40B4-BE49-F238E27FC236}">
                <a16:creationId xmlns:a16="http://schemas.microsoft.com/office/drawing/2014/main" id="{F341CA20-CF7C-8039-30CF-7C6007AF14E8}"/>
              </a:ext>
            </a:extLst>
          </p:cNvPr>
          <p:cNvGrpSpPr/>
          <p:nvPr/>
        </p:nvGrpSpPr>
        <p:grpSpPr>
          <a:xfrm>
            <a:off x="914400" y="2489555"/>
            <a:ext cx="10287000" cy="5320945"/>
            <a:chOff x="914400" y="2489555"/>
            <a:chExt cx="10287000" cy="5320945"/>
          </a:xfrm>
        </p:grpSpPr>
        <p:sp>
          <p:nvSpPr>
            <p:cNvPr id="6" name="Rectangle: Rounded Corners 5">
              <a:extLst>
                <a:ext uri="{FF2B5EF4-FFF2-40B4-BE49-F238E27FC236}">
                  <a16:creationId xmlns:a16="http://schemas.microsoft.com/office/drawing/2014/main" id="{3E4604AA-3C16-A771-E5CD-68BAD949D6AB}"/>
                </a:ext>
              </a:extLst>
            </p:cNvPr>
            <p:cNvSpPr/>
            <p:nvPr/>
          </p:nvSpPr>
          <p:spPr>
            <a:xfrm>
              <a:off x="914400" y="3086100"/>
              <a:ext cx="10287000" cy="47244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Arial" panose="020B0604020202020204" pitchFamily="34" charset="0"/>
                <a:buChar char="•"/>
              </a:pP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Giới thiệu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đề</a:t>
              </a: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buFont typeface="Arial" panose="020B0604020202020204" pitchFamily="34" charset="0"/>
                <a:buChar char="•"/>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N</a:t>
              </a: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êu</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tầm</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quan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trọng</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việc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giải</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thích</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đề</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8AB253B-A475-7F3B-3E6F-EBF86D933B10}"/>
                </a:ext>
              </a:extLst>
            </p:cNvPr>
            <p:cNvSpPr/>
            <p:nvPr/>
          </p:nvSpPr>
          <p:spPr>
            <a:xfrm>
              <a:off x="4316782" y="2489555"/>
              <a:ext cx="3482236" cy="1193090"/>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Mở</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bài</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EA1EE953-2FD3-C80C-29B4-CFF346D9F27F}"/>
              </a:ext>
            </a:extLst>
          </p:cNvPr>
          <p:cNvPicPr>
            <a:picLocks noChangeAspect="1"/>
          </p:cNvPicPr>
          <p:nvPr/>
        </p:nvPicPr>
        <p:blipFill>
          <a:blip r:embed="rId3">
            <a:extLst>
              <a:ext uri="{28A0092B-C50C-407E-A947-70E740481C1C}">
                <a14:useLocalDpi xmlns:a14="http://schemas.microsoft.com/office/drawing/2010/main" val="0"/>
              </a:ext>
            </a:extLst>
          </a:blip>
          <a:srcRect l="54167" t="-1" r="13329" b="57409"/>
          <a:stretch/>
        </p:blipFill>
        <p:spPr>
          <a:xfrm>
            <a:off x="11395553" y="3086100"/>
            <a:ext cx="6416458" cy="4729386"/>
          </a:xfrm>
          <a:prstGeom prst="rect">
            <a:avLst/>
          </a:prstGeom>
        </p:spPr>
      </p:pic>
    </p:spTree>
    <p:extLst>
      <p:ext uri="{BB962C8B-B14F-4D97-AF65-F5344CB8AC3E}">
        <p14:creationId xmlns:p14="http://schemas.microsoft.com/office/powerpoint/2010/main" val="21660323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8C59DAC-04D7-E83C-8E9A-796D4A3480E9}"/>
              </a:ext>
            </a:extLst>
          </p:cNvPr>
          <p:cNvSpPr/>
          <p:nvPr/>
        </p:nvSpPr>
        <p:spPr>
          <a:xfrm>
            <a:off x="838200" y="952500"/>
            <a:ext cx="16611600" cy="1193090"/>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Thân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bài</a:t>
            </a:r>
            <a:endParaRPr lang="en-US" sz="4000" b="1" dirty="0">
              <a:solidFill>
                <a:schemeClr val="bg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973E93B-36B9-870E-474D-4C403BB4D57D}"/>
              </a:ext>
            </a:extLst>
          </p:cNvPr>
          <p:cNvSpPr/>
          <p:nvPr/>
        </p:nvSpPr>
        <p:spPr>
          <a:xfrm>
            <a:off x="838200" y="3241611"/>
            <a:ext cx="5257800" cy="1901888"/>
          </a:xfrm>
          <a:prstGeom prst="roundRect">
            <a:avLst/>
          </a:prstGeom>
          <a:solidFill>
            <a:schemeClr val="accent5">
              <a:lumMod val="40000"/>
              <a:lumOff val="6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1. </a:t>
            </a:r>
            <a:r>
              <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rPr>
              <a:t>Giải thích vấn đề</a:t>
            </a:r>
          </a:p>
        </p:txBody>
      </p:sp>
      <p:sp>
        <p:nvSpPr>
          <p:cNvPr id="9" name="Rectangle: Rounded Corners 8">
            <a:extLst>
              <a:ext uri="{FF2B5EF4-FFF2-40B4-BE49-F238E27FC236}">
                <a16:creationId xmlns:a16="http://schemas.microsoft.com/office/drawing/2014/main" id="{E5A74CE4-B5C8-C2E6-FD8F-854238948342}"/>
              </a:ext>
            </a:extLst>
          </p:cNvPr>
          <p:cNvSpPr/>
          <p:nvPr/>
        </p:nvSpPr>
        <p:spPr>
          <a:xfrm>
            <a:off x="6515100" y="3241612"/>
            <a:ext cx="5257800" cy="1901888"/>
          </a:xfrm>
          <a:prstGeom prst="roundRect">
            <a:avLst/>
          </a:prstGeom>
          <a:solidFill>
            <a:schemeClr val="accent5">
              <a:lumMod val="40000"/>
              <a:lumOff val="6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2.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Phân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tích</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đề</a:t>
            </a:r>
            <a:endPar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DC36D5C-506C-170E-1D38-533B416F47B9}"/>
              </a:ext>
            </a:extLst>
          </p:cNvPr>
          <p:cNvSpPr/>
          <p:nvPr/>
        </p:nvSpPr>
        <p:spPr>
          <a:xfrm>
            <a:off x="12423922" y="3241611"/>
            <a:ext cx="4997886" cy="1901889"/>
          </a:xfrm>
          <a:prstGeom prst="roundRect">
            <a:avLst/>
          </a:prstGeom>
          <a:solidFill>
            <a:schemeClr val="accent5">
              <a:lumMod val="40000"/>
              <a:lumOff val="60000"/>
            </a:schemeClr>
          </a:solidFill>
          <a:ln>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3.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Nêu</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giải</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pháp</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khắc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phục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vấn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đề</a:t>
            </a:r>
            <a:endPar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ADDF6493-6F3D-93A6-D809-0A0C98E83267}"/>
              </a:ext>
            </a:extLst>
          </p:cNvPr>
          <p:cNvSpPr/>
          <p:nvPr/>
        </p:nvSpPr>
        <p:spPr>
          <a:xfrm>
            <a:off x="6515100" y="6239522"/>
            <a:ext cx="5257800" cy="3323578"/>
          </a:xfrm>
          <a:prstGeom prst="roundRect">
            <a:avLst>
              <a:gd name="adj" fmla="val 12075"/>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Thực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trạng</a:t>
            </a: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nhân</a:t>
            </a:r>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Hậu</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quả</a:t>
            </a:r>
            <a:endPar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E66DA6CE-8421-D329-88B1-8ABE2A358C3C}"/>
              </a:ext>
            </a:extLst>
          </p:cNvPr>
          <p:cNvSpPr/>
          <p:nvPr/>
        </p:nvSpPr>
        <p:spPr>
          <a:xfrm>
            <a:off x="12416146" y="6263626"/>
            <a:ext cx="5033654" cy="3323578"/>
          </a:xfrm>
          <a:prstGeom prst="roundRect">
            <a:avLst>
              <a:gd name="adj" fmla="val 12075"/>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Giải</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pháp</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1</a:t>
            </a:r>
          </a:p>
          <a:p>
            <a:pPr marL="571500" indent="-571500" algn="just">
              <a:lnSpc>
                <a:spcPct val="150000"/>
              </a:lnSpc>
              <a:buFont typeface="Arial" panose="020B0604020202020204" pitchFamily="34" charset="0"/>
              <a:buChar char="•"/>
            </a:pP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Giải</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pháp</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vi-VN"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Arrow: Down 13">
            <a:extLst>
              <a:ext uri="{FF2B5EF4-FFF2-40B4-BE49-F238E27FC236}">
                <a16:creationId xmlns:a16="http://schemas.microsoft.com/office/drawing/2014/main" id="{5E8242C1-945C-F413-05B1-01106B3040D4}"/>
              </a:ext>
            </a:extLst>
          </p:cNvPr>
          <p:cNvSpPr/>
          <p:nvPr/>
        </p:nvSpPr>
        <p:spPr>
          <a:xfrm>
            <a:off x="8610600" y="5143499"/>
            <a:ext cx="1066800" cy="1096023"/>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E5B94310-6238-5E76-587C-B09A778B34BC}"/>
              </a:ext>
            </a:extLst>
          </p:cNvPr>
          <p:cNvSpPr/>
          <p:nvPr/>
        </p:nvSpPr>
        <p:spPr>
          <a:xfrm>
            <a:off x="14389465" y="5143500"/>
            <a:ext cx="1066800" cy="1096023"/>
          </a:xfrm>
          <a:prstGeom prst="downArrow">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77E76CBD-73EB-0221-4706-3004F95423D2}"/>
              </a:ext>
            </a:extLst>
          </p:cNvPr>
          <p:cNvSpPr/>
          <p:nvPr/>
        </p:nvSpPr>
        <p:spPr>
          <a:xfrm>
            <a:off x="8610600" y="2132794"/>
            <a:ext cx="1028700" cy="1126573"/>
          </a:xfrm>
          <a:prstGeom prst="downArrow">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EACE7640-519A-8C2F-370A-82704CA392A1}"/>
              </a:ext>
            </a:extLst>
          </p:cNvPr>
          <p:cNvSpPr/>
          <p:nvPr/>
        </p:nvSpPr>
        <p:spPr>
          <a:xfrm>
            <a:off x="14389465" y="2145590"/>
            <a:ext cx="1028700" cy="1126573"/>
          </a:xfrm>
          <a:prstGeom prst="downArrow">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4B3307CE-B2A6-8C2F-ADEA-387FBEECEE28}"/>
              </a:ext>
            </a:extLst>
          </p:cNvPr>
          <p:cNvSpPr/>
          <p:nvPr/>
        </p:nvSpPr>
        <p:spPr>
          <a:xfrm>
            <a:off x="2933700" y="2145590"/>
            <a:ext cx="1028700" cy="1126573"/>
          </a:xfrm>
          <a:prstGeom prst="downArrow">
            <a:avLst/>
          </a:prstGeom>
          <a:solidFill>
            <a:schemeClr val="accent5">
              <a:lumMod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4193732-F546-934A-16A1-C61C7926A5CA}"/>
              </a:ext>
            </a:extLst>
          </p:cNvPr>
          <p:cNvPicPr>
            <a:picLocks noChangeAspect="1"/>
          </p:cNvPicPr>
          <p:nvPr/>
        </p:nvPicPr>
        <p:blipFill>
          <a:blip r:embed="rId2">
            <a:extLst>
              <a:ext uri="{28A0092B-C50C-407E-A947-70E740481C1C}">
                <a14:useLocalDpi xmlns:a14="http://schemas.microsoft.com/office/drawing/2010/main" val="0"/>
              </a:ext>
            </a:extLst>
          </a:blip>
          <a:srcRect l="26084" t="-2428" r="48825" b="54459"/>
          <a:stretch/>
        </p:blipFill>
        <p:spPr>
          <a:xfrm>
            <a:off x="897294" y="5046086"/>
            <a:ext cx="4816645" cy="5179811"/>
          </a:xfrm>
          <a:prstGeom prst="rect">
            <a:avLst/>
          </a:prstGeom>
        </p:spPr>
      </p:pic>
    </p:spTree>
    <p:extLst>
      <p:ext uri="{BB962C8B-B14F-4D97-AF65-F5344CB8AC3E}">
        <p14:creationId xmlns:p14="http://schemas.microsoft.com/office/powerpoint/2010/main" val="24994580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D7EBBD-7714-9ED8-6B8A-AB709872D79D}"/>
              </a:ext>
            </a:extLst>
          </p:cNvPr>
          <p:cNvGrpSpPr/>
          <p:nvPr/>
        </p:nvGrpSpPr>
        <p:grpSpPr>
          <a:xfrm>
            <a:off x="6400800" y="1638300"/>
            <a:ext cx="11049000" cy="5943600"/>
            <a:chOff x="914400" y="2476500"/>
            <a:chExt cx="11049000" cy="5943600"/>
          </a:xfrm>
        </p:grpSpPr>
        <p:sp>
          <p:nvSpPr>
            <p:cNvPr id="4" name="Rectangle: Rounded Corners 3">
              <a:extLst>
                <a:ext uri="{FF2B5EF4-FFF2-40B4-BE49-F238E27FC236}">
                  <a16:creationId xmlns:a16="http://schemas.microsoft.com/office/drawing/2014/main" id="{1945B59A-283B-31B4-42AF-4343AD610E86}"/>
                </a:ext>
              </a:extLst>
            </p:cNvPr>
            <p:cNvSpPr/>
            <p:nvPr/>
          </p:nvSpPr>
          <p:spPr>
            <a:xfrm>
              <a:off x="914400" y="3086100"/>
              <a:ext cx="11049000" cy="5334000"/>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Arial" panose="020B0604020202020204" pitchFamily="34" charset="0"/>
                <a:buChar char="•"/>
              </a:pPr>
              <a:r>
                <a:rPr lang="en-US" sz="4000" dirty="0" err="1">
                  <a:solidFill>
                    <a:schemeClr val="tx1"/>
                  </a:solidFill>
                  <a:latin typeface="Arial" panose="020B0604020202020204" pitchFamily="34" charset="0"/>
                  <a:cs typeface="Arial" panose="020B0604020202020204" pitchFamily="34" charset="0"/>
                </a:rPr>
                <a:t>Khẳng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định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lại</a:t>
              </a:r>
              <a:r>
                <a:rPr lang="en-US" sz="4000" dirty="0">
                  <a:solidFill>
                    <a:schemeClr val="tx1"/>
                  </a:solidFill>
                  <a:latin typeface="Arial" panose="020B0604020202020204" pitchFamily="34" charset="0"/>
                  <a:cs typeface="Arial" panose="020B0604020202020204" pitchFamily="34" charset="0"/>
                </a:rPr>
                <a:t> ý </a:t>
              </a:r>
              <a:r>
                <a:rPr lang="en-US" sz="4000" dirty="0" err="1">
                  <a:solidFill>
                    <a:schemeClr val="tx1"/>
                  </a:solidFill>
                  <a:latin typeface="Arial" panose="020B0604020202020204" pitchFamily="34" charset="0"/>
                  <a:cs typeface="Arial" panose="020B0604020202020204" pitchFamily="34" charset="0"/>
                </a:rPr>
                <a:t>nghĩa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việc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khắc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phục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giải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quyết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vấn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đề</a:t>
              </a:r>
              <a:endParaRPr lang="en-US" sz="4000" dirty="0">
                <a:solidFill>
                  <a:schemeClr val="tx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4000" dirty="0" err="1">
                  <a:solidFill>
                    <a:schemeClr val="tx1"/>
                  </a:solidFill>
                  <a:latin typeface="Arial" panose="020B0604020202020204" pitchFamily="34" charset="0"/>
                  <a:cs typeface="Arial" panose="020B0604020202020204" pitchFamily="34" charset="0"/>
                </a:rPr>
                <a:t>Rút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ra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học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bản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thân</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C473256D-D76E-8B8B-C108-3905D60E5700}"/>
                </a:ext>
              </a:extLst>
            </p:cNvPr>
            <p:cNvSpPr/>
            <p:nvPr/>
          </p:nvSpPr>
          <p:spPr>
            <a:xfrm>
              <a:off x="4697782" y="2476500"/>
              <a:ext cx="3482236" cy="1193090"/>
            </a:xfrm>
            <a:prstGeom prst="roundRect">
              <a:avLst/>
            </a:prstGeom>
            <a:solidFill>
              <a:schemeClr val="accent5">
                <a:lumMod val="50000"/>
              </a:schemeClr>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Kết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bài</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3D909792-F317-85F3-720D-5E45B3069DCF}"/>
              </a:ext>
            </a:extLst>
          </p:cNvPr>
          <p:cNvPicPr>
            <a:picLocks noChangeAspect="1"/>
          </p:cNvPicPr>
          <p:nvPr/>
        </p:nvPicPr>
        <p:blipFill>
          <a:blip r:embed="rId2">
            <a:extLst>
              <a:ext uri="{28A0092B-C50C-407E-A947-70E740481C1C}">
                <a14:useLocalDpi xmlns:a14="http://schemas.microsoft.com/office/drawing/2010/main" val="0"/>
              </a:ext>
            </a:extLst>
          </a:blip>
          <a:srcRect t="52223" r="79170"/>
          <a:stretch/>
        </p:blipFill>
        <p:spPr>
          <a:xfrm>
            <a:off x="457200" y="952500"/>
            <a:ext cx="5433499" cy="7010400"/>
          </a:xfrm>
          <a:prstGeom prst="rect">
            <a:avLst/>
          </a:prstGeom>
        </p:spPr>
      </p:pic>
      <p:sp>
        <p:nvSpPr>
          <p:cNvPr id="8" name="Freeform 4">
            <a:extLst>
              <a:ext uri="{FF2B5EF4-FFF2-40B4-BE49-F238E27FC236}">
                <a16:creationId xmlns:a16="http://schemas.microsoft.com/office/drawing/2014/main" id="{330E0EF2-003E-2CF9-8335-A5991B7E7884}"/>
              </a:ext>
            </a:extLst>
          </p:cNvPr>
          <p:cNvSpPr/>
          <p:nvPr/>
        </p:nvSpPr>
        <p:spPr>
          <a:xfrm rot="4135077">
            <a:off x="970923" y="6291637"/>
            <a:ext cx="1394332" cy="5933326"/>
          </a:xfrm>
          <a:custGeom>
            <a:avLst/>
            <a:gdLst/>
            <a:ahLst/>
            <a:cxnLst/>
            <a:rect l="l" t="t" r="r" b="b"/>
            <a:pathLst>
              <a:path w="1394332" h="5933326">
                <a:moveTo>
                  <a:pt x="0" y="0"/>
                </a:moveTo>
                <a:lnTo>
                  <a:pt x="1394331" y="0"/>
                </a:lnTo>
                <a:lnTo>
                  <a:pt x="1394331" y="5933326"/>
                </a:lnTo>
                <a:lnTo>
                  <a:pt x="0" y="5933326"/>
                </a:lnTo>
                <a:lnTo>
                  <a:pt x="0" y="0"/>
                </a:lnTo>
                <a:close/>
              </a:path>
            </a:pathLst>
          </a:custGeom>
          <a:blipFill>
            <a:blip r:embed="rId3"/>
            <a:stretch>
              <a:fillRect/>
            </a:stretch>
          </a:blipFill>
        </p:spPr>
      </p:sp>
      <p:sp>
        <p:nvSpPr>
          <p:cNvPr id="9" name="Freeform 5">
            <a:extLst>
              <a:ext uri="{FF2B5EF4-FFF2-40B4-BE49-F238E27FC236}">
                <a16:creationId xmlns:a16="http://schemas.microsoft.com/office/drawing/2014/main" id="{7DE56C08-BD2F-507C-91FF-B45646D50C3A}"/>
              </a:ext>
            </a:extLst>
          </p:cNvPr>
          <p:cNvSpPr/>
          <p:nvPr/>
        </p:nvSpPr>
        <p:spPr>
          <a:xfrm rot="1790905">
            <a:off x="14055714" y="9648173"/>
            <a:ext cx="8655814" cy="1829309"/>
          </a:xfrm>
          <a:custGeom>
            <a:avLst/>
            <a:gdLst/>
            <a:ahLst/>
            <a:cxnLst/>
            <a:rect l="l" t="t" r="r" b="b"/>
            <a:pathLst>
              <a:path w="8655814" h="1829309">
                <a:moveTo>
                  <a:pt x="0" y="0"/>
                </a:moveTo>
                <a:lnTo>
                  <a:pt x="8655814" y="0"/>
                </a:lnTo>
                <a:lnTo>
                  <a:pt x="8655814" y="1829310"/>
                </a:lnTo>
                <a:lnTo>
                  <a:pt x="0" y="1829310"/>
                </a:lnTo>
                <a:lnTo>
                  <a:pt x="0" y="0"/>
                </a:lnTo>
                <a:close/>
              </a:path>
            </a:pathLst>
          </a:custGeom>
          <a:blipFill>
            <a:blip r:embed="rId4"/>
            <a:stretch>
              <a:fillRect l="-8378"/>
            </a:stretch>
          </a:blipFill>
        </p:spPr>
      </p:sp>
    </p:spTree>
    <p:extLst>
      <p:ext uri="{BB962C8B-B14F-4D97-AF65-F5344CB8AC3E}">
        <p14:creationId xmlns:p14="http://schemas.microsoft.com/office/powerpoint/2010/main" val="327302113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6ED46DD2-D6BA-1903-974C-C7185638418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2" name="Rectangle 1">
            <a:extLst>
              <a:ext uri="{FF2B5EF4-FFF2-40B4-BE49-F238E27FC236}">
                <a16:creationId xmlns:a16="http://schemas.microsoft.com/office/drawing/2014/main" id="{4BFB137A-6629-044D-D3D6-4EF1D963C61B}"/>
              </a:ext>
            </a:extLst>
          </p:cNvPr>
          <p:cNvSpPr/>
          <p:nvPr/>
        </p:nvSpPr>
        <p:spPr>
          <a:xfrm>
            <a:off x="4800599" y="588325"/>
            <a:ext cx="8686801" cy="1062442"/>
          </a:xfrm>
          <a:prstGeom prst="rect">
            <a:avLst/>
          </a:prstGeom>
          <a:solidFill>
            <a:srgbClr val="FFBD39">
              <a:lumMod val="20000"/>
              <a:lumOff val="80000"/>
            </a:srgbClr>
          </a:solidFill>
          <a:ln w="25400" cap="flat" cmpd="sng" algn="ctr">
            <a:solidFill>
              <a:srgbClr val="FFBD39">
                <a:lumMod val="20000"/>
                <a:lumOff val="8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3.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Viết</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bài</a:t>
            </a:r>
            <a:endPar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endParaRPr>
          </a:p>
        </p:txBody>
      </p:sp>
      <p:sp>
        <p:nvSpPr>
          <p:cNvPr id="4" name="TextBox 3">
            <a:extLst>
              <a:ext uri="{FF2B5EF4-FFF2-40B4-BE49-F238E27FC236}">
                <a16:creationId xmlns:a16="http://schemas.microsoft.com/office/drawing/2014/main" id="{0D43F890-9B48-18B8-94F5-A4D3E512B979}"/>
              </a:ext>
            </a:extLst>
          </p:cNvPr>
          <p:cNvSpPr txBox="1"/>
          <p:nvPr/>
        </p:nvSpPr>
        <p:spPr>
          <a:xfrm>
            <a:off x="2209800" y="4246660"/>
            <a:ext cx="8097033" cy="4594912"/>
          </a:xfrm>
          <a:prstGeom prst="rect">
            <a:avLst/>
          </a:prstGeom>
          <a:noFill/>
        </p:spPr>
        <p:txBody>
          <a:bodyPr wrap="square">
            <a:spAutoFit/>
          </a:bodyPr>
          <a:lstStyle/>
          <a:p>
            <a:pPr marL="18415" algn="ctr">
              <a:lnSpc>
                <a:spcPct val="150000"/>
              </a:lnSpc>
              <a:tabLst>
                <a:tab pos="198755" algn="l"/>
              </a:tabLs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Thực hiện yêu cầu sau: </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18415" algn="just">
              <a:lnSpc>
                <a:spcPct val="150000"/>
              </a:lnSpc>
              <a:tabLst>
                <a:tab pos="198755" algn="l"/>
              </a:tabLst>
            </a:pPr>
            <a:r>
              <a:rPr lang="en-US" sz="4000" dirty="0" err="1">
                <a:latin typeface="Arial" panose="020B0604020202020204" pitchFamily="34" charset="0"/>
                <a:ea typeface="Times New Roman" panose="02020603050405020304" pitchFamily="18" charset="0"/>
                <a:cs typeface="Arial" panose="020B0604020202020204" pitchFamily="34" charset="0"/>
              </a:rPr>
              <a:t>Dựa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dàn</a:t>
            </a:r>
            <a:r>
              <a:rPr lang="en-US" sz="4000" dirty="0">
                <a:latin typeface="Arial" panose="020B0604020202020204" pitchFamily="34" charset="0"/>
                <a:ea typeface="Times New Roman" panose="02020603050405020304" pitchFamily="18" charset="0"/>
                <a:cs typeface="Arial" panose="020B0604020202020204" pitchFamily="34" charset="0"/>
              </a:rPr>
              <a:t> ý </a:t>
            </a: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triển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bài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nghị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luận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về</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một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vấn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đề</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cần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giải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quyết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đảm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bảo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chính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tả</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từ</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ngữ</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ngữ</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pháp</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F6634EF8-7C94-C629-E718-91004BBE9623}"/>
              </a:ext>
            </a:extLst>
          </p:cNvPr>
          <p:cNvGrpSpPr/>
          <p:nvPr/>
        </p:nvGrpSpPr>
        <p:grpSpPr>
          <a:xfrm>
            <a:off x="603115" y="2552700"/>
            <a:ext cx="9932318" cy="2286000"/>
            <a:chOff x="603115" y="2552700"/>
            <a:chExt cx="9932318" cy="2286000"/>
          </a:xfrm>
        </p:grpSpPr>
        <p:sp>
          <p:nvSpPr>
            <p:cNvPr id="3" name="Rectangle: Rounded Corners 2">
              <a:extLst>
                <a:ext uri="{FF2B5EF4-FFF2-40B4-BE49-F238E27FC236}">
                  <a16:creationId xmlns:a16="http://schemas.microsoft.com/office/drawing/2014/main" id="{1026C3BB-E68C-7D6B-D9EE-FDB21DD167CB}"/>
                </a:ext>
              </a:extLst>
            </p:cNvPr>
            <p:cNvSpPr/>
            <p:nvPr/>
          </p:nvSpPr>
          <p:spPr>
            <a:xfrm>
              <a:off x="2438400" y="2667458"/>
              <a:ext cx="8097033" cy="1464444"/>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 panose="020B0604020202020204" pitchFamily="34" charset="0"/>
                  <a:cs typeface="Arial" panose="020B0604020202020204" pitchFamily="34" charset="0"/>
                </a:rPr>
                <a:t>HOẠT ĐỘNG CÁ NHÂN</a:t>
              </a:r>
            </a:p>
          </p:txBody>
        </p:sp>
        <p:pic>
          <p:nvPicPr>
            <p:cNvPr id="5" name="Picture 4">
              <a:extLst>
                <a:ext uri="{FF2B5EF4-FFF2-40B4-BE49-F238E27FC236}">
                  <a16:creationId xmlns:a16="http://schemas.microsoft.com/office/drawing/2014/main" id="{80B957A2-76D8-099B-20B7-4D0702E3A3C1}"/>
                </a:ext>
              </a:extLst>
            </p:cNvPr>
            <p:cNvPicPr>
              <a:picLocks noChangeAspect="1"/>
            </p:cNvPicPr>
            <p:nvPr/>
          </p:nvPicPr>
          <p:blipFill rotWithShape="1">
            <a:blip r:embed="rId3"/>
            <a:srcRect r="75342" b="64201"/>
            <a:stretch/>
          </p:blipFill>
          <p:spPr>
            <a:xfrm>
              <a:off x="603115" y="2552700"/>
              <a:ext cx="2799183" cy="2286000"/>
            </a:xfrm>
            <a:prstGeom prst="rect">
              <a:avLst/>
            </a:prstGeom>
          </p:spPr>
        </p:pic>
      </p:grpSp>
      <p:sp>
        <p:nvSpPr>
          <p:cNvPr id="7" name="Freeform 3">
            <a:extLst>
              <a:ext uri="{FF2B5EF4-FFF2-40B4-BE49-F238E27FC236}">
                <a16:creationId xmlns:a16="http://schemas.microsoft.com/office/drawing/2014/main" id="{B5CEE392-3A51-5291-B594-225D8EBAC621}"/>
              </a:ext>
            </a:extLst>
          </p:cNvPr>
          <p:cNvSpPr/>
          <p:nvPr/>
        </p:nvSpPr>
        <p:spPr>
          <a:xfrm rot="-971047">
            <a:off x="14303265" y="3588782"/>
            <a:ext cx="6005940" cy="7920977"/>
          </a:xfrm>
          <a:custGeom>
            <a:avLst/>
            <a:gdLst/>
            <a:ahLst/>
            <a:cxnLst/>
            <a:rect l="l" t="t" r="r" b="b"/>
            <a:pathLst>
              <a:path w="6005940" h="7920977">
                <a:moveTo>
                  <a:pt x="0" y="0"/>
                </a:moveTo>
                <a:lnTo>
                  <a:pt x="6005940" y="0"/>
                </a:lnTo>
                <a:lnTo>
                  <a:pt x="6005940" y="7920977"/>
                </a:lnTo>
                <a:lnTo>
                  <a:pt x="0" y="7920977"/>
                </a:lnTo>
                <a:lnTo>
                  <a:pt x="0" y="0"/>
                </a:lnTo>
                <a:close/>
              </a:path>
            </a:pathLst>
          </a:custGeom>
          <a:blipFill>
            <a:blip r:embed="rId4"/>
            <a:stretch>
              <a:fillRect/>
            </a:stretch>
          </a:blipFill>
        </p:spPr>
      </p:sp>
      <p:sp>
        <p:nvSpPr>
          <p:cNvPr id="8" name="Freeform 4">
            <a:extLst>
              <a:ext uri="{FF2B5EF4-FFF2-40B4-BE49-F238E27FC236}">
                <a16:creationId xmlns:a16="http://schemas.microsoft.com/office/drawing/2014/main" id="{65BA9900-038A-FB42-991B-141DBE6539CA}"/>
              </a:ext>
            </a:extLst>
          </p:cNvPr>
          <p:cNvSpPr/>
          <p:nvPr/>
        </p:nvSpPr>
        <p:spPr>
          <a:xfrm rot="-1481255">
            <a:off x="16556846" y="2600537"/>
            <a:ext cx="600404" cy="6404313"/>
          </a:xfrm>
          <a:custGeom>
            <a:avLst/>
            <a:gdLst/>
            <a:ahLst/>
            <a:cxnLst/>
            <a:rect l="l" t="t" r="r" b="b"/>
            <a:pathLst>
              <a:path w="600404" h="6404313">
                <a:moveTo>
                  <a:pt x="0" y="0"/>
                </a:moveTo>
                <a:lnTo>
                  <a:pt x="600405" y="0"/>
                </a:lnTo>
                <a:lnTo>
                  <a:pt x="600405" y="6404313"/>
                </a:lnTo>
                <a:lnTo>
                  <a:pt x="0" y="6404313"/>
                </a:lnTo>
                <a:lnTo>
                  <a:pt x="0" y="0"/>
                </a:lnTo>
                <a:close/>
              </a:path>
            </a:pathLst>
          </a:custGeom>
          <a:blipFill>
            <a:blip r:embed="rId5"/>
            <a:stretch>
              <a:fillRect/>
            </a:stretch>
          </a:blipFill>
        </p:spPr>
      </p:sp>
      <p:sp>
        <p:nvSpPr>
          <p:cNvPr id="9" name="Freeform 5">
            <a:extLst>
              <a:ext uri="{FF2B5EF4-FFF2-40B4-BE49-F238E27FC236}">
                <a16:creationId xmlns:a16="http://schemas.microsoft.com/office/drawing/2014/main" id="{8B667CD1-1D02-233B-B4D5-594B104B065C}"/>
              </a:ext>
            </a:extLst>
          </p:cNvPr>
          <p:cNvSpPr/>
          <p:nvPr/>
        </p:nvSpPr>
        <p:spPr>
          <a:xfrm rot="-907016">
            <a:off x="17578634" y="1435446"/>
            <a:ext cx="722224" cy="4735892"/>
          </a:xfrm>
          <a:custGeom>
            <a:avLst/>
            <a:gdLst/>
            <a:ahLst/>
            <a:cxnLst/>
            <a:rect l="l" t="t" r="r" b="b"/>
            <a:pathLst>
              <a:path w="722224" h="4735892">
                <a:moveTo>
                  <a:pt x="0" y="0"/>
                </a:moveTo>
                <a:lnTo>
                  <a:pt x="722223" y="0"/>
                </a:lnTo>
                <a:lnTo>
                  <a:pt x="722223" y="4735892"/>
                </a:lnTo>
                <a:lnTo>
                  <a:pt x="0" y="4735892"/>
                </a:lnTo>
                <a:lnTo>
                  <a:pt x="0" y="0"/>
                </a:lnTo>
                <a:close/>
              </a:path>
            </a:pathLst>
          </a:custGeom>
          <a:blipFill>
            <a:blip r:embed="rId6"/>
            <a:stretch>
              <a:fillRect/>
            </a:stretch>
          </a:blipFill>
        </p:spPr>
      </p:sp>
    </p:spTree>
    <p:extLst>
      <p:ext uri="{BB962C8B-B14F-4D97-AF65-F5344CB8AC3E}">
        <p14:creationId xmlns:p14="http://schemas.microsoft.com/office/powerpoint/2010/main" val="2855000449"/>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Những “gam màu” xung đột vũ trang trong 20 năm qua - Vietnam.vn">
            <a:extLst>
              <a:ext uri="{FF2B5EF4-FFF2-40B4-BE49-F238E27FC236}">
                <a16:creationId xmlns:a16="http://schemas.microsoft.com/office/drawing/2014/main" id="{76DFAAF9-9458-E82D-A598-4BDEE0EE954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431AC8AD-CC57-E38D-9609-B06DABF64EA7}"/>
              </a:ext>
            </a:extLst>
          </p:cNvPr>
          <p:cNvGrpSpPr/>
          <p:nvPr/>
        </p:nvGrpSpPr>
        <p:grpSpPr>
          <a:xfrm>
            <a:off x="1066800" y="342900"/>
            <a:ext cx="6927273" cy="4887843"/>
            <a:chOff x="1066800" y="342900"/>
            <a:chExt cx="6927273" cy="4887843"/>
          </a:xfrm>
        </p:grpSpPr>
        <p:pic>
          <p:nvPicPr>
            <p:cNvPr id="1026" name="Picture 2" descr="Bảy xu hướng của cuộc khủng hoảng di cư vào châu Âu | baotintuc.vn">
              <a:extLst>
                <a:ext uri="{FF2B5EF4-FFF2-40B4-BE49-F238E27FC236}">
                  <a16:creationId xmlns:a16="http://schemas.microsoft.com/office/drawing/2014/main" id="{447C23BF-56E3-4DDB-A3BE-98BE3DA52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2900"/>
              <a:ext cx="6927273"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422E827-5FA7-1533-56AA-2A0CB8439917}"/>
                </a:ext>
              </a:extLst>
            </p:cNvPr>
            <p:cNvSpPr txBox="1"/>
            <p:nvPr/>
          </p:nvSpPr>
          <p:spPr>
            <a:xfrm>
              <a:off x="3383972" y="4522857"/>
              <a:ext cx="2971800" cy="707886"/>
            </a:xfrm>
            <a:prstGeom prst="rect">
              <a:avLst/>
            </a:prstGeom>
            <a:noFill/>
          </p:spPr>
          <p:txBody>
            <a:bodyPr wrap="square">
              <a:spAutoFit/>
            </a:bodyPr>
            <a:lstStyle/>
            <a:p>
              <a:r>
                <a:rPr lang="vi-VN" sz="4000" i="1" dirty="0">
                  <a:latin typeface="Arial" panose="020B0604020202020204" pitchFamily="34" charset="0"/>
                  <a:cs typeface="Arial" panose="020B0604020202020204" pitchFamily="34" charset="0"/>
                </a:rPr>
                <a:t>Nạn di cư</a:t>
              </a:r>
              <a:endParaRPr lang="en-US" sz="4000" i="1"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8749709D-B22C-A74E-9EE9-9894BB5BC46C}"/>
              </a:ext>
            </a:extLst>
          </p:cNvPr>
          <p:cNvGrpSpPr/>
          <p:nvPr/>
        </p:nvGrpSpPr>
        <p:grpSpPr>
          <a:xfrm>
            <a:off x="10293929" y="342900"/>
            <a:ext cx="6927271" cy="4887843"/>
            <a:chOff x="10293929" y="342900"/>
            <a:chExt cx="6927271" cy="4887843"/>
          </a:xfrm>
        </p:grpSpPr>
        <p:pic>
          <p:nvPicPr>
            <p:cNvPr id="3" name="Picture 2">
              <a:extLst>
                <a:ext uri="{FF2B5EF4-FFF2-40B4-BE49-F238E27FC236}">
                  <a16:creationId xmlns:a16="http://schemas.microsoft.com/office/drawing/2014/main" id="{4D95DED4-9FE7-98CA-AE71-C2CD5744C003}"/>
                </a:ext>
              </a:extLst>
            </p:cNvPr>
            <p:cNvPicPr>
              <a:picLocks noChangeAspect="1"/>
            </p:cNvPicPr>
            <p:nvPr/>
          </p:nvPicPr>
          <p:blipFill>
            <a:blip r:embed="rId3"/>
            <a:srcRect r="5303"/>
            <a:stretch/>
          </p:blipFill>
          <p:spPr>
            <a:xfrm>
              <a:off x="10293929" y="342900"/>
              <a:ext cx="6927271" cy="41148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D2AF3A7-0E3F-EA8B-01F7-3E196D8D4577}"/>
                </a:ext>
              </a:extLst>
            </p:cNvPr>
            <p:cNvSpPr txBox="1"/>
            <p:nvPr/>
          </p:nvSpPr>
          <p:spPr>
            <a:xfrm>
              <a:off x="11969550" y="4522857"/>
              <a:ext cx="4267200" cy="707886"/>
            </a:xfrm>
            <a:prstGeom prst="rect">
              <a:avLst/>
            </a:prstGeom>
            <a:noFill/>
          </p:spPr>
          <p:txBody>
            <a:bodyPr wrap="square">
              <a:spAutoFit/>
            </a:bodyPr>
            <a:lstStyle/>
            <a:p>
              <a:r>
                <a:rPr lang="en-US" sz="4000" i="1" dirty="0" err="1">
                  <a:latin typeface="Arial" panose="020B0604020202020204" pitchFamily="34" charset="0"/>
                  <a:cs typeface="Arial" panose="020B0604020202020204" pitchFamily="34" charset="0"/>
                </a:rPr>
                <a:t>Nạn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nghiệp</a:t>
              </a:r>
              <a:endParaRPr lang="en-US" sz="4000" i="1"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1258D8F9-8A52-44AD-F0D5-F95503720050}"/>
              </a:ext>
            </a:extLst>
          </p:cNvPr>
          <p:cNvGrpSpPr/>
          <p:nvPr/>
        </p:nvGrpSpPr>
        <p:grpSpPr>
          <a:xfrm>
            <a:off x="10305081" y="5295900"/>
            <a:ext cx="6916119" cy="4724400"/>
            <a:chOff x="10305081" y="5295900"/>
            <a:chExt cx="6916119" cy="4724400"/>
          </a:xfrm>
        </p:grpSpPr>
        <p:pic>
          <p:nvPicPr>
            <p:cNvPr id="1032" name="Picture 8" descr="Tác động của chiến tranh, xung đột vũ trang đến môi trường và sức khỏe con  người">
              <a:extLst>
                <a:ext uri="{FF2B5EF4-FFF2-40B4-BE49-F238E27FC236}">
                  <a16:creationId xmlns:a16="http://schemas.microsoft.com/office/drawing/2014/main" id="{2A44540D-8BF6-2CEC-9D4D-4299CA4BAD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44" r="5312" b="11864"/>
            <a:stretch/>
          </p:blipFill>
          <p:spPr bwMode="auto">
            <a:xfrm>
              <a:off x="10305081" y="5295900"/>
              <a:ext cx="6916119"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8230B44-D5B4-E42E-A817-D558B1E49B1C}"/>
                </a:ext>
              </a:extLst>
            </p:cNvPr>
            <p:cNvSpPr txBox="1"/>
            <p:nvPr/>
          </p:nvSpPr>
          <p:spPr>
            <a:xfrm>
              <a:off x="11977326" y="9312414"/>
              <a:ext cx="4267200" cy="707886"/>
            </a:xfrm>
            <a:prstGeom prst="rect">
              <a:avLst/>
            </a:prstGeom>
            <a:noFill/>
          </p:spPr>
          <p:txBody>
            <a:bodyPr wrap="square">
              <a:spAutoFit/>
            </a:bodyPr>
            <a:lstStyle/>
            <a:p>
              <a:r>
                <a:rPr lang="en-US" sz="4000" i="1" dirty="0" err="1">
                  <a:latin typeface="Arial" panose="020B0604020202020204" pitchFamily="34" charset="0"/>
                  <a:cs typeface="Arial" panose="020B0604020202020204" pitchFamily="34" charset="0"/>
                </a:rPr>
                <a:t>Xung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vũ</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trang</a:t>
              </a:r>
              <a:endParaRPr lang="en-US" sz="4000" i="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F455CC5A-3846-9E0D-35CD-A0CAFB5062CA}"/>
              </a:ext>
            </a:extLst>
          </p:cNvPr>
          <p:cNvGrpSpPr/>
          <p:nvPr/>
        </p:nvGrpSpPr>
        <p:grpSpPr>
          <a:xfrm>
            <a:off x="1066800" y="5295900"/>
            <a:ext cx="6916119" cy="4724400"/>
            <a:chOff x="1066800" y="5295900"/>
            <a:chExt cx="6916119" cy="4724400"/>
          </a:xfrm>
        </p:grpSpPr>
        <p:pic>
          <p:nvPicPr>
            <p:cNvPr id="4" name="Picture 3">
              <a:extLst>
                <a:ext uri="{FF2B5EF4-FFF2-40B4-BE49-F238E27FC236}">
                  <a16:creationId xmlns:a16="http://schemas.microsoft.com/office/drawing/2014/main" id="{6E1713B0-B2A5-04F5-97EE-7F1E60C995F7}"/>
                </a:ext>
              </a:extLst>
            </p:cNvPr>
            <p:cNvPicPr>
              <a:picLocks noChangeAspect="1"/>
            </p:cNvPicPr>
            <p:nvPr/>
          </p:nvPicPr>
          <p:blipFill>
            <a:blip r:embed="rId5"/>
            <a:stretch>
              <a:fillRect/>
            </a:stretch>
          </p:blipFill>
          <p:spPr>
            <a:xfrm>
              <a:off x="1066800" y="5295900"/>
              <a:ext cx="6916119" cy="38862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5926618-FE6C-6A03-134A-AB871EEA80E2}"/>
                </a:ext>
              </a:extLst>
            </p:cNvPr>
            <p:cNvSpPr txBox="1"/>
            <p:nvPr/>
          </p:nvSpPr>
          <p:spPr>
            <a:xfrm>
              <a:off x="3048000" y="9312414"/>
              <a:ext cx="4267200" cy="707886"/>
            </a:xfrm>
            <a:prstGeom prst="rect">
              <a:avLst/>
            </a:prstGeom>
            <a:noFill/>
          </p:spPr>
          <p:txBody>
            <a:bodyPr wrap="square">
              <a:spAutoFit/>
            </a:bodyPr>
            <a:lstStyle/>
            <a:p>
              <a:r>
                <a:rPr lang="en-US" sz="4000" i="1" dirty="0" err="1">
                  <a:latin typeface="Arial" panose="020B0604020202020204" pitchFamily="34" charset="0"/>
                  <a:cs typeface="Arial" panose="020B0604020202020204" pitchFamily="34" charset="0"/>
                </a:rPr>
                <a:t>Già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hoá</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dân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a:t>
              </a:r>
              <a:endParaRPr lang="en-US" sz="4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5332806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619FEB-56F6-7186-BB42-16F2F9938DBD}"/>
              </a:ext>
            </a:extLst>
          </p:cNvPr>
          <p:cNvSpPr/>
          <p:nvPr/>
        </p:nvSpPr>
        <p:spPr>
          <a:xfrm>
            <a:off x="515783" y="703651"/>
            <a:ext cx="17305596" cy="1311660"/>
          </a:xfrm>
          <a:prstGeom prst="roundRect">
            <a:avLst/>
          </a:prstGeom>
          <a:solidFill>
            <a:srgbClr val="FFFFFF"/>
          </a:solidFill>
          <a:ln w="25400" cap="flat" cmpd="sng" algn="ctr">
            <a:solidFill>
              <a:srgbClr val="FF92AF">
                <a:shade val="1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C00000"/>
                </a:solidFill>
                <a:effectLst/>
                <a:uLnTx/>
                <a:uFillTx/>
                <a:latin typeface="Arial"/>
                <a:ea typeface="+mn-ea"/>
                <a:cs typeface="+mn-cs"/>
                <a:sym typeface="Arial"/>
              </a:rPr>
              <a:t>Lưu</a:t>
            </a:r>
            <a:r>
              <a:rPr kumimoji="0" lang="en-US" sz="4000" b="1" i="0" u="none" strike="noStrike" kern="0" cap="none" spc="0" normalizeH="0" baseline="0" noProof="0" dirty="0">
                <a:ln>
                  <a:noFill/>
                </a:ln>
                <a:solidFill>
                  <a:srgbClr val="C00000"/>
                </a:solidFill>
                <a:effectLst/>
                <a:uLnTx/>
                <a:uFillTx/>
                <a:latin typeface="Arial"/>
                <a:ea typeface="+mn-ea"/>
                <a:cs typeface="+mn-cs"/>
                <a:sym typeface="Arial"/>
              </a:rPr>
              <a:t> ý</a:t>
            </a:r>
          </a:p>
        </p:txBody>
      </p:sp>
      <p:grpSp>
        <p:nvGrpSpPr>
          <p:cNvPr id="11" name="Group 10">
            <a:extLst>
              <a:ext uri="{FF2B5EF4-FFF2-40B4-BE49-F238E27FC236}">
                <a16:creationId xmlns:a16="http://schemas.microsoft.com/office/drawing/2014/main" id="{142750EE-893C-9419-F154-DAA8C36EEE4B}"/>
              </a:ext>
            </a:extLst>
          </p:cNvPr>
          <p:cNvGrpSpPr/>
          <p:nvPr/>
        </p:nvGrpSpPr>
        <p:grpSpPr>
          <a:xfrm>
            <a:off x="11879003" y="2844182"/>
            <a:ext cx="5811847" cy="6083335"/>
            <a:chOff x="11984951" y="2019176"/>
            <a:chExt cx="5811847" cy="6083335"/>
          </a:xfrm>
        </p:grpSpPr>
        <p:sp>
          <p:nvSpPr>
            <p:cNvPr id="5" name="Rectangle: Rounded Corners 4">
              <a:extLst>
                <a:ext uri="{FF2B5EF4-FFF2-40B4-BE49-F238E27FC236}">
                  <a16:creationId xmlns:a16="http://schemas.microsoft.com/office/drawing/2014/main" id="{6FFEE48E-4A54-5962-D737-731C6C25C3C6}"/>
                </a:ext>
              </a:extLst>
            </p:cNvPr>
            <p:cNvSpPr/>
            <p:nvPr/>
          </p:nvSpPr>
          <p:spPr>
            <a:xfrm>
              <a:off x="11984951" y="2984362"/>
              <a:ext cx="5811847" cy="5118149"/>
            </a:xfrm>
            <a:prstGeom prst="roundRect">
              <a:avLst>
                <a:gd name="adj" fmla="val 12625"/>
              </a:avLst>
            </a:prstGeom>
            <a:solidFill>
              <a:srgbClr val="FF92AF">
                <a:lumMod val="20000"/>
                <a:lumOff val="80000"/>
              </a:srgbClr>
            </a:solidFill>
            <a:ln w="25400" cap="flat" cmpd="sng" algn="ctr">
              <a:solidFill>
                <a:srgbClr val="FF92AF">
                  <a:shade val="15000"/>
                </a:srgbClr>
              </a:solidFill>
              <a:prstDash val="solid"/>
            </a:ln>
            <a:effectLst/>
          </p:spPr>
          <p:txBody>
            <a:bodyPr rtlCol="0" anchor="ctr"/>
            <a:lstStyle/>
            <a:p>
              <a:pPr lvl="0" algn="just">
                <a:lnSpc>
                  <a:spcPct val="150000"/>
                </a:lnSpc>
                <a:buClr>
                  <a:srgbClr val="000000"/>
                </a:buClr>
              </a:pPr>
              <a:r>
                <a:rPr lang="vi-VN" sz="4000" dirty="0">
                  <a:latin typeface="Arial" panose="020B0604020202020204" pitchFamily="34" charset="0"/>
                  <a:cs typeface="Arial" panose="020B0604020202020204" pitchFamily="34" charset="0"/>
                </a:rPr>
                <a:t>Có thể trích dẫn danh ngôn, nhận định để tăng sức thuyết phục cho bài viết.</a:t>
              </a:r>
              <a:endParaRPr kumimoji="0" lang="en-US" sz="4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0" name="Picture 9">
              <a:extLst>
                <a:ext uri="{FF2B5EF4-FFF2-40B4-BE49-F238E27FC236}">
                  <a16:creationId xmlns:a16="http://schemas.microsoft.com/office/drawing/2014/main" id="{6E253EE7-E908-8B25-0DC3-BA15ED2E724D}"/>
                </a:ext>
              </a:extLst>
            </p:cNvPr>
            <p:cNvPicPr>
              <a:picLocks noChangeAspect="1"/>
            </p:cNvPicPr>
            <p:nvPr/>
          </p:nvPicPr>
          <p:blipFill>
            <a:blip r:embed="rId2">
              <a:extLst>
                <a:ext uri="{28A0092B-C50C-407E-A947-70E740481C1C}">
                  <a14:useLocalDpi xmlns:a14="http://schemas.microsoft.com/office/drawing/2010/main" val="0"/>
                </a:ext>
              </a:extLst>
            </a:blip>
            <a:srcRect l="21246" t="31319" r="60002" b="37406"/>
            <a:stretch/>
          </p:blipFill>
          <p:spPr>
            <a:xfrm>
              <a:off x="14126748" y="2019176"/>
              <a:ext cx="1758827" cy="1650012"/>
            </a:xfrm>
            <a:prstGeom prst="rect">
              <a:avLst/>
            </a:prstGeom>
          </p:spPr>
        </p:pic>
      </p:grpSp>
      <p:grpSp>
        <p:nvGrpSpPr>
          <p:cNvPr id="14" name="Group 13">
            <a:extLst>
              <a:ext uri="{FF2B5EF4-FFF2-40B4-BE49-F238E27FC236}">
                <a16:creationId xmlns:a16="http://schemas.microsoft.com/office/drawing/2014/main" id="{14F932CE-9DB8-F0D7-224E-5D77B262E77C}"/>
              </a:ext>
            </a:extLst>
          </p:cNvPr>
          <p:cNvGrpSpPr/>
          <p:nvPr/>
        </p:nvGrpSpPr>
        <p:grpSpPr>
          <a:xfrm>
            <a:off x="491202" y="2673379"/>
            <a:ext cx="4342497" cy="6254140"/>
            <a:chOff x="491202" y="2488763"/>
            <a:chExt cx="4342497" cy="6254140"/>
          </a:xfrm>
        </p:grpSpPr>
        <p:sp>
          <p:nvSpPr>
            <p:cNvPr id="3" name="Rectangle: Rounded Corners 2">
              <a:extLst>
                <a:ext uri="{FF2B5EF4-FFF2-40B4-BE49-F238E27FC236}">
                  <a16:creationId xmlns:a16="http://schemas.microsoft.com/office/drawing/2014/main" id="{BA8C7074-7463-851D-6195-CDC6AAC4EA7A}"/>
                </a:ext>
              </a:extLst>
            </p:cNvPr>
            <p:cNvSpPr/>
            <p:nvPr/>
          </p:nvSpPr>
          <p:spPr>
            <a:xfrm>
              <a:off x="491202" y="3624753"/>
              <a:ext cx="4342497" cy="5118150"/>
            </a:xfrm>
            <a:prstGeom prst="roundRect">
              <a:avLst>
                <a:gd name="adj" fmla="val 12765"/>
              </a:avLst>
            </a:prstGeom>
            <a:solidFill>
              <a:schemeClr val="accent6">
                <a:lumMod val="20000"/>
                <a:lumOff val="80000"/>
              </a:schemeClr>
            </a:solidFill>
            <a:ln w="25400" cap="flat" cmpd="sng" algn="ctr">
              <a:solidFill>
                <a:srgbClr val="FF92AF">
                  <a:shade val="15000"/>
                </a:srgbClr>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
                  <a:srgbClr val="000000"/>
                </a:buClr>
              </a:pPr>
              <a:r>
                <a:rPr lang="vi-VN" sz="4000" kern="0" dirty="0">
                  <a:solidFill>
                    <a:srgbClr val="000000"/>
                  </a:solidFill>
                  <a:sym typeface="Arial"/>
                </a:rPr>
                <a:t>Kết hợp nêu luận điểm, lí lẽ, bằng chứng.</a:t>
              </a:r>
              <a:endParaRPr kumimoji="0" lang="en-US" sz="4000" b="0" i="0" u="none" strike="noStrike" kern="0" cap="none" spc="0" normalizeH="0" baseline="0" noProof="0" dirty="0">
                <a:ln>
                  <a:noFill/>
                </a:ln>
                <a:solidFill>
                  <a:srgbClr val="000000"/>
                </a:solidFill>
                <a:effectLst/>
                <a:uLnTx/>
                <a:uFillTx/>
                <a:latin typeface="Arial"/>
                <a:sym typeface="Arial"/>
              </a:endParaRPr>
            </a:p>
          </p:txBody>
        </p:sp>
        <p:pic>
          <p:nvPicPr>
            <p:cNvPr id="13" name="Picture 12">
              <a:extLst>
                <a:ext uri="{FF2B5EF4-FFF2-40B4-BE49-F238E27FC236}">
                  <a16:creationId xmlns:a16="http://schemas.microsoft.com/office/drawing/2014/main" id="{8A02E838-3976-3C43-9EA2-70B5992913C8}"/>
                </a:ext>
              </a:extLst>
            </p:cNvPr>
            <p:cNvPicPr>
              <a:picLocks noChangeAspect="1"/>
            </p:cNvPicPr>
            <p:nvPr/>
          </p:nvPicPr>
          <p:blipFill>
            <a:blip r:embed="rId3">
              <a:extLst>
                <a:ext uri="{28A0092B-C50C-407E-A947-70E740481C1C}">
                  <a14:useLocalDpi xmlns:a14="http://schemas.microsoft.com/office/drawing/2010/main" val="0"/>
                </a:ext>
              </a:extLst>
            </a:blip>
            <a:srcRect l="82087" t="-6" b="67039"/>
            <a:stretch/>
          </p:blipFill>
          <p:spPr>
            <a:xfrm>
              <a:off x="1825908" y="2488763"/>
              <a:ext cx="1758827" cy="1820816"/>
            </a:xfrm>
            <a:prstGeom prst="rect">
              <a:avLst/>
            </a:prstGeom>
          </p:spPr>
        </p:pic>
      </p:grpSp>
      <p:grpSp>
        <p:nvGrpSpPr>
          <p:cNvPr id="17" name="Group 16">
            <a:extLst>
              <a:ext uri="{FF2B5EF4-FFF2-40B4-BE49-F238E27FC236}">
                <a16:creationId xmlns:a16="http://schemas.microsoft.com/office/drawing/2014/main" id="{F9852756-334A-F90A-DA70-636FE3ADF592}"/>
              </a:ext>
            </a:extLst>
          </p:cNvPr>
          <p:cNvGrpSpPr/>
          <p:nvPr/>
        </p:nvGrpSpPr>
        <p:grpSpPr>
          <a:xfrm>
            <a:off x="5450427" y="2844182"/>
            <a:ext cx="5811848" cy="6083336"/>
            <a:chOff x="5486400" y="3911148"/>
            <a:chExt cx="5811848" cy="6083336"/>
          </a:xfrm>
        </p:grpSpPr>
        <p:sp>
          <p:nvSpPr>
            <p:cNvPr id="4" name="Rectangle: Rounded Corners 3">
              <a:extLst>
                <a:ext uri="{FF2B5EF4-FFF2-40B4-BE49-F238E27FC236}">
                  <a16:creationId xmlns:a16="http://schemas.microsoft.com/office/drawing/2014/main" id="{A436161E-A4B8-9BF3-1FEF-0AF022B63358}"/>
                </a:ext>
              </a:extLst>
            </p:cNvPr>
            <p:cNvSpPr/>
            <p:nvPr/>
          </p:nvSpPr>
          <p:spPr>
            <a:xfrm>
              <a:off x="5486400" y="4876335"/>
              <a:ext cx="5811848" cy="5118149"/>
            </a:xfrm>
            <a:prstGeom prst="roundRect">
              <a:avLst>
                <a:gd name="adj" fmla="val 9302"/>
              </a:avLst>
            </a:prstGeom>
            <a:solidFill>
              <a:schemeClr val="accent5">
                <a:lumMod val="20000"/>
                <a:lumOff val="80000"/>
              </a:schemeClr>
            </a:solidFill>
            <a:ln w="25400" cap="flat" cmpd="sng" algn="ctr">
              <a:solidFill>
                <a:srgbClr val="FF92AF">
                  <a:shade val="15000"/>
                </a:srgbClr>
              </a:solidFill>
              <a:prstDash val="solid"/>
            </a:ln>
            <a:effectLst>
              <a:outerShdw blurRad="50800" dist="38100" dir="2700000" algn="tl" rotWithShape="0">
                <a:prstClr val="black">
                  <a:alpha val="40000"/>
                </a:prstClr>
              </a:outerShdw>
            </a:effectLst>
          </p:spPr>
          <p:txBody>
            <a:bodyPr rtlCol="0" anchor="ctr"/>
            <a:lstStyle/>
            <a:p>
              <a:pPr lvl="0" algn="just">
                <a:lnSpc>
                  <a:spcPct val="150000"/>
                </a:lnSpc>
                <a:buClr>
                  <a:srgbClr val="000000"/>
                </a:buClr>
              </a:pPr>
              <a:r>
                <a:rPr lang="vi-VN" sz="4000" kern="0" dirty="0">
                  <a:solidFill>
                    <a:srgbClr val="000000"/>
                  </a:solidFill>
                  <a:latin typeface="Arial" panose="020B0604020202020204" pitchFamily="34" charset="0"/>
                  <a:cs typeface="Arial" panose="020B0604020202020204" pitchFamily="34" charset="0"/>
                  <a:sym typeface="Arial"/>
                </a:rPr>
                <a:t>Tách đoạn hợp lí, sử dụng các phương tiện liên kết để liên kết luận điểm, lí lẽ, bằng chứng.</a:t>
              </a:r>
              <a:endParaRPr kumimoji="0" lang="en-US" sz="40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57B1875D-7320-8F90-8247-A09CAFCAC15F}"/>
                </a:ext>
              </a:extLst>
            </p:cNvPr>
            <p:cNvPicPr>
              <a:picLocks noChangeAspect="1"/>
            </p:cNvPicPr>
            <p:nvPr/>
          </p:nvPicPr>
          <p:blipFill>
            <a:blip r:embed="rId4">
              <a:extLst>
                <a:ext uri="{28A0092B-C50C-407E-A947-70E740481C1C}">
                  <a14:useLocalDpi xmlns:a14="http://schemas.microsoft.com/office/drawing/2010/main" val="0"/>
                </a:ext>
              </a:extLst>
            </a:blip>
            <a:srcRect l="69586" t="79080" r="18746" b="1105"/>
            <a:stretch/>
          </p:blipFill>
          <p:spPr>
            <a:xfrm>
              <a:off x="7458929" y="3911148"/>
              <a:ext cx="1866790" cy="1783208"/>
            </a:xfrm>
            <a:prstGeom prst="rect">
              <a:avLst/>
            </a:prstGeom>
          </p:spPr>
        </p:pic>
      </p:grpSp>
      <p:pic>
        <p:nvPicPr>
          <p:cNvPr id="6" name="Google Shape;246;p4">
            <a:extLst>
              <a:ext uri="{FF2B5EF4-FFF2-40B4-BE49-F238E27FC236}">
                <a16:creationId xmlns:a16="http://schemas.microsoft.com/office/drawing/2014/main" id="{E1904A0B-25B9-EFD5-A2CC-75E96410852C}"/>
              </a:ext>
            </a:extLst>
          </p:cNvPr>
          <p:cNvPicPr preferRelativeResize="0"/>
          <p:nvPr/>
        </p:nvPicPr>
        <p:blipFill rotWithShape="1">
          <a:blip r:embed="rId5">
            <a:alphaModFix/>
          </a:blip>
          <a:srcRect/>
          <a:stretch/>
        </p:blipFill>
        <p:spPr>
          <a:xfrm>
            <a:off x="14173200" y="9329498"/>
            <a:ext cx="3868026" cy="681740"/>
          </a:xfrm>
          <a:prstGeom prst="rect">
            <a:avLst/>
          </a:prstGeom>
          <a:noFill/>
          <a:ln>
            <a:noFill/>
          </a:ln>
        </p:spPr>
      </p:pic>
    </p:spTree>
    <p:extLst>
      <p:ext uri="{BB962C8B-B14F-4D97-AF65-F5344CB8AC3E}">
        <p14:creationId xmlns:p14="http://schemas.microsoft.com/office/powerpoint/2010/main" val="31296646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88469D-2393-6012-F6AF-487C9ABFC620}"/>
              </a:ext>
            </a:extLst>
          </p:cNvPr>
          <p:cNvSpPr/>
          <p:nvPr/>
        </p:nvSpPr>
        <p:spPr>
          <a:xfrm>
            <a:off x="2590800" y="571500"/>
            <a:ext cx="13106399" cy="1219200"/>
          </a:xfrm>
          <a:prstGeom prst="rect">
            <a:avLst/>
          </a:prstGeom>
          <a:solidFill>
            <a:srgbClr val="FFBD39">
              <a:lumMod val="20000"/>
              <a:lumOff val="80000"/>
            </a:srgbClr>
          </a:solidFill>
          <a:ln w="25400" cap="flat" cmpd="sng" algn="ctr">
            <a:solidFill>
              <a:srgbClr val="FFBD39">
                <a:lumMod val="20000"/>
                <a:lumOff val="8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4.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Xem</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lại</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chỉnh</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sửa</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và</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rút</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kinh</a:t>
            </a:r>
            <a:r>
              <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rPr>
              <a:t> </a:t>
            </a:r>
            <a:r>
              <a:rPr kumimoji="0" lang="en-US" sz="4400" b="1" i="0" u="none" strike="noStrike" kern="0" cap="none" spc="0" normalizeH="0" baseline="0" noProof="0" dirty="0" err="1">
                <a:ln>
                  <a:noFill/>
                </a:ln>
                <a:solidFill>
                  <a:srgbClr val="FF0000"/>
                </a:solidFill>
                <a:effectLst/>
                <a:uLnTx/>
                <a:uFillTx/>
                <a:latin typeface="Arial"/>
                <a:ea typeface="Times New Roman" panose="02020603050405020304" pitchFamily="18" charset="0"/>
                <a:cs typeface="+mn-cs"/>
              </a:rPr>
              <a:t>nghiệm</a:t>
            </a:r>
            <a:endParaRPr kumimoji="0" lang="en-US" sz="4400" b="1" i="0" u="none" strike="noStrike" kern="0" cap="none" spc="0" normalizeH="0" baseline="0" noProof="0" dirty="0">
              <a:ln>
                <a:noFill/>
              </a:ln>
              <a:solidFill>
                <a:srgbClr val="FF0000"/>
              </a:solidFill>
              <a:effectLst/>
              <a:uLnTx/>
              <a:uFillTx/>
              <a:latin typeface="Arial"/>
              <a:ea typeface="Times New Roman" panose="02020603050405020304" pitchFamily="18" charset="0"/>
              <a:cs typeface="+mn-cs"/>
            </a:endParaRPr>
          </a:p>
        </p:txBody>
      </p:sp>
      <p:sp>
        <p:nvSpPr>
          <p:cNvPr id="5" name="Rectangle: Rounded Corners 4">
            <a:extLst>
              <a:ext uri="{FF2B5EF4-FFF2-40B4-BE49-F238E27FC236}">
                <a16:creationId xmlns:a16="http://schemas.microsoft.com/office/drawing/2014/main" id="{FBBCA7A0-4F86-E816-3FE9-C890A35CEF4B}"/>
              </a:ext>
            </a:extLst>
          </p:cNvPr>
          <p:cNvSpPr/>
          <p:nvPr/>
        </p:nvSpPr>
        <p:spPr>
          <a:xfrm>
            <a:off x="838200" y="3390900"/>
            <a:ext cx="10287000" cy="5706576"/>
          </a:xfrm>
          <a:prstGeom prst="roundRect">
            <a:avLst>
              <a:gd name="adj" fmla="val 6152"/>
            </a:avLst>
          </a:prstGeom>
          <a:solidFill>
            <a:srgbClr val="FF92AF">
              <a:lumMod val="20000"/>
              <a:lumOff val="80000"/>
            </a:srgbClr>
          </a:solidFill>
          <a:ln w="25400" cap="flat" cmpd="sng" algn="ctr">
            <a:solidFill>
              <a:srgbClr val="FF92AF">
                <a:shade val="15000"/>
              </a:srgbClr>
            </a:solidFill>
            <a:prstDash val="solid"/>
          </a:ln>
          <a:effectLst/>
        </p:spPr>
        <p:txBody>
          <a:bodyPr rtlCol="0" anchor="ctr"/>
          <a:lstStyle/>
          <a:p>
            <a:pPr lvl="0" algn="ctr">
              <a:lnSpc>
                <a:spcPct val="150000"/>
              </a:lnSpc>
              <a:buClr>
                <a:srgbClr val="000000"/>
              </a:buClr>
            </a:pPr>
            <a:r>
              <a:rPr lang="en-US" sz="4000" b="1"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4000" b="1"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hiện</a:t>
            </a:r>
            <a:r>
              <a:rPr lang="en-US" sz="4000" b="1"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yêu</a:t>
            </a:r>
            <a:r>
              <a:rPr lang="en-US" sz="4000" b="1"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cầu</a:t>
            </a:r>
            <a:r>
              <a:rPr lang="en-US" sz="4000" b="1"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sau</a:t>
            </a:r>
            <a:r>
              <a:rPr lang="en-US" sz="4000" b="1"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a:t>
            </a:r>
          </a:p>
          <a:p>
            <a:pPr lvl="0" algn="just">
              <a:lnSpc>
                <a:spcPct val="150000"/>
              </a:lnSpc>
              <a:buClr>
                <a:srgbClr val="000000"/>
              </a:buClr>
            </a:pPr>
            <a:r>
              <a:rPr lang="vi-VN" sz="4000" kern="0" dirty="0">
                <a:latin typeface="Arial" panose="020B0604020202020204" pitchFamily="34" charset="0"/>
                <a:ea typeface="Times New Roman" panose="02020603050405020304" pitchFamily="18" charset="0"/>
                <a:cs typeface="Arial" panose="020B0604020202020204" pitchFamily="34" charset="0"/>
                <a:sym typeface="Arial"/>
              </a:rPr>
              <a:t>Đối chiếu bài viết của em với các yêu cầu của kiểu bài nghị luận về một vấn đề cần giải quyết; từ đó, xác định những nội dung cần chỉnh sửa để hoàn thiện bài viết.</a:t>
            </a:r>
            <a:endParaRPr kumimoji="0" lang="en-US" sz="4000" i="0" u="none" strike="noStrike" kern="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92372D46-1314-BD5E-716D-1F10358A059B}"/>
              </a:ext>
            </a:extLst>
          </p:cNvPr>
          <p:cNvSpPr txBox="1"/>
          <p:nvPr/>
        </p:nvSpPr>
        <p:spPr>
          <a:xfrm>
            <a:off x="2603241" y="2351607"/>
            <a:ext cx="7170127" cy="707886"/>
          </a:xfrm>
          <a:prstGeom prst="rect">
            <a:avLst/>
          </a:prstGeom>
          <a:noFill/>
        </p:spPr>
        <p:txBody>
          <a:bodyPr wrap="square" rtlCol="0">
            <a:spAutoFit/>
          </a:bodyPr>
          <a:lstStyle/>
          <a:p>
            <a:pPr algn="ctr">
              <a:buClr>
                <a:srgbClr val="000000"/>
              </a:buClr>
              <a:buFont typeface="Arial"/>
              <a:buNone/>
            </a:pPr>
            <a:r>
              <a:rPr lang="en-US" sz="4000" b="1" kern="0" dirty="0">
                <a:solidFill>
                  <a:srgbClr val="19164B">
                    <a:lumMod val="90000"/>
                    <a:lumOff val="10000"/>
                  </a:srgbClr>
                </a:solidFill>
                <a:latin typeface="Arial"/>
                <a:cs typeface="Arial"/>
                <a:sym typeface="Arial"/>
              </a:rPr>
              <a:t>HOẠT ĐỘNG CÁ NHÂN</a:t>
            </a:r>
          </a:p>
        </p:txBody>
      </p:sp>
      <p:pic>
        <p:nvPicPr>
          <p:cNvPr id="8" name="Picture 7">
            <a:extLst>
              <a:ext uri="{FF2B5EF4-FFF2-40B4-BE49-F238E27FC236}">
                <a16:creationId xmlns:a16="http://schemas.microsoft.com/office/drawing/2014/main" id="{5DD20DBD-FA6E-E807-E6D5-361BADD03C15}"/>
              </a:ext>
            </a:extLst>
          </p:cNvPr>
          <p:cNvPicPr>
            <a:picLocks noChangeAspect="1"/>
          </p:cNvPicPr>
          <p:nvPr/>
        </p:nvPicPr>
        <p:blipFill>
          <a:blip r:embed="rId2">
            <a:extLst>
              <a:ext uri="{28A0092B-C50C-407E-A947-70E740481C1C}">
                <a14:useLocalDpi xmlns:a14="http://schemas.microsoft.com/office/drawing/2010/main" val="0"/>
              </a:ext>
            </a:extLst>
          </a:blip>
          <a:srcRect l="71253" b="58890"/>
          <a:stretch/>
        </p:blipFill>
        <p:spPr>
          <a:xfrm flipH="1">
            <a:off x="10871458" y="3131607"/>
            <a:ext cx="7416542" cy="5965869"/>
          </a:xfrm>
          <a:prstGeom prst="rect">
            <a:avLst/>
          </a:prstGeom>
        </p:spPr>
      </p:pic>
    </p:spTree>
    <p:extLst>
      <p:ext uri="{BB962C8B-B14F-4D97-AF65-F5344CB8AC3E}">
        <p14:creationId xmlns:p14="http://schemas.microsoft.com/office/powerpoint/2010/main" val="7810892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3667D5-DD00-5E1B-E271-6A46682BC3B5}"/>
              </a:ext>
            </a:extLst>
          </p:cNvPr>
          <p:cNvSpPr/>
          <p:nvPr/>
        </p:nvSpPr>
        <p:spPr>
          <a:xfrm>
            <a:off x="304800" y="335123"/>
            <a:ext cx="7086600" cy="1905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Việc chỉnh sửa cần bám sát những tiêu chí cơ bản sau</a:t>
            </a:r>
            <a:endParaRPr lang="en-US" sz="4000" b="1" dirty="0">
              <a:solidFill>
                <a:srgbClr val="C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38EF8E5-D57A-60FC-A793-CC56DE9950F7}"/>
              </a:ext>
            </a:extLst>
          </p:cNvPr>
          <p:cNvSpPr/>
          <p:nvPr/>
        </p:nvSpPr>
        <p:spPr>
          <a:xfrm>
            <a:off x="4267200" y="2476500"/>
            <a:ext cx="13563600" cy="1143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tabLst>
                <a:tab pos="987425" algn="l"/>
              </a:tabLst>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Vấn đề cần giải quyết được nêu một cách rõ ràng, đầy đủ.</a:t>
            </a:r>
            <a:endParaRPr lang="en-US" sz="40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12E135B-08AD-41CC-7EED-E081BE281B05}"/>
              </a:ext>
            </a:extLst>
          </p:cNvPr>
          <p:cNvSpPr/>
          <p:nvPr/>
        </p:nvSpPr>
        <p:spPr>
          <a:xfrm>
            <a:off x="4267200" y="3848100"/>
            <a:ext cx="13563600" cy="1905000"/>
          </a:xfrm>
          <a:prstGeom prst="roundRect">
            <a:avLst>
              <a:gd name="adj" fmla="val 117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Hệ thống luận điểm chặt chẽ, lí lẽ xác đáng, bằng chứng đầy đủ.</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8206AF1-BE61-1D1F-2CD7-4729538656CE}"/>
              </a:ext>
            </a:extLst>
          </p:cNvPr>
          <p:cNvSpPr/>
          <p:nvPr/>
        </p:nvSpPr>
        <p:spPr>
          <a:xfrm>
            <a:off x="4304522" y="5981700"/>
            <a:ext cx="13563600" cy="1905000"/>
          </a:xfrm>
          <a:prstGeom prst="roundRect">
            <a:avLst>
              <a:gd name="adj" fmla="val 117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Giải pháp để giải quyết vấn đề hợp lí, khả thi, có sức thuyết phục.</a:t>
            </a:r>
            <a:endParaRPr lang="en-US"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C20BC16-C7E5-8245-D4BA-C78E120EDBAA}"/>
              </a:ext>
            </a:extLst>
          </p:cNvPr>
          <p:cNvSpPr/>
          <p:nvPr/>
        </p:nvSpPr>
        <p:spPr>
          <a:xfrm>
            <a:off x="4304522" y="8115300"/>
            <a:ext cx="13563600" cy="1905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Bài viết không mắc lỗi chính tả, diễn đạt, ngữ pháp, liên kết và mạch lạc.</a:t>
            </a:r>
            <a:endParaRPr lang="en-US" sz="4000" dirty="0">
              <a:solidFill>
                <a:schemeClr val="tx1"/>
              </a:solidFill>
              <a:latin typeface="Arial" panose="020B0604020202020204" pitchFamily="34" charset="0"/>
              <a:cs typeface="Arial" panose="020B0604020202020204" pitchFamily="34" charset="0"/>
            </a:endParaRPr>
          </a:p>
        </p:txBody>
      </p:sp>
      <p:cxnSp>
        <p:nvCxnSpPr>
          <p:cNvPr id="13" name="Connector: Elbow 12">
            <a:extLst>
              <a:ext uri="{FF2B5EF4-FFF2-40B4-BE49-F238E27FC236}">
                <a16:creationId xmlns:a16="http://schemas.microsoft.com/office/drawing/2014/main" id="{4C1E31BD-71CA-119D-7CC7-C4AD6901F298}"/>
              </a:ext>
            </a:extLst>
          </p:cNvPr>
          <p:cNvCxnSpPr>
            <a:endCxn id="4" idx="1"/>
          </p:cNvCxnSpPr>
          <p:nvPr/>
        </p:nvCxnSpPr>
        <p:spPr>
          <a:xfrm rot="16200000" flipH="1">
            <a:off x="2072562" y="2605961"/>
            <a:ext cx="2560477" cy="1828800"/>
          </a:xfrm>
          <a:prstGeom prst="bentConnector2">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F931EA5-347F-D13B-0694-22DB3661139C}"/>
              </a:ext>
            </a:extLst>
          </p:cNvPr>
          <p:cNvCxnSpPr>
            <a:cxnSpLocks/>
            <a:endCxn id="5" idx="1"/>
          </p:cNvCxnSpPr>
          <p:nvPr/>
        </p:nvCxnSpPr>
        <p:spPr>
          <a:xfrm rot="16200000" flipH="1">
            <a:off x="1024423" y="3654101"/>
            <a:ext cx="4694076" cy="1866122"/>
          </a:xfrm>
          <a:prstGeom prst="bentConnector2">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FB36AFE7-AF11-8DF5-03B2-76FE51139C0B}"/>
              </a:ext>
            </a:extLst>
          </p:cNvPr>
          <p:cNvCxnSpPr>
            <a:endCxn id="6" idx="1"/>
          </p:cNvCxnSpPr>
          <p:nvPr/>
        </p:nvCxnSpPr>
        <p:spPr>
          <a:xfrm rot="16200000" flipH="1">
            <a:off x="-42378" y="4720899"/>
            <a:ext cx="6827679" cy="1866122"/>
          </a:xfrm>
          <a:prstGeom prst="bentConnector2">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796A2EF5-DFBD-64ED-AA24-580CE93DF9C2}"/>
              </a:ext>
            </a:extLst>
          </p:cNvPr>
          <p:cNvCxnSpPr>
            <a:endCxn id="3" idx="1"/>
          </p:cNvCxnSpPr>
          <p:nvPr/>
        </p:nvCxnSpPr>
        <p:spPr>
          <a:xfrm>
            <a:off x="2438400" y="2240122"/>
            <a:ext cx="1828800" cy="807878"/>
          </a:xfrm>
          <a:prstGeom prst="bentConnector3">
            <a:avLst>
              <a:gd name="adj1" fmla="val 0"/>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Google Shape;246;p4">
            <a:extLst>
              <a:ext uri="{FF2B5EF4-FFF2-40B4-BE49-F238E27FC236}">
                <a16:creationId xmlns:a16="http://schemas.microsoft.com/office/drawing/2014/main" id="{2914F3B4-8C21-102F-B4E9-CAD1A284A760}"/>
              </a:ext>
            </a:extLst>
          </p:cNvPr>
          <p:cNvPicPr preferRelativeResize="0"/>
          <p:nvPr/>
        </p:nvPicPr>
        <p:blipFill rotWithShape="1">
          <a:blip r:embed="rId2">
            <a:alphaModFix/>
          </a:blip>
          <a:srcRect/>
          <a:stretch/>
        </p:blipFill>
        <p:spPr>
          <a:xfrm>
            <a:off x="13792200" y="495300"/>
            <a:ext cx="3868026" cy="681740"/>
          </a:xfrm>
          <a:prstGeom prst="rect">
            <a:avLst/>
          </a:prstGeom>
          <a:noFill/>
          <a:ln>
            <a:noFill/>
          </a:ln>
        </p:spPr>
      </p:pic>
    </p:spTree>
    <p:extLst>
      <p:ext uri="{BB962C8B-B14F-4D97-AF65-F5344CB8AC3E}">
        <p14:creationId xmlns:p14="http://schemas.microsoft.com/office/powerpoint/2010/main" val="42224823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243E44-626E-BCF5-34B7-12B9650045A6}"/>
              </a:ext>
            </a:extLst>
          </p:cNvPr>
          <p:cNvSpPr txBox="1"/>
          <p:nvPr/>
        </p:nvSpPr>
        <p:spPr>
          <a:xfrm>
            <a:off x="1371600" y="321118"/>
            <a:ext cx="15544800" cy="1824923"/>
          </a:xfrm>
          <a:prstGeom prst="rect">
            <a:avLst/>
          </a:prstGeom>
          <a:noFill/>
        </p:spPr>
        <p:txBody>
          <a:bodyPr wrap="square">
            <a:spAutoFit/>
          </a:bodyPr>
          <a:lstStyle/>
          <a:p>
            <a:pPr algn="ctr">
              <a:lnSpc>
                <a:spcPct val="150000"/>
              </a:lnSpc>
            </a:pPr>
            <a:r>
              <a:rPr lang="en-US" sz="4000" b="1" dirty="0" err="1">
                <a:solidFill>
                  <a:srgbClr val="C00000"/>
                </a:solidFill>
                <a:latin typeface="Arial" panose="020B0604020202020204" pitchFamily="34" charset="0"/>
                <a:cs typeface="Arial" panose="020B0604020202020204" pitchFamily="34" charset="0"/>
              </a:rPr>
              <a:t>Bảng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kiểm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đánh</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giá</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kĩ</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năng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bài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nghị</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vấn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cần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giải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quyết</a:t>
            </a:r>
            <a:r>
              <a:rPr lang="en-US" sz="4000" b="1" dirty="0">
                <a:solidFill>
                  <a:srgbClr val="C00000"/>
                </a:solidFill>
                <a:latin typeface="Arial" panose="020B0604020202020204" pitchFamily="34" charset="0"/>
                <a:cs typeface="Arial" panose="020B0604020202020204" pitchFamily="34" charset="0"/>
              </a:rPr>
              <a:t> </a:t>
            </a:r>
          </a:p>
        </p:txBody>
      </p:sp>
      <p:graphicFrame>
        <p:nvGraphicFramePr>
          <p:cNvPr id="4" name="Table 3">
            <a:extLst>
              <a:ext uri="{FF2B5EF4-FFF2-40B4-BE49-F238E27FC236}">
                <a16:creationId xmlns:a16="http://schemas.microsoft.com/office/drawing/2014/main" id="{ACA5CFB2-79BA-C8AD-7AD8-3C681EAD3AA5}"/>
              </a:ext>
            </a:extLst>
          </p:cNvPr>
          <p:cNvGraphicFramePr>
            <a:graphicFrameLocks noGrp="1"/>
          </p:cNvGraphicFramePr>
          <p:nvPr>
            <p:extLst>
              <p:ext uri="{D42A27DB-BD31-4B8C-83A1-F6EECF244321}">
                <p14:modId xmlns:p14="http://schemas.microsoft.com/office/powerpoint/2010/main" val="1358397711"/>
              </p:ext>
            </p:extLst>
          </p:nvPr>
        </p:nvGraphicFramePr>
        <p:xfrm>
          <a:off x="457200" y="2414078"/>
          <a:ext cx="17373600" cy="7551804"/>
        </p:xfrm>
        <a:graphic>
          <a:graphicData uri="http://schemas.openxmlformats.org/drawingml/2006/table">
            <a:tbl>
              <a:tblPr firstRow="1" firstCol="1" bandRow="1">
                <a:tableStyleId>{5C22544A-7EE6-4342-B048-85BDC9FD1C3A}</a:tableStyleId>
              </a:tblPr>
              <a:tblGrid>
                <a:gridCol w="3581400">
                  <a:extLst>
                    <a:ext uri="{9D8B030D-6E8A-4147-A177-3AD203B41FA5}">
                      <a16:colId xmlns:a16="http://schemas.microsoft.com/office/drawing/2014/main" val="1187225475"/>
                    </a:ext>
                  </a:extLst>
                </a:gridCol>
                <a:gridCol w="9220200">
                  <a:extLst>
                    <a:ext uri="{9D8B030D-6E8A-4147-A177-3AD203B41FA5}">
                      <a16:colId xmlns:a16="http://schemas.microsoft.com/office/drawing/2014/main" val="3286412114"/>
                    </a:ext>
                  </a:extLst>
                </a:gridCol>
                <a:gridCol w="2057400">
                  <a:extLst>
                    <a:ext uri="{9D8B030D-6E8A-4147-A177-3AD203B41FA5}">
                      <a16:colId xmlns:a16="http://schemas.microsoft.com/office/drawing/2014/main" val="1887894508"/>
                    </a:ext>
                  </a:extLst>
                </a:gridCol>
                <a:gridCol w="2514600">
                  <a:extLst>
                    <a:ext uri="{9D8B030D-6E8A-4147-A177-3AD203B41FA5}">
                      <a16:colId xmlns:a16="http://schemas.microsoft.com/office/drawing/2014/main" val="3525536658"/>
                    </a:ext>
                  </a:extLst>
                </a:gridCol>
              </a:tblGrid>
              <a:tr h="258262">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Tiêu chí</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Yêu cầu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Đạt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Chưa đạt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610087204"/>
                  </a:ext>
                </a:extLst>
              </a:tr>
              <a:tr h="258262">
                <a:tc rowSpan="2">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Mở</a:t>
                      </a:r>
                      <a:r>
                        <a:rPr lang="vi-VN" sz="4000" dirty="0">
                          <a:solidFill>
                            <a:schemeClr val="tx1"/>
                          </a:solidFill>
                          <a:effectLst/>
                          <a:latin typeface="Arial" panose="020B0604020202020204" pitchFamily="34" charset="0"/>
                          <a:cs typeface="Arial" panose="020B0604020202020204" pitchFamily="34" charset="0"/>
                        </a:rPr>
                        <a:t> bài</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Giới thiệu được vấn đề cần giải quyết.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88263113"/>
                  </a:ext>
                </a:extLst>
              </a:tr>
              <a:tr h="258262">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Nêu tầm quan trọng của việc giải quyết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68285036"/>
                  </a:ext>
                </a:extLst>
              </a:tr>
              <a:tr h="258262">
                <a:tc rowSpan="3">
                  <a:txBody>
                    <a:bodyPr/>
                    <a:lstStyle/>
                    <a:p>
                      <a:pPr algn="ctr">
                        <a:lnSpc>
                          <a:spcPct val="150000"/>
                        </a:lnSpc>
                      </a:pPr>
                      <a:r>
                        <a:rPr lang="en-US" sz="4000" dirty="0" err="1">
                          <a:solidFill>
                            <a:schemeClr val="tx1"/>
                          </a:solidFill>
                          <a:effectLst/>
                          <a:latin typeface="Arial" panose="020B0604020202020204" pitchFamily="34" charset="0"/>
                          <a:cs typeface="Arial" panose="020B0604020202020204" pitchFamily="34" charset="0"/>
                        </a:rPr>
                        <a:t>Thân</a:t>
                      </a:r>
                      <a:r>
                        <a:rPr lang="vi-VN" sz="4000" dirty="0">
                          <a:solidFill>
                            <a:schemeClr val="tx1"/>
                          </a:solidFill>
                          <a:effectLst/>
                          <a:latin typeface="Arial" panose="020B0604020202020204" pitchFamily="34" charset="0"/>
                          <a:cs typeface="Arial" panose="020B0604020202020204" pitchFamily="34" charset="0"/>
                        </a:rPr>
                        <a:t> bài</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Giải thích được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43727270"/>
                  </a:ext>
                </a:extLst>
              </a:tr>
              <a:tr h="551658">
                <a:tc vMerge="1">
                  <a:txBody>
                    <a:bodyPr/>
                    <a:lstStyle/>
                    <a:p>
                      <a:endParaRPr lang="en-US"/>
                    </a:p>
                  </a:txBody>
                  <a:tcPr/>
                </a:tc>
                <a:tc>
                  <a:txBody>
                    <a:bodyPr/>
                    <a:lstStyle/>
                    <a:p>
                      <a:pPr algn="just">
                        <a:lnSpc>
                          <a:spcPct val="150000"/>
                        </a:lnSpc>
                      </a:pPr>
                      <a:r>
                        <a:rPr lang="en-US" sz="4000" dirty="0" err="1">
                          <a:solidFill>
                            <a:schemeClr val="tx1"/>
                          </a:solidFill>
                          <a:effectLst/>
                          <a:latin typeface="Arial" panose="020B0604020202020204" pitchFamily="34" charset="0"/>
                          <a:cs typeface="Arial" panose="020B0604020202020204" pitchFamily="34" charset="0"/>
                        </a:rPr>
                        <a:t>Trình</a:t>
                      </a:r>
                      <a:r>
                        <a:rPr lang="vi-VN" sz="4000" dirty="0">
                          <a:solidFill>
                            <a:schemeClr val="tx1"/>
                          </a:solidFill>
                          <a:effectLst/>
                          <a:latin typeface="Arial" panose="020B0604020202020204" pitchFamily="34" charset="0"/>
                          <a:cs typeface="Arial" panose="020B0604020202020204" pitchFamily="34" charset="0"/>
                        </a:rPr>
                        <a:t> bày luận điểm phân tích các khía cạnh của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45162421"/>
                  </a:ext>
                </a:extLst>
              </a:tr>
              <a:tr h="551658">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Phân tích lí lẽ, bằng chứng để làm sáng tỏ các khía cạnh của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45670077"/>
                  </a:ext>
                </a:extLst>
              </a:tr>
            </a:tbl>
          </a:graphicData>
        </a:graphic>
      </p:graphicFrame>
    </p:spTree>
    <p:extLst>
      <p:ext uri="{BB962C8B-B14F-4D97-AF65-F5344CB8AC3E}">
        <p14:creationId xmlns:p14="http://schemas.microsoft.com/office/powerpoint/2010/main" val="2297311297"/>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CFC711-389A-27DD-977D-4EF13D71805E}"/>
              </a:ext>
            </a:extLst>
          </p:cNvPr>
          <p:cNvGraphicFramePr>
            <a:graphicFrameLocks noGrp="1"/>
          </p:cNvGraphicFramePr>
          <p:nvPr>
            <p:extLst>
              <p:ext uri="{D42A27DB-BD31-4B8C-83A1-F6EECF244321}">
                <p14:modId xmlns:p14="http://schemas.microsoft.com/office/powerpoint/2010/main" val="484587729"/>
              </p:ext>
            </p:extLst>
          </p:nvPr>
        </p:nvGraphicFramePr>
        <p:xfrm>
          <a:off x="228600" y="165447"/>
          <a:ext cx="17830800" cy="9956106"/>
        </p:xfrm>
        <a:graphic>
          <a:graphicData uri="http://schemas.openxmlformats.org/drawingml/2006/table">
            <a:tbl>
              <a:tblPr firstRow="1" firstCol="1" bandRow="1">
                <a:tableStyleId>{5C22544A-7EE6-4342-B048-85BDC9FD1C3A}</a:tableStyleId>
              </a:tblPr>
              <a:tblGrid>
                <a:gridCol w="2392878">
                  <a:extLst>
                    <a:ext uri="{9D8B030D-6E8A-4147-A177-3AD203B41FA5}">
                      <a16:colId xmlns:a16="http://schemas.microsoft.com/office/drawing/2014/main" val="1732083302"/>
                    </a:ext>
                  </a:extLst>
                </a:gridCol>
                <a:gridCol w="11551722">
                  <a:extLst>
                    <a:ext uri="{9D8B030D-6E8A-4147-A177-3AD203B41FA5}">
                      <a16:colId xmlns:a16="http://schemas.microsoft.com/office/drawing/2014/main" val="1481547137"/>
                    </a:ext>
                  </a:extLst>
                </a:gridCol>
                <a:gridCol w="1184564">
                  <a:extLst>
                    <a:ext uri="{9D8B030D-6E8A-4147-A177-3AD203B41FA5}">
                      <a16:colId xmlns:a16="http://schemas.microsoft.com/office/drawing/2014/main" val="3554546433"/>
                    </a:ext>
                  </a:extLst>
                </a:gridCol>
                <a:gridCol w="2701636">
                  <a:extLst>
                    <a:ext uri="{9D8B030D-6E8A-4147-A177-3AD203B41FA5}">
                      <a16:colId xmlns:a16="http://schemas.microsoft.com/office/drawing/2014/main" val="1937480017"/>
                    </a:ext>
                  </a:extLst>
                </a:gridCol>
              </a:tblGrid>
              <a:tr h="639937">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Tiêu chí</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Yêu cầu</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Đạt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Chưa đạt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723553433"/>
                  </a:ext>
                </a:extLst>
              </a:tr>
              <a:tr h="639937">
                <a:tc rowSpan="3">
                  <a:txBody>
                    <a:bodyPr/>
                    <a:lstStyle/>
                    <a:p>
                      <a:pPr algn="ctr"/>
                      <a:r>
                        <a:rPr lang="en-US" sz="4000" dirty="0" err="1">
                          <a:solidFill>
                            <a:schemeClr val="tx1"/>
                          </a:solidFill>
                          <a:latin typeface="Arial" panose="020B0604020202020204" pitchFamily="34" charset="0"/>
                          <a:cs typeface="Arial" panose="020B0604020202020204" pitchFamily="34" charset="0"/>
                        </a:rPr>
                        <a:t>Thân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bài</a:t>
                      </a:r>
                      <a:endParaRPr lang="en-US" sz="4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Trình bày luận điểm đề xuất các giải pháp</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86105985"/>
                  </a:ext>
                </a:extLst>
              </a:tr>
              <a:tr h="1370077">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Phân tích lí lẽ, bằng chứng để làm sáng tỏ các giải pháp cần thực hiện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a:solidFill>
                            <a:schemeClr val="tx1"/>
                          </a:solidFill>
                          <a:effectLst/>
                          <a:latin typeface="Arial" panose="020B0604020202020204" pitchFamily="34"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93068990"/>
                  </a:ext>
                </a:extLst>
              </a:tr>
              <a:tr h="1370077">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Luận điểm, lí lẽ, bằng chứng được sắp xếp theo trình tự hợp lí</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5199" marR="65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22552249"/>
                  </a:ext>
                </a:extLst>
              </a:tr>
              <a:tr h="639937">
                <a:tc rowSpan="2">
                  <a:txBody>
                    <a:bodyPr/>
                    <a:lstStyle/>
                    <a:p>
                      <a:pPr algn="ctr">
                        <a:lnSpc>
                          <a:spcPct val="150000"/>
                        </a:lnSpc>
                      </a:pP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Kết</a:t>
                      </a: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bài</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Khẳng định lại ý nghĩa của việc giải quyết vấn đề</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3997825"/>
                  </a:ext>
                </a:extLst>
              </a:tr>
              <a:tr h="639937">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Rút ra bài học cho bản thân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33814433"/>
                  </a:ext>
                </a:extLst>
              </a:tr>
              <a:tr h="1370077">
                <a:tc rowSpan="3">
                  <a:txBody>
                    <a:bodyPr/>
                    <a:lstStyle/>
                    <a:p>
                      <a:pPr algn="ctr">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Diễn đạt</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viết không mắc lỗi chính tả và diễn đạt, liên kết và mạch lạc.</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9221396"/>
                  </a:ext>
                </a:extLst>
              </a:tr>
              <a:tr h="639937">
                <a:tc vMerge="1">
                  <a:txBody>
                    <a:bodyPr/>
                    <a:lstStyle/>
                    <a:p>
                      <a:endParaRPr lang="en-US"/>
                    </a:p>
                  </a:txBody>
                  <a:tcPr/>
                </a:tc>
                <a:tc>
                  <a:txBody>
                    <a:bodyPr/>
                    <a:lstStyle/>
                    <a:p>
                      <a:pPr algn="just">
                        <a:lnSpc>
                          <a:spcPct val="150000"/>
                        </a:lnSpc>
                      </a:pP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Mở bài lôi cuốn, hấp dẫn</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0621782"/>
                  </a:ext>
                </a:extLst>
              </a:tr>
              <a:tr h="639937">
                <a:tc vMerge="1">
                  <a:txBody>
                    <a:bodyPr/>
                    <a:lstStyle/>
                    <a:p>
                      <a:endParaRPr lang="en-US"/>
                    </a:p>
                  </a:txBody>
                  <a:tcPr/>
                </a:tc>
                <a:tc>
                  <a:txBody>
                    <a:bodyPr/>
                    <a:lstStyle/>
                    <a:p>
                      <a:pPr algn="just">
                        <a:lnSpc>
                          <a:spcPct val="150000"/>
                        </a:lnSpc>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Kết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bài ấn tượng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lnSpc>
                          <a:spcPct val="150000"/>
                        </a:lnSpc>
                      </a:pPr>
                      <a:r>
                        <a:rPr lang="en-US"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3091871"/>
                  </a:ext>
                </a:extLst>
              </a:tr>
            </a:tbl>
          </a:graphicData>
        </a:graphic>
      </p:graphicFrame>
    </p:spTree>
    <p:extLst>
      <p:ext uri="{BB962C8B-B14F-4D97-AF65-F5344CB8AC3E}">
        <p14:creationId xmlns:p14="http://schemas.microsoft.com/office/powerpoint/2010/main" val="1385179724"/>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000"/>
              </a:pPr>
              <a:endParaRPr sz="6000" kern="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algn="ctr" defTabSz="1371600">
                <a:buClr>
                  <a:srgbClr val="FFFFFF"/>
                </a:buClr>
                <a:buSzPts val="4400"/>
              </a:pPr>
              <a:r>
                <a:rPr lang="en-US" sz="6600" b="1" kern="0">
                  <a:solidFill>
                    <a:srgbClr val="FFFFFF"/>
                  </a:solidFill>
                  <a:latin typeface="Arial"/>
                  <a:ea typeface="Arial"/>
                  <a:cs typeface="Arial"/>
                  <a:sym typeface="Arial"/>
                </a:rPr>
                <a:t>kenhgiaovien</a:t>
              </a:r>
              <a:endParaRPr sz="2100" kern="0">
                <a:solidFill>
                  <a:srgbClr val="000000"/>
                </a:solidFill>
                <a:latin typeface="Arial"/>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algn="ctr" defTabSz="1371600">
                <a:buClr>
                  <a:srgbClr val="000000"/>
                </a:buClr>
                <a:buSzPts val="2400"/>
              </a:pPr>
              <a:r>
                <a:rPr lang="en-US" sz="3600" u="sng" kern="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https://kenhgiaovien.com/</a:t>
              </a:r>
              <a:r>
                <a:rPr lang="en-US" sz="3600" kern="0">
                  <a:solidFill>
                    <a:srgbClr val="000000"/>
                  </a:solidFill>
                  <a:latin typeface="Arial"/>
                  <a:ea typeface="Arial"/>
                  <a:cs typeface="Arial"/>
                  <a:sym typeface="Arial"/>
                </a:rPr>
                <a:t> </a:t>
              </a:r>
              <a:endParaRPr sz="2100" kern="0">
                <a:solidFill>
                  <a:srgbClr val="000000"/>
                </a:solidFill>
                <a:latin typeface="Arial"/>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Bài giảng và giáo án này chỉ có duy nhất trên </a:t>
            </a:r>
            <a:r>
              <a:rPr lang="en-US" sz="3600" b="1" kern="0">
                <a:solidFill>
                  <a:srgbClr val="000000"/>
                </a:solidFill>
                <a:latin typeface="Arial"/>
                <a:ea typeface="Arial"/>
                <a:cs typeface="Arial"/>
                <a:sym typeface="Arial"/>
              </a:rPr>
              <a:t>kenhgiaovien.com </a:t>
            </a:r>
            <a:endParaRPr sz="3600" b="1" kern="0">
              <a:solidFill>
                <a:srgbClr val="000000"/>
              </a:solidFill>
              <a:latin typeface="Arial"/>
              <a:ea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Bất cứ nơi nào đăng bán lại đều là đánh cắp bản quyền và hưởng lợi bất chính trên công sức của giáo viên. </a:t>
            </a:r>
            <a:endParaRPr sz="2100" kern="0">
              <a:solidFill>
                <a:srgbClr val="000000"/>
              </a:solidFill>
              <a:latin typeface="Arial"/>
              <a:cs typeface="Arial"/>
              <a:sym typeface="Arial"/>
            </a:endParaRPr>
          </a:p>
          <a:p>
            <a:pPr marL="685835" indent="-685835" algn="just" defTabSz="1371600">
              <a:lnSpc>
                <a:spcPct val="150000"/>
              </a:lnSpc>
              <a:buClr>
                <a:srgbClr val="000000"/>
              </a:buClr>
              <a:buSzPts val="2400"/>
              <a:buFont typeface="Arial"/>
              <a:buChar char="•"/>
            </a:pPr>
            <a:r>
              <a:rPr lang="en-US" sz="3600" kern="0">
                <a:solidFill>
                  <a:srgbClr val="000000"/>
                </a:solidFill>
                <a:latin typeface="Arial"/>
                <a:ea typeface="Arial"/>
                <a:cs typeface="Arial"/>
                <a:sym typeface="Arial"/>
              </a:rPr>
              <a:t>Vui lòng không tiếp tay cho hành vi xấu.</a:t>
            </a:r>
            <a:endParaRPr sz="2100" kern="0">
              <a:solidFill>
                <a:srgbClr val="000000"/>
              </a:solidFill>
              <a:latin typeface="Arial"/>
              <a:cs typeface="Arial"/>
              <a:sym typeface="Arial"/>
            </a:endParaRPr>
          </a:p>
        </p:txBody>
      </p:sp>
      <p:sp>
        <p:nvSpPr>
          <p:cNvPr id="169" name="Google Shape;169;p1"/>
          <p:cNvSpPr txBox="1"/>
          <p:nvPr/>
        </p:nvSpPr>
        <p:spPr>
          <a:xfrm>
            <a:off x="2706570" y="8566590"/>
            <a:ext cx="6507753" cy="1154102"/>
          </a:xfrm>
          <a:prstGeom prst="rect">
            <a:avLst/>
          </a:prstGeom>
          <a:noFill/>
          <a:ln>
            <a:noFill/>
          </a:ln>
        </p:spPr>
        <p:txBody>
          <a:bodyPr spcFirstLastPara="1" wrap="square" lIns="137138" tIns="68550" rIns="137138" bIns="68550" anchor="t" anchorCtr="0">
            <a:spAutoFit/>
          </a:bodyPr>
          <a:lstStyle/>
          <a:p>
            <a:pPr algn="ctr" defTabSz="1371600">
              <a:buClr>
                <a:srgbClr val="000000"/>
              </a:buClr>
              <a:buSzPts val="4000"/>
            </a:pPr>
            <a:r>
              <a:rPr lang="en-US" sz="6000" kern="0">
                <a:solidFill>
                  <a:srgbClr val="000000"/>
                </a:solidFill>
                <a:latin typeface="Aharoni"/>
                <a:ea typeface="Aharoni"/>
                <a:cs typeface="Aharoni"/>
                <a:sym typeface="Aharoni"/>
              </a:rPr>
              <a:t>Zalo: </a:t>
            </a:r>
            <a:r>
              <a:rPr lang="en-US" sz="6600" b="1" kern="0">
                <a:solidFill>
                  <a:srgbClr val="4EA72E"/>
                </a:solidFill>
                <a:latin typeface="Aharoni"/>
                <a:ea typeface="Aharoni"/>
                <a:cs typeface="Aharoni"/>
                <a:sym typeface="Aharoni"/>
              </a:rPr>
              <a:t>0386 168 725</a:t>
            </a:r>
            <a:endParaRPr sz="6000" b="1" kern="0">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cSld>
  <p:clrMapOvr>
    <a:masterClrMapping/>
  </p:clrMapOvr>
  <p:transition spd="med">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74543090-4CEC-9B3A-812D-6C1E7DE35F6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3" name="TextBox 2">
            <a:extLst>
              <a:ext uri="{FF2B5EF4-FFF2-40B4-BE49-F238E27FC236}">
                <a16:creationId xmlns:a16="http://schemas.microsoft.com/office/drawing/2014/main" id="{DC6B1591-BCD9-2F5F-107F-DB47D20900A0}"/>
              </a:ext>
            </a:extLst>
          </p:cNvPr>
          <p:cNvSpPr txBox="1"/>
          <p:nvPr/>
        </p:nvSpPr>
        <p:spPr>
          <a:xfrm>
            <a:off x="4876799" y="4176762"/>
            <a:ext cx="12711660" cy="4609595"/>
          </a:xfrm>
          <a:prstGeom prst="rect">
            <a:avLst/>
          </a:prstGeom>
          <a:noFill/>
        </p:spPr>
        <p:txBody>
          <a:bodyPr wrap="square">
            <a:spAutoFit/>
          </a:bodyPr>
          <a:lstStyle/>
          <a:p>
            <a:pPr algn="just">
              <a:lnSpc>
                <a:spcPct val="150000"/>
              </a:lnSpc>
            </a:pPr>
            <a:r>
              <a:rPr lang="vi-VN" sz="4000" dirty="0"/>
              <a:t>Từ bài văn đã được đọc, chỉnh sửa và rút kinh nghiệm trên lớp, HS về nhà lựa chọn một trong hai nhiệm vụ:</a:t>
            </a:r>
            <a:endParaRPr lang="en-US" sz="4000" dirty="0"/>
          </a:p>
          <a:p>
            <a:pPr algn="just">
              <a:lnSpc>
                <a:spcPct val="150000"/>
              </a:lnSpc>
            </a:pPr>
            <a:r>
              <a:rPr lang="vi-VN" sz="4000" dirty="0"/>
              <a:t>(1) Sửa lại bài văn đã viết cho hoàn chỉnh và công bố.</a:t>
            </a:r>
            <a:endParaRPr lang="en-US" sz="4000" dirty="0"/>
          </a:p>
          <a:p>
            <a:pPr algn="just">
              <a:lnSpc>
                <a:spcPct val="150000"/>
              </a:lnSpc>
            </a:pPr>
            <a:r>
              <a:rPr lang="vi-VN" sz="4000" dirty="0"/>
              <a:t>(2) Chọn tác phẩm khác để viết bài văn phân tích mới và công bố. </a:t>
            </a:r>
            <a:endParaRPr lang="en-US" sz="4000" dirty="0"/>
          </a:p>
        </p:txBody>
      </p:sp>
      <p:sp>
        <p:nvSpPr>
          <p:cNvPr id="4" name="Rectangle: Rounded Corners 3">
            <a:extLst>
              <a:ext uri="{FF2B5EF4-FFF2-40B4-BE49-F238E27FC236}">
                <a16:creationId xmlns:a16="http://schemas.microsoft.com/office/drawing/2014/main" id="{427A148C-9B01-05BB-AA31-6A72DC46196E}"/>
              </a:ext>
            </a:extLst>
          </p:cNvPr>
          <p:cNvSpPr/>
          <p:nvPr/>
        </p:nvSpPr>
        <p:spPr>
          <a:xfrm>
            <a:off x="8874604" y="2488011"/>
            <a:ext cx="4716049" cy="1145610"/>
          </a:xfrm>
          <a:prstGeom prst="roundRect">
            <a:avLst/>
          </a:prstGeom>
          <a:solidFill>
            <a:schemeClr val="accent3">
              <a:lumMod val="20000"/>
              <a:lumOff val="80000"/>
            </a:schemeClr>
          </a:solidFill>
          <a:ln>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Yêu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cầu</a:t>
            </a:r>
            <a:r>
              <a:rPr lang="en-US" sz="4000" b="1" dirty="0">
                <a:solidFill>
                  <a:srgbClr val="FF0000"/>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98A16B71-D478-E985-377E-05FBE33C0620}"/>
              </a:ext>
            </a:extLst>
          </p:cNvPr>
          <p:cNvPicPr>
            <a:picLocks noChangeAspect="1"/>
          </p:cNvPicPr>
          <p:nvPr/>
        </p:nvPicPr>
        <p:blipFill rotWithShape="1">
          <a:blip r:embed="rId3"/>
          <a:srcRect l="60274" t="31660" r="20137" b="14368"/>
          <a:stretch/>
        </p:blipFill>
        <p:spPr>
          <a:xfrm>
            <a:off x="846550" y="3633621"/>
            <a:ext cx="3639855" cy="5641137"/>
          </a:xfrm>
          <a:prstGeom prst="rect">
            <a:avLst/>
          </a:prstGeom>
        </p:spPr>
      </p:pic>
      <p:sp>
        <p:nvSpPr>
          <p:cNvPr id="6" name="TextBox 5">
            <a:extLst>
              <a:ext uri="{FF2B5EF4-FFF2-40B4-BE49-F238E27FC236}">
                <a16:creationId xmlns:a16="http://schemas.microsoft.com/office/drawing/2014/main" id="{4923F1D6-A572-A68C-12C4-24E3D9478F0C}"/>
              </a:ext>
            </a:extLst>
          </p:cNvPr>
          <p:cNvSpPr txBox="1"/>
          <p:nvPr/>
        </p:nvSpPr>
        <p:spPr>
          <a:xfrm>
            <a:off x="5945687" y="850885"/>
            <a:ext cx="6396625" cy="923330"/>
          </a:xfrm>
          <a:prstGeom prst="rect">
            <a:avLst/>
          </a:prstGeom>
          <a:noFill/>
        </p:spPr>
        <p:txBody>
          <a:bodyPr wrap="square" rtlCol="0">
            <a:spAutoFit/>
          </a:bodyPr>
          <a:lstStyle/>
          <a:p>
            <a:pPr algn="ctr"/>
            <a:r>
              <a:rPr lang="en-US" sz="5400" b="1" dirty="0">
                <a:solidFill>
                  <a:srgbClr val="00B050"/>
                </a:solidFill>
                <a:latin typeface="Arial" panose="020B0604020202020204" pitchFamily="34" charset="0"/>
                <a:cs typeface="Arial" panose="020B0604020202020204" pitchFamily="34" charset="0"/>
              </a:rPr>
              <a:t>VẬN DỤNG</a:t>
            </a:r>
          </a:p>
        </p:txBody>
      </p:sp>
      <p:sp>
        <p:nvSpPr>
          <p:cNvPr id="7" name="Freeform 3">
            <a:extLst>
              <a:ext uri="{FF2B5EF4-FFF2-40B4-BE49-F238E27FC236}">
                <a16:creationId xmlns:a16="http://schemas.microsoft.com/office/drawing/2014/main" id="{3313626D-F4D4-DDCB-2B34-8CD25D3046D2}"/>
              </a:ext>
            </a:extLst>
          </p:cNvPr>
          <p:cNvSpPr/>
          <p:nvPr/>
        </p:nvSpPr>
        <p:spPr>
          <a:xfrm>
            <a:off x="-425596" y="1262256"/>
            <a:ext cx="5955364" cy="1920605"/>
          </a:xfrm>
          <a:custGeom>
            <a:avLst/>
            <a:gdLst/>
            <a:ahLst/>
            <a:cxnLst/>
            <a:rect l="l" t="t" r="r" b="b"/>
            <a:pathLst>
              <a:path w="5955364" h="1920605">
                <a:moveTo>
                  <a:pt x="0" y="0"/>
                </a:moveTo>
                <a:lnTo>
                  <a:pt x="5955364" y="0"/>
                </a:lnTo>
                <a:lnTo>
                  <a:pt x="5955364" y="1920605"/>
                </a:lnTo>
                <a:lnTo>
                  <a:pt x="0" y="1920605"/>
                </a:lnTo>
                <a:lnTo>
                  <a:pt x="0" y="0"/>
                </a:lnTo>
                <a:close/>
              </a:path>
            </a:pathLst>
          </a:custGeom>
          <a:blipFill>
            <a:blip r:embed="rId4"/>
            <a:stretch>
              <a:fillRect/>
            </a:stretch>
          </a:blipFill>
        </p:spPr>
      </p:sp>
      <p:sp>
        <p:nvSpPr>
          <p:cNvPr id="8" name="Freeform 5">
            <a:extLst>
              <a:ext uri="{FF2B5EF4-FFF2-40B4-BE49-F238E27FC236}">
                <a16:creationId xmlns:a16="http://schemas.microsoft.com/office/drawing/2014/main" id="{FF6C7AF2-13C7-DDD3-289D-F676CCB05E60}"/>
              </a:ext>
            </a:extLst>
          </p:cNvPr>
          <p:cNvSpPr/>
          <p:nvPr/>
        </p:nvSpPr>
        <p:spPr>
          <a:xfrm rot="2562195">
            <a:off x="-783329" y="-3536848"/>
            <a:ext cx="6002123" cy="3931391"/>
          </a:xfrm>
          <a:custGeom>
            <a:avLst/>
            <a:gdLst/>
            <a:ahLst/>
            <a:cxnLst/>
            <a:rect l="l" t="t" r="r" b="b"/>
            <a:pathLst>
              <a:path w="6002123" h="3931391">
                <a:moveTo>
                  <a:pt x="0" y="0"/>
                </a:moveTo>
                <a:lnTo>
                  <a:pt x="6002123" y="0"/>
                </a:lnTo>
                <a:lnTo>
                  <a:pt x="6002123" y="3931391"/>
                </a:lnTo>
                <a:lnTo>
                  <a:pt x="0" y="3931391"/>
                </a:lnTo>
                <a:lnTo>
                  <a:pt x="0" y="0"/>
                </a:lnTo>
                <a:close/>
              </a:path>
            </a:pathLst>
          </a:custGeom>
          <a:blipFill>
            <a:blip r:embed="rId5"/>
            <a:stretch>
              <a:fillRect/>
            </a:stretch>
          </a:blipFill>
        </p:spPr>
      </p:sp>
      <p:pic>
        <p:nvPicPr>
          <p:cNvPr id="2" name="Google Shape;246;p4">
            <a:extLst>
              <a:ext uri="{FF2B5EF4-FFF2-40B4-BE49-F238E27FC236}">
                <a16:creationId xmlns:a16="http://schemas.microsoft.com/office/drawing/2014/main" id="{E64BB0F7-9927-C108-7117-0D0445BFE88E}"/>
              </a:ext>
            </a:extLst>
          </p:cNvPr>
          <p:cNvPicPr preferRelativeResize="0"/>
          <p:nvPr/>
        </p:nvPicPr>
        <p:blipFill rotWithShape="1">
          <a:blip r:embed="rId6">
            <a:alphaModFix/>
          </a:blip>
          <a:srcRect/>
          <a:stretch/>
        </p:blipFill>
        <p:spPr>
          <a:xfrm>
            <a:off x="14173200" y="9329498"/>
            <a:ext cx="3868026" cy="681740"/>
          </a:xfrm>
          <a:prstGeom prst="rect">
            <a:avLst/>
          </a:prstGeom>
          <a:noFill/>
          <a:ln>
            <a:noFill/>
          </a:ln>
        </p:spPr>
      </p:pic>
    </p:spTree>
    <p:extLst>
      <p:ext uri="{BB962C8B-B14F-4D97-AF65-F5344CB8AC3E}">
        <p14:creationId xmlns:p14="http://schemas.microsoft.com/office/powerpoint/2010/main" val="251470830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3" name="Freeform 3"/>
          <p:cNvSpPr/>
          <p:nvPr/>
        </p:nvSpPr>
        <p:spPr>
          <a:xfrm rot="1939006">
            <a:off x="15631330" y="938554"/>
            <a:ext cx="6157929" cy="7233985"/>
          </a:xfrm>
          <a:custGeom>
            <a:avLst/>
            <a:gdLst/>
            <a:ahLst/>
            <a:cxnLst/>
            <a:rect l="l" t="t" r="r" b="b"/>
            <a:pathLst>
              <a:path w="6157929" h="7233985">
                <a:moveTo>
                  <a:pt x="0" y="0"/>
                </a:moveTo>
                <a:lnTo>
                  <a:pt x="6157929" y="0"/>
                </a:lnTo>
                <a:lnTo>
                  <a:pt x="6157929" y="7233985"/>
                </a:lnTo>
                <a:lnTo>
                  <a:pt x="0" y="7233985"/>
                </a:lnTo>
                <a:lnTo>
                  <a:pt x="0" y="0"/>
                </a:lnTo>
                <a:close/>
              </a:path>
            </a:pathLst>
          </a:custGeom>
          <a:blipFill>
            <a:blip r:embed="rId3"/>
            <a:stretch>
              <a:fillRect/>
            </a:stretch>
          </a:blipFill>
        </p:spPr>
      </p:sp>
      <p:sp>
        <p:nvSpPr>
          <p:cNvPr id="4" name="Freeform 4"/>
          <p:cNvSpPr/>
          <p:nvPr/>
        </p:nvSpPr>
        <p:spPr>
          <a:xfrm rot="2564825">
            <a:off x="16088977" y="-2354071"/>
            <a:ext cx="1764904" cy="6331493"/>
          </a:xfrm>
          <a:custGeom>
            <a:avLst/>
            <a:gdLst/>
            <a:ahLst/>
            <a:cxnLst/>
            <a:rect l="l" t="t" r="r" b="b"/>
            <a:pathLst>
              <a:path w="1764904" h="6331493">
                <a:moveTo>
                  <a:pt x="0" y="0"/>
                </a:moveTo>
                <a:lnTo>
                  <a:pt x="1764904" y="0"/>
                </a:lnTo>
                <a:lnTo>
                  <a:pt x="1764904" y="6331493"/>
                </a:lnTo>
                <a:lnTo>
                  <a:pt x="0" y="6331493"/>
                </a:lnTo>
                <a:lnTo>
                  <a:pt x="0" y="0"/>
                </a:lnTo>
                <a:close/>
              </a:path>
            </a:pathLst>
          </a:custGeom>
          <a:blipFill>
            <a:blip r:embed="rId4"/>
            <a:stretch>
              <a:fillRect/>
            </a:stretch>
          </a:blipFill>
        </p:spPr>
      </p:sp>
      <p:sp>
        <p:nvSpPr>
          <p:cNvPr id="5" name="Freeform 5"/>
          <p:cNvSpPr/>
          <p:nvPr/>
        </p:nvSpPr>
        <p:spPr>
          <a:xfrm rot="1790905">
            <a:off x="14055714" y="9648173"/>
            <a:ext cx="8655814" cy="1829309"/>
          </a:xfrm>
          <a:custGeom>
            <a:avLst/>
            <a:gdLst/>
            <a:ahLst/>
            <a:cxnLst/>
            <a:rect l="l" t="t" r="r" b="b"/>
            <a:pathLst>
              <a:path w="8655814" h="1829309">
                <a:moveTo>
                  <a:pt x="0" y="0"/>
                </a:moveTo>
                <a:lnTo>
                  <a:pt x="8655814" y="0"/>
                </a:lnTo>
                <a:lnTo>
                  <a:pt x="8655814" y="1829310"/>
                </a:lnTo>
                <a:lnTo>
                  <a:pt x="0" y="1829310"/>
                </a:lnTo>
                <a:lnTo>
                  <a:pt x="0" y="0"/>
                </a:lnTo>
                <a:close/>
              </a:path>
            </a:pathLst>
          </a:custGeom>
          <a:blipFill>
            <a:blip r:embed="rId5"/>
            <a:stretch>
              <a:fillRect l="-8378"/>
            </a:stretch>
          </a:blipFill>
        </p:spPr>
      </p:sp>
      <p:sp>
        <p:nvSpPr>
          <p:cNvPr id="8" name="TextBox 7">
            <a:extLst>
              <a:ext uri="{FF2B5EF4-FFF2-40B4-BE49-F238E27FC236}">
                <a16:creationId xmlns:a16="http://schemas.microsoft.com/office/drawing/2014/main" id="{2C0A08F0-CC60-4654-9924-B367EC7C4833}"/>
              </a:ext>
            </a:extLst>
          </p:cNvPr>
          <p:cNvSpPr txBox="1"/>
          <p:nvPr/>
        </p:nvSpPr>
        <p:spPr>
          <a:xfrm>
            <a:off x="5069387" y="567726"/>
            <a:ext cx="8149225" cy="923330"/>
          </a:xfrm>
          <a:prstGeom prst="rect">
            <a:avLst/>
          </a:prstGeom>
          <a:noFill/>
        </p:spPr>
        <p:txBody>
          <a:bodyPr wrap="square" rtlCol="0">
            <a:spAutoFit/>
          </a:bodyPr>
          <a:lstStyle/>
          <a:p>
            <a:pPr algn="ctr"/>
            <a:r>
              <a:rPr lang="en-US" sz="5400" b="1" dirty="0">
                <a:solidFill>
                  <a:srgbClr val="00B050"/>
                </a:solidFill>
                <a:latin typeface="Arial" panose="020B0604020202020204" pitchFamily="34" charset="0"/>
                <a:cs typeface="Arial" panose="020B0604020202020204" pitchFamily="34" charset="0"/>
              </a:rPr>
              <a:t>HƯỚNG DẪN VỀ NHÀ</a:t>
            </a:r>
          </a:p>
        </p:txBody>
      </p:sp>
      <p:sp>
        <p:nvSpPr>
          <p:cNvPr id="9" name="Rectangle: Rounded Corners 8">
            <a:extLst>
              <a:ext uri="{FF2B5EF4-FFF2-40B4-BE49-F238E27FC236}">
                <a16:creationId xmlns:a16="http://schemas.microsoft.com/office/drawing/2014/main" id="{FCC510A2-3589-5FCE-79C8-AF05F4DDAF14}"/>
              </a:ext>
            </a:extLst>
          </p:cNvPr>
          <p:cNvSpPr/>
          <p:nvPr/>
        </p:nvSpPr>
        <p:spPr>
          <a:xfrm>
            <a:off x="655060" y="1918383"/>
            <a:ext cx="10526508" cy="132011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Ôn tập </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kiến thức đã học </a:t>
            </a:r>
            <a:endParaRPr lang="en-US" sz="4000" dirty="0">
              <a:solidFill>
                <a:srgbClr val="000000"/>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F40C21B9-ECBE-7016-FCAF-BD952CB2A035}"/>
              </a:ext>
            </a:extLst>
          </p:cNvPr>
          <p:cNvSpPr/>
          <p:nvPr/>
        </p:nvSpPr>
        <p:spPr>
          <a:xfrm>
            <a:off x="655060" y="3660384"/>
            <a:ext cx="10526508" cy="132011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Hoàn thành </a:t>
            </a:r>
            <a:r>
              <a:rPr lang="vi-VN"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bài tập Luyện tập, Vận dụng </a:t>
            </a:r>
            <a:endParaRPr lang="en-US" sz="40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E3D256E-3478-DB8A-11B2-50EF42B27568}"/>
              </a:ext>
            </a:extLst>
          </p:cNvPr>
          <p:cNvSpPr/>
          <p:nvPr/>
        </p:nvSpPr>
        <p:spPr>
          <a:xfrm>
            <a:off x="655060" y="5402384"/>
            <a:ext cx="10526508" cy="3835647"/>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Chuẩn bị </a:t>
            </a:r>
            <a:r>
              <a:rPr lang="en-US"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vi-VN"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hần viết: Viết văn bản quảng cáo hoặc tờ rơi về một sản phẩm hay một hoạt động</a:t>
            </a:r>
            <a:endParaRPr lang="en-US" sz="4000" i="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3" name="Freeform 3"/>
          <p:cNvSpPr/>
          <p:nvPr/>
        </p:nvSpPr>
        <p:spPr>
          <a:xfrm>
            <a:off x="-1016411" y="8445107"/>
            <a:ext cx="20320821" cy="3225930"/>
          </a:xfrm>
          <a:custGeom>
            <a:avLst/>
            <a:gdLst/>
            <a:ahLst/>
            <a:cxnLst/>
            <a:rect l="l" t="t" r="r" b="b"/>
            <a:pathLst>
              <a:path w="20320821" h="3225930">
                <a:moveTo>
                  <a:pt x="0" y="0"/>
                </a:moveTo>
                <a:lnTo>
                  <a:pt x="20320822" y="0"/>
                </a:lnTo>
                <a:lnTo>
                  <a:pt x="20320822" y="3225930"/>
                </a:lnTo>
                <a:lnTo>
                  <a:pt x="0" y="3225930"/>
                </a:lnTo>
                <a:lnTo>
                  <a:pt x="0" y="0"/>
                </a:lnTo>
                <a:close/>
              </a:path>
            </a:pathLst>
          </a:custGeom>
          <a:blipFill>
            <a:blip r:embed="rId3"/>
            <a:stretch>
              <a:fillRect/>
            </a:stretch>
          </a:blipFill>
        </p:spPr>
      </p:sp>
      <p:sp>
        <p:nvSpPr>
          <p:cNvPr id="4" name="Freeform 4"/>
          <p:cNvSpPr/>
          <p:nvPr/>
        </p:nvSpPr>
        <p:spPr>
          <a:xfrm>
            <a:off x="-1385172" y="7758850"/>
            <a:ext cx="5293429" cy="4400162"/>
          </a:xfrm>
          <a:custGeom>
            <a:avLst/>
            <a:gdLst/>
            <a:ahLst/>
            <a:cxnLst/>
            <a:rect l="l" t="t" r="r" b="b"/>
            <a:pathLst>
              <a:path w="5293429" h="4400162">
                <a:moveTo>
                  <a:pt x="0" y="0"/>
                </a:moveTo>
                <a:lnTo>
                  <a:pt x="5293429" y="0"/>
                </a:lnTo>
                <a:lnTo>
                  <a:pt x="5293429" y="4400162"/>
                </a:lnTo>
                <a:lnTo>
                  <a:pt x="0" y="4400162"/>
                </a:lnTo>
                <a:lnTo>
                  <a:pt x="0" y="0"/>
                </a:lnTo>
                <a:close/>
              </a:path>
            </a:pathLst>
          </a:custGeom>
          <a:blipFill>
            <a:blip r:embed="rId4"/>
            <a:stretch>
              <a:fillRect/>
            </a:stretch>
          </a:blipFill>
        </p:spPr>
      </p:sp>
      <p:sp>
        <p:nvSpPr>
          <p:cNvPr id="5" name="Freeform 5"/>
          <p:cNvSpPr/>
          <p:nvPr/>
        </p:nvSpPr>
        <p:spPr>
          <a:xfrm>
            <a:off x="15008848" y="7536439"/>
            <a:ext cx="5293429" cy="4400162"/>
          </a:xfrm>
          <a:custGeom>
            <a:avLst/>
            <a:gdLst/>
            <a:ahLst/>
            <a:cxnLst/>
            <a:rect l="l" t="t" r="r" b="b"/>
            <a:pathLst>
              <a:path w="5293429" h="4400162">
                <a:moveTo>
                  <a:pt x="0" y="0"/>
                </a:moveTo>
                <a:lnTo>
                  <a:pt x="5293429" y="0"/>
                </a:lnTo>
                <a:lnTo>
                  <a:pt x="5293429" y="4400162"/>
                </a:lnTo>
                <a:lnTo>
                  <a:pt x="0" y="4400162"/>
                </a:lnTo>
                <a:lnTo>
                  <a:pt x="0" y="0"/>
                </a:lnTo>
                <a:close/>
              </a:path>
            </a:pathLst>
          </a:custGeom>
          <a:blipFill>
            <a:blip r:embed="rId4"/>
            <a:stretch>
              <a:fillRect/>
            </a:stretch>
          </a:blipFill>
        </p:spPr>
      </p:sp>
      <p:sp>
        <p:nvSpPr>
          <p:cNvPr id="6" name="Freeform 6"/>
          <p:cNvSpPr/>
          <p:nvPr/>
        </p:nvSpPr>
        <p:spPr>
          <a:xfrm>
            <a:off x="11595757" y="7536439"/>
            <a:ext cx="6282796" cy="2756577"/>
          </a:xfrm>
          <a:custGeom>
            <a:avLst/>
            <a:gdLst/>
            <a:ahLst/>
            <a:cxnLst/>
            <a:rect l="l" t="t" r="r" b="b"/>
            <a:pathLst>
              <a:path w="6282796" h="2756577">
                <a:moveTo>
                  <a:pt x="0" y="0"/>
                </a:moveTo>
                <a:lnTo>
                  <a:pt x="6282796" y="0"/>
                </a:lnTo>
                <a:lnTo>
                  <a:pt x="6282796" y="2756576"/>
                </a:lnTo>
                <a:lnTo>
                  <a:pt x="0" y="2756576"/>
                </a:lnTo>
                <a:lnTo>
                  <a:pt x="0" y="0"/>
                </a:lnTo>
                <a:close/>
              </a:path>
            </a:pathLst>
          </a:custGeom>
          <a:blipFill>
            <a:blip r:embed="rId5"/>
            <a:stretch>
              <a:fillRect/>
            </a:stretch>
          </a:blipFill>
        </p:spPr>
      </p:sp>
      <p:sp>
        <p:nvSpPr>
          <p:cNvPr id="7" name="Freeform 7"/>
          <p:cNvSpPr/>
          <p:nvPr/>
        </p:nvSpPr>
        <p:spPr>
          <a:xfrm>
            <a:off x="406047" y="7634215"/>
            <a:ext cx="6282796" cy="2756577"/>
          </a:xfrm>
          <a:custGeom>
            <a:avLst/>
            <a:gdLst/>
            <a:ahLst/>
            <a:cxnLst/>
            <a:rect l="l" t="t" r="r" b="b"/>
            <a:pathLst>
              <a:path w="6282796" h="2756577">
                <a:moveTo>
                  <a:pt x="0" y="0"/>
                </a:moveTo>
                <a:lnTo>
                  <a:pt x="6282796" y="0"/>
                </a:lnTo>
                <a:lnTo>
                  <a:pt x="6282796" y="2756577"/>
                </a:lnTo>
                <a:lnTo>
                  <a:pt x="0" y="2756577"/>
                </a:lnTo>
                <a:lnTo>
                  <a:pt x="0" y="0"/>
                </a:lnTo>
                <a:close/>
              </a:path>
            </a:pathLst>
          </a:custGeom>
          <a:blipFill>
            <a:blip r:embed="rId5"/>
            <a:stretch>
              <a:fillRect/>
            </a:stretch>
          </a:blipFill>
        </p:spPr>
      </p:sp>
      <p:sp>
        <p:nvSpPr>
          <p:cNvPr id="8" name="Freeform 8"/>
          <p:cNvSpPr/>
          <p:nvPr/>
        </p:nvSpPr>
        <p:spPr>
          <a:xfrm>
            <a:off x="3737005" y="8270974"/>
            <a:ext cx="4076271" cy="2568051"/>
          </a:xfrm>
          <a:custGeom>
            <a:avLst/>
            <a:gdLst/>
            <a:ahLst/>
            <a:cxnLst/>
            <a:rect l="l" t="t" r="r" b="b"/>
            <a:pathLst>
              <a:path w="4076271" h="2568051">
                <a:moveTo>
                  <a:pt x="0" y="0"/>
                </a:moveTo>
                <a:lnTo>
                  <a:pt x="4076271" y="0"/>
                </a:lnTo>
                <a:lnTo>
                  <a:pt x="4076271" y="2568051"/>
                </a:lnTo>
                <a:lnTo>
                  <a:pt x="0" y="2568051"/>
                </a:lnTo>
                <a:lnTo>
                  <a:pt x="0" y="0"/>
                </a:lnTo>
                <a:close/>
              </a:path>
            </a:pathLst>
          </a:custGeom>
          <a:blipFill>
            <a:blip r:embed="rId6"/>
            <a:stretch>
              <a:fillRect/>
            </a:stretch>
          </a:blipFill>
        </p:spPr>
      </p:sp>
      <p:sp>
        <p:nvSpPr>
          <p:cNvPr id="9" name="Freeform 9"/>
          <p:cNvSpPr/>
          <p:nvPr/>
        </p:nvSpPr>
        <p:spPr>
          <a:xfrm>
            <a:off x="9918975" y="8270974"/>
            <a:ext cx="4076271" cy="2568051"/>
          </a:xfrm>
          <a:custGeom>
            <a:avLst/>
            <a:gdLst/>
            <a:ahLst/>
            <a:cxnLst/>
            <a:rect l="l" t="t" r="r" b="b"/>
            <a:pathLst>
              <a:path w="4076271" h="2568051">
                <a:moveTo>
                  <a:pt x="0" y="0"/>
                </a:moveTo>
                <a:lnTo>
                  <a:pt x="4076271" y="0"/>
                </a:lnTo>
                <a:lnTo>
                  <a:pt x="4076271" y="2568051"/>
                </a:lnTo>
                <a:lnTo>
                  <a:pt x="0" y="2568051"/>
                </a:lnTo>
                <a:lnTo>
                  <a:pt x="0" y="0"/>
                </a:lnTo>
                <a:close/>
              </a:path>
            </a:pathLst>
          </a:custGeom>
          <a:blipFill>
            <a:blip r:embed="rId6"/>
            <a:stretch>
              <a:fillRect/>
            </a:stretch>
          </a:blipFill>
        </p:spPr>
      </p:sp>
      <p:sp>
        <p:nvSpPr>
          <p:cNvPr id="10" name="Freeform 10"/>
          <p:cNvSpPr/>
          <p:nvPr/>
        </p:nvSpPr>
        <p:spPr>
          <a:xfrm rot="-511481">
            <a:off x="6598364" y="7850106"/>
            <a:ext cx="6047434" cy="3174903"/>
          </a:xfrm>
          <a:custGeom>
            <a:avLst/>
            <a:gdLst/>
            <a:ahLst/>
            <a:cxnLst/>
            <a:rect l="l" t="t" r="r" b="b"/>
            <a:pathLst>
              <a:path w="6047434" h="3174903">
                <a:moveTo>
                  <a:pt x="0" y="0"/>
                </a:moveTo>
                <a:lnTo>
                  <a:pt x="6047434" y="0"/>
                </a:lnTo>
                <a:lnTo>
                  <a:pt x="6047434" y="3174903"/>
                </a:lnTo>
                <a:lnTo>
                  <a:pt x="0" y="3174903"/>
                </a:lnTo>
                <a:lnTo>
                  <a:pt x="0" y="0"/>
                </a:lnTo>
                <a:close/>
              </a:path>
            </a:pathLst>
          </a:custGeom>
          <a:blipFill>
            <a:blip r:embed="rId7"/>
            <a:stretch>
              <a:fillRect/>
            </a:stretch>
          </a:blipFill>
        </p:spPr>
      </p:sp>
      <p:sp>
        <p:nvSpPr>
          <p:cNvPr id="11" name="Freeform 11"/>
          <p:cNvSpPr/>
          <p:nvPr/>
        </p:nvSpPr>
        <p:spPr>
          <a:xfrm>
            <a:off x="2403086" y="7523907"/>
            <a:ext cx="2288718" cy="2977194"/>
          </a:xfrm>
          <a:custGeom>
            <a:avLst/>
            <a:gdLst/>
            <a:ahLst/>
            <a:cxnLst/>
            <a:rect l="l" t="t" r="r" b="b"/>
            <a:pathLst>
              <a:path w="2288718" h="2977194">
                <a:moveTo>
                  <a:pt x="0" y="0"/>
                </a:moveTo>
                <a:lnTo>
                  <a:pt x="2288718" y="0"/>
                </a:lnTo>
                <a:lnTo>
                  <a:pt x="2288718" y="2977194"/>
                </a:lnTo>
                <a:lnTo>
                  <a:pt x="0" y="2977194"/>
                </a:lnTo>
                <a:lnTo>
                  <a:pt x="0" y="0"/>
                </a:lnTo>
                <a:close/>
              </a:path>
            </a:pathLst>
          </a:custGeom>
          <a:blipFill>
            <a:blip r:embed="rId8"/>
            <a:stretch>
              <a:fillRect/>
            </a:stretch>
          </a:blipFill>
        </p:spPr>
      </p:sp>
      <p:sp>
        <p:nvSpPr>
          <p:cNvPr id="12" name="Freeform 12"/>
          <p:cNvSpPr/>
          <p:nvPr/>
        </p:nvSpPr>
        <p:spPr>
          <a:xfrm>
            <a:off x="12684748" y="7523907"/>
            <a:ext cx="2288718" cy="2977194"/>
          </a:xfrm>
          <a:custGeom>
            <a:avLst/>
            <a:gdLst/>
            <a:ahLst/>
            <a:cxnLst/>
            <a:rect l="l" t="t" r="r" b="b"/>
            <a:pathLst>
              <a:path w="2288718" h="2977194">
                <a:moveTo>
                  <a:pt x="0" y="0"/>
                </a:moveTo>
                <a:lnTo>
                  <a:pt x="2288718" y="0"/>
                </a:lnTo>
                <a:lnTo>
                  <a:pt x="2288718" y="2977194"/>
                </a:lnTo>
                <a:lnTo>
                  <a:pt x="0" y="2977194"/>
                </a:lnTo>
                <a:lnTo>
                  <a:pt x="0" y="0"/>
                </a:lnTo>
                <a:close/>
              </a:path>
            </a:pathLst>
          </a:custGeom>
          <a:blipFill>
            <a:blip r:embed="rId8"/>
            <a:stretch>
              <a:fillRect/>
            </a:stretch>
          </a:blipFill>
        </p:spPr>
      </p:sp>
      <p:sp>
        <p:nvSpPr>
          <p:cNvPr id="15" name="TextBox 14">
            <a:extLst>
              <a:ext uri="{FF2B5EF4-FFF2-40B4-BE49-F238E27FC236}">
                <a16:creationId xmlns:a16="http://schemas.microsoft.com/office/drawing/2014/main" id="{A087D922-036E-A808-9070-C566C7E73F85}"/>
              </a:ext>
            </a:extLst>
          </p:cNvPr>
          <p:cNvSpPr txBox="1"/>
          <p:nvPr/>
        </p:nvSpPr>
        <p:spPr>
          <a:xfrm>
            <a:off x="966722" y="2934879"/>
            <a:ext cx="16354553" cy="3211007"/>
          </a:xfrm>
          <a:prstGeom prst="rect">
            <a:avLst/>
          </a:prstGeom>
          <a:noFill/>
        </p:spPr>
        <p:txBody>
          <a:bodyPr wrap="square">
            <a:spAutoFit/>
          </a:bodyPr>
          <a:lstStyle/>
          <a:p>
            <a:pPr algn="ctr">
              <a:lnSpc>
                <a:spcPct val="150000"/>
              </a:lnSpc>
            </a:pPr>
            <a:r>
              <a:rPr lang="en-US"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CẢM ƠN CÁC EM ĐÃ LẮNG NGHE, HẸN GẶP LẠI!</a:t>
            </a:r>
            <a:endParaRPr lang="en-US" sz="7200" b="1"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D3260C-FDA0-A7E3-8A74-766AE4A88793}"/>
              </a:ext>
            </a:extLst>
          </p:cNvPr>
          <p:cNvGrpSpPr/>
          <p:nvPr/>
        </p:nvGrpSpPr>
        <p:grpSpPr>
          <a:xfrm>
            <a:off x="351941" y="1177875"/>
            <a:ext cx="8382000" cy="6578511"/>
            <a:chOff x="351941" y="1177875"/>
            <a:chExt cx="8382000" cy="6578511"/>
          </a:xfrm>
        </p:grpSpPr>
        <p:pic>
          <p:nvPicPr>
            <p:cNvPr id="2" name="Picture 2">
              <a:extLst>
                <a:ext uri="{FF2B5EF4-FFF2-40B4-BE49-F238E27FC236}">
                  <a16:creationId xmlns:a16="http://schemas.microsoft.com/office/drawing/2014/main" id="{A039F246-1824-F5C5-2455-85AFF22C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51941" y="1177875"/>
              <a:ext cx="8382000" cy="5574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66BCE1-5F20-752B-153E-EA4FB74F565B}"/>
                </a:ext>
              </a:extLst>
            </p:cNvPr>
            <p:cNvSpPr txBox="1"/>
            <p:nvPr/>
          </p:nvSpPr>
          <p:spPr>
            <a:xfrm>
              <a:off x="1952141" y="7048500"/>
              <a:ext cx="5181600" cy="707886"/>
            </a:xfrm>
            <a:prstGeom prst="rect">
              <a:avLst/>
            </a:prstGeom>
            <a:noFill/>
          </p:spPr>
          <p:txBody>
            <a:bodyPr wrap="square">
              <a:spAutoFit/>
            </a:bodyPr>
            <a:lstStyle/>
            <a:p>
              <a:pPr algn="ctr"/>
              <a:r>
                <a:rPr lang="en-US" sz="4000" i="1" dirty="0">
                  <a:latin typeface="Arial" panose="020B0604020202020204" pitchFamily="34" charset="0"/>
                  <a:cs typeface="Arial" panose="020B0604020202020204" pitchFamily="34" charset="0"/>
                </a:rPr>
                <a:t>Ô </a:t>
              </a:r>
              <a:r>
                <a:rPr lang="en-US" sz="4000" i="1" dirty="0" err="1">
                  <a:latin typeface="Arial" panose="020B0604020202020204" pitchFamily="34" charset="0"/>
                  <a:cs typeface="Arial" panose="020B0604020202020204" pitchFamily="34" charset="0"/>
                </a:rPr>
                <a:t>nhiễm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trường</a:t>
              </a:r>
              <a:endParaRPr lang="en-US" sz="4000" i="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544602A-3F7E-A2AD-FC05-2BB9DDA2D344}"/>
              </a:ext>
            </a:extLst>
          </p:cNvPr>
          <p:cNvGrpSpPr/>
          <p:nvPr/>
        </p:nvGrpSpPr>
        <p:grpSpPr>
          <a:xfrm>
            <a:off x="9174962" y="3467100"/>
            <a:ext cx="8582747" cy="6083193"/>
            <a:chOff x="9174962" y="3467100"/>
            <a:chExt cx="8582747" cy="6083193"/>
          </a:xfrm>
        </p:grpSpPr>
        <p:pic>
          <p:nvPicPr>
            <p:cNvPr id="3" name="Picture 8">
              <a:extLst>
                <a:ext uri="{FF2B5EF4-FFF2-40B4-BE49-F238E27FC236}">
                  <a16:creationId xmlns:a16="http://schemas.microsoft.com/office/drawing/2014/main" id="{61C10170-8412-99C3-4A6D-E6E788FBE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 b="53"/>
            <a:stretch/>
          </p:blipFill>
          <p:spPr bwMode="auto">
            <a:xfrm>
              <a:off x="9174962" y="3467100"/>
              <a:ext cx="8582747" cy="4822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02D134-F69F-C600-6DAE-21ABD22CB896}"/>
                </a:ext>
              </a:extLst>
            </p:cNvPr>
            <p:cNvSpPr txBox="1"/>
            <p:nvPr/>
          </p:nvSpPr>
          <p:spPr>
            <a:xfrm>
              <a:off x="10033518" y="8648700"/>
              <a:ext cx="7699309" cy="901593"/>
            </a:xfrm>
            <a:prstGeom prst="rect">
              <a:avLst/>
            </a:prstGeom>
            <a:noFill/>
          </p:spPr>
          <p:txBody>
            <a:bodyPr wrap="square">
              <a:spAutoFit/>
            </a:bodyPr>
            <a:lstStyle/>
            <a:p>
              <a:pPr>
                <a:lnSpc>
                  <a:spcPct val="150000"/>
                </a:lnSpc>
              </a:pPr>
              <a:r>
                <a:rPr lang="en-US" sz="4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
              </a:r>
              <a:r>
                <a:rPr lang="vi-VN" sz="4000" i="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ừa đảo trên không gian mạng</a:t>
              </a:r>
              <a:endParaRPr lang="en-US" sz="40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55729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3091E13-7B73-5573-BB54-D29E11A4067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2111" b="-32111"/>
            </a:stretch>
          </a:blipFill>
        </p:spPr>
      </p:sp>
      <p:sp>
        <p:nvSpPr>
          <p:cNvPr id="2" name="Google Shape;150;p31">
            <a:extLst>
              <a:ext uri="{FF2B5EF4-FFF2-40B4-BE49-F238E27FC236}">
                <a16:creationId xmlns:a16="http://schemas.microsoft.com/office/drawing/2014/main" id="{0A46C4CA-5E2A-9635-8B46-4197DB6B947B}"/>
              </a:ext>
            </a:extLst>
          </p:cNvPr>
          <p:cNvSpPr txBox="1">
            <a:spLocks/>
          </p:cNvSpPr>
          <p:nvPr/>
        </p:nvSpPr>
        <p:spPr>
          <a:xfrm>
            <a:off x="2972904" y="1792581"/>
            <a:ext cx="12335342" cy="8769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6000" b="1" dirty="0" err="1">
                <a:solidFill>
                  <a:srgbClr val="C00000"/>
                </a:solidFill>
                <a:latin typeface="Arial" panose="020B0604020202020204" pitchFamily="34" charset="0"/>
                <a:cs typeface="Arial" panose="020B0604020202020204" pitchFamily="34" charset="0"/>
              </a:rPr>
              <a:t>Bài</a:t>
            </a:r>
            <a:r>
              <a:rPr lang="en-US" sz="6000" b="1" dirty="0">
                <a:solidFill>
                  <a:srgbClr val="C00000"/>
                </a:solidFill>
                <a:latin typeface="Arial" panose="020B0604020202020204" pitchFamily="34" charset="0"/>
                <a:cs typeface="Arial" panose="020B0604020202020204" pitchFamily="34" charset="0"/>
              </a:rPr>
              <a:t> 6: </a:t>
            </a:r>
            <a:r>
              <a:rPr lang="en-US" sz="6000" b="1" dirty="0" err="1">
                <a:solidFill>
                  <a:srgbClr val="C00000"/>
                </a:solidFill>
                <a:latin typeface="Arial" panose="020B0604020202020204" pitchFamily="34" charset="0"/>
                <a:cs typeface="Arial" panose="020B0604020202020204" pitchFamily="34" charset="0"/>
              </a:rPr>
              <a:t>Những</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vấn</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đề</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toàn</a:t>
            </a:r>
            <a:r>
              <a:rPr lang="en-US"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cầu</a:t>
            </a:r>
            <a:endParaRPr lang="en-US" sz="6000" b="1" dirty="0">
              <a:solidFill>
                <a:srgbClr val="C00000"/>
              </a:solidFill>
              <a:latin typeface="Arial" panose="020B0604020202020204" pitchFamily="34" charset="0"/>
              <a:cs typeface="Arial" panose="020B0604020202020204" pitchFamily="34" charset="0"/>
            </a:endParaRPr>
          </a:p>
        </p:txBody>
      </p:sp>
      <p:sp>
        <p:nvSpPr>
          <p:cNvPr id="3" name="Google Shape;150;p31">
            <a:extLst>
              <a:ext uri="{FF2B5EF4-FFF2-40B4-BE49-F238E27FC236}">
                <a16:creationId xmlns:a16="http://schemas.microsoft.com/office/drawing/2014/main" id="{CA4B0FF7-C917-4371-32D5-283F7CFAC853}"/>
              </a:ext>
            </a:extLst>
          </p:cNvPr>
          <p:cNvSpPr txBox="1">
            <a:spLocks/>
          </p:cNvSpPr>
          <p:nvPr/>
        </p:nvSpPr>
        <p:spPr>
          <a:xfrm>
            <a:off x="1409698" y="6438900"/>
            <a:ext cx="15468600" cy="876942"/>
          </a:xfrm>
          <a:prstGeom prst="rect">
            <a:avLst/>
          </a:prstGeom>
          <a:noFill/>
          <a:ln>
            <a:noFill/>
          </a:ln>
          <a:effectLst>
            <a:outerShdw blurRad="50800" dist="38100" algn="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7200" b="1" dirty="0">
                <a:solidFill>
                  <a:srgbClr val="4F840E"/>
                </a:solidFill>
                <a:latin typeface="Arial" panose="020B0604020202020204" pitchFamily="34" charset="0"/>
                <a:cs typeface="Arial" panose="020B0604020202020204" pitchFamily="34" charset="0"/>
              </a:rPr>
              <a:t>VIẾT BÀI VĂN NGHỊ LUẬN VỀ MỘT VẤN ĐỀ CẦN GIẢI QUYẾT</a:t>
            </a:r>
            <a:endParaRPr lang="en-US" sz="7200" b="1" dirty="0">
              <a:solidFill>
                <a:srgbClr val="4F840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D34CC9D5-FFB7-7A69-1E03-50F101F0D300}"/>
              </a:ext>
            </a:extLst>
          </p:cNvPr>
          <p:cNvSpPr/>
          <p:nvPr/>
        </p:nvSpPr>
        <p:spPr>
          <a:xfrm>
            <a:off x="7486096" y="3467742"/>
            <a:ext cx="3308959" cy="1298591"/>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VIẾT:</a:t>
            </a:r>
          </a:p>
        </p:txBody>
      </p:sp>
      <p:grpSp>
        <p:nvGrpSpPr>
          <p:cNvPr id="6" name="Google Shape;1517;p42">
            <a:extLst>
              <a:ext uri="{FF2B5EF4-FFF2-40B4-BE49-F238E27FC236}">
                <a16:creationId xmlns:a16="http://schemas.microsoft.com/office/drawing/2014/main" id="{D6CEC327-0C88-BA62-76EC-F89230F18379}"/>
              </a:ext>
            </a:extLst>
          </p:cNvPr>
          <p:cNvGrpSpPr/>
          <p:nvPr/>
        </p:nvGrpSpPr>
        <p:grpSpPr>
          <a:xfrm rot="6474457">
            <a:off x="14152408" y="259429"/>
            <a:ext cx="5011498" cy="2772205"/>
            <a:chOff x="9724850" y="817950"/>
            <a:chExt cx="1312725" cy="770575"/>
          </a:xfrm>
        </p:grpSpPr>
        <p:sp>
          <p:nvSpPr>
            <p:cNvPr id="7" name="Google Shape;1518;p42">
              <a:extLst>
                <a:ext uri="{FF2B5EF4-FFF2-40B4-BE49-F238E27FC236}">
                  <a16:creationId xmlns:a16="http://schemas.microsoft.com/office/drawing/2014/main" id="{C775006F-AFD1-FFD8-BF8B-A2263A86B551}"/>
                </a:ext>
              </a:extLst>
            </p:cNvPr>
            <p:cNvSpPr/>
            <p:nvPr/>
          </p:nvSpPr>
          <p:spPr>
            <a:xfrm>
              <a:off x="9724850" y="817950"/>
              <a:ext cx="954075" cy="567150"/>
            </a:xfrm>
            <a:custGeom>
              <a:avLst/>
              <a:gdLst/>
              <a:ahLst/>
              <a:cxnLst/>
              <a:rect l="l" t="t" r="r" b="b"/>
              <a:pathLst>
                <a:path w="38163" h="22686" extrusionOk="0">
                  <a:moveTo>
                    <a:pt x="4394" y="0"/>
                  </a:moveTo>
                  <a:cubicBezTo>
                    <a:pt x="3956" y="0"/>
                    <a:pt x="3530" y="199"/>
                    <a:pt x="3250" y="564"/>
                  </a:cubicBezTo>
                  <a:cubicBezTo>
                    <a:pt x="2250" y="1858"/>
                    <a:pt x="556" y="4459"/>
                    <a:pt x="88" y="7669"/>
                  </a:cubicBezTo>
                  <a:cubicBezTo>
                    <a:pt x="1" y="8288"/>
                    <a:pt x="322" y="8894"/>
                    <a:pt x="883" y="9171"/>
                  </a:cubicBezTo>
                  <a:cubicBezTo>
                    <a:pt x="1457" y="9453"/>
                    <a:pt x="2285" y="9857"/>
                    <a:pt x="3300" y="10353"/>
                  </a:cubicBezTo>
                  <a:cubicBezTo>
                    <a:pt x="3947" y="10670"/>
                    <a:pt x="4670" y="11023"/>
                    <a:pt x="5453" y="11402"/>
                  </a:cubicBezTo>
                  <a:cubicBezTo>
                    <a:pt x="5974" y="11655"/>
                    <a:pt x="6520" y="11922"/>
                    <a:pt x="7088" y="12200"/>
                  </a:cubicBezTo>
                  <a:cubicBezTo>
                    <a:pt x="12514" y="14839"/>
                    <a:pt x="19877" y="18399"/>
                    <a:pt x="24829" y="20703"/>
                  </a:cubicBezTo>
                  <a:cubicBezTo>
                    <a:pt x="25426" y="20982"/>
                    <a:pt x="25987" y="21241"/>
                    <a:pt x="26508" y="21480"/>
                  </a:cubicBezTo>
                  <a:cubicBezTo>
                    <a:pt x="27057" y="21730"/>
                    <a:pt x="27558" y="21958"/>
                    <a:pt x="28006" y="22156"/>
                  </a:cubicBezTo>
                  <a:lnTo>
                    <a:pt x="28057" y="22178"/>
                  </a:lnTo>
                  <a:cubicBezTo>
                    <a:pt x="28057" y="22178"/>
                    <a:pt x="29874" y="22331"/>
                    <a:pt x="31811" y="22430"/>
                  </a:cubicBezTo>
                  <a:cubicBezTo>
                    <a:pt x="32728" y="22477"/>
                    <a:pt x="33673" y="22512"/>
                    <a:pt x="34465" y="22512"/>
                  </a:cubicBezTo>
                  <a:cubicBezTo>
                    <a:pt x="35120" y="22512"/>
                    <a:pt x="35670" y="22488"/>
                    <a:pt x="36014" y="22429"/>
                  </a:cubicBezTo>
                  <a:lnTo>
                    <a:pt x="36467" y="22629"/>
                  </a:lnTo>
                  <a:cubicBezTo>
                    <a:pt x="36553" y="22667"/>
                    <a:pt x="36643" y="22685"/>
                    <a:pt x="36732" y="22685"/>
                  </a:cubicBezTo>
                  <a:cubicBezTo>
                    <a:pt x="36984" y="22685"/>
                    <a:pt x="37225" y="22540"/>
                    <a:pt x="37334" y="22294"/>
                  </a:cubicBezTo>
                  <a:lnTo>
                    <a:pt x="38016" y="20756"/>
                  </a:lnTo>
                  <a:cubicBezTo>
                    <a:pt x="38162" y="20424"/>
                    <a:pt x="38013" y="20036"/>
                    <a:pt x="37681" y="19888"/>
                  </a:cubicBezTo>
                  <a:lnTo>
                    <a:pt x="37229" y="19689"/>
                  </a:lnTo>
                  <a:cubicBezTo>
                    <a:pt x="37229" y="19689"/>
                    <a:pt x="35714" y="17851"/>
                    <a:pt x="34247" y="16079"/>
                  </a:cubicBezTo>
                  <a:cubicBezTo>
                    <a:pt x="33401" y="15053"/>
                    <a:pt x="32573" y="14045"/>
                    <a:pt x="32064" y="13428"/>
                  </a:cubicBezTo>
                  <a:cubicBezTo>
                    <a:pt x="32034" y="13395"/>
                    <a:pt x="32007" y="13360"/>
                    <a:pt x="31980" y="13328"/>
                  </a:cubicBezTo>
                  <a:cubicBezTo>
                    <a:pt x="31921" y="13258"/>
                    <a:pt x="31438" y="12962"/>
                    <a:pt x="30260" y="12334"/>
                  </a:cubicBezTo>
                  <a:cubicBezTo>
                    <a:pt x="29909" y="12149"/>
                    <a:pt x="29494" y="11931"/>
                    <a:pt x="29009" y="11681"/>
                  </a:cubicBezTo>
                  <a:cubicBezTo>
                    <a:pt x="26052" y="10157"/>
                    <a:pt x="20500" y="7416"/>
                    <a:pt x="10691" y="2801"/>
                  </a:cubicBezTo>
                  <a:cubicBezTo>
                    <a:pt x="10258" y="2594"/>
                    <a:pt x="9816" y="2386"/>
                    <a:pt x="9365" y="2176"/>
                  </a:cubicBezTo>
                  <a:cubicBezTo>
                    <a:pt x="8736" y="1882"/>
                    <a:pt x="8092" y="1579"/>
                    <a:pt x="7429" y="1268"/>
                  </a:cubicBezTo>
                  <a:cubicBezTo>
                    <a:pt x="6645" y="903"/>
                    <a:pt x="5836" y="524"/>
                    <a:pt x="5002" y="135"/>
                  </a:cubicBezTo>
                  <a:cubicBezTo>
                    <a:pt x="4806" y="44"/>
                    <a:pt x="4599" y="0"/>
                    <a:pt x="4394"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8" name="Google Shape;1519;p42">
              <a:extLst>
                <a:ext uri="{FF2B5EF4-FFF2-40B4-BE49-F238E27FC236}">
                  <a16:creationId xmlns:a16="http://schemas.microsoft.com/office/drawing/2014/main" id="{2FBE784F-8C7E-91C5-6451-D4FE12677A1E}"/>
                </a:ext>
              </a:extLst>
            </p:cNvPr>
            <p:cNvSpPr/>
            <p:nvPr/>
          </p:nvSpPr>
          <p:spPr>
            <a:xfrm>
              <a:off x="9807350" y="849650"/>
              <a:ext cx="719125" cy="522200"/>
            </a:xfrm>
            <a:custGeom>
              <a:avLst/>
              <a:gdLst/>
              <a:ahLst/>
              <a:cxnLst/>
              <a:rect l="l" t="t" r="r" b="b"/>
              <a:pathLst>
                <a:path w="28765" h="20888" extrusionOk="0">
                  <a:moveTo>
                    <a:pt x="4129" y="0"/>
                  </a:moveTo>
                  <a:cubicBezTo>
                    <a:pt x="3241" y="1349"/>
                    <a:pt x="2432" y="2750"/>
                    <a:pt x="1746" y="4196"/>
                  </a:cubicBezTo>
                  <a:cubicBezTo>
                    <a:pt x="1000" y="5771"/>
                    <a:pt x="400" y="7403"/>
                    <a:pt x="0" y="9085"/>
                  </a:cubicBezTo>
                  <a:cubicBezTo>
                    <a:pt x="647" y="9402"/>
                    <a:pt x="1370" y="9755"/>
                    <a:pt x="2153" y="10134"/>
                  </a:cubicBezTo>
                  <a:cubicBezTo>
                    <a:pt x="2674" y="10387"/>
                    <a:pt x="3220" y="10654"/>
                    <a:pt x="3788" y="10932"/>
                  </a:cubicBezTo>
                  <a:cubicBezTo>
                    <a:pt x="9214" y="13571"/>
                    <a:pt x="16577" y="17131"/>
                    <a:pt x="21529" y="19435"/>
                  </a:cubicBezTo>
                  <a:cubicBezTo>
                    <a:pt x="22126" y="19714"/>
                    <a:pt x="22687" y="19973"/>
                    <a:pt x="23206" y="20212"/>
                  </a:cubicBezTo>
                  <a:cubicBezTo>
                    <a:pt x="23756" y="20462"/>
                    <a:pt x="24258" y="20690"/>
                    <a:pt x="24705" y="20888"/>
                  </a:cubicBezTo>
                  <a:cubicBezTo>
                    <a:pt x="25316" y="19441"/>
                    <a:pt x="26154" y="17511"/>
                    <a:pt x="26771" y="16093"/>
                  </a:cubicBezTo>
                  <a:cubicBezTo>
                    <a:pt x="27185" y="15155"/>
                    <a:pt x="27499" y="14441"/>
                    <a:pt x="27589" y="14249"/>
                  </a:cubicBezTo>
                  <a:cubicBezTo>
                    <a:pt x="27847" y="13696"/>
                    <a:pt x="28339" y="12948"/>
                    <a:pt x="28764" y="12160"/>
                  </a:cubicBezTo>
                  <a:cubicBezTo>
                    <a:pt x="28734" y="12127"/>
                    <a:pt x="28707" y="12092"/>
                    <a:pt x="28680" y="12060"/>
                  </a:cubicBezTo>
                  <a:cubicBezTo>
                    <a:pt x="28621" y="11990"/>
                    <a:pt x="28138" y="11694"/>
                    <a:pt x="26960" y="11066"/>
                  </a:cubicBezTo>
                  <a:cubicBezTo>
                    <a:pt x="26609" y="10881"/>
                    <a:pt x="26194" y="10663"/>
                    <a:pt x="25709" y="10413"/>
                  </a:cubicBezTo>
                  <a:cubicBezTo>
                    <a:pt x="22752" y="8889"/>
                    <a:pt x="17200" y="6148"/>
                    <a:pt x="7391" y="1533"/>
                  </a:cubicBezTo>
                  <a:cubicBezTo>
                    <a:pt x="6958" y="1326"/>
                    <a:pt x="6516" y="1118"/>
                    <a:pt x="6065" y="908"/>
                  </a:cubicBezTo>
                  <a:cubicBezTo>
                    <a:pt x="5436" y="614"/>
                    <a:pt x="4792" y="311"/>
                    <a:pt x="412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9" name="Google Shape;1520;p42">
              <a:extLst>
                <a:ext uri="{FF2B5EF4-FFF2-40B4-BE49-F238E27FC236}">
                  <a16:creationId xmlns:a16="http://schemas.microsoft.com/office/drawing/2014/main" id="{C2F35B01-378F-D690-F48B-E37FDF1E9C91}"/>
                </a:ext>
              </a:extLst>
            </p:cNvPr>
            <p:cNvSpPr/>
            <p:nvPr/>
          </p:nvSpPr>
          <p:spPr>
            <a:xfrm>
              <a:off x="10345550" y="1109950"/>
              <a:ext cx="135825" cy="245000"/>
            </a:xfrm>
            <a:custGeom>
              <a:avLst/>
              <a:gdLst/>
              <a:ahLst/>
              <a:cxnLst/>
              <a:rect l="l" t="t" r="r" b="b"/>
              <a:pathLst>
                <a:path w="5433" h="9800" extrusionOk="0">
                  <a:moveTo>
                    <a:pt x="4180" y="1"/>
                  </a:moveTo>
                  <a:cubicBezTo>
                    <a:pt x="2164" y="2652"/>
                    <a:pt x="639" y="5750"/>
                    <a:pt x="1" y="9023"/>
                  </a:cubicBezTo>
                  <a:cubicBezTo>
                    <a:pt x="598" y="9302"/>
                    <a:pt x="1159" y="9561"/>
                    <a:pt x="1680" y="9800"/>
                  </a:cubicBezTo>
                  <a:cubicBezTo>
                    <a:pt x="2164" y="7697"/>
                    <a:pt x="2792" y="5655"/>
                    <a:pt x="3733" y="3691"/>
                  </a:cubicBezTo>
                  <a:cubicBezTo>
                    <a:pt x="4233" y="2647"/>
                    <a:pt x="4797" y="1626"/>
                    <a:pt x="5432" y="654"/>
                  </a:cubicBezTo>
                  <a:cubicBezTo>
                    <a:pt x="5081" y="469"/>
                    <a:pt x="4664" y="251"/>
                    <a:pt x="4180"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0" name="Google Shape;1521;p42">
              <a:extLst>
                <a:ext uri="{FF2B5EF4-FFF2-40B4-BE49-F238E27FC236}">
                  <a16:creationId xmlns:a16="http://schemas.microsoft.com/office/drawing/2014/main" id="{B7F2B580-D184-CC88-9A63-0EEA31D2CD33}"/>
                </a:ext>
              </a:extLst>
            </p:cNvPr>
            <p:cNvSpPr/>
            <p:nvPr/>
          </p:nvSpPr>
          <p:spPr>
            <a:xfrm>
              <a:off x="9861175" y="872350"/>
              <a:ext cx="130975" cy="250600"/>
            </a:xfrm>
            <a:custGeom>
              <a:avLst/>
              <a:gdLst/>
              <a:ahLst/>
              <a:cxnLst/>
              <a:rect l="l" t="t" r="r" b="b"/>
              <a:pathLst>
                <a:path w="5239" h="10024" extrusionOk="0">
                  <a:moveTo>
                    <a:pt x="3912" y="0"/>
                  </a:moveTo>
                  <a:cubicBezTo>
                    <a:pt x="1945" y="2731"/>
                    <a:pt x="507" y="5902"/>
                    <a:pt x="0" y="9226"/>
                  </a:cubicBezTo>
                  <a:cubicBezTo>
                    <a:pt x="521" y="9479"/>
                    <a:pt x="1067" y="9746"/>
                    <a:pt x="1635" y="10024"/>
                  </a:cubicBezTo>
                  <a:cubicBezTo>
                    <a:pt x="2147" y="7654"/>
                    <a:pt x="2808" y="5355"/>
                    <a:pt x="3861" y="3152"/>
                  </a:cubicBezTo>
                  <a:cubicBezTo>
                    <a:pt x="4276" y="2286"/>
                    <a:pt x="4736" y="1443"/>
                    <a:pt x="5238" y="625"/>
                  </a:cubicBezTo>
                  <a:cubicBezTo>
                    <a:pt x="4805" y="418"/>
                    <a:pt x="4363" y="210"/>
                    <a:pt x="391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1" name="Google Shape;1522;p42">
              <a:extLst>
                <a:ext uri="{FF2B5EF4-FFF2-40B4-BE49-F238E27FC236}">
                  <a16:creationId xmlns:a16="http://schemas.microsoft.com/office/drawing/2014/main" id="{58F459E7-CEF1-0AF2-1C26-63E650869029}"/>
                </a:ext>
              </a:extLst>
            </p:cNvPr>
            <p:cNvSpPr/>
            <p:nvPr/>
          </p:nvSpPr>
          <p:spPr>
            <a:xfrm>
              <a:off x="9956300" y="1001750"/>
              <a:ext cx="396250" cy="208975"/>
            </a:xfrm>
            <a:custGeom>
              <a:avLst/>
              <a:gdLst/>
              <a:ahLst/>
              <a:cxnLst/>
              <a:rect l="l" t="t" r="r" b="b"/>
              <a:pathLst>
                <a:path w="15850" h="8359" extrusionOk="0">
                  <a:moveTo>
                    <a:pt x="1347" y="0"/>
                  </a:moveTo>
                  <a:cubicBezTo>
                    <a:pt x="644" y="0"/>
                    <a:pt x="1" y="843"/>
                    <a:pt x="451" y="1663"/>
                  </a:cubicBezTo>
                  <a:cubicBezTo>
                    <a:pt x="1851" y="4211"/>
                    <a:pt x="4115" y="6900"/>
                    <a:pt x="7268" y="6900"/>
                  </a:cubicBezTo>
                  <a:cubicBezTo>
                    <a:pt x="7330" y="6900"/>
                    <a:pt x="7392" y="6899"/>
                    <a:pt x="7454" y="6897"/>
                  </a:cubicBezTo>
                  <a:cubicBezTo>
                    <a:pt x="8762" y="6854"/>
                    <a:pt x="9897" y="6185"/>
                    <a:pt x="11166" y="5979"/>
                  </a:cubicBezTo>
                  <a:cubicBezTo>
                    <a:pt x="11319" y="5955"/>
                    <a:pt x="11462" y="5943"/>
                    <a:pt x="11598" y="5943"/>
                  </a:cubicBezTo>
                  <a:cubicBezTo>
                    <a:pt x="13155" y="5943"/>
                    <a:pt x="13629" y="7479"/>
                    <a:pt x="14880" y="8253"/>
                  </a:cubicBezTo>
                  <a:cubicBezTo>
                    <a:pt x="14989" y="8321"/>
                    <a:pt x="15131" y="8358"/>
                    <a:pt x="15271" y="8358"/>
                  </a:cubicBezTo>
                  <a:cubicBezTo>
                    <a:pt x="15540" y="8358"/>
                    <a:pt x="15802" y="8220"/>
                    <a:pt x="15811" y="7895"/>
                  </a:cubicBezTo>
                  <a:cubicBezTo>
                    <a:pt x="15850" y="6500"/>
                    <a:pt x="14925" y="5073"/>
                    <a:pt x="13788" y="4294"/>
                  </a:cubicBezTo>
                  <a:cubicBezTo>
                    <a:pt x="13107" y="3829"/>
                    <a:pt x="12392" y="3643"/>
                    <a:pt x="11655" y="3643"/>
                  </a:cubicBezTo>
                  <a:cubicBezTo>
                    <a:pt x="11119" y="3643"/>
                    <a:pt x="10572" y="3741"/>
                    <a:pt x="10016" y="3900"/>
                  </a:cubicBezTo>
                  <a:cubicBezTo>
                    <a:pt x="9014" y="4187"/>
                    <a:pt x="8101" y="4599"/>
                    <a:pt x="7138" y="4599"/>
                  </a:cubicBezTo>
                  <a:cubicBezTo>
                    <a:pt x="6709" y="4599"/>
                    <a:pt x="6270" y="4517"/>
                    <a:pt x="5808" y="4306"/>
                  </a:cubicBezTo>
                  <a:cubicBezTo>
                    <a:pt x="4131" y="3540"/>
                    <a:pt x="3192" y="1868"/>
                    <a:pt x="2141" y="444"/>
                  </a:cubicBezTo>
                  <a:cubicBezTo>
                    <a:pt x="1909" y="131"/>
                    <a:pt x="1624" y="0"/>
                    <a:pt x="1347"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2" name="Google Shape;1523;p42">
              <a:extLst>
                <a:ext uri="{FF2B5EF4-FFF2-40B4-BE49-F238E27FC236}">
                  <a16:creationId xmlns:a16="http://schemas.microsoft.com/office/drawing/2014/main" id="{6D9D3BCD-1F5E-FEC6-3D29-7AFB609FECC2}"/>
                </a:ext>
              </a:extLst>
            </p:cNvPr>
            <p:cNvSpPr/>
            <p:nvPr/>
          </p:nvSpPr>
          <p:spPr>
            <a:xfrm>
              <a:off x="10669025" y="1356725"/>
              <a:ext cx="368550" cy="231800"/>
            </a:xfrm>
            <a:custGeom>
              <a:avLst/>
              <a:gdLst/>
              <a:ahLst/>
              <a:cxnLst/>
              <a:rect l="l" t="t" r="r" b="b"/>
              <a:pathLst>
                <a:path w="14742" h="9272" extrusionOk="0">
                  <a:moveTo>
                    <a:pt x="1542" y="0"/>
                  </a:moveTo>
                  <a:cubicBezTo>
                    <a:pt x="746" y="0"/>
                    <a:pt x="1" y="864"/>
                    <a:pt x="326" y="1723"/>
                  </a:cubicBezTo>
                  <a:cubicBezTo>
                    <a:pt x="996" y="3492"/>
                    <a:pt x="2422" y="5090"/>
                    <a:pt x="3781" y="6387"/>
                  </a:cubicBezTo>
                  <a:cubicBezTo>
                    <a:pt x="4515" y="7090"/>
                    <a:pt x="5460" y="7558"/>
                    <a:pt x="6412" y="7558"/>
                  </a:cubicBezTo>
                  <a:cubicBezTo>
                    <a:pt x="6982" y="7558"/>
                    <a:pt x="7556" y="7390"/>
                    <a:pt x="8088" y="7004"/>
                  </a:cubicBezTo>
                  <a:cubicBezTo>
                    <a:pt x="8687" y="6570"/>
                    <a:pt x="9099" y="5966"/>
                    <a:pt x="9470" y="5339"/>
                  </a:cubicBezTo>
                  <a:cubicBezTo>
                    <a:pt x="9496" y="5298"/>
                    <a:pt x="9539" y="5233"/>
                    <a:pt x="9592" y="5158"/>
                  </a:cubicBezTo>
                  <a:cubicBezTo>
                    <a:pt x="10902" y="6193"/>
                    <a:pt x="11716" y="7508"/>
                    <a:pt x="12683" y="8837"/>
                  </a:cubicBezTo>
                  <a:cubicBezTo>
                    <a:pt x="12902" y="9139"/>
                    <a:pt x="13221" y="9272"/>
                    <a:pt x="13539" y="9272"/>
                  </a:cubicBezTo>
                  <a:cubicBezTo>
                    <a:pt x="14141" y="9272"/>
                    <a:pt x="14741" y="8794"/>
                    <a:pt x="14649" y="8078"/>
                  </a:cubicBezTo>
                  <a:cubicBezTo>
                    <a:pt x="14447" y="6496"/>
                    <a:pt x="13548" y="4898"/>
                    <a:pt x="12495" y="3726"/>
                  </a:cubicBezTo>
                  <a:cubicBezTo>
                    <a:pt x="11677" y="2817"/>
                    <a:pt x="10498" y="1565"/>
                    <a:pt x="9177" y="1565"/>
                  </a:cubicBezTo>
                  <a:cubicBezTo>
                    <a:pt x="8945" y="1565"/>
                    <a:pt x="8707" y="1604"/>
                    <a:pt x="8467" y="1691"/>
                  </a:cubicBezTo>
                  <a:cubicBezTo>
                    <a:pt x="7750" y="1949"/>
                    <a:pt x="7322" y="2560"/>
                    <a:pt x="6988" y="3210"/>
                  </a:cubicBezTo>
                  <a:cubicBezTo>
                    <a:pt x="6868" y="3442"/>
                    <a:pt x="6548" y="4468"/>
                    <a:pt x="6248" y="4524"/>
                  </a:cubicBezTo>
                  <a:cubicBezTo>
                    <a:pt x="6235" y="4527"/>
                    <a:pt x="6222" y="4528"/>
                    <a:pt x="6208" y="4528"/>
                  </a:cubicBezTo>
                  <a:cubicBezTo>
                    <a:pt x="5686" y="4528"/>
                    <a:pt x="4477" y="2792"/>
                    <a:pt x="4226" y="2481"/>
                  </a:cubicBezTo>
                  <a:cubicBezTo>
                    <a:pt x="3604" y="1713"/>
                    <a:pt x="3034" y="962"/>
                    <a:pt x="2293" y="298"/>
                  </a:cubicBezTo>
                  <a:cubicBezTo>
                    <a:pt x="2060" y="90"/>
                    <a:pt x="1798" y="0"/>
                    <a:pt x="154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nvGrpSpPr>
          <p:cNvPr id="13" name="Google Shape;1543;p42">
            <a:extLst>
              <a:ext uri="{FF2B5EF4-FFF2-40B4-BE49-F238E27FC236}">
                <a16:creationId xmlns:a16="http://schemas.microsoft.com/office/drawing/2014/main" id="{6A0D2D76-63D0-0A6D-4980-914E253EFF5D}"/>
              </a:ext>
            </a:extLst>
          </p:cNvPr>
          <p:cNvGrpSpPr/>
          <p:nvPr/>
        </p:nvGrpSpPr>
        <p:grpSpPr>
          <a:xfrm>
            <a:off x="-1098166" y="-887757"/>
            <a:ext cx="4566808" cy="4571784"/>
            <a:chOff x="3149950" y="767963"/>
            <a:chExt cx="931450" cy="882400"/>
          </a:xfrm>
        </p:grpSpPr>
        <p:sp>
          <p:nvSpPr>
            <p:cNvPr id="14" name="Google Shape;1544;p42">
              <a:extLst>
                <a:ext uri="{FF2B5EF4-FFF2-40B4-BE49-F238E27FC236}">
                  <a16:creationId xmlns:a16="http://schemas.microsoft.com/office/drawing/2014/main" id="{1053870E-8347-79FF-D8C2-2B2574982730}"/>
                </a:ext>
              </a:extLst>
            </p:cNvPr>
            <p:cNvSpPr/>
            <p:nvPr/>
          </p:nvSpPr>
          <p:spPr>
            <a:xfrm>
              <a:off x="3149950" y="767963"/>
              <a:ext cx="931450" cy="880575"/>
            </a:xfrm>
            <a:custGeom>
              <a:avLst/>
              <a:gdLst/>
              <a:ahLst/>
              <a:cxnLst/>
              <a:rect l="l" t="t" r="r" b="b"/>
              <a:pathLst>
                <a:path w="37258" h="35223" extrusionOk="0">
                  <a:moveTo>
                    <a:pt x="14325" y="1"/>
                  </a:moveTo>
                  <a:cubicBezTo>
                    <a:pt x="9208" y="8387"/>
                    <a:pt x="1" y="27431"/>
                    <a:pt x="1" y="27431"/>
                  </a:cubicBezTo>
                  <a:cubicBezTo>
                    <a:pt x="1846" y="28474"/>
                    <a:pt x="4299" y="29649"/>
                    <a:pt x="6781" y="30762"/>
                  </a:cubicBezTo>
                  <a:cubicBezTo>
                    <a:pt x="12058" y="33126"/>
                    <a:pt x="17466" y="35223"/>
                    <a:pt x="17466" y="35223"/>
                  </a:cubicBezTo>
                  <a:lnTo>
                    <a:pt x="25286" y="33297"/>
                  </a:lnTo>
                  <a:lnTo>
                    <a:pt x="37257" y="9529"/>
                  </a:lnTo>
                  <a:cubicBezTo>
                    <a:pt x="36207" y="8892"/>
                    <a:pt x="35090" y="8275"/>
                    <a:pt x="33933" y="7679"/>
                  </a:cubicBezTo>
                  <a:cubicBezTo>
                    <a:pt x="25224" y="3192"/>
                    <a:pt x="14325" y="1"/>
                    <a:pt x="14325"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 name="Google Shape;1545;p42">
              <a:extLst>
                <a:ext uri="{FF2B5EF4-FFF2-40B4-BE49-F238E27FC236}">
                  <a16:creationId xmlns:a16="http://schemas.microsoft.com/office/drawing/2014/main" id="{764EBCB0-6CDD-D7A4-C923-9208D974E6E8}"/>
                </a:ext>
              </a:extLst>
            </p:cNvPr>
            <p:cNvSpPr/>
            <p:nvPr/>
          </p:nvSpPr>
          <p:spPr>
            <a:xfrm>
              <a:off x="3515925" y="890988"/>
              <a:ext cx="441775" cy="212975"/>
            </a:xfrm>
            <a:custGeom>
              <a:avLst/>
              <a:gdLst/>
              <a:ahLst/>
              <a:cxnLst/>
              <a:rect l="l" t="t" r="r" b="b"/>
              <a:pathLst>
                <a:path w="17671" h="8519" extrusionOk="0">
                  <a:moveTo>
                    <a:pt x="659" y="0"/>
                  </a:moveTo>
                  <a:cubicBezTo>
                    <a:pt x="248" y="0"/>
                    <a:pt x="0" y="606"/>
                    <a:pt x="446" y="759"/>
                  </a:cubicBezTo>
                  <a:cubicBezTo>
                    <a:pt x="6200" y="2729"/>
                    <a:pt x="11572" y="5594"/>
                    <a:pt x="16915" y="8468"/>
                  </a:cubicBezTo>
                  <a:cubicBezTo>
                    <a:pt x="16980" y="8503"/>
                    <a:pt x="17044" y="8518"/>
                    <a:pt x="17103" y="8518"/>
                  </a:cubicBezTo>
                  <a:cubicBezTo>
                    <a:pt x="17463" y="8518"/>
                    <a:pt x="17671" y="7947"/>
                    <a:pt x="17274" y="7734"/>
                  </a:cubicBezTo>
                  <a:cubicBezTo>
                    <a:pt x="11931" y="4860"/>
                    <a:pt x="6560" y="1995"/>
                    <a:pt x="804" y="25"/>
                  </a:cubicBezTo>
                  <a:cubicBezTo>
                    <a:pt x="754" y="8"/>
                    <a:pt x="706" y="0"/>
                    <a:pt x="65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6" name="Google Shape;1546;p42">
              <a:extLst>
                <a:ext uri="{FF2B5EF4-FFF2-40B4-BE49-F238E27FC236}">
                  <a16:creationId xmlns:a16="http://schemas.microsoft.com/office/drawing/2014/main" id="{E6401954-FCC4-2EC5-D978-160F8B0CE7DD}"/>
                </a:ext>
              </a:extLst>
            </p:cNvPr>
            <p:cNvSpPr/>
            <p:nvPr/>
          </p:nvSpPr>
          <p:spPr>
            <a:xfrm>
              <a:off x="3445425" y="1043913"/>
              <a:ext cx="441825" cy="213000"/>
            </a:xfrm>
            <a:custGeom>
              <a:avLst/>
              <a:gdLst/>
              <a:ahLst/>
              <a:cxnLst/>
              <a:rect l="l" t="t" r="r" b="b"/>
              <a:pathLst>
                <a:path w="17673" h="8520" extrusionOk="0">
                  <a:moveTo>
                    <a:pt x="661" y="1"/>
                  </a:moveTo>
                  <a:cubicBezTo>
                    <a:pt x="250" y="1"/>
                    <a:pt x="1" y="607"/>
                    <a:pt x="446" y="760"/>
                  </a:cubicBezTo>
                  <a:cubicBezTo>
                    <a:pt x="6202" y="2730"/>
                    <a:pt x="11573" y="5595"/>
                    <a:pt x="16916" y="8469"/>
                  </a:cubicBezTo>
                  <a:cubicBezTo>
                    <a:pt x="16981" y="8504"/>
                    <a:pt x="17045" y="8519"/>
                    <a:pt x="17104" y="8519"/>
                  </a:cubicBezTo>
                  <a:cubicBezTo>
                    <a:pt x="17464" y="8519"/>
                    <a:pt x="17673" y="7948"/>
                    <a:pt x="17276" y="7734"/>
                  </a:cubicBezTo>
                  <a:cubicBezTo>
                    <a:pt x="11933" y="4861"/>
                    <a:pt x="6563" y="1997"/>
                    <a:pt x="807" y="26"/>
                  </a:cubicBezTo>
                  <a:cubicBezTo>
                    <a:pt x="757" y="9"/>
                    <a:pt x="708" y="1"/>
                    <a:pt x="661"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7" name="Google Shape;1547;p42">
              <a:extLst>
                <a:ext uri="{FF2B5EF4-FFF2-40B4-BE49-F238E27FC236}">
                  <a16:creationId xmlns:a16="http://schemas.microsoft.com/office/drawing/2014/main" id="{E140D4E2-C488-8E0D-6478-06914A73A99E}"/>
                </a:ext>
              </a:extLst>
            </p:cNvPr>
            <p:cNvSpPr/>
            <p:nvPr/>
          </p:nvSpPr>
          <p:spPr>
            <a:xfrm>
              <a:off x="3360875" y="1189063"/>
              <a:ext cx="441825" cy="212950"/>
            </a:xfrm>
            <a:custGeom>
              <a:avLst/>
              <a:gdLst/>
              <a:ahLst/>
              <a:cxnLst/>
              <a:rect l="l" t="t" r="r" b="b"/>
              <a:pathLst>
                <a:path w="17673" h="8518" extrusionOk="0">
                  <a:moveTo>
                    <a:pt x="661" y="0"/>
                  </a:moveTo>
                  <a:cubicBezTo>
                    <a:pt x="249" y="0"/>
                    <a:pt x="1" y="607"/>
                    <a:pt x="447" y="759"/>
                  </a:cubicBezTo>
                  <a:cubicBezTo>
                    <a:pt x="6203" y="2729"/>
                    <a:pt x="11573" y="5592"/>
                    <a:pt x="16916" y="8466"/>
                  </a:cubicBezTo>
                  <a:cubicBezTo>
                    <a:pt x="16982" y="8502"/>
                    <a:pt x="17045" y="8517"/>
                    <a:pt x="17105" y="8517"/>
                  </a:cubicBezTo>
                  <a:cubicBezTo>
                    <a:pt x="17465" y="8517"/>
                    <a:pt x="17673" y="7947"/>
                    <a:pt x="17276" y="7734"/>
                  </a:cubicBezTo>
                  <a:cubicBezTo>
                    <a:pt x="11933" y="4860"/>
                    <a:pt x="6561" y="1995"/>
                    <a:pt x="807" y="25"/>
                  </a:cubicBezTo>
                  <a:cubicBezTo>
                    <a:pt x="757" y="8"/>
                    <a:pt x="708" y="0"/>
                    <a:pt x="66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8" name="Google Shape;1548;p42">
              <a:extLst>
                <a:ext uri="{FF2B5EF4-FFF2-40B4-BE49-F238E27FC236}">
                  <a16:creationId xmlns:a16="http://schemas.microsoft.com/office/drawing/2014/main" id="{FD1B564B-C630-CACF-54AD-2507552B90ED}"/>
                </a:ext>
              </a:extLst>
            </p:cNvPr>
            <p:cNvSpPr/>
            <p:nvPr/>
          </p:nvSpPr>
          <p:spPr>
            <a:xfrm>
              <a:off x="3288225" y="1325988"/>
              <a:ext cx="441825" cy="213000"/>
            </a:xfrm>
            <a:custGeom>
              <a:avLst/>
              <a:gdLst/>
              <a:ahLst/>
              <a:cxnLst/>
              <a:rect l="l" t="t" r="r" b="b"/>
              <a:pathLst>
                <a:path w="17673" h="8520" extrusionOk="0">
                  <a:moveTo>
                    <a:pt x="662" y="0"/>
                  </a:moveTo>
                  <a:cubicBezTo>
                    <a:pt x="250" y="0"/>
                    <a:pt x="1" y="607"/>
                    <a:pt x="447" y="759"/>
                  </a:cubicBezTo>
                  <a:cubicBezTo>
                    <a:pt x="6203" y="2729"/>
                    <a:pt x="11573" y="5594"/>
                    <a:pt x="16917" y="8468"/>
                  </a:cubicBezTo>
                  <a:cubicBezTo>
                    <a:pt x="16983" y="8503"/>
                    <a:pt x="17047" y="8519"/>
                    <a:pt x="17106" y="8519"/>
                  </a:cubicBezTo>
                  <a:cubicBezTo>
                    <a:pt x="17466" y="8519"/>
                    <a:pt x="17673" y="7947"/>
                    <a:pt x="17276" y="7734"/>
                  </a:cubicBezTo>
                  <a:cubicBezTo>
                    <a:pt x="11933" y="4860"/>
                    <a:pt x="6563" y="1997"/>
                    <a:pt x="807" y="25"/>
                  </a:cubicBezTo>
                  <a:cubicBezTo>
                    <a:pt x="757" y="8"/>
                    <a:pt x="708" y="0"/>
                    <a:pt x="662"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9" name="Google Shape;1549;p42">
              <a:extLst>
                <a:ext uri="{FF2B5EF4-FFF2-40B4-BE49-F238E27FC236}">
                  <a16:creationId xmlns:a16="http://schemas.microsoft.com/office/drawing/2014/main" id="{80D7829C-BEC4-5BBB-71E7-E41A216485B3}"/>
                </a:ext>
              </a:extLst>
            </p:cNvPr>
            <p:cNvSpPr/>
            <p:nvPr/>
          </p:nvSpPr>
          <p:spPr>
            <a:xfrm>
              <a:off x="3585600" y="1526538"/>
              <a:ext cx="196725" cy="123825"/>
            </a:xfrm>
            <a:custGeom>
              <a:avLst/>
              <a:gdLst/>
              <a:ahLst/>
              <a:cxnLst/>
              <a:rect l="l" t="t" r="r" b="b"/>
              <a:pathLst>
                <a:path w="7869" h="4953" extrusionOk="0">
                  <a:moveTo>
                    <a:pt x="2392" y="1"/>
                  </a:moveTo>
                  <a:cubicBezTo>
                    <a:pt x="1409" y="1894"/>
                    <a:pt x="1" y="4953"/>
                    <a:pt x="1" y="4953"/>
                  </a:cubicBezTo>
                  <a:lnTo>
                    <a:pt x="7869" y="2907"/>
                  </a:lnTo>
                  <a:lnTo>
                    <a:pt x="2392" y="1"/>
                  </a:lnTo>
                  <a:close/>
                </a:path>
              </a:pathLst>
            </a:custGeom>
            <a:solidFill>
              <a:schemeClr val="dk2"/>
            </a:solidFill>
            <a:ln w="19050" cap="flat"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20" name="Freeform 8">
            <a:extLst>
              <a:ext uri="{FF2B5EF4-FFF2-40B4-BE49-F238E27FC236}">
                <a16:creationId xmlns:a16="http://schemas.microsoft.com/office/drawing/2014/main" id="{0DCB0457-EEC2-0B65-87A7-F30E1AFCAEF3}"/>
              </a:ext>
            </a:extLst>
          </p:cNvPr>
          <p:cNvSpPr/>
          <p:nvPr/>
        </p:nvSpPr>
        <p:spPr>
          <a:xfrm>
            <a:off x="-628438" y="8461012"/>
            <a:ext cx="4076271" cy="2568051"/>
          </a:xfrm>
          <a:custGeom>
            <a:avLst/>
            <a:gdLst/>
            <a:ahLst/>
            <a:cxnLst/>
            <a:rect l="l" t="t" r="r" b="b"/>
            <a:pathLst>
              <a:path w="4076271" h="2568051">
                <a:moveTo>
                  <a:pt x="0" y="0"/>
                </a:moveTo>
                <a:lnTo>
                  <a:pt x="4076271" y="0"/>
                </a:lnTo>
                <a:lnTo>
                  <a:pt x="4076271" y="2568051"/>
                </a:lnTo>
                <a:lnTo>
                  <a:pt x="0" y="2568051"/>
                </a:lnTo>
                <a:lnTo>
                  <a:pt x="0" y="0"/>
                </a:lnTo>
                <a:close/>
              </a:path>
            </a:pathLst>
          </a:custGeom>
          <a:blipFill>
            <a:blip r:embed="rId3"/>
            <a:stretch>
              <a:fillRect/>
            </a:stretch>
          </a:blipFill>
        </p:spPr>
      </p:sp>
    </p:spTree>
    <p:extLst>
      <p:ext uri="{BB962C8B-B14F-4D97-AF65-F5344CB8AC3E}">
        <p14:creationId xmlns:p14="http://schemas.microsoft.com/office/powerpoint/2010/main" val="38115399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95D7D7E-C5D4-2127-9643-385DC027A3B8}"/>
              </a:ext>
            </a:extLst>
          </p:cNvPr>
          <p:cNvSpPr txBox="1"/>
          <p:nvPr/>
        </p:nvSpPr>
        <p:spPr>
          <a:xfrm>
            <a:off x="5117861" y="922611"/>
            <a:ext cx="8052277" cy="923330"/>
          </a:xfrm>
          <a:prstGeom prst="rect">
            <a:avLst/>
          </a:prstGeom>
          <a:noFill/>
        </p:spPr>
        <p:txBody>
          <a:bodyPr wrap="square">
            <a:spAutoFit/>
          </a:bodyPr>
          <a:lstStyle/>
          <a:p>
            <a:pPr algn="ctr"/>
            <a:r>
              <a:rPr lang="en-US" sz="5400" b="1" dirty="0">
                <a:solidFill>
                  <a:srgbClr val="00B050"/>
                </a:solidFill>
                <a:latin typeface="Arial" panose="020B0604020202020204" pitchFamily="34" charset="0"/>
                <a:cs typeface="Arial" panose="020B0604020202020204" pitchFamily="34" charset="0"/>
              </a:rPr>
              <a:t>NỘI DUNG BÀI HỌC</a:t>
            </a:r>
          </a:p>
        </p:txBody>
      </p:sp>
      <p:grpSp>
        <p:nvGrpSpPr>
          <p:cNvPr id="20" name="Group 19">
            <a:extLst>
              <a:ext uri="{FF2B5EF4-FFF2-40B4-BE49-F238E27FC236}">
                <a16:creationId xmlns:a16="http://schemas.microsoft.com/office/drawing/2014/main" id="{1F6B25CB-B19B-47F8-814F-93F7289DE39B}"/>
              </a:ext>
            </a:extLst>
          </p:cNvPr>
          <p:cNvGrpSpPr/>
          <p:nvPr/>
        </p:nvGrpSpPr>
        <p:grpSpPr>
          <a:xfrm>
            <a:off x="708740" y="2642521"/>
            <a:ext cx="7544237" cy="1715125"/>
            <a:chOff x="708740" y="2642521"/>
            <a:chExt cx="7544237" cy="1715125"/>
          </a:xfrm>
        </p:grpSpPr>
        <p:sp>
          <p:nvSpPr>
            <p:cNvPr id="2" name="Google Shape;1457;p40">
              <a:extLst>
                <a:ext uri="{FF2B5EF4-FFF2-40B4-BE49-F238E27FC236}">
                  <a16:creationId xmlns:a16="http://schemas.microsoft.com/office/drawing/2014/main" id="{CB774D84-0A39-2DD6-202D-95E8B61AC7DF}"/>
                </a:ext>
              </a:extLst>
            </p:cNvPr>
            <p:cNvSpPr/>
            <p:nvPr/>
          </p:nvSpPr>
          <p:spPr>
            <a:xfrm>
              <a:off x="708740" y="2642521"/>
              <a:ext cx="1770314" cy="1715125"/>
            </a:xfrm>
            <a:prstGeom prst="roundRect">
              <a:avLst/>
            </a:prstGeom>
            <a:solidFill>
              <a:schemeClr val="accent3">
                <a:lumMod val="40000"/>
                <a:lumOff val="60000"/>
              </a:schemeClr>
            </a:solidFill>
            <a:ln w="28575" cap="flat" cmpd="sng">
              <a:solidFill>
                <a:schemeClr val="accent3">
                  <a:lumMod val="40000"/>
                  <a:lumOff val="60000"/>
                </a:schemeClr>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5" name="Google Shape;1461;p40">
              <a:extLst>
                <a:ext uri="{FF2B5EF4-FFF2-40B4-BE49-F238E27FC236}">
                  <a16:creationId xmlns:a16="http://schemas.microsoft.com/office/drawing/2014/main" id="{E3CCBE66-C5C1-D32C-4CDF-70D0A6A9A56D}"/>
                </a:ext>
              </a:extLst>
            </p:cNvPr>
            <p:cNvSpPr txBox="1">
              <a:spLocks/>
            </p:cNvSpPr>
            <p:nvPr/>
          </p:nvSpPr>
          <p:spPr>
            <a:xfrm>
              <a:off x="851733" y="2768656"/>
              <a:ext cx="1590585" cy="1462854"/>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000" b="1" dirty="0">
                  <a:latin typeface="Arial" panose="020B0604020202020204" pitchFamily="34" charset="0"/>
                  <a:cs typeface="Arial" panose="020B0604020202020204" pitchFamily="34" charset="0"/>
                </a:rPr>
                <a:t>I.</a:t>
              </a:r>
            </a:p>
          </p:txBody>
        </p:sp>
        <p:sp>
          <p:nvSpPr>
            <p:cNvPr id="12" name="TextBox 11">
              <a:extLst>
                <a:ext uri="{FF2B5EF4-FFF2-40B4-BE49-F238E27FC236}">
                  <a16:creationId xmlns:a16="http://schemas.microsoft.com/office/drawing/2014/main" id="{982FF988-0B31-2AAD-BFB0-D4A53FF85E4D}"/>
                </a:ext>
              </a:extLst>
            </p:cNvPr>
            <p:cNvSpPr txBox="1"/>
            <p:nvPr/>
          </p:nvSpPr>
          <p:spPr>
            <a:xfrm>
              <a:off x="2565614" y="2868550"/>
              <a:ext cx="5687363" cy="1063433"/>
            </a:xfrm>
            <a:prstGeom prst="rect">
              <a:avLst/>
            </a:prstGeom>
            <a:noFill/>
          </p:spPr>
          <p:txBody>
            <a:bodyPr wrap="square" rtlCol="0">
              <a:spAutoFit/>
            </a:bodyPr>
            <a:lstStyle/>
            <a:p>
              <a:pPr>
                <a:lnSpc>
                  <a:spcPct val="150000"/>
                </a:lnSpc>
              </a:pPr>
              <a:r>
                <a:rPr lang="en-US" sz="4800" dirty="0">
                  <a:latin typeface="Arial" panose="020B0604020202020204" pitchFamily="34" charset="0"/>
                  <a:cs typeface="Arial" panose="020B0604020202020204" pitchFamily="34" charset="0"/>
                </a:rPr>
                <a:t>Tri </a:t>
              </a:r>
              <a:r>
                <a:rPr lang="en-US" sz="4800" dirty="0" err="1">
                  <a:latin typeface="Arial" panose="020B0604020202020204" pitchFamily="34" charset="0"/>
                  <a:cs typeface="Arial" panose="020B0604020202020204" pitchFamily="34" charset="0"/>
                </a:rPr>
                <a:t>thức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kiểu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a:t>
              </a:r>
            </a:p>
          </p:txBody>
        </p:sp>
      </p:grpSp>
      <p:grpSp>
        <p:nvGrpSpPr>
          <p:cNvPr id="3" name="Group 2">
            <a:extLst>
              <a:ext uri="{FF2B5EF4-FFF2-40B4-BE49-F238E27FC236}">
                <a16:creationId xmlns:a16="http://schemas.microsoft.com/office/drawing/2014/main" id="{30F73485-EFE0-0ACC-8578-9A2AD864D10D}"/>
              </a:ext>
            </a:extLst>
          </p:cNvPr>
          <p:cNvGrpSpPr/>
          <p:nvPr/>
        </p:nvGrpSpPr>
        <p:grpSpPr>
          <a:xfrm>
            <a:off x="9933639" y="2642521"/>
            <a:ext cx="7988292" cy="2297563"/>
            <a:chOff x="9933639" y="2642521"/>
            <a:chExt cx="7988292" cy="2297563"/>
          </a:xfrm>
        </p:grpSpPr>
        <p:grpSp>
          <p:nvGrpSpPr>
            <p:cNvPr id="21" name="Group 20">
              <a:extLst>
                <a:ext uri="{FF2B5EF4-FFF2-40B4-BE49-F238E27FC236}">
                  <a16:creationId xmlns:a16="http://schemas.microsoft.com/office/drawing/2014/main" id="{C64CA664-FE27-6D8D-BC43-9CAB4E6FBDB2}"/>
                </a:ext>
              </a:extLst>
            </p:cNvPr>
            <p:cNvGrpSpPr/>
            <p:nvPr/>
          </p:nvGrpSpPr>
          <p:grpSpPr>
            <a:xfrm>
              <a:off x="9933639" y="2642521"/>
              <a:ext cx="7988292" cy="2297563"/>
              <a:chOff x="9933639" y="2642521"/>
              <a:chExt cx="7988292" cy="2297563"/>
            </a:xfrm>
          </p:grpSpPr>
          <p:sp>
            <p:nvSpPr>
              <p:cNvPr id="13" name="TextBox 12">
                <a:extLst>
                  <a:ext uri="{FF2B5EF4-FFF2-40B4-BE49-F238E27FC236}">
                    <a16:creationId xmlns:a16="http://schemas.microsoft.com/office/drawing/2014/main" id="{558F4367-915D-96F4-645F-A8D97ABA2166}"/>
                  </a:ext>
                </a:extLst>
              </p:cNvPr>
              <p:cNvSpPr txBox="1"/>
              <p:nvPr/>
            </p:nvSpPr>
            <p:spPr>
              <a:xfrm>
                <a:off x="11883682" y="2768656"/>
                <a:ext cx="6038249" cy="2171428"/>
              </a:xfrm>
              <a:prstGeom prst="rect">
                <a:avLst/>
              </a:prstGeom>
              <a:noFill/>
            </p:spPr>
            <p:txBody>
              <a:bodyPr wrap="square" rtlCol="0">
                <a:spAutoFit/>
              </a:bodyPr>
              <a:lstStyle/>
              <a:p>
                <a:pPr>
                  <a:lnSpc>
                    <a:spcPct val="150000"/>
                  </a:lnSpc>
                </a:pPr>
                <a:r>
                  <a:rPr lang="en-US" sz="4800" dirty="0" err="1">
                    <a:latin typeface="Arial" panose="020B0604020202020204" pitchFamily="34" charset="0"/>
                    <a:cs typeface="Arial" panose="020B0604020202020204" pitchFamily="34" charset="0"/>
                  </a:rPr>
                  <a:t>Phân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tích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tham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khảo</a:t>
                </a:r>
                <a:r>
                  <a:rPr lang="en-US" sz="4800" dirty="0">
                    <a:latin typeface="Arial" panose="020B0604020202020204" pitchFamily="34" charset="0"/>
                    <a:cs typeface="Arial" panose="020B0604020202020204" pitchFamily="34" charset="0"/>
                  </a:rPr>
                  <a:t>.</a:t>
                </a:r>
              </a:p>
            </p:txBody>
          </p:sp>
          <p:sp>
            <p:nvSpPr>
              <p:cNvPr id="15" name="Google Shape;1457;p40">
                <a:extLst>
                  <a:ext uri="{FF2B5EF4-FFF2-40B4-BE49-F238E27FC236}">
                    <a16:creationId xmlns:a16="http://schemas.microsoft.com/office/drawing/2014/main" id="{CA292A8D-4988-B98D-F22B-0C24E9E0C8F8}"/>
                  </a:ext>
                </a:extLst>
              </p:cNvPr>
              <p:cNvSpPr/>
              <p:nvPr/>
            </p:nvSpPr>
            <p:spPr>
              <a:xfrm>
                <a:off x="9933639" y="2642521"/>
                <a:ext cx="1770314" cy="1715125"/>
              </a:xfrm>
              <a:prstGeom prst="roundRect">
                <a:avLst/>
              </a:prstGeom>
              <a:solidFill>
                <a:schemeClr val="accent3">
                  <a:lumMod val="40000"/>
                  <a:lumOff val="60000"/>
                </a:schemeClr>
              </a:solidFill>
              <a:ln w="28575" cap="flat" cmpd="sng">
                <a:solidFill>
                  <a:schemeClr val="accent3">
                    <a:lumMod val="40000"/>
                    <a:lumOff val="60000"/>
                  </a:schemeClr>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grpSp>
        <p:sp>
          <p:nvSpPr>
            <p:cNvPr id="16" name="Google Shape;1461;p40">
              <a:extLst>
                <a:ext uri="{FF2B5EF4-FFF2-40B4-BE49-F238E27FC236}">
                  <a16:creationId xmlns:a16="http://schemas.microsoft.com/office/drawing/2014/main" id="{4BB8801D-144B-8E22-E576-637E37F50F68}"/>
                </a:ext>
              </a:extLst>
            </p:cNvPr>
            <p:cNvSpPr txBox="1">
              <a:spLocks/>
            </p:cNvSpPr>
            <p:nvPr/>
          </p:nvSpPr>
          <p:spPr>
            <a:xfrm>
              <a:off x="10113368" y="2768656"/>
              <a:ext cx="1590585" cy="1462854"/>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000" b="1" dirty="0">
                  <a:latin typeface="Arial" panose="020B0604020202020204" pitchFamily="34" charset="0"/>
                  <a:cs typeface="Arial" panose="020B0604020202020204" pitchFamily="34" charset="0"/>
                </a:rPr>
                <a:t>II.</a:t>
              </a:r>
            </a:p>
          </p:txBody>
        </p:sp>
      </p:grpSp>
      <p:grpSp>
        <p:nvGrpSpPr>
          <p:cNvPr id="19" name="Group 18">
            <a:extLst>
              <a:ext uri="{FF2B5EF4-FFF2-40B4-BE49-F238E27FC236}">
                <a16:creationId xmlns:a16="http://schemas.microsoft.com/office/drawing/2014/main" id="{30B77A8A-5223-5C72-956D-0727228B774A}"/>
              </a:ext>
            </a:extLst>
          </p:cNvPr>
          <p:cNvGrpSpPr/>
          <p:nvPr/>
        </p:nvGrpSpPr>
        <p:grpSpPr>
          <a:xfrm>
            <a:off x="4696150" y="5590069"/>
            <a:ext cx="9521482" cy="1715125"/>
            <a:chOff x="5916271" y="6617565"/>
            <a:chExt cx="9521482" cy="1715125"/>
          </a:xfrm>
        </p:grpSpPr>
        <p:sp>
          <p:nvSpPr>
            <p:cNvPr id="14" name="TextBox 13">
              <a:extLst>
                <a:ext uri="{FF2B5EF4-FFF2-40B4-BE49-F238E27FC236}">
                  <a16:creationId xmlns:a16="http://schemas.microsoft.com/office/drawing/2014/main" id="{612F41CE-2E05-1795-A7EB-B70C6972A7FC}"/>
                </a:ext>
              </a:extLst>
            </p:cNvPr>
            <p:cNvSpPr txBox="1"/>
            <p:nvPr/>
          </p:nvSpPr>
          <p:spPr>
            <a:xfrm>
              <a:off x="7970153" y="6743700"/>
              <a:ext cx="7467600" cy="1063433"/>
            </a:xfrm>
            <a:prstGeom prst="rect">
              <a:avLst/>
            </a:prstGeom>
            <a:noFill/>
          </p:spPr>
          <p:txBody>
            <a:bodyPr wrap="square" rtlCol="0">
              <a:spAutoFit/>
            </a:bodyPr>
            <a:lstStyle/>
            <a:p>
              <a:pPr>
                <a:lnSpc>
                  <a:spcPct val="150000"/>
                </a:lnSpc>
              </a:pPr>
              <a:r>
                <a:rPr lang="en-US" sz="4800" dirty="0" err="1">
                  <a:latin typeface="Arial" panose="020B0604020202020204" pitchFamily="34" charset="0"/>
                  <a:cs typeface="Arial" panose="020B0604020202020204" pitchFamily="34" charset="0"/>
                </a:rPr>
                <a:t>Thực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hành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văn</a:t>
              </a:r>
              <a:r>
                <a:rPr lang="en-US" sz="4800" dirty="0">
                  <a:latin typeface="Arial" panose="020B0604020202020204" pitchFamily="34" charset="0"/>
                  <a:cs typeface="Arial" panose="020B0604020202020204" pitchFamily="34" charset="0"/>
                </a:rPr>
                <a:t>.</a:t>
              </a:r>
            </a:p>
          </p:txBody>
        </p:sp>
        <p:sp>
          <p:nvSpPr>
            <p:cNvPr id="17" name="Google Shape;1457;p40">
              <a:extLst>
                <a:ext uri="{FF2B5EF4-FFF2-40B4-BE49-F238E27FC236}">
                  <a16:creationId xmlns:a16="http://schemas.microsoft.com/office/drawing/2014/main" id="{D640702A-8858-6616-C032-55D2978F42BF}"/>
                </a:ext>
              </a:extLst>
            </p:cNvPr>
            <p:cNvSpPr/>
            <p:nvPr/>
          </p:nvSpPr>
          <p:spPr>
            <a:xfrm>
              <a:off x="5916271" y="6617565"/>
              <a:ext cx="1770314" cy="1715125"/>
            </a:xfrm>
            <a:prstGeom prst="roundRect">
              <a:avLst/>
            </a:prstGeom>
            <a:solidFill>
              <a:schemeClr val="accent3">
                <a:lumMod val="40000"/>
                <a:lumOff val="60000"/>
              </a:schemeClr>
            </a:solidFill>
            <a:ln w="28575" cap="flat" cmpd="sng">
              <a:solidFill>
                <a:schemeClr val="accent3">
                  <a:lumMod val="40000"/>
                  <a:lumOff val="60000"/>
                </a:schemeClr>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4000">
                <a:latin typeface="Arial" panose="020B0604020202020204" pitchFamily="34" charset="0"/>
                <a:cs typeface="Arial" panose="020B0604020202020204" pitchFamily="34" charset="0"/>
              </a:endParaRPr>
            </a:p>
          </p:txBody>
        </p:sp>
        <p:sp>
          <p:nvSpPr>
            <p:cNvPr id="18" name="Google Shape;1461;p40">
              <a:extLst>
                <a:ext uri="{FF2B5EF4-FFF2-40B4-BE49-F238E27FC236}">
                  <a16:creationId xmlns:a16="http://schemas.microsoft.com/office/drawing/2014/main" id="{87EE58D6-73A4-3408-40CD-B2C3DB728DFC}"/>
                </a:ext>
              </a:extLst>
            </p:cNvPr>
            <p:cNvSpPr txBox="1">
              <a:spLocks/>
            </p:cNvSpPr>
            <p:nvPr/>
          </p:nvSpPr>
          <p:spPr>
            <a:xfrm>
              <a:off x="6096000" y="6743700"/>
              <a:ext cx="1590585" cy="1462854"/>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6000" b="1" dirty="0">
                  <a:latin typeface="Arial" panose="020B0604020202020204" pitchFamily="34" charset="0"/>
                  <a:cs typeface="Arial" panose="020B0604020202020204" pitchFamily="34" charset="0"/>
                </a:rPr>
                <a:t>III.</a:t>
              </a:r>
            </a:p>
          </p:txBody>
        </p:sp>
      </p:grpSp>
      <p:sp>
        <p:nvSpPr>
          <p:cNvPr id="22" name="Freeform 3">
            <a:extLst>
              <a:ext uri="{FF2B5EF4-FFF2-40B4-BE49-F238E27FC236}">
                <a16:creationId xmlns:a16="http://schemas.microsoft.com/office/drawing/2014/main" id="{0E01ADE2-9599-16B0-5CD0-2479CDA199F6}"/>
              </a:ext>
            </a:extLst>
          </p:cNvPr>
          <p:cNvSpPr/>
          <p:nvPr/>
        </p:nvSpPr>
        <p:spPr>
          <a:xfrm>
            <a:off x="-1012065" y="8796300"/>
            <a:ext cx="20320821" cy="3225930"/>
          </a:xfrm>
          <a:custGeom>
            <a:avLst/>
            <a:gdLst/>
            <a:ahLst/>
            <a:cxnLst/>
            <a:rect l="l" t="t" r="r" b="b"/>
            <a:pathLst>
              <a:path w="20320821" h="3225930">
                <a:moveTo>
                  <a:pt x="0" y="0"/>
                </a:moveTo>
                <a:lnTo>
                  <a:pt x="20320822" y="0"/>
                </a:lnTo>
                <a:lnTo>
                  <a:pt x="20320822" y="3225930"/>
                </a:lnTo>
                <a:lnTo>
                  <a:pt x="0" y="3225930"/>
                </a:lnTo>
                <a:lnTo>
                  <a:pt x="0" y="0"/>
                </a:lnTo>
                <a:close/>
              </a:path>
            </a:pathLst>
          </a:custGeom>
          <a:blipFill>
            <a:blip r:embed="rId2"/>
            <a:stretch>
              <a:fillRect/>
            </a:stretch>
          </a:blipFill>
        </p:spPr>
      </p:sp>
      <p:sp>
        <p:nvSpPr>
          <p:cNvPr id="23" name="Freeform 4">
            <a:extLst>
              <a:ext uri="{FF2B5EF4-FFF2-40B4-BE49-F238E27FC236}">
                <a16:creationId xmlns:a16="http://schemas.microsoft.com/office/drawing/2014/main" id="{D06FF23E-8834-1E1E-EF15-81C2EE376B2E}"/>
              </a:ext>
            </a:extLst>
          </p:cNvPr>
          <p:cNvSpPr/>
          <p:nvPr/>
        </p:nvSpPr>
        <p:spPr>
          <a:xfrm>
            <a:off x="-1380826" y="8110043"/>
            <a:ext cx="5293429" cy="4400162"/>
          </a:xfrm>
          <a:custGeom>
            <a:avLst/>
            <a:gdLst/>
            <a:ahLst/>
            <a:cxnLst/>
            <a:rect l="l" t="t" r="r" b="b"/>
            <a:pathLst>
              <a:path w="5293429" h="4400162">
                <a:moveTo>
                  <a:pt x="0" y="0"/>
                </a:moveTo>
                <a:lnTo>
                  <a:pt x="5293429" y="0"/>
                </a:lnTo>
                <a:lnTo>
                  <a:pt x="5293429" y="4400162"/>
                </a:lnTo>
                <a:lnTo>
                  <a:pt x="0" y="4400162"/>
                </a:lnTo>
                <a:lnTo>
                  <a:pt x="0" y="0"/>
                </a:lnTo>
                <a:close/>
              </a:path>
            </a:pathLst>
          </a:custGeom>
          <a:blipFill>
            <a:blip r:embed="rId3"/>
            <a:stretch>
              <a:fillRect/>
            </a:stretch>
          </a:blipFill>
        </p:spPr>
      </p:sp>
      <p:sp>
        <p:nvSpPr>
          <p:cNvPr id="24" name="Freeform 5">
            <a:extLst>
              <a:ext uri="{FF2B5EF4-FFF2-40B4-BE49-F238E27FC236}">
                <a16:creationId xmlns:a16="http://schemas.microsoft.com/office/drawing/2014/main" id="{C5DB9CEE-6E9A-FEF2-F227-FC9F94786D57}"/>
              </a:ext>
            </a:extLst>
          </p:cNvPr>
          <p:cNvSpPr/>
          <p:nvPr/>
        </p:nvSpPr>
        <p:spPr>
          <a:xfrm>
            <a:off x="15013194" y="7887632"/>
            <a:ext cx="5293429" cy="4400162"/>
          </a:xfrm>
          <a:custGeom>
            <a:avLst/>
            <a:gdLst/>
            <a:ahLst/>
            <a:cxnLst/>
            <a:rect l="l" t="t" r="r" b="b"/>
            <a:pathLst>
              <a:path w="5293429" h="4400162">
                <a:moveTo>
                  <a:pt x="0" y="0"/>
                </a:moveTo>
                <a:lnTo>
                  <a:pt x="5293429" y="0"/>
                </a:lnTo>
                <a:lnTo>
                  <a:pt x="5293429" y="4400162"/>
                </a:lnTo>
                <a:lnTo>
                  <a:pt x="0" y="4400162"/>
                </a:lnTo>
                <a:lnTo>
                  <a:pt x="0" y="0"/>
                </a:lnTo>
                <a:close/>
              </a:path>
            </a:pathLst>
          </a:custGeom>
          <a:blipFill>
            <a:blip r:embed="rId3"/>
            <a:stretch>
              <a:fillRect/>
            </a:stretch>
          </a:blipFill>
        </p:spPr>
      </p:sp>
      <p:sp>
        <p:nvSpPr>
          <p:cNvPr id="25" name="Freeform 6">
            <a:extLst>
              <a:ext uri="{FF2B5EF4-FFF2-40B4-BE49-F238E27FC236}">
                <a16:creationId xmlns:a16="http://schemas.microsoft.com/office/drawing/2014/main" id="{AD0ABC7E-761E-AF47-6748-7A91240817B0}"/>
              </a:ext>
            </a:extLst>
          </p:cNvPr>
          <p:cNvSpPr/>
          <p:nvPr/>
        </p:nvSpPr>
        <p:spPr>
          <a:xfrm>
            <a:off x="11600103" y="7887632"/>
            <a:ext cx="6282796" cy="2756577"/>
          </a:xfrm>
          <a:custGeom>
            <a:avLst/>
            <a:gdLst/>
            <a:ahLst/>
            <a:cxnLst/>
            <a:rect l="l" t="t" r="r" b="b"/>
            <a:pathLst>
              <a:path w="6282796" h="2756577">
                <a:moveTo>
                  <a:pt x="0" y="0"/>
                </a:moveTo>
                <a:lnTo>
                  <a:pt x="6282796" y="0"/>
                </a:lnTo>
                <a:lnTo>
                  <a:pt x="6282796" y="2756576"/>
                </a:lnTo>
                <a:lnTo>
                  <a:pt x="0" y="2756576"/>
                </a:lnTo>
                <a:lnTo>
                  <a:pt x="0" y="0"/>
                </a:lnTo>
                <a:close/>
              </a:path>
            </a:pathLst>
          </a:custGeom>
          <a:blipFill>
            <a:blip r:embed="rId4"/>
            <a:stretch>
              <a:fillRect/>
            </a:stretch>
          </a:blipFill>
        </p:spPr>
      </p:sp>
      <p:sp>
        <p:nvSpPr>
          <p:cNvPr id="26" name="Freeform 7">
            <a:extLst>
              <a:ext uri="{FF2B5EF4-FFF2-40B4-BE49-F238E27FC236}">
                <a16:creationId xmlns:a16="http://schemas.microsoft.com/office/drawing/2014/main" id="{A06752AB-37B5-B123-4079-D4F0258D41E8}"/>
              </a:ext>
            </a:extLst>
          </p:cNvPr>
          <p:cNvSpPr/>
          <p:nvPr/>
        </p:nvSpPr>
        <p:spPr>
          <a:xfrm>
            <a:off x="410393" y="7985408"/>
            <a:ext cx="6282796" cy="2756577"/>
          </a:xfrm>
          <a:custGeom>
            <a:avLst/>
            <a:gdLst/>
            <a:ahLst/>
            <a:cxnLst/>
            <a:rect l="l" t="t" r="r" b="b"/>
            <a:pathLst>
              <a:path w="6282796" h="2756577">
                <a:moveTo>
                  <a:pt x="0" y="0"/>
                </a:moveTo>
                <a:lnTo>
                  <a:pt x="6282796" y="0"/>
                </a:lnTo>
                <a:lnTo>
                  <a:pt x="6282796" y="2756577"/>
                </a:lnTo>
                <a:lnTo>
                  <a:pt x="0" y="2756577"/>
                </a:lnTo>
                <a:lnTo>
                  <a:pt x="0" y="0"/>
                </a:lnTo>
                <a:close/>
              </a:path>
            </a:pathLst>
          </a:custGeom>
          <a:blipFill>
            <a:blip r:embed="rId4"/>
            <a:stretch>
              <a:fillRect/>
            </a:stretch>
          </a:blipFill>
        </p:spPr>
      </p:sp>
      <p:sp>
        <p:nvSpPr>
          <p:cNvPr id="27" name="Freeform 8">
            <a:extLst>
              <a:ext uri="{FF2B5EF4-FFF2-40B4-BE49-F238E27FC236}">
                <a16:creationId xmlns:a16="http://schemas.microsoft.com/office/drawing/2014/main" id="{1C50B20F-75C3-1B3F-AED3-8B91B01DDACC}"/>
              </a:ext>
            </a:extLst>
          </p:cNvPr>
          <p:cNvSpPr/>
          <p:nvPr/>
        </p:nvSpPr>
        <p:spPr>
          <a:xfrm>
            <a:off x="3741351" y="8622167"/>
            <a:ext cx="4076271" cy="2568051"/>
          </a:xfrm>
          <a:custGeom>
            <a:avLst/>
            <a:gdLst/>
            <a:ahLst/>
            <a:cxnLst/>
            <a:rect l="l" t="t" r="r" b="b"/>
            <a:pathLst>
              <a:path w="4076271" h="2568051">
                <a:moveTo>
                  <a:pt x="0" y="0"/>
                </a:moveTo>
                <a:lnTo>
                  <a:pt x="4076271" y="0"/>
                </a:lnTo>
                <a:lnTo>
                  <a:pt x="4076271" y="2568051"/>
                </a:lnTo>
                <a:lnTo>
                  <a:pt x="0" y="2568051"/>
                </a:lnTo>
                <a:lnTo>
                  <a:pt x="0" y="0"/>
                </a:lnTo>
                <a:close/>
              </a:path>
            </a:pathLst>
          </a:custGeom>
          <a:blipFill>
            <a:blip r:embed="rId5"/>
            <a:stretch>
              <a:fillRect/>
            </a:stretch>
          </a:blipFill>
        </p:spPr>
      </p:sp>
      <p:sp>
        <p:nvSpPr>
          <p:cNvPr id="28" name="Freeform 9">
            <a:extLst>
              <a:ext uri="{FF2B5EF4-FFF2-40B4-BE49-F238E27FC236}">
                <a16:creationId xmlns:a16="http://schemas.microsoft.com/office/drawing/2014/main" id="{C94DA90D-900B-53A0-717E-A68147064BFD}"/>
              </a:ext>
            </a:extLst>
          </p:cNvPr>
          <p:cNvSpPr/>
          <p:nvPr/>
        </p:nvSpPr>
        <p:spPr>
          <a:xfrm>
            <a:off x="9923321" y="8622167"/>
            <a:ext cx="4076271" cy="2568051"/>
          </a:xfrm>
          <a:custGeom>
            <a:avLst/>
            <a:gdLst/>
            <a:ahLst/>
            <a:cxnLst/>
            <a:rect l="l" t="t" r="r" b="b"/>
            <a:pathLst>
              <a:path w="4076271" h="2568051">
                <a:moveTo>
                  <a:pt x="0" y="0"/>
                </a:moveTo>
                <a:lnTo>
                  <a:pt x="4076271" y="0"/>
                </a:lnTo>
                <a:lnTo>
                  <a:pt x="4076271" y="2568051"/>
                </a:lnTo>
                <a:lnTo>
                  <a:pt x="0" y="2568051"/>
                </a:lnTo>
                <a:lnTo>
                  <a:pt x="0" y="0"/>
                </a:lnTo>
                <a:close/>
              </a:path>
            </a:pathLst>
          </a:custGeom>
          <a:blipFill>
            <a:blip r:embed="rId5"/>
            <a:stretch>
              <a:fillRect/>
            </a:stretch>
          </a:blipFill>
        </p:spPr>
      </p:sp>
      <p:sp>
        <p:nvSpPr>
          <p:cNvPr id="29" name="Freeform 10">
            <a:extLst>
              <a:ext uri="{FF2B5EF4-FFF2-40B4-BE49-F238E27FC236}">
                <a16:creationId xmlns:a16="http://schemas.microsoft.com/office/drawing/2014/main" id="{317D805D-8D0A-9F85-5AF4-9FEA33925B88}"/>
              </a:ext>
            </a:extLst>
          </p:cNvPr>
          <p:cNvSpPr/>
          <p:nvPr/>
        </p:nvSpPr>
        <p:spPr>
          <a:xfrm rot="-511481">
            <a:off x="6602710" y="8201299"/>
            <a:ext cx="6047434" cy="3174903"/>
          </a:xfrm>
          <a:custGeom>
            <a:avLst/>
            <a:gdLst/>
            <a:ahLst/>
            <a:cxnLst/>
            <a:rect l="l" t="t" r="r" b="b"/>
            <a:pathLst>
              <a:path w="6047434" h="3174903">
                <a:moveTo>
                  <a:pt x="0" y="0"/>
                </a:moveTo>
                <a:lnTo>
                  <a:pt x="6047434" y="0"/>
                </a:lnTo>
                <a:lnTo>
                  <a:pt x="6047434" y="3174903"/>
                </a:lnTo>
                <a:lnTo>
                  <a:pt x="0" y="3174903"/>
                </a:lnTo>
                <a:lnTo>
                  <a:pt x="0" y="0"/>
                </a:lnTo>
                <a:close/>
              </a:path>
            </a:pathLst>
          </a:custGeom>
          <a:blipFill>
            <a:blip r:embed="rId6"/>
            <a:stretch>
              <a:fillRect/>
            </a:stretch>
          </a:blipFill>
        </p:spPr>
      </p:sp>
      <p:sp>
        <p:nvSpPr>
          <p:cNvPr id="30" name="Freeform 11">
            <a:extLst>
              <a:ext uri="{FF2B5EF4-FFF2-40B4-BE49-F238E27FC236}">
                <a16:creationId xmlns:a16="http://schemas.microsoft.com/office/drawing/2014/main" id="{52B51EE5-42A8-1AF2-B93A-3C1163F9C8B2}"/>
              </a:ext>
            </a:extLst>
          </p:cNvPr>
          <p:cNvSpPr/>
          <p:nvPr/>
        </p:nvSpPr>
        <p:spPr>
          <a:xfrm>
            <a:off x="2407432" y="7875100"/>
            <a:ext cx="2288718" cy="2977194"/>
          </a:xfrm>
          <a:custGeom>
            <a:avLst/>
            <a:gdLst/>
            <a:ahLst/>
            <a:cxnLst/>
            <a:rect l="l" t="t" r="r" b="b"/>
            <a:pathLst>
              <a:path w="2288718" h="2977194">
                <a:moveTo>
                  <a:pt x="0" y="0"/>
                </a:moveTo>
                <a:lnTo>
                  <a:pt x="2288718" y="0"/>
                </a:lnTo>
                <a:lnTo>
                  <a:pt x="2288718" y="2977194"/>
                </a:lnTo>
                <a:lnTo>
                  <a:pt x="0" y="2977194"/>
                </a:lnTo>
                <a:lnTo>
                  <a:pt x="0" y="0"/>
                </a:lnTo>
                <a:close/>
              </a:path>
            </a:pathLst>
          </a:custGeom>
          <a:blipFill>
            <a:blip r:embed="rId7"/>
            <a:stretch>
              <a:fillRect/>
            </a:stretch>
          </a:blipFill>
        </p:spPr>
      </p:sp>
      <p:sp>
        <p:nvSpPr>
          <p:cNvPr id="31" name="Freeform 12">
            <a:extLst>
              <a:ext uri="{FF2B5EF4-FFF2-40B4-BE49-F238E27FC236}">
                <a16:creationId xmlns:a16="http://schemas.microsoft.com/office/drawing/2014/main" id="{528D5D5D-B106-0590-9608-BF23FE0B8989}"/>
              </a:ext>
            </a:extLst>
          </p:cNvPr>
          <p:cNvSpPr/>
          <p:nvPr/>
        </p:nvSpPr>
        <p:spPr>
          <a:xfrm>
            <a:off x="12689094" y="7875100"/>
            <a:ext cx="2288718" cy="2977194"/>
          </a:xfrm>
          <a:custGeom>
            <a:avLst/>
            <a:gdLst/>
            <a:ahLst/>
            <a:cxnLst/>
            <a:rect l="l" t="t" r="r" b="b"/>
            <a:pathLst>
              <a:path w="2288718" h="2977194">
                <a:moveTo>
                  <a:pt x="0" y="0"/>
                </a:moveTo>
                <a:lnTo>
                  <a:pt x="2288718" y="0"/>
                </a:lnTo>
                <a:lnTo>
                  <a:pt x="2288718" y="2977194"/>
                </a:lnTo>
                <a:lnTo>
                  <a:pt x="0" y="2977194"/>
                </a:lnTo>
                <a:lnTo>
                  <a:pt x="0" y="0"/>
                </a:lnTo>
                <a:close/>
              </a:path>
            </a:pathLst>
          </a:custGeom>
          <a:blipFill>
            <a:blip r:embed="rId7"/>
            <a:stretch>
              <a:fillRect/>
            </a:stretch>
          </a:blipFill>
        </p:spPr>
      </p:sp>
    </p:spTree>
    <p:extLst>
      <p:ext uri="{BB962C8B-B14F-4D97-AF65-F5344CB8AC3E}">
        <p14:creationId xmlns:p14="http://schemas.microsoft.com/office/powerpoint/2010/main" val="14418867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512"/>
        <p:cNvGrpSpPr/>
        <p:nvPr/>
      </p:nvGrpSpPr>
      <p:grpSpPr>
        <a:xfrm>
          <a:off x="0" y="0"/>
          <a:ext cx="0" cy="0"/>
          <a:chOff x="0" y="0"/>
          <a:chExt cx="0" cy="0"/>
        </a:xfrm>
      </p:grpSpPr>
      <p:sp>
        <p:nvSpPr>
          <p:cNvPr id="3" name="Freeform 2">
            <a:extLst>
              <a:ext uri="{FF2B5EF4-FFF2-40B4-BE49-F238E27FC236}">
                <a16:creationId xmlns:a16="http://schemas.microsoft.com/office/drawing/2014/main" id="{4BDEA43B-A01E-B23B-285B-600D8EC6A363}"/>
              </a:ext>
            </a:extLst>
          </p:cNvPr>
          <p:cNvSpPr/>
          <p:nvPr/>
        </p:nvSpPr>
        <p:spPr>
          <a:xfrm>
            <a:off x="-74645" y="-3913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2111" b="-32111"/>
            </a:stretch>
          </a:blipFill>
        </p:spPr>
      </p:sp>
      <p:sp>
        <p:nvSpPr>
          <p:cNvPr id="1513" name="Google Shape;1513;p42"/>
          <p:cNvSpPr/>
          <p:nvPr/>
        </p:nvSpPr>
        <p:spPr>
          <a:xfrm>
            <a:off x="7911900" y="2447200"/>
            <a:ext cx="2464200" cy="2464200"/>
          </a:xfrm>
          <a:prstGeom prst="roundRect">
            <a:avLst/>
          </a:prstGeom>
          <a:solidFill>
            <a:schemeClr val="accent3">
              <a:lumMod val="40000"/>
              <a:lumOff val="60000"/>
            </a:schemeClr>
          </a:solidFill>
          <a:ln w="28575" cap="flat" cmpd="sng">
            <a:solidFill>
              <a:schemeClr val="accent3">
                <a:lumMod val="40000"/>
                <a:lumOff val="60000"/>
              </a:schemeClr>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15" name="Google Shape;1515;p42"/>
          <p:cNvSpPr txBox="1">
            <a:spLocks noGrp="1"/>
          </p:cNvSpPr>
          <p:nvPr>
            <p:ph type="title" idx="2"/>
          </p:nvPr>
        </p:nvSpPr>
        <p:spPr>
          <a:xfrm>
            <a:off x="8094000" y="2837500"/>
            <a:ext cx="2100000" cy="1683600"/>
          </a:xfrm>
          <a:prstGeom prst="rect">
            <a:avLst/>
          </a:prstGeom>
        </p:spPr>
        <p:txBody>
          <a:bodyPr spcFirstLastPara="1" vert="horz" wrap="square" lIns="182850" tIns="182850" rIns="182850" bIns="182850" rtlCol="0" anchor="ctr" anchorCtr="0">
            <a:noAutofit/>
          </a:bodyPr>
          <a:lstStyle/>
          <a:p>
            <a:r>
              <a:rPr lang="en-US" dirty="0">
                <a:latin typeface="Arial" panose="020B0604020202020204" pitchFamily="34" charset="0"/>
                <a:cs typeface="Arial" panose="020B0604020202020204" pitchFamily="34" charset="0"/>
              </a:rPr>
              <a:t>I.</a:t>
            </a:r>
            <a:endParaRPr dirty="0">
              <a:latin typeface="Arial" panose="020B0604020202020204" pitchFamily="34" charset="0"/>
              <a:cs typeface="Arial" panose="020B0604020202020204" pitchFamily="34" charset="0"/>
            </a:endParaRPr>
          </a:p>
        </p:txBody>
      </p:sp>
      <p:grpSp>
        <p:nvGrpSpPr>
          <p:cNvPr id="1517" name="Google Shape;1517;p42"/>
          <p:cNvGrpSpPr/>
          <p:nvPr/>
        </p:nvGrpSpPr>
        <p:grpSpPr>
          <a:xfrm>
            <a:off x="12016927" y="2142877"/>
            <a:ext cx="2625450" cy="1541150"/>
            <a:chOff x="9724850" y="817950"/>
            <a:chExt cx="1312725" cy="770575"/>
          </a:xfrm>
        </p:grpSpPr>
        <p:sp>
          <p:nvSpPr>
            <p:cNvPr id="1518" name="Google Shape;1518;p42"/>
            <p:cNvSpPr/>
            <p:nvPr/>
          </p:nvSpPr>
          <p:spPr>
            <a:xfrm>
              <a:off x="9724850" y="817950"/>
              <a:ext cx="954075" cy="567150"/>
            </a:xfrm>
            <a:custGeom>
              <a:avLst/>
              <a:gdLst/>
              <a:ahLst/>
              <a:cxnLst/>
              <a:rect l="l" t="t" r="r" b="b"/>
              <a:pathLst>
                <a:path w="38163" h="22686" extrusionOk="0">
                  <a:moveTo>
                    <a:pt x="4394" y="0"/>
                  </a:moveTo>
                  <a:cubicBezTo>
                    <a:pt x="3956" y="0"/>
                    <a:pt x="3530" y="199"/>
                    <a:pt x="3250" y="564"/>
                  </a:cubicBezTo>
                  <a:cubicBezTo>
                    <a:pt x="2250" y="1858"/>
                    <a:pt x="556" y="4459"/>
                    <a:pt x="88" y="7669"/>
                  </a:cubicBezTo>
                  <a:cubicBezTo>
                    <a:pt x="1" y="8288"/>
                    <a:pt x="322" y="8894"/>
                    <a:pt x="883" y="9171"/>
                  </a:cubicBezTo>
                  <a:cubicBezTo>
                    <a:pt x="1457" y="9453"/>
                    <a:pt x="2285" y="9857"/>
                    <a:pt x="3300" y="10353"/>
                  </a:cubicBezTo>
                  <a:cubicBezTo>
                    <a:pt x="3947" y="10670"/>
                    <a:pt x="4670" y="11023"/>
                    <a:pt x="5453" y="11402"/>
                  </a:cubicBezTo>
                  <a:cubicBezTo>
                    <a:pt x="5974" y="11655"/>
                    <a:pt x="6520" y="11922"/>
                    <a:pt x="7088" y="12200"/>
                  </a:cubicBezTo>
                  <a:cubicBezTo>
                    <a:pt x="12514" y="14839"/>
                    <a:pt x="19877" y="18399"/>
                    <a:pt x="24829" y="20703"/>
                  </a:cubicBezTo>
                  <a:cubicBezTo>
                    <a:pt x="25426" y="20982"/>
                    <a:pt x="25987" y="21241"/>
                    <a:pt x="26508" y="21480"/>
                  </a:cubicBezTo>
                  <a:cubicBezTo>
                    <a:pt x="27057" y="21730"/>
                    <a:pt x="27558" y="21958"/>
                    <a:pt x="28006" y="22156"/>
                  </a:cubicBezTo>
                  <a:lnTo>
                    <a:pt x="28057" y="22178"/>
                  </a:lnTo>
                  <a:cubicBezTo>
                    <a:pt x="28057" y="22178"/>
                    <a:pt x="29874" y="22331"/>
                    <a:pt x="31811" y="22430"/>
                  </a:cubicBezTo>
                  <a:cubicBezTo>
                    <a:pt x="32728" y="22477"/>
                    <a:pt x="33673" y="22512"/>
                    <a:pt x="34465" y="22512"/>
                  </a:cubicBezTo>
                  <a:cubicBezTo>
                    <a:pt x="35120" y="22512"/>
                    <a:pt x="35670" y="22488"/>
                    <a:pt x="36014" y="22429"/>
                  </a:cubicBezTo>
                  <a:lnTo>
                    <a:pt x="36467" y="22629"/>
                  </a:lnTo>
                  <a:cubicBezTo>
                    <a:pt x="36553" y="22667"/>
                    <a:pt x="36643" y="22685"/>
                    <a:pt x="36732" y="22685"/>
                  </a:cubicBezTo>
                  <a:cubicBezTo>
                    <a:pt x="36984" y="22685"/>
                    <a:pt x="37225" y="22540"/>
                    <a:pt x="37334" y="22294"/>
                  </a:cubicBezTo>
                  <a:lnTo>
                    <a:pt x="38016" y="20756"/>
                  </a:lnTo>
                  <a:cubicBezTo>
                    <a:pt x="38162" y="20424"/>
                    <a:pt x="38013" y="20036"/>
                    <a:pt x="37681" y="19888"/>
                  </a:cubicBezTo>
                  <a:lnTo>
                    <a:pt x="37229" y="19689"/>
                  </a:lnTo>
                  <a:cubicBezTo>
                    <a:pt x="37229" y="19689"/>
                    <a:pt x="35714" y="17851"/>
                    <a:pt x="34247" y="16079"/>
                  </a:cubicBezTo>
                  <a:cubicBezTo>
                    <a:pt x="33401" y="15053"/>
                    <a:pt x="32573" y="14045"/>
                    <a:pt x="32064" y="13428"/>
                  </a:cubicBezTo>
                  <a:cubicBezTo>
                    <a:pt x="32034" y="13395"/>
                    <a:pt x="32007" y="13360"/>
                    <a:pt x="31980" y="13328"/>
                  </a:cubicBezTo>
                  <a:cubicBezTo>
                    <a:pt x="31921" y="13258"/>
                    <a:pt x="31438" y="12962"/>
                    <a:pt x="30260" y="12334"/>
                  </a:cubicBezTo>
                  <a:cubicBezTo>
                    <a:pt x="29909" y="12149"/>
                    <a:pt x="29494" y="11931"/>
                    <a:pt x="29009" y="11681"/>
                  </a:cubicBezTo>
                  <a:cubicBezTo>
                    <a:pt x="26052" y="10157"/>
                    <a:pt x="20500" y="7416"/>
                    <a:pt x="10691" y="2801"/>
                  </a:cubicBezTo>
                  <a:cubicBezTo>
                    <a:pt x="10258" y="2594"/>
                    <a:pt x="9816" y="2386"/>
                    <a:pt x="9365" y="2176"/>
                  </a:cubicBezTo>
                  <a:cubicBezTo>
                    <a:pt x="8736" y="1882"/>
                    <a:pt x="8092" y="1579"/>
                    <a:pt x="7429" y="1268"/>
                  </a:cubicBezTo>
                  <a:cubicBezTo>
                    <a:pt x="6645" y="903"/>
                    <a:pt x="5836" y="524"/>
                    <a:pt x="5002" y="135"/>
                  </a:cubicBezTo>
                  <a:cubicBezTo>
                    <a:pt x="4806" y="44"/>
                    <a:pt x="4599" y="0"/>
                    <a:pt x="4394"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19" name="Google Shape;1519;p42"/>
            <p:cNvSpPr/>
            <p:nvPr/>
          </p:nvSpPr>
          <p:spPr>
            <a:xfrm>
              <a:off x="9807350" y="849650"/>
              <a:ext cx="719125" cy="522200"/>
            </a:xfrm>
            <a:custGeom>
              <a:avLst/>
              <a:gdLst/>
              <a:ahLst/>
              <a:cxnLst/>
              <a:rect l="l" t="t" r="r" b="b"/>
              <a:pathLst>
                <a:path w="28765" h="20888" extrusionOk="0">
                  <a:moveTo>
                    <a:pt x="4129" y="0"/>
                  </a:moveTo>
                  <a:cubicBezTo>
                    <a:pt x="3241" y="1349"/>
                    <a:pt x="2432" y="2750"/>
                    <a:pt x="1746" y="4196"/>
                  </a:cubicBezTo>
                  <a:cubicBezTo>
                    <a:pt x="1000" y="5771"/>
                    <a:pt x="400" y="7403"/>
                    <a:pt x="0" y="9085"/>
                  </a:cubicBezTo>
                  <a:cubicBezTo>
                    <a:pt x="647" y="9402"/>
                    <a:pt x="1370" y="9755"/>
                    <a:pt x="2153" y="10134"/>
                  </a:cubicBezTo>
                  <a:cubicBezTo>
                    <a:pt x="2674" y="10387"/>
                    <a:pt x="3220" y="10654"/>
                    <a:pt x="3788" y="10932"/>
                  </a:cubicBezTo>
                  <a:cubicBezTo>
                    <a:pt x="9214" y="13571"/>
                    <a:pt x="16577" y="17131"/>
                    <a:pt x="21529" y="19435"/>
                  </a:cubicBezTo>
                  <a:cubicBezTo>
                    <a:pt x="22126" y="19714"/>
                    <a:pt x="22687" y="19973"/>
                    <a:pt x="23206" y="20212"/>
                  </a:cubicBezTo>
                  <a:cubicBezTo>
                    <a:pt x="23756" y="20462"/>
                    <a:pt x="24258" y="20690"/>
                    <a:pt x="24705" y="20888"/>
                  </a:cubicBezTo>
                  <a:cubicBezTo>
                    <a:pt x="25316" y="19441"/>
                    <a:pt x="26154" y="17511"/>
                    <a:pt x="26771" y="16093"/>
                  </a:cubicBezTo>
                  <a:cubicBezTo>
                    <a:pt x="27185" y="15155"/>
                    <a:pt x="27499" y="14441"/>
                    <a:pt x="27589" y="14249"/>
                  </a:cubicBezTo>
                  <a:cubicBezTo>
                    <a:pt x="27847" y="13696"/>
                    <a:pt x="28339" y="12948"/>
                    <a:pt x="28764" y="12160"/>
                  </a:cubicBezTo>
                  <a:cubicBezTo>
                    <a:pt x="28734" y="12127"/>
                    <a:pt x="28707" y="12092"/>
                    <a:pt x="28680" y="12060"/>
                  </a:cubicBezTo>
                  <a:cubicBezTo>
                    <a:pt x="28621" y="11990"/>
                    <a:pt x="28138" y="11694"/>
                    <a:pt x="26960" y="11066"/>
                  </a:cubicBezTo>
                  <a:cubicBezTo>
                    <a:pt x="26609" y="10881"/>
                    <a:pt x="26194" y="10663"/>
                    <a:pt x="25709" y="10413"/>
                  </a:cubicBezTo>
                  <a:cubicBezTo>
                    <a:pt x="22752" y="8889"/>
                    <a:pt x="17200" y="6148"/>
                    <a:pt x="7391" y="1533"/>
                  </a:cubicBezTo>
                  <a:cubicBezTo>
                    <a:pt x="6958" y="1326"/>
                    <a:pt x="6516" y="1118"/>
                    <a:pt x="6065" y="908"/>
                  </a:cubicBezTo>
                  <a:cubicBezTo>
                    <a:pt x="5436" y="614"/>
                    <a:pt x="4792" y="311"/>
                    <a:pt x="4129"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0" name="Google Shape;1520;p42"/>
            <p:cNvSpPr/>
            <p:nvPr/>
          </p:nvSpPr>
          <p:spPr>
            <a:xfrm>
              <a:off x="10345550" y="1109950"/>
              <a:ext cx="135825" cy="245000"/>
            </a:xfrm>
            <a:custGeom>
              <a:avLst/>
              <a:gdLst/>
              <a:ahLst/>
              <a:cxnLst/>
              <a:rect l="l" t="t" r="r" b="b"/>
              <a:pathLst>
                <a:path w="5433" h="9800" extrusionOk="0">
                  <a:moveTo>
                    <a:pt x="4180" y="1"/>
                  </a:moveTo>
                  <a:cubicBezTo>
                    <a:pt x="2164" y="2652"/>
                    <a:pt x="639" y="5750"/>
                    <a:pt x="1" y="9023"/>
                  </a:cubicBezTo>
                  <a:cubicBezTo>
                    <a:pt x="598" y="9302"/>
                    <a:pt x="1159" y="9561"/>
                    <a:pt x="1680" y="9800"/>
                  </a:cubicBezTo>
                  <a:cubicBezTo>
                    <a:pt x="2164" y="7697"/>
                    <a:pt x="2792" y="5655"/>
                    <a:pt x="3733" y="3691"/>
                  </a:cubicBezTo>
                  <a:cubicBezTo>
                    <a:pt x="4233" y="2647"/>
                    <a:pt x="4797" y="1626"/>
                    <a:pt x="5432" y="654"/>
                  </a:cubicBezTo>
                  <a:cubicBezTo>
                    <a:pt x="5081" y="469"/>
                    <a:pt x="4664" y="251"/>
                    <a:pt x="4180"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1" name="Google Shape;1521;p42"/>
            <p:cNvSpPr/>
            <p:nvPr/>
          </p:nvSpPr>
          <p:spPr>
            <a:xfrm>
              <a:off x="9861175" y="872350"/>
              <a:ext cx="130975" cy="250600"/>
            </a:xfrm>
            <a:custGeom>
              <a:avLst/>
              <a:gdLst/>
              <a:ahLst/>
              <a:cxnLst/>
              <a:rect l="l" t="t" r="r" b="b"/>
              <a:pathLst>
                <a:path w="5239" h="10024" extrusionOk="0">
                  <a:moveTo>
                    <a:pt x="3912" y="0"/>
                  </a:moveTo>
                  <a:cubicBezTo>
                    <a:pt x="1945" y="2731"/>
                    <a:pt x="507" y="5902"/>
                    <a:pt x="0" y="9226"/>
                  </a:cubicBezTo>
                  <a:cubicBezTo>
                    <a:pt x="521" y="9479"/>
                    <a:pt x="1067" y="9746"/>
                    <a:pt x="1635" y="10024"/>
                  </a:cubicBezTo>
                  <a:cubicBezTo>
                    <a:pt x="2147" y="7654"/>
                    <a:pt x="2808" y="5355"/>
                    <a:pt x="3861" y="3152"/>
                  </a:cubicBezTo>
                  <a:cubicBezTo>
                    <a:pt x="4276" y="2286"/>
                    <a:pt x="4736" y="1443"/>
                    <a:pt x="5238" y="625"/>
                  </a:cubicBezTo>
                  <a:cubicBezTo>
                    <a:pt x="4805" y="418"/>
                    <a:pt x="4363" y="210"/>
                    <a:pt x="391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2" name="Google Shape;1522;p42"/>
            <p:cNvSpPr/>
            <p:nvPr/>
          </p:nvSpPr>
          <p:spPr>
            <a:xfrm>
              <a:off x="9956300" y="1001750"/>
              <a:ext cx="396250" cy="208975"/>
            </a:xfrm>
            <a:custGeom>
              <a:avLst/>
              <a:gdLst/>
              <a:ahLst/>
              <a:cxnLst/>
              <a:rect l="l" t="t" r="r" b="b"/>
              <a:pathLst>
                <a:path w="15850" h="8359" extrusionOk="0">
                  <a:moveTo>
                    <a:pt x="1347" y="0"/>
                  </a:moveTo>
                  <a:cubicBezTo>
                    <a:pt x="644" y="0"/>
                    <a:pt x="1" y="843"/>
                    <a:pt x="451" y="1663"/>
                  </a:cubicBezTo>
                  <a:cubicBezTo>
                    <a:pt x="1851" y="4211"/>
                    <a:pt x="4115" y="6900"/>
                    <a:pt x="7268" y="6900"/>
                  </a:cubicBezTo>
                  <a:cubicBezTo>
                    <a:pt x="7330" y="6900"/>
                    <a:pt x="7392" y="6899"/>
                    <a:pt x="7454" y="6897"/>
                  </a:cubicBezTo>
                  <a:cubicBezTo>
                    <a:pt x="8762" y="6854"/>
                    <a:pt x="9897" y="6185"/>
                    <a:pt x="11166" y="5979"/>
                  </a:cubicBezTo>
                  <a:cubicBezTo>
                    <a:pt x="11319" y="5955"/>
                    <a:pt x="11462" y="5943"/>
                    <a:pt x="11598" y="5943"/>
                  </a:cubicBezTo>
                  <a:cubicBezTo>
                    <a:pt x="13155" y="5943"/>
                    <a:pt x="13629" y="7479"/>
                    <a:pt x="14880" y="8253"/>
                  </a:cubicBezTo>
                  <a:cubicBezTo>
                    <a:pt x="14989" y="8321"/>
                    <a:pt x="15131" y="8358"/>
                    <a:pt x="15271" y="8358"/>
                  </a:cubicBezTo>
                  <a:cubicBezTo>
                    <a:pt x="15540" y="8358"/>
                    <a:pt x="15802" y="8220"/>
                    <a:pt x="15811" y="7895"/>
                  </a:cubicBezTo>
                  <a:cubicBezTo>
                    <a:pt x="15850" y="6500"/>
                    <a:pt x="14925" y="5073"/>
                    <a:pt x="13788" y="4294"/>
                  </a:cubicBezTo>
                  <a:cubicBezTo>
                    <a:pt x="13107" y="3829"/>
                    <a:pt x="12392" y="3643"/>
                    <a:pt x="11655" y="3643"/>
                  </a:cubicBezTo>
                  <a:cubicBezTo>
                    <a:pt x="11119" y="3643"/>
                    <a:pt x="10572" y="3741"/>
                    <a:pt x="10016" y="3900"/>
                  </a:cubicBezTo>
                  <a:cubicBezTo>
                    <a:pt x="9014" y="4187"/>
                    <a:pt x="8101" y="4599"/>
                    <a:pt x="7138" y="4599"/>
                  </a:cubicBezTo>
                  <a:cubicBezTo>
                    <a:pt x="6709" y="4599"/>
                    <a:pt x="6270" y="4517"/>
                    <a:pt x="5808" y="4306"/>
                  </a:cubicBezTo>
                  <a:cubicBezTo>
                    <a:pt x="4131" y="3540"/>
                    <a:pt x="3192" y="1868"/>
                    <a:pt x="2141" y="444"/>
                  </a:cubicBezTo>
                  <a:cubicBezTo>
                    <a:pt x="1909" y="131"/>
                    <a:pt x="1624" y="0"/>
                    <a:pt x="1347"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3" name="Google Shape;1523;p42"/>
            <p:cNvSpPr/>
            <p:nvPr/>
          </p:nvSpPr>
          <p:spPr>
            <a:xfrm>
              <a:off x="10669025" y="1356725"/>
              <a:ext cx="368550" cy="231800"/>
            </a:xfrm>
            <a:custGeom>
              <a:avLst/>
              <a:gdLst/>
              <a:ahLst/>
              <a:cxnLst/>
              <a:rect l="l" t="t" r="r" b="b"/>
              <a:pathLst>
                <a:path w="14742" h="9272" extrusionOk="0">
                  <a:moveTo>
                    <a:pt x="1542" y="0"/>
                  </a:moveTo>
                  <a:cubicBezTo>
                    <a:pt x="746" y="0"/>
                    <a:pt x="1" y="864"/>
                    <a:pt x="326" y="1723"/>
                  </a:cubicBezTo>
                  <a:cubicBezTo>
                    <a:pt x="996" y="3492"/>
                    <a:pt x="2422" y="5090"/>
                    <a:pt x="3781" y="6387"/>
                  </a:cubicBezTo>
                  <a:cubicBezTo>
                    <a:pt x="4515" y="7090"/>
                    <a:pt x="5460" y="7558"/>
                    <a:pt x="6412" y="7558"/>
                  </a:cubicBezTo>
                  <a:cubicBezTo>
                    <a:pt x="6982" y="7558"/>
                    <a:pt x="7556" y="7390"/>
                    <a:pt x="8088" y="7004"/>
                  </a:cubicBezTo>
                  <a:cubicBezTo>
                    <a:pt x="8687" y="6570"/>
                    <a:pt x="9099" y="5966"/>
                    <a:pt x="9470" y="5339"/>
                  </a:cubicBezTo>
                  <a:cubicBezTo>
                    <a:pt x="9496" y="5298"/>
                    <a:pt x="9539" y="5233"/>
                    <a:pt x="9592" y="5158"/>
                  </a:cubicBezTo>
                  <a:cubicBezTo>
                    <a:pt x="10902" y="6193"/>
                    <a:pt x="11716" y="7508"/>
                    <a:pt x="12683" y="8837"/>
                  </a:cubicBezTo>
                  <a:cubicBezTo>
                    <a:pt x="12902" y="9139"/>
                    <a:pt x="13221" y="9272"/>
                    <a:pt x="13539" y="9272"/>
                  </a:cubicBezTo>
                  <a:cubicBezTo>
                    <a:pt x="14141" y="9272"/>
                    <a:pt x="14741" y="8794"/>
                    <a:pt x="14649" y="8078"/>
                  </a:cubicBezTo>
                  <a:cubicBezTo>
                    <a:pt x="14447" y="6496"/>
                    <a:pt x="13548" y="4898"/>
                    <a:pt x="12495" y="3726"/>
                  </a:cubicBezTo>
                  <a:cubicBezTo>
                    <a:pt x="11677" y="2817"/>
                    <a:pt x="10498" y="1565"/>
                    <a:pt x="9177" y="1565"/>
                  </a:cubicBezTo>
                  <a:cubicBezTo>
                    <a:pt x="8945" y="1565"/>
                    <a:pt x="8707" y="1604"/>
                    <a:pt x="8467" y="1691"/>
                  </a:cubicBezTo>
                  <a:cubicBezTo>
                    <a:pt x="7750" y="1949"/>
                    <a:pt x="7322" y="2560"/>
                    <a:pt x="6988" y="3210"/>
                  </a:cubicBezTo>
                  <a:cubicBezTo>
                    <a:pt x="6868" y="3442"/>
                    <a:pt x="6548" y="4468"/>
                    <a:pt x="6248" y="4524"/>
                  </a:cubicBezTo>
                  <a:cubicBezTo>
                    <a:pt x="6235" y="4527"/>
                    <a:pt x="6222" y="4528"/>
                    <a:pt x="6208" y="4528"/>
                  </a:cubicBezTo>
                  <a:cubicBezTo>
                    <a:pt x="5686" y="4528"/>
                    <a:pt x="4477" y="2792"/>
                    <a:pt x="4226" y="2481"/>
                  </a:cubicBezTo>
                  <a:cubicBezTo>
                    <a:pt x="3604" y="1713"/>
                    <a:pt x="3034" y="962"/>
                    <a:pt x="2293" y="298"/>
                  </a:cubicBezTo>
                  <a:cubicBezTo>
                    <a:pt x="2060" y="90"/>
                    <a:pt x="1798" y="0"/>
                    <a:pt x="1542" y="0"/>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grpSp>
        <p:nvGrpSpPr>
          <p:cNvPr id="1524" name="Google Shape;1524;p42"/>
          <p:cNvGrpSpPr/>
          <p:nvPr/>
        </p:nvGrpSpPr>
        <p:grpSpPr>
          <a:xfrm rot="1238870">
            <a:off x="2615955" y="1951177"/>
            <a:ext cx="1854094" cy="2878118"/>
            <a:chOff x="1808738" y="1647900"/>
            <a:chExt cx="834775" cy="1295825"/>
          </a:xfrm>
        </p:grpSpPr>
        <p:sp>
          <p:nvSpPr>
            <p:cNvPr id="1525" name="Google Shape;1525;p42"/>
            <p:cNvSpPr/>
            <p:nvPr/>
          </p:nvSpPr>
          <p:spPr>
            <a:xfrm>
              <a:off x="1808738" y="1647900"/>
              <a:ext cx="834775" cy="1295825"/>
            </a:xfrm>
            <a:custGeom>
              <a:avLst/>
              <a:gdLst/>
              <a:ahLst/>
              <a:cxnLst/>
              <a:rect l="l" t="t" r="r" b="b"/>
              <a:pathLst>
                <a:path w="33391" h="51833" extrusionOk="0">
                  <a:moveTo>
                    <a:pt x="27682" y="3288"/>
                  </a:moveTo>
                  <a:cubicBezTo>
                    <a:pt x="27729" y="3288"/>
                    <a:pt x="27775" y="3290"/>
                    <a:pt x="27822" y="3296"/>
                  </a:cubicBezTo>
                  <a:cubicBezTo>
                    <a:pt x="27828" y="3295"/>
                    <a:pt x="27835" y="3295"/>
                    <a:pt x="27841" y="3295"/>
                  </a:cubicBezTo>
                  <a:cubicBezTo>
                    <a:pt x="28025" y="3295"/>
                    <a:pt x="28206" y="3341"/>
                    <a:pt x="28367" y="3431"/>
                  </a:cubicBezTo>
                  <a:cubicBezTo>
                    <a:pt x="28435" y="3464"/>
                    <a:pt x="28498" y="3503"/>
                    <a:pt x="28559" y="3547"/>
                  </a:cubicBezTo>
                  <a:cubicBezTo>
                    <a:pt x="28802" y="3724"/>
                    <a:pt x="28975" y="3972"/>
                    <a:pt x="29082" y="4257"/>
                  </a:cubicBezTo>
                  <a:cubicBezTo>
                    <a:pt x="29161" y="4490"/>
                    <a:pt x="29176" y="4742"/>
                    <a:pt x="29128" y="4983"/>
                  </a:cubicBezTo>
                  <a:cubicBezTo>
                    <a:pt x="29086" y="5104"/>
                    <a:pt x="29047" y="5224"/>
                    <a:pt x="29004" y="5345"/>
                  </a:cubicBezTo>
                  <a:cubicBezTo>
                    <a:pt x="28926" y="5520"/>
                    <a:pt x="28804" y="5670"/>
                    <a:pt x="28649" y="5782"/>
                  </a:cubicBezTo>
                  <a:cubicBezTo>
                    <a:pt x="28373" y="6003"/>
                    <a:pt x="28033" y="6119"/>
                    <a:pt x="27688" y="6119"/>
                  </a:cubicBezTo>
                  <a:cubicBezTo>
                    <a:pt x="27552" y="6119"/>
                    <a:pt x="27414" y="6101"/>
                    <a:pt x="27279" y="6064"/>
                  </a:cubicBezTo>
                  <a:cubicBezTo>
                    <a:pt x="27213" y="6043"/>
                    <a:pt x="27150" y="6015"/>
                    <a:pt x="27089" y="5982"/>
                  </a:cubicBezTo>
                  <a:cubicBezTo>
                    <a:pt x="26744" y="5809"/>
                    <a:pt x="26510" y="5512"/>
                    <a:pt x="26375" y="5156"/>
                  </a:cubicBezTo>
                  <a:cubicBezTo>
                    <a:pt x="26297" y="4922"/>
                    <a:pt x="26280" y="4672"/>
                    <a:pt x="26329" y="4431"/>
                  </a:cubicBezTo>
                  <a:cubicBezTo>
                    <a:pt x="26372" y="4308"/>
                    <a:pt x="26411" y="4189"/>
                    <a:pt x="26453" y="4069"/>
                  </a:cubicBezTo>
                  <a:cubicBezTo>
                    <a:pt x="26532" y="3894"/>
                    <a:pt x="26654" y="3742"/>
                    <a:pt x="26809" y="3632"/>
                  </a:cubicBezTo>
                  <a:cubicBezTo>
                    <a:pt x="27048" y="3411"/>
                    <a:pt x="27360" y="3288"/>
                    <a:pt x="27682" y="3288"/>
                  </a:cubicBezTo>
                  <a:close/>
                  <a:moveTo>
                    <a:pt x="23559" y="0"/>
                  </a:moveTo>
                  <a:lnTo>
                    <a:pt x="21427" y="4281"/>
                  </a:lnTo>
                  <a:lnTo>
                    <a:pt x="21083" y="4975"/>
                  </a:lnTo>
                  <a:lnTo>
                    <a:pt x="20279" y="6589"/>
                  </a:lnTo>
                  <a:lnTo>
                    <a:pt x="19916" y="7318"/>
                  </a:lnTo>
                  <a:lnTo>
                    <a:pt x="19228" y="8698"/>
                  </a:lnTo>
                  <a:lnTo>
                    <a:pt x="18942" y="9272"/>
                  </a:lnTo>
                  <a:lnTo>
                    <a:pt x="18193" y="10778"/>
                  </a:lnTo>
                  <a:lnTo>
                    <a:pt x="17895" y="11375"/>
                  </a:lnTo>
                  <a:lnTo>
                    <a:pt x="16804" y="13567"/>
                  </a:lnTo>
                  <a:lnTo>
                    <a:pt x="16507" y="14165"/>
                  </a:lnTo>
                  <a:lnTo>
                    <a:pt x="15450" y="16289"/>
                  </a:lnTo>
                  <a:lnTo>
                    <a:pt x="15086" y="17022"/>
                  </a:lnTo>
                  <a:lnTo>
                    <a:pt x="14398" y="18400"/>
                  </a:lnTo>
                  <a:lnTo>
                    <a:pt x="14111" y="18979"/>
                  </a:lnTo>
                  <a:lnTo>
                    <a:pt x="13363" y="20480"/>
                  </a:lnTo>
                  <a:lnTo>
                    <a:pt x="13065" y="21078"/>
                  </a:lnTo>
                  <a:lnTo>
                    <a:pt x="11976" y="23269"/>
                  </a:lnTo>
                  <a:lnTo>
                    <a:pt x="11679" y="23867"/>
                  </a:lnTo>
                  <a:lnTo>
                    <a:pt x="10620" y="25993"/>
                  </a:lnTo>
                  <a:lnTo>
                    <a:pt x="10255" y="26727"/>
                  </a:lnTo>
                  <a:lnTo>
                    <a:pt x="9570" y="28102"/>
                  </a:lnTo>
                  <a:lnTo>
                    <a:pt x="9281" y="28685"/>
                  </a:lnTo>
                  <a:lnTo>
                    <a:pt x="8535" y="30182"/>
                  </a:lnTo>
                  <a:lnTo>
                    <a:pt x="8236" y="30782"/>
                  </a:lnTo>
                  <a:lnTo>
                    <a:pt x="7146" y="32971"/>
                  </a:lnTo>
                  <a:lnTo>
                    <a:pt x="6849" y="33571"/>
                  </a:lnTo>
                  <a:lnTo>
                    <a:pt x="5790" y="35695"/>
                  </a:lnTo>
                  <a:lnTo>
                    <a:pt x="5425" y="36429"/>
                  </a:lnTo>
                  <a:lnTo>
                    <a:pt x="4742" y="37802"/>
                  </a:lnTo>
                  <a:lnTo>
                    <a:pt x="4449" y="38388"/>
                  </a:lnTo>
                  <a:lnTo>
                    <a:pt x="3707" y="39882"/>
                  </a:lnTo>
                  <a:lnTo>
                    <a:pt x="3406" y="40486"/>
                  </a:lnTo>
                  <a:lnTo>
                    <a:pt x="2318" y="42673"/>
                  </a:lnTo>
                  <a:lnTo>
                    <a:pt x="2019" y="43273"/>
                  </a:lnTo>
                  <a:lnTo>
                    <a:pt x="0" y="47327"/>
                  </a:lnTo>
                  <a:cubicBezTo>
                    <a:pt x="2051" y="48442"/>
                    <a:pt x="4052" y="49375"/>
                    <a:pt x="5727" y="50096"/>
                  </a:cubicBezTo>
                  <a:cubicBezTo>
                    <a:pt x="8334" y="51217"/>
                    <a:pt x="10156" y="51833"/>
                    <a:pt x="10156" y="51833"/>
                  </a:cubicBezTo>
                  <a:cubicBezTo>
                    <a:pt x="17457" y="38069"/>
                    <a:pt x="33391" y="5347"/>
                    <a:pt x="33391" y="5347"/>
                  </a:cubicBezTo>
                  <a:cubicBezTo>
                    <a:pt x="32075" y="4137"/>
                    <a:pt x="30563" y="3146"/>
                    <a:pt x="29122" y="2357"/>
                  </a:cubicBezTo>
                  <a:cubicBezTo>
                    <a:pt x="26187" y="751"/>
                    <a:pt x="23559" y="0"/>
                    <a:pt x="23559" y="0"/>
                  </a:cubicBezTo>
                  <a:close/>
                </a:path>
              </a:pathLst>
            </a:custGeom>
            <a:solidFill>
              <a:schemeClr val="lt2"/>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26" name="Google Shape;1526;p42"/>
            <p:cNvSpPr/>
            <p:nvPr/>
          </p:nvSpPr>
          <p:spPr>
            <a:xfrm>
              <a:off x="2321438" y="1783625"/>
              <a:ext cx="115025" cy="54700"/>
            </a:xfrm>
            <a:custGeom>
              <a:avLst/>
              <a:gdLst/>
              <a:ahLst/>
              <a:cxnLst/>
              <a:rect l="l" t="t" r="r" b="b"/>
              <a:pathLst>
                <a:path w="4601" h="2188" extrusionOk="0">
                  <a:moveTo>
                    <a:pt x="344" y="1"/>
                  </a:moveTo>
                  <a:lnTo>
                    <a:pt x="1" y="693"/>
                  </a:lnTo>
                  <a:cubicBezTo>
                    <a:pt x="424" y="900"/>
                    <a:pt x="864" y="1075"/>
                    <a:pt x="1264" y="1245"/>
                  </a:cubicBezTo>
                  <a:cubicBezTo>
                    <a:pt x="2151" y="1621"/>
                    <a:pt x="3058" y="1981"/>
                    <a:pt x="4005" y="2180"/>
                  </a:cubicBezTo>
                  <a:cubicBezTo>
                    <a:pt x="4030" y="2185"/>
                    <a:pt x="4055" y="2187"/>
                    <a:pt x="4078" y="2187"/>
                  </a:cubicBezTo>
                  <a:cubicBezTo>
                    <a:pt x="4425" y="2187"/>
                    <a:pt x="4600" y="1649"/>
                    <a:pt x="4238" y="1493"/>
                  </a:cubicBezTo>
                  <a:cubicBezTo>
                    <a:pt x="3342" y="1106"/>
                    <a:pt x="2407" y="815"/>
                    <a:pt x="1495" y="473"/>
                  </a:cubicBezTo>
                  <a:cubicBezTo>
                    <a:pt x="1121" y="332"/>
                    <a:pt x="735" y="159"/>
                    <a:pt x="34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7" name="Google Shape;1527;p42"/>
            <p:cNvSpPr/>
            <p:nvPr/>
          </p:nvSpPr>
          <p:spPr>
            <a:xfrm>
              <a:off x="2292263" y="1841300"/>
              <a:ext cx="56675" cy="29925"/>
            </a:xfrm>
            <a:custGeom>
              <a:avLst/>
              <a:gdLst/>
              <a:ahLst/>
              <a:cxnLst/>
              <a:rect l="l" t="t" r="r" b="b"/>
              <a:pathLst>
                <a:path w="2267" h="1197" extrusionOk="0">
                  <a:moveTo>
                    <a:pt x="364" y="0"/>
                  </a:moveTo>
                  <a:lnTo>
                    <a:pt x="0" y="729"/>
                  </a:lnTo>
                  <a:cubicBezTo>
                    <a:pt x="525" y="984"/>
                    <a:pt x="1134" y="1139"/>
                    <a:pt x="1649" y="1193"/>
                  </a:cubicBezTo>
                  <a:cubicBezTo>
                    <a:pt x="1668" y="1195"/>
                    <a:pt x="1686" y="1196"/>
                    <a:pt x="1703" y="1196"/>
                  </a:cubicBezTo>
                  <a:cubicBezTo>
                    <a:pt x="2158" y="1196"/>
                    <a:pt x="2266" y="566"/>
                    <a:pt x="1798" y="428"/>
                  </a:cubicBezTo>
                  <a:cubicBezTo>
                    <a:pt x="1385" y="306"/>
                    <a:pt x="962" y="218"/>
                    <a:pt x="554" y="73"/>
                  </a:cubicBezTo>
                  <a:cubicBezTo>
                    <a:pt x="492" y="49"/>
                    <a:pt x="427" y="26"/>
                    <a:pt x="364"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8" name="Google Shape;1528;p42"/>
            <p:cNvSpPr/>
            <p:nvPr/>
          </p:nvSpPr>
          <p:spPr>
            <a:xfrm>
              <a:off x="2267913" y="1894050"/>
              <a:ext cx="44625" cy="25700"/>
            </a:xfrm>
            <a:custGeom>
              <a:avLst/>
              <a:gdLst/>
              <a:ahLst/>
              <a:cxnLst/>
              <a:rect l="l" t="t" r="r" b="b"/>
              <a:pathLst>
                <a:path w="1785" h="1028" extrusionOk="0">
                  <a:moveTo>
                    <a:pt x="286" y="1"/>
                  </a:moveTo>
                  <a:lnTo>
                    <a:pt x="1" y="577"/>
                  </a:lnTo>
                  <a:cubicBezTo>
                    <a:pt x="70" y="614"/>
                    <a:pt x="140" y="650"/>
                    <a:pt x="213" y="682"/>
                  </a:cubicBezTo>
                  <a:cubicBezTo>
                    <a:pt x="542" y="836"/>
                    <a:pt x="909" y="1028"/>
                    <a:pt x="1277" y="1028"/>
                  </a:cubicBezTo>
                  <a:cubicBezTo>
                    <a:pt x="1312" y="1028"/>
                    <a:pt x="1347" y="1026"/>
                    <a:pt x="1382" y="1022"/>
                  </a:cubicBezTo>
                  <a:cubicBezTo>
                    <a:pt x="1627" y="998"/>
                    <a:pt x="1785" y="662"/>
                    <a:pt x="1567" y="494"/>
                  </a:cubicBezTo>
                  <a:cubicBezTo>
                    <a:pt x="1280" y="269"/>
                    <a:pt x="935" y="215"/>
                    <a:pt x="594" y="104"/>
                  </a:cubicBezTo>
                  <a:cubicBezTo>
                    <a:pt x="492" y="70"/>
                    <a:pt x="390" y="36"/>
                    <a:pt x="286"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29" name="Google Shape;1529;p42"/>
            <p:cNvSpPr/>
            <p:nvPr/>
          </p:nvSpPr>
          <p:spPr>
            <a:xfrm>
              <a:off x="2241788" y="1946100"/>
              <a:ext cx="46275" cy="29800"/>
            </a:xfrm>
            <a:custGeom>
              <a:avLst/>
              <a:gdLst/>
              <a:ahLst/>
              <a:cxnLst/>
              <a:rect l="l" t="t" r="r" b="b"/>
              <a:pathLst>
                <a:path w="1851" h="1192" extrusionOk="0">
                  <a:moveTo>
                    <a:pt x="298" y="1"/>
                  </a:moveTo>
                  <a:lnTo>
                    <a:pt x="0" y="595"/>
                  </a:lnTo>
                  <a:cubicBezTo>
                    <a:pt x="92" y="636"/>
                    <a:pt x="186" y="679"/>
                    <a:pt x="276" y="721"/>
                  </a:cubicBezTo>
                  <a:cubicBezTo>
                    <a:pt x="638" y="889"/>
                    <a:pt x="993" y="1117"/>
                    <a:pt x="1387" y="1187"/>
                  </a:cubicBezTo>
                  <a:cubicBezTo>
                    <a:pt x="1407" y="1190"/>
                    <a:pt x="1426" y="1192"/>
                    <a:pt x="1444" y="1192"/>
                  </a:cubicBezTo>
                  <a:cubicBezTo>
                    <a:pt x="1708" y="1192"/>
                    <a:pt x="1851" y="857"/>
                    <a:pt x="1651" y="662"/>
                  </a:cubicBezTo>
                  <a:cubicBezTo>
                    <a:pt x="1321" y="342"/>
                    <a:pt x="835" y="191"/>
                    <a:pt x="410" y="40"/>
                  </a:cubicBezTo>
                  <a:cubicBezTo>
                    <a:pt x="373" y="24"/>
                    <a:pt x="335" y="12"/>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0" name="Google Shape;1530;p42"/>
            <p:cNvSpPr/>
            <p:nvPr/>
          </p:nvSpPr>
          <p:spPr>
            <a:xfrm>
              <a:off x="2207038" y="2015775"/>
              <a:ext cx="89750" cy="44800"/>
            </a:xfrm>
            <a:custGeom>
              <a:avLst/>
              <a:gdLst/>
              <a:ahLst/>
              <a:cxnLst/>
              <a:rect l="l" t="t" r="r" b="b"/>
              <a:pathLst>
                <a:path w="3590" h="1792" extrusionOk="0">
                  <a:moveTo>
                    <a:pt x="298" y="1"/>
                  </a:moveTo>
                  <a:lnTo>
                    <a:pt x="0" y="599"/>
                  </a:lnTo>
                  <a:cubicBezTo>
                    <a:pt x="288" y="716"/>
                    <a:pt x="582" y="823"/>
                    <a:pt x="857" y="937"/>
                  </a:cubicBezTo>
                  <a:cubicBezTo>
                    <a:pt x="1572" y="1228"/>
                    <a:pt x="2284" y="1530"/>
                    <a:pt x="3017" y="1775"/>
                  </a:cubicBezTo>
                  <a:cubicBezTo>
                    <a:pt x="3052" y="1786"/>
                    <a:pt x="3085" y="1792"/>
                    <a:pt x="3117" y="1792"/>
                  </a:cubicBezTo>
                  <a:cubicBezTo>
                    <a:pt x="3439" y="1792"/>
                    <a:pt x="3590" y="1242"/>
                    <a:pt x="3250" y="1095"/>
                  </a:cubicBezTo>
                  <a:cubicBezTo>
                    <a:pt x="2485" y="764"/>
                    <a:pt x="1688" y="504"/>
                    <a:pt x="906" y="223"/>
                  </a:cubicBezTo>
                  <a:cubicBezTo>
                    <a:pt x="706" y="152"/>
                    <a:pt x="502" y="74"/>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1" name="Google Shape;1531;p42"/>
            <p:cNvSpPr/>
            <p:nvPr/>
          </p:nvSpPr>
          <p:spPr>
            <a:xfrm>
              <a:off x="2171513" y="2083875"/>
              <a:ext cx="56075" cy="29675"/>
            </a:xfrm>
            <a:custGeom>
              <a:avLst/>
              <a:gdLst/>
              <a:ahLst/>
              <a:cxnLst/>
              <a:rect l="l" t="t" r="r" b="b"/>
              <a:pathLst>
                <a:path w="2243" h="1187" extrusionOk="0">
                  <a:moveTo>
                    <a:pt x="364" y="1"/>
                  </a:moveTo>
                  <a:lnTo>
                    <a:pt x="1" y="733"/>
                  </a:lnTo>
                  <a:cubicBezTo>
                    <a:pt x="521" y="978"/>
                    <a:pt x="1117" y="1131"/>
                    <a:pt x="1625" y="1184"/>
                  </a:cubicBezTo>
                  <a:cubicBezTo>
                    <a:pt x="1644" y="1186"/>
                    <a:pt x="1662" y="1186"/>
                    <a:pt x="1680" y="1186"/>
                  </a:cubicBezTo>
                  <a:cubicBezTo>
                    <a:pt x="2133" y="1186"/>
                    <a:pt x="2243" y="556"/>
                    <a:pt x="1775" y="419"/>
                  </a:cubicBezTo>
                  <a:cubicBezTo>
                    <a:pt x="1362" y="298"/>
                    <a:pt x="939" y="210"/>
                    <a:pt x="531" y="64"/>
                  </a:cubicBezTo>
                  <a:cubicBezTo>
                    <a:pt x="475" y="43"/>
                    <a:pt x="420" y="21"/>
                    <a:pt x="364"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2" name="Google Shape;1532;p42"/>
            <p:cNvSpPr/>
            <p:nvPr/>
          </p:nvSpPr>
          <p:spPr>
            <a:xfrm>
              <a:off x="2147138" y="2136650"/>
              <a:ext cx="44025" cy="25450"/>
            </a:xfrm>
            <a:custGeom>
              <a:avLst/>
              <a:gdLst/>
              <a:ahLst/>
              <a:cxnLst/>
              <a:rect l="l" t="t" r="r" b="b"/>
              <a:pathLst>
                <a:path w="1761" h="1018" extrusionOk="0">
                  <a:moveTo>
                    <a:pt x="287" y="0"/>
                  </a:moveTo>
                  <a:lnTo>
                    <a:pt x="0" y="578"/>
                  </a:lnTo>
                  <a:cubicBezTo>
                    <a:pt x="61" y="612"/>
                    <a:pt x="126" y="641"/>
                    <a:pt x="189" y="672"/>
                  </a:cubicBezTo>
                  <a:cubicBezTo>
                    <a:pt x="519" y="825"/>
                    <a:pt x="885" y="1017"/>
                    <a:pt x="1253" y="1017"/>
                  </a:cubicBezTo>
                  <a:cubicBezTo>
                    <a:pt x="1288" y="1017"/>
                    <a:pt x="1323" y="1015"/>
                    <a:pt x="1358" y="1012"/>
                  </a:cubicBezTo>
                  <a:cubicBezTo>
                    <a:pt x="1603" y="988"/>
                    <a:pt x="1761" y="651"/>
                    <a:pt x="1545" y="483"/>
                  </a:cubicBezTo>
                  <a:cubicBezTo>
                    <a:pt x="1258" y="259"/>
                    <a:pt x="913" y="204"/>
                    <a:pt x="571" y="94"/>
                  </a:cubicBezTo>
                  <a:cubicBezTo>
                    <a:pt x="476" y="65"/>
                    <a:pt x="381" y="33"/>
                    <a:pt x="287"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3" name="Google Shape;1533;p42"/>
            <p:cNvSpPr/>
            <p:nvPr/>
          </p:nvSpPr>
          <p:spPr>
            <a:xfrm>
              <a:off x="2121038" y="2188600"/>
              <a:ext cx="45700" cy="29650"/>
            </a:xfrm>
            <a:custGeom>
              <a:avLst/>
              <a:gdLst/>
              <a:ahLst/>
              <a:cxnLst/>
              <a:rect l="l" t="t" r="r" b="b"/>
              <a:pathLst>
                <a:path w="1828" h="1186" extrusionOk="0">
                  <a:moveTo>
                    <a:pt x="298" y="1"/>
                  </a:moveTo>
                  <a:lnTo>
                    <a:pt x="1" y="601"/>
                  </a:lnTo>
                  <a:cubicBezTo>
                    <a:pt x="86" y="638"/>
                    <a:pt x="169" y="676"/>
                    <a:pt x="252" y="715"/>
                  </a:cubicBezTo>
                  <a:cubicBezTo>
                    <a:pt x="614" y="883"/>
                    <a:pt x="968" y="1111"/>
                    <a:pt x="1364" y="1180"/>
                  </a:cubicBezTo>
                  <a:cubicBezTo>
                    <a:pt x="1383" y="1184"/>
                    <a:pt x="1402" y="1185"/>
                    <a:pt x="1421" y="1185"/>
                  </a:cubicBezTo>
                  <a:cubicBezTo>
                    <a:pt x="1683" y="1185"/>
                    <a:pt x="1827" y="852"/>
                    <a:pt x="1627" y="655"/>
                  </a:cubicBezTo>
                  <a:cubicBezTo>
                    <a:pt x="1297" y="336"/>
                    <a:pt x="811" y="184"/>
                    <a:pt x="386" y="33"/>
                  </a:cubicBezTo>
                  <a:cubicBezTo>
                    <a:pt x="356" y="23"/>
                    <a:pt x="329" y="11"/>
                    <a:pt x="298"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4" name="Google Shape;1534;p42"/>
            <p:cNvSpPr/>
            <p:nvPr/>
          </p:nvSpPr>
          <p:spPr>
            <a:xfrm>
              <a:off x="2086288" y="2258375"/>
              <a:ext cx="89125" cy="44550"/>
            </a:xfrm>
            <a:custGeom>
              <a:avLst/>
              <a:gdLst/>
              <a:ahLst/>
              <a:cxnLst/>
              <a:rect l="l" t="t" r="r" b="b"/>
              <a:pathLst>
                <a:path w="3565" h="1782" extrusionOk="0">
                  <a:moveTo>
                    <a:pt x="298" y="0"/>
                  </a:moveTo>
                  <a:lnTo>
                    <a:pt x="1" y="598"/>
                  </a:lnTo>
                  <a:cubicBezTo>
                    <a:pt x="281" y="714"/>
                    <a:pt x="563" y="816"/>
                    <a:pt x="833" y="926"/>
                  </a:cubicBezTo>
                  <a:cubicBezTo>
                    <a:pt x="1547" y="1217"/>
                    <a:pt x="2261" y="1520"/>
                    <a:pt x="2992" y="1764"/>
                  </a:cubicBezTo>
                  <a:cubicBezTo>
                    <a:pt x="3026" y="1776"/>
                    <a:pt x="3060" y="1781"/>
                    <a:pt x="3091" y="1781"/>
                  </a:cubicBezTo>
                  <a:cubicBezTo>
                    <a:pt x="3414" y="1781"/>
                    <a:pt x="3565" y="1231"/>
                    <a:pt x="3226" y="1085"/>
                  </a:cubicBezTo>
                  <a:cubicBezTo>
                    <a:pt x="2461" y="753"/>
                    <a:pt x="1664" y="493"/>
                    <a:pt x="881" y="213"/>
                  </a:cubicBezTo>
                  <a:cubicBezTo>
                    <a:pt x="689" y="145"/>
                    <a:pt x="495" y="70"/>
                    <a:pt x="29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5" name="Google Shape;1535;p42"/>
            <p:cNvSpPr/>
            <p:nvPr/>
          </p:nvSpPr>
          <p:spPr>
            <a:xfrm>
              <a:off x="2050688" y="2326475"/>
              <a:ext cx="55525" cy="29400"/>
            </a:xfrm>
            <a:custGeom>
              <a:avLst/>
              <a:gdLst/>
              <a:ahLst/>
              <a:cxnLst/>
              <a:rect l="l" t="t" r="r" b="b"/>
              <a:pathLst>
                <a:path w="2221" h="1176" extrusionOk="0">
                  <a:moveTo>
                    <a:pt x="366" y="0"/>
                  </a:moveTo>
                  <a:lnTo>
                    <a:pt x="0" y="733"/>
                  </a:lnTo>
                  <a:cubicBezTo>
                    <a:pt x="515" y="974"/>
                    <a:pt x="1103" y="1120"/>
                    <a:pt x="1603" y="1173"/>
                  </a:cubicBezTo>
                  <a:cubicBezTo>
                    <a:pt x="1622" y="1175"/>
                    <a:pt x="1640" y="1176"/>
                    <a:pt x="1657" y="1176"/>
                  </a:cubicBezTo>
                  <a:cubicBezTo>
                    <a:pt x="2110" y="1176"/>
                    <a:pt x="2220" y="546"/>
                    <a:pt x="1753" y="408"/>
                  </a:cubicBezTo>
                  <a:cubicBezTo>
                    <a:pt x="1340" y="288"/>
                    <a:pt x="916" y="198"/>
                    <a:pt x="510" y="53"/>
                  </a:cubicBezTo>
                  <a:lnTo>
                    <a:pt x="366"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6" name="Google Shape;1536;p42"/>
            <p:cNvSpPr/>
            <p:nvPr/>
          </p:nvSpPr>
          <p:spPr>
            <a:xfrm>
              <a:off x="2026338" y="2379200"/>
              <a:ext cx="43450" cy="25225"/>
            </a:xfrm>
            <a:custGeom>
              <a:avLst/>
              <a:gdLst/>
              <a:ahLst/>
              <a:cxnLst/>
              <a:rect l="l" t="t" r="r" b="b"/>
              <a:pathLst>
                <a:path w="1738" h="1009" extrusionOk="0">
                  <a:moveTo>
                    <a:pt x="291" y="0"/>
                  </a:moveTo>
                  <a:lnTo>
                    <a:pt x="1" y="583"/>
                  </a:lnTo>
                  <a:cubicBezTo>
                    <a:pt x="55" y="612"/>
                    <a:pt x="111" y="638"/>
                    <a:pt x="166" y="663"/>
                  </a:cubicBezTo>
                  <a:cubicBezTo>
                    <a:pt x="496" y="817"/>
                    <a:pt x="862" y="1009"/>
                    <a:pt x="1231" y="1009"/>
                  </a:cubicBezTo>
                  <a:cubicBezTo>
                    <a:pt x="1266" y="1009"/>
                    <a:pt x="1301" y="1007"/>
                    <a:pt x="1336" y="1003"/>
                  </a:cubicBezTo>
                  <a:cubicBezTo>
                    <a:pt x="1579" y="979"/>
                    <a:pt x="1737" y="643"/>
                    <a:pt x="1522" y="475"/>
                  </a:cubicBezTo>
                  <a:cubicBezTo>
                    <a:pt x="1234" y="250"/>
                    <a:pt x="889" y="196"/>
                    <a:pt x="548" y="85"/>
                  </a:cubicBezTo>
                  <a:cubicBezTo>
                    <a:pt x="463" y="60"/>
                    <a:pt x="376" y="31"/>
                    <a:pt x="29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7" name="Google Shape;1537;p42"/>
            <p:cNvSpPr/>
            <p:nvPr/>
          </p:nvSpPr>
          <p:spPr>
            <a:xfrm>
              <a:off x="2000263" y="2431200"/>
              <a:ext cx="45125" cy="29375"/>
            </a:xfrm>
            <a:custGeom>
              <a:avLst/>
              <a:gdLst/>
              <a:ahLst/>
              <a:cxnLst/>
              <a:rect l="l" t="t" r="r" b="b"/>
              <a:pathLst>
                <a:path w="1805" h="1175" extrusionOk="0">
                  <a:moveTo>
                    <a:pt x="299" y="1"/>
                  </a:moveTo>
                  <a:lnTo>
                    <a:pt x="0" y="600"/>
                  </a:lnTo>
                  <a:cubicBezTo>
                    <a:pt x="77" y="634"/>
                    <a:pt x="151" y="668"/>
                    <a:pt x="228" y="704"/>
                  </a:cubicBezTo>
                  <a:cubicBezTo>
                    <a:pt x="590" y="872"/>
                    <a:pt x="943" y="1100"/>
                    <a:pt x="1339" y="1170"/>
                  </a:cubicBezTo>
                  <a:cubicBezTo>
                    <a:pt x="1359" y="1173"/>
                    <a:pt x="1378" y="1175"/>
                    <a:pt x="1396" y="1175"/>
                  </a:cubicBezTo>
                  <a:cubicBezTo>
                    <a:pt x="1660" y="1175"/>
                    <a:pt x="1804" y="840"/>
                    <a:pt x="1601" y="645"/>
                  </a:cubicBezTo>
                  <a:cubicBezTo>
                    <a:pt x="1271" y="325"/>
                    <a:pt x="785" y="174"/>
                    <a:pt x="360" y="21"/>
                  </a:cubicBezTo>
                  <a:lnTo>
                    <a:pt x="299" y="1"/>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8" name="Google Shape;1538;p42"/>
            <p:cNvSpPr/>
            <p:nvPr/>
          </p:nvSpPr>
          <p:spPr>
            <a:xfrm>
              <a:off x="1965538" y="2500925"/>
              <a:ext cx="88550" cy="44325"/>
            </a:xfrm>
            <a:custGeom>
              <a:avLst/>
              <a:gdLst/>
              <a:ahLst/>
              <a:cxnLst/>
              <a:rect l="l" t="t" r="r" b="b"/>
              <a:pathLst>
                <a:path w="3542" h="1773" extrusionOk="0">
                  <a:moveTo>
                    <a:pt x="298" y="0"/>
                  </a:moveTo>
                  <a:lnTo>
                    <a:pt x="1" y="602"/>
                  </a:lnTo>
                  <a:cubicBezTo>
                    <a:pt x="273" y="709"/>
                    <a:pt x="546" y="811"/>
                    <a:pt x="808" y="918"/>
                  </a:cubicBezTo>
                  <a:cubicBezTo>
                    <a:pt x="1523" y="1209"/>
                    <a:pt x="2236" y="1511"/>
                    <a:pt x="2968" y="1756"/>
                  </a:cubicBezTo>
                  <a:cubicBezTo>
                    <a:pt x="3003" y="1767"/>
                    <a:pt x="3036" y="1773"/>
                    <a:pt x="3068" y="1773"/>
                  </a:cubicBezTo>
                  <a:cubicBezTo>
                    <a:pt x="3390" y="1773"/>
                    <a:pt x="3541" y="1223"/>
                    <a:pt x="3201" y="1076"/>
                  </a:cubicBezTo>
                  <a:cubicBezTo>
                    <a:pt x="2436" y="746"/>
                    <a:pt x="1639" y="485"/>
                    <a:pt x="856" y="204"/>
                  </a:cubicBezTo>
                  <a:cubicBezTo>
                    <a:pt x="672" y="138"/>
                    <a:pt x="487" y="68"/>
                    <a:pt x="29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39" name="Google Shape;1539;p42"/>
            <p:cNvSpPr/>
            <p:nvPr/>
          </p:nvSpPr>
          <p:spPr>
            <a:xfrm>
              <a:off x="1929938" y="2569075"/>
              <a:ext cx="54900" cy="29150"/>
            </a:xfrm>
            <a:custGeom>
              <a:avLst/>
              <a:gdLst/>
              <a:ahLst/>
              <a:cxnLst/>
              <a:rect l="l" t="t" r="r" b="b"/>
              <a:pathLst>
                <a:path w="2196" h="1166" extrusionOk="0">
                  <a:moveTo>
                    <a:pt x="368" y="0"/>
                  </a:moveTo>
                  <a:lnTo>
                    <a:pt x="1" y="734"/>
                  </a:lnTo>
                  <a:cubicBezTo>
                    <a:pt x="500" y="959"/>
                    <a:pt x="1032" y="1103"/>
                    <a:pt x="1578" y="1163"/>
                  </a:cubicBezTo>
                  <a:cubicBezTo>
                    <a:pt x="1596" y="1164"/>
                    <a:pt x="1615" y="1165"/>
                    <a:pt x="1632" y="1165"/>
                  </a:cubicBezTo>
                  <a:cubicBezTo>
                    <a:pt x="2087" y="1165"/>
                    <a:pt x="2195" y="535"/>
                    <a:pt x="1729" y="398"/>
                  </a:cubicBezTo>
                  <a:cubicBezTo>
                    <a:pt x="1314" y="275"/>
                    <a:pt x="893" y="187"/>
                    <a:pt x="485" y="43"/>
                  </a:cubicBezTo>
                  <a:cubicBezTo>
                    <a:pt x="446" y="29"/>
                    <a:pt x="407" y="15"/>
                    <a:pt x="368"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0" name="Google Shape;1540;p42"/>
            <p:cNvSpPr/>
            <p:nvPr/>
          </p:nvSpPr>
          <p:spPr>
            <a:xfrm>
              <a:off x="1905588" y="2621750"/>
              <a:ext cx="42850" cy="25025"/>
            </a:xfrm>
            <a:custGeom>
              <a:avLst/>
              <a:gdLst/>
              <a:ahLst/>
              <a:cxnLst/>
              <a:rect l="l" t="t" r="r" b="b"/>
              <a:pathLst>
                <a:path w="1714" h="1001" extrusionOk="0">
                  <a:moveTo>
                    <a:pt x="293" y="0"/>
                  </a:moveTo>
                  <a:lnTo>
                    <a:pt x="1" y="587"/>
                  </a:lnTo>
                  <a:cubicBezTo>
                    <a:pt x="45" y="610"/>
                    <a:pt x="94" y="633"/>
                    <a:pt x="142" y="655"/>
                  </a:cubicBezTo>
                  <a:cubicBezTo>
                    <a:pt x="471" y="808"/>
                    <a:pt x="836" y="1000"/>
                    <a:pt x="1205" y="1000"/>
                  </a:cubicBezTo>
                  <a:cubicBezTo>
                    <a:pt x="1241" y="1000"/>
                    <a:pt x="1276" y="998"/>
                    <a:pt x="1311" y="995"/>
                  </a:cubicBezTo>
                  <a:cubicBezTo>
                    <a:pt x="1554" y="971"/>
                    <a:pt x="1714" y="636"/>
                    <a:pt x="1496" y="466"/>
                  </a:cubicBezTo>
                  <a:cubicBezTo>
                    <a:pt x="1209" y="243"/>
                    <a:pt x="866" y="189"/>
                    <a:pt x="523" y="77"/>
                  </a:cubicBezTo>
                  <a:cubicBezTo>
                    <a:pt x="446" y="53"/>
                    <a:pt x="370" y="28"/>
                    <a:pt x="293"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1" name="Google Shape;1541;p42"/>
            <p:cNvSpPr/>
            <p:nvPr/>
          </p:nvSpPr>
          <p:spPr>
            <a:xfrm>
              <a:off x="1879513" y="2673750"/>
              <a:ext cx="44500" cy="29175"/>
            </a:xfrm>
            <a:custGeom>
              <a:avLst/>
              <a:gdLst/>
              <a:ahLst/>
              <a:cxnLst/>
              <a:rect l="l" t="t" r="r" b="b"/>
              <a:pathLst>
                <a:path w="1780" h="1167" extrusionOk="0">
                  <a:moveTo>
                    <a:pt x="300" y="0"/>
                  </a:moveTo>
                  <a:lnTo>
                    <a:pt x="0" y="604"/>
                  </a:lnTo>
                  <a:lnTo>
                    <a:pt x="203" y="696"/>
                  </a:lnTo>
                  <a:cubicBezTo>
                    <a:pt x="565" y="864"/>
                    <a:pt x="920" y="1092"/>
                    <a:pt x="1314" y="1161"/>
                  </a:cubicBezTo>
                  <a:cubicBezTo>
                    <a:pt x="1334" y="1165"/>
                    <a:pt x="1353" y="1166"/>
                    <a:pt x="1371" y="1166"/>
                  </a:cubicBezTo>
                  <a:cubicBezTo>
                    <a:pt x="1635" y="1166"/>
                    <a:pt x="1779" y="831"/>
                    <a:pt x="1576" y="636"/>
                  </a:cubicBezTo>
                  <a:cubicBezTo>
                    <a:pt x="1246" y="317"/>
                    <a:pt x="760" y="165"/>
                    <a:pt x="335" y="14"/>
                  </a:cubicBezTo>
                  <a:lnTo>
                    <a:pt x="300" y="0"/>
                  </a:ln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2" name="Google Shape;1542;p42"/>
            <p:cNvSpPr/>
            <p:nvPr/>
          </p:nvSpPr>
          <p:spPr>
            <a:xfrm>
              <a:off x="1844813" y="2743475"/>
              <a:ext cx="87875" cy="44125"/>
            </a:xfrm>
            <a:custGeom>
              <a:avLst/>
              <a:gdLst/>
              <a:ahLst/>
              <a:cxnLst/>
              <a:rect l="l" t="t" r="r" b="b"/>
              <a:pathLst>
                <a:path w="3515" h="1765" extrusionOk="0">
                  <a:moveTo>
                    <a:pt x="299" y="0"/>
                  </a:moveTo>
                  <a:lnTo>
                    <a:pt x="0" y="602"/>
                  </a:lnTo>
                  <a:cubicBezTo>
                    <a:pt x="262" y="707"/>
                    <a:pt x="529" y="806"/>
                    <a:pt x="782" y="909"/>
                  </a:cubicBezTo>
                  <a:cubicBezTo>
                    <a:pt x="1497" y="1200"/>
                    <a:pt x="2209" y="1503"/>
                    <a:pt x="2942" y="1747"/>
                  </a:cubicBezTo>
                  <a:cubicBezTo>
                    <a:pt x="2976" y="1759"/>
                    <a:pt x="3010" y="1764"/>
                    <a:pt x="3042" y="1764"/>
                  </a:cubicBezTo>
                  <a:cubicBezTo>
                    <a:pt x="3364" y="1764"/>
                    <a:pt x="3515" y="1214"/>
                    <a:pt x="3175" y="1067"/>
                  </a:cubicBezTo>
                  <a:cubicBezTo>
                    <a:pt x="2410" y="738"/>
                    <a:pt x="1613" y="478"/>
                    <a:pt x="831" y="196"/>
                  </a:cubicBezTo>
                  <a:cubicBezTo>
                    <a:pt x="656" y="133"/>
                    <a:pt x="478" y="65"/>
                    <a:pt x="29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grpSp>
      <p:grpSp>
        <p:nvGrpSpPr>
          <p:cNvPr id="1543" name="Google Shape;1543;p42"/>
          <p:cNvGrpSpPr/>
          <p:nvPr/>
        </p:nvGrpSpPr>
        <p:grpSpPr>
          <a:xfrm>
            <a:off x="1210178" y="6159895"/>
            <a:ext cx="2211076" cy="2094642"/>
            <a:chOff x="3149950" y="767963"/>
            <a:chExt cx="931450" cy="882400"/>
          </a:xfrm>
        </p:grpSpPr>
        <p:sp>
          <p:nvSpPr>
            <p:cNvPr id="1544" name="Google Shape;1544;p42"/>
            <p:cNvSpPr/>
            <p:nvPr/>
          </p:nvSpPr>
          <p:spPr>
            <a:xfrm>
              <a:off x="3149950" y="767963"/>
              <a:ext cx="931450" cy="880575"/>
            </a:xfrm>
            <a:custGeom>
              <a:avLst/>
              <a:gdLst/>
              <a:ahLst/>
              <a:cxnLst/>
              <a:rect l="l" t="t" r="r" b="b"/>
              <a:pathLst>
                <a:path w="37258" h="35223" extrusionOk="0">
                  <a:moveTo>
                    <a:pt x="14325" y="1"/>
                  </a:moveTo>
                  <a:cubicBezTo>
                    <a:pt x="9208" y="8387"/>
                    <a:pt x="1" y="27431"/>
                    <a:pt x="1" y="27431"/>
                  </a:cubicBezTo>
                  <a:cubicBezTo>
                    <a:pt x="1846" y="28474"/>
                    <a:pt x="4299" y="29649"/>
                    <a:pt x="6781" y="30762"/>
                  </a:cubicBezTo>
                  <a:cubicBezTo>
                    <a:pt x="12058" y="33126"/>
                    <a:pt x="17466" y="35223"/>
                    <a:pt x="17466" y="35223"/>
                  </a:cubicBezTo>
                  <a:lnTo>
                    <a:pt x="25286" y="33297"/>
                  </a:lnTo>
                  <a:lnTo>
                    <a:pt x="37257" y="9529"/>
                  </a:lnTo>
                  <a:cubicBezTo>
                    <a:pt x="36207" y="8892"/>
                    <a:pt x="35090" y="8275"/>
                    <a:pt x="33933" y="7679"/>
                  </a:cubicBezTo>
                  <a:cubicBezTo>
                    <a:pt x="25224" y="3192"/>
                    <a:pt x="14325" y="1"/>
                    <a:pt x="14325"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545" name="Google Shape;1545;p42"/>
            <p:cNvSpPr/>
            <p:nvPr/>
          </p:nvSpPr>
          <p:spPr>
            <a:xfrm>
              <a:off x="3515925" y="890988"/>
              <a:ext cx="441775" cy="212975"/>
            </a:xfrm>
            <a:custGeom>
              <a:avLst/>
              <a:gdLst/>
              <a:ahLst/>
              <a:cxnLst/>
              <a:rect l="l" t="t" r="r" b="b"/>
              <a:pathLst>
                <a:path w="17671" h="8519" extrusionOk="0">
                  <a:moveTo>
                    <a:pt x="659" y="0"/>
                  </a:moveTo>
                  <a:cubicBezTo>
                    <a:pt x="248" y="0"/>
                    <a:pt x="0" y="606"/>
                    <a:pt x="446" y="759"/>
                  </a:cubicBezTo>
                  <a:cubicBezTo>
                    <a:pt x="6200" y="2729"/>
                    <a:pt x="11572" y="5594"/>
                    <a:pt x="16915" y="8468"/>
                  </a:cubicBezTo>
                  <a:cubicBezTo>
                    <a:pt x="16980" y="8503"/>
                    <a:pt x="17044" y="8518"/>
                    <a:pt x="17103" y="8518"/>
                  </a:cubicBezTo>
                  <a:cubicBezTo>
                    <a:pt x="17463" y="8518"/>
                    <a:pt x="17671" y="7947"/>
                    <a:pt x="17274" y="7734"/>
                  </a:cubicBezTo>
                  <a:cubicBezTo>
                    <a:pt x="11931" y="4860"/>
                    <a:pt x="6560" y="1995"/>
                    <a:pt x="804" y="25"/>
                  </a:cubicBezTo>
                  <a:cubicBezTo>
                    <a:pt x="754" y="8"/>
                    <a:pt x="706" y="0"/>
                    <a:pt x="659"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6" name="Google Shape;1546;p42"/>
            <p:cNvSpPr/>
            <p:nvPr/>
          </p:nvSpPr>
          <p:spPr>
            <a:xfrm>
              <a:off x="3445425" y="1043913"/>
              <a:ext cx="441825" cy="213000"/>
            </a:xfrm>
            <a:custGeom>
              <a:avLst/>
              <a:gdLst/>
              <a:ahLst/>
              <a:cxnLst/>
              <a:rect l="l" t="t" r="r" b="b"/>
              <a:pathLst>
                <a:path w="17673" h="8520" extrusionOk="0">
                  <a:moveTo>
                    <a:pt x="661" y="1"/>
                  </a:moveTo>
                  <a:cubicBezTo>
                    <a:pt x="250" y="1"/>
                    <a:pt x="1" y="607"/>
                    <a:pt x="446" y="760"/>
                  </a:cubicBezTo>
                  <a:cubicBezTo>
                    <a:pt x="6202" y="2730"/>
                    <a:pt x="11573" y="5595"/>
                    <a:pt x="16916" y="8469"/>
                  </a:cubicBezTo>
                  <a:cubicBezTo>
                    <a:pt x="16981" y="8504"/>
                    <a:pt x="17045" y="8519"/>
                    <a:pt x="17104" y="8519"/>
                  </a:cubicBezTo>
                  <a:cubicBezTo>
                    <a:pt x="17464" y="8519"/>
                    <a:pt x="17673" y="7948"/>
                    <a:pt x="17276" y="7734"/>
                  </a:cubicBezTo>
                  <a:cubicBezTo>
                    <a:pt x="11933" y="4861"/>
                    <a:pt x="6563" y="1997"/>
                    <a:pt x="807" y="26"/>
                  </a:cubicBezTo>
                  <a:cubicBezTo>
                    <a:pt x="757" y="9"/>
                    <a:pt x="708" y="1"/>
                    <a:pt x="661" y="1"/>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7" name="Google Shape;1547;p42"/>
            <p:cNvSpPr/>
            <p:nvPr/>
          </p:nvSpPr>
          <p:spPr>
            <a:xfrm>
              <a:off x="3360875" y="1189063"/>
              <a:ext cx="441825" cy="212950"/>
            </a:xfrm>
            <a:custGeom>
              <a:avLst/>
              <a:gdLst/>
              <a:ahLst/>
              <a:cxnLst/>
              <a:rect l="l" t="t" r="r" b="b"/>
              <a:pathLst>
                <a:path w="17673" h="8518" extrusionOk="0">
                  <a:moveTo>
                    <a:pt x="661" y="0"/>
                  </a:moveTo>
                  <a:cubicBezTo>
                    <a:pt x="249" y="0"/>
                    <a:pt x="1" y="607"/>
                    <a:pt x="447" y="759"/>
                  </a:cubicBezTo>
                  <a:cubicBezTo>
                    <a:pt x="6203" y="2729"/>
                    <a:pt x="11573" y="5592"/>
                    <a:pt x="16916" y="8466"/>
                  </a:cubicBezTo>
                  <a:cubicBezTo>
                    <a:pt x="16982" y="8502"/>
                    <a:pt x="17045" y="8517"/>
                    <a:pt x="17105" y="8517"/>
                  </a:cubicBezTo>
                  <a:cubicBezTo>
                    <a:pt x="17465" y="8517"/>
                    <a:pt x="17673" y="7947"/>
                    <a:pt x="17276" y="7734"/>
                  </a:cubicBezTo>
                  <a:cubicBezTo>
                    <a:pt x="11933" y="4860"/>
                    <a:pt x="6561" y="1995"/>
                    <a:pt x="807" y="25"/>
                  </a:cubicBezTo>
                  <a:cubicBezTo>
                    <a:pt x="757" y="8"/>
                    <a:pt x="708" y="0"/>
                    <a:pt x="661"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8" name="Google Shape;1548;p42"/>
            <p:cNvSpPr/>
            <p:nvPr/>
          </p:nvSpPr>
          <p:spPr>
            <a:xfrm>
              <a:off x="3288225" y="1325988"/>
              <a:ext cx="441825" cy="213000"/>
            </a:xfrm>
            <a:custGeom>
              <a:avLst/>
              <a:gdLst/>
              <a:ahLst/>
              <a:cxnLst/>
              <a:rect l="l" t="t" r="r" b="b"/>
              <a:pathLst>
                <a:path w="17673" h="8520" extrusionOk="0">
                  <a:moveTo>
                    <a:pt x="662" y="0"/>
                  </a:moveTo>
                  <a:cubicBezTo>
                    <a:pt x="250" y="0"/>
                    <a:pt x="1" y="607"/>
                    <a:pt x="447" y="759"/>
                  </a:cubicBezTo>
                  <a:cubicBezTo>
                    <a:pt x="6203" y="2729"/>
                    <a:pt x="11573" y="5594"/>
                    <a:pt x="16917" y="8468"/>
                  </a:cubicBezTo>
                  <a:cubicBezTo>
                    <a:pt x="16983" y="8503"/>
                    <a:pt x="17047" y="8519"/>
                    <a:pt x="17106" y="8519"/>
                  </a:cubicBezTo>
                  <a:cubicBezTo>
                    <a:pt x="17466" y="8519"/>
                    <a:pt x="17673" y="7947"/>
                    <a:pt x="17276" y="7734"/>
                  </a:cubicBezTo>
                  <a:cubicBezTo>
                    <a:pt x="11933" y="4860"/>
                    <a:pt x="6563" y="1997"/>
                    <a:pt x="807" y="25"/>
                  </a:cubicBezTo>
                  <a:cubicBezTo>
                    <a:pt x="757" y="8"/>
                    <a:pt x="708" y="0"/>
                    <a:pt x="662" y="0"/>
                  </a:cubicBezTo>
                  <a:close/>
                </a:path>
              </a:pathLst>
            </a:custGeom>
            <a:solidFill>
              <a:schemeClr val="dk2"/>
            </a:solidFill>
            <a:ln>
              <a:noFill/>
            </a:ln>
          </p:spPr>
          <p:txBody>
            <a:bodyPr spcFirstLastPara="1" wrap="square" lIns="182850" tIns="182850" rIns="182850" bIns="182850" anchor="ctr" anchorCtr="0">
              <a:noAutofit/>
            </a:bodyPr>
            <a:lstStyle/>
            <a:p>
              <a:endParaRPr sz="3600"/>
            </a:p>
          </p:txBody>
        </p:sp>
        <p:sp>
          <p:nvSpPr>
            <p:cNvPr id="1549" name="Google Shape;1549;p42"/>
            <p:cNvSpPr/>
            <p:nvPr/>
          </p:nvSpPr>
          <p:spPr>
            <a:xfrm>
              <a:off x="3585600" y="1526538"/>
              <a:ext cx="196725" cy="123825"/>
            </a:xfrm>
            <a:custGeom>
              <a:avLst/>
              <a:gdLst/>
              <a:ahLst/>
              <a:cxnLst/>
              <a:rect l="l" t="t" r="r" b="b"/>
              <a:pathLst>
                <a:path w="7869" h="4953" extrusionOk="0">
                  <a:moveTo>
                    <a:pt x="2392" y="1"/>
                  </a:moveTo>
                  <a:cubicBezTo>
                    <a:pt x="1409" y="1894"/>
                    <a:pt x="1" y="4953"/>
                    <a:pt x="1" y="4953"/>
                  </a:cubicBezTo>
                  <a:lnTo>
                    <a:pt x="7869" y="2907"/>
                  </a:lnTo>
                  <a:lnTo>
                    <a:pt x="2392" y="1"/>
                  </a:lnTo>
                  <a:close/>
                </a:path>
              </a:pathLst>
            </a:custGeom>
            <a:solidFill>
              <a:schemeClr val="dk2"/>
            </a:solidFill>
            <a:ln w="19050" cap="flat" cmpd="sng">
              <a:solidFill>
                <a:schemeClr val="hlink"/>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7" name="TextBox 6">
            <a:extLst>
              <a:ext uri="{FF2B5EF4-FFF2-40B4-BE49-F238E27FC236}">
                <a16:creationId xmlns:a16="http://schemas.microsoft.com/office/drawing/2014/main" id="{BF1D1392-68CC-7D28-A01A-4FB3B0890510}"/>
              </a:ext>
            </a:extLst>
          </p:cNvPr>
          <p:cNvSpPr txBox="1"/>
          <p:nvPr/>
        </p:nvSpPr>
        <p:spPr>
          <a:xfrm>
            <a:off x="4228083" y="5642841"/>
            <a:ext cx="11366962" cy="1582549"/>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TRI THỨC VỀ KIỂU BÀI.</a:t>
            </a:r>
          </a:p>
        </p:txBody>
      </p:sp>
      <p:pic>
        <p:nvPicPr>
          <p:cNvPr id="2" name="Google Shape;208;p3">
            <a:extLst>
              <a:ext uri="{FF2B5EF4-FFF2-40B4-BE49-F238E27FC236}">
                <a16:creationId xmlns:a16="http://schemas.microsoft.com/office/drawing/2014/main" id="{38F690A9-8D04-1053-8880-0D0A25A685DC}"/>
              </a:ext>
            </a:extLst>
          </p:cNvPr>
          <p:cNvPicPr preferRelativeResize="0"/>
          <p:nvPr/>
        </p:nvPicPr>
        <p:blipFill rotWithShape="1">
          <a:blip r:embed="rId4">
            <a:alphaModFix/>
          </a:blip>
          <a:srcRect/>
          <a:stretch/>
        </p:blipFill>
        <p:spPr>
          <a:xfrm>
            <a:off x="15521135" y="9516150"/>
            <a:ext cx="2333330" cy="680528"/>
          </a:xfrm>
          <a:prstGeom prst="rect">
            <a:avLst/>
          </a:prstGeom>
          <a:noFill/>
          <a:ln>
            <a:noFill/>
          </a:ln>
        </p:spPr>
      </p:pic>
    </p:spTree>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92659-BDC1-8CC9-954B-12282EA7AB99}"/>
              </a:ext>
            </a:extLst>
          </p:cNvPr>
          <p:cNvSpPr/>
          <p:nvPr/>
        </p:nvSpPr>
        <p:spPr>
          <a:xfrm>
            <a:off x="5280025" y="889262"/>
            <a:ext cx="7727950" cy="74268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19164B">
                    <a:lumMod val="90000"/>
                    <a:lumOff val="10000"/>
                  </a:srgbClr>
                </a:solidFill>
                <a:effectLst/>
                <a:uLnTx/>
                <a:uFillTx/>
                <a:latin typeface="Arial"/>
                <a:ea typeface="+mn-ea"/>
                <a:cs typeface="+mn-cs"/>
                <a:sym typeface="Arial"/>
              </a:rPr>
              <a:t>HOẠT ĐỘNG CÁ NHÂN</a:t>
            </a:r>
          </a:p>
        </p:txBody>
      </p:sp>
      <p:sp>
        <p:nvSpPr>
          <p:cNvPr id="3" name="Rectangle: Rounded Corners 2">
            <a:extLst>
              <a:ext uri="{FF2B5EF4-FFF2-40B4-BE49-F238E27FC236}">
                <a16:creationId xmlns:a16="http://schemas.microsoft.com/office/drawing/2014/main" id="{F9668A25-17DD-0907-D8B3-47749B162B4F}"/>
              </a:ext>
            </a:extLst>
          </p:cNvPr>
          <p:cNvSpPr/>
          <p:nvPr/>
        </p:nvSpPr>
        <p:spPr>
          <a:xfrm>
            <a:off x="1371600" y="2186464"/>
            <a:ext cx="15544800" cy="1143000"/>
          </a:xfrm>
          <a:prstGeom prst="roundRect">
            <a:avLst/>
          </a:prstGeom>
          <a:solidFill>
            <a:schemeClr val="accent4">
              <a:lumMod val="20000"/>
              <a:lumOff val="80000"/>
            </a:schemeClr>
          </a:solidFill>
          <a:ln w="25400" cap="flat" cmpd="sng" algn="ctr">
            <a:solidFill>
              <a:schemeClr val="accent4">
                <a:lumMod val="20000"/>
                <a:lumOff val="80000"/>
              </a:schemeClr>
            </a:solidFill>
            <a:prstDash val="solid"/>
          </a:ln>
          <a:effectLst/>
        </p:spPr>
        <p:txBody>
          <a:bodyPr rtlCol="0" anchor="ctr"/>
          <a:lstStyle/>
          <a:p>
            <a:pPr lvl="0" algn="ctr">
              <a:buClr>
                <a:srgbClr val="000000"/>
              </a:buClr>
            </a:pPr>
            <a:r>
              <a:rPr lang="en-US" sz="4000" b="1" kern="0" dirty="0">
                <a:solidFill>
                  <a:srgbClr val="00B050"/>
                </a:solidFill>
                <a:latin typeface="Arial" panose="020B0604020202020204" pitchFamily="34" charset="0"/>
                <a:ea typeface="Times New Roman" panose="02020603050405020304" pitchFamily="18" charset="0"/>
                <a:cs typeface="Arial" panose="020B0604020202020204" pitchFamily="34" charset="0"/>
                <a:sym typeface="Arial"/>
              </a:rPr>
              <a:t>Đ</a:t>
            </a:r>
            <a:r>
              <a:rPr lang="vi-VN" sz="4000" b="1" kern="0" dirty="0">
                <a:solidFill>
                  <a:srgbClr val="00B050"/>
                </a:solidFill>
                <a:latin typeface="Arial" panose="020B0604020202020204" pitchFamily="34" charset="0"/>
                <a:ea typeface="Times New Roman" panose="02020603050405020304" pitchFamily="18" charset="0"/>
                <a:cs typeface="Arial" panose="020B0604020202020204" pitchFamily="34" charset="0"/>
                <a:sym typeface="Arial"/>
              </a:rPr>
              <a:t>ọc khung thông tin trong SGK và thực hiện nhiệm vụ:</a:t>
            </a:r>
            <a:endParaRPr kumimoji="0" lang="en-US" sz="4000" b="1"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sym typeface="Arial"/>
            </a:endParaRPr>
          </a:p>
        </p:txBody>
      </p:sp>
      <p:sp>
        <p:nvSpPr>
          <p:cNvPr id="4" name="TextBox 3">
            <a:extLst>
              <a:ext uri="{FF2B5EF4-FFF2-40B4-BE49-F238E27FC236}">
                <a16:creationId xmlns:a16="http://schemas.microsoft.com/office/drawing/2014/main" id="{ABDBC63B-58FF-7233-1822-970B9C87C8D3}"/>
              </a:ext>
            </a:extLst>
          </p:cNvPr>
          <p:cNvSpPr txBox="1"/>
          <p:nvPr/>
        </p:nvSpPr>
        <p:spPr>
          <a:xfrm>
            <a:off x="1371600" y="3329464"/>
            <a:ext cx="9906000" cy="5518242"/>
          </a:xfrm>
          <a:prstGeom prst="rect">
            <a:avLst/>
          </a:prstGeom>
          <a:noFill/>
        </p:spPr>
        <p:txBody>
          <a:bodyPr wrap="square">
            <a:spAutoFit/>
          </a:bodyPr>
          <a:lstStyle/>
          <a:p>
            <a:pPr algn="ctr">
              <a:lnSpc>
                <a:spcPct val="150000"/>
              </a:lnSpc>
            </a:pP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hỏi</a:t>
            </a:r>
            <a:r>
              <a:rPr lang="en-US" sz="4000" b="1" dirty="0">
                <a:solidFill>
                  <a:srgbClr val="FF0000"/>
                </a:solidFill>
                <a:latin typeface="Arial" panose="020B0604020202020204" pitchFamily="34" charset="0"/>
                <a:cs typeface="Arial" panose="020B0604020202020204" pitchFamily="34" charset="0"/>
              </a:rPr>
              <a:t>:</a:t>
            </a:r>
          </a:p>
          <a:p>
            <a:pPr marL="742950" indent="-742950" algn="just">
              <a:lnSpc>
                <a:spcPct val="150000"/>
              </a:lnSpc>
              <a:buFont typeface="+mj-lt"/>
              <a:buAutoNum type="arabicPeriod"/>
            </a:pPr>
            <a:r>
              <a:rPr lang="vi-VN" sz="4000" dirty="0">
                <a:cs typeface="Arial" panose="020B0604020202020204" pitchFamily="34" charset="0"/>
              </a:rPr>
              <a:t>Bài văn nghị luận về một vấn đề cần giải quyết là gì?</a:t>
            </a:r>
          </a:p>
          <a:p>
            <a:pPr marL="742950" indent="-742950" algn="just">
              <a:lnSpc>
                <a:spcPct val="150000"/>
              </a:lnSpc>
              <a:buFont typeface="+mj-lt"/>
              <a:buAutoNum type="arabicPeriod"/>
            </a:pPr>
            <a:r>
              <a:rPr lang="vi-VN" sz="4000" dirty="0">
                <a:cs typeface="Arial" panose="020B0604020202020204" pitchFamily="34" charset="0"/>
              </a:rPr>
              <a:t>Nêu yêu cầu về hình thức và nội dung của bài văn nghị luận nghị luận về một vấn đề cần giải quyết.</a:t>
            </a:r>
          </a:p>
        </p:txBody>
      </p:sp>
      <p:pic>
        <p:nvPicPr>
          <p:cNvPr id="7" name="Picture 6">
            <a:extLst>
              <a:ext uri="{FF2B5EF4-FFF2-40B4-BE49-F238E27FC236}">
                <a16:creationId xmlns:a16="http://schemas.microsoft.com/office/drawing/2014/main" id="{064EE6D6-F481-F0B8-EFCD-2746FE682010}"/>
              </a:ext>
            </a:extLst>
          </p:cNvPr>
          <p:cNvPicPr>
            <a:picLocks noChangeAspect="1"/>
          </p:cNvPicPr>
          <p:nvPr/>
        </p:nvPicPr>
        <p:blipFill>
          <a:blip r:embed="rId2">
            <a:extLst>
              <a:ext uri="{28A0092B-C50C-407E-A947-70E740481C1C}">
                <a14:useLocalDpi xmlns:a14="http://schemas.microsoft.com/office/drawing/2010/main" val="0"/>
              </a:ext>
            </a:extLst>
          </a:blip>
          <a:srcRect l="24163" t="-6" r="57738" b="57408"/>
          <a:stretch/>
        </p:blipFill>
        <p:spPr>
          <a:xfrm>
            <a:off x="12115800" y="3086100"/>
            <a:ext cx="5283556" cy="6994999"/>
          </a:xfrm>
          <a:prstGeom prst="rect">
            <a:avLst/>
          </a:prstGeom>
        </p:spPr>
      </p:pic>
      <p:pic>
        <p:nvPicPr>
          <p:cNvPr id="5" name="Google Shape;246;p4">
            <a:extLst>
              <a:ext uri="{FF2B5EF4-FFF2-40B4-BE49-F238E27FC236}">
                <a16:creationId xmlns:a16="http://schemas.microsoft.com/office/drawing/2014/main" id="{FA31049C-E0FE-20F7-FAE9-640E2D50856D}"/>
              </a:ext>
            </a:extLst>
          </p:cNvPr>
          <p:cNvPicPr preferRelativeResize="0"/>
          <p:nvPr/>
        </p:nvPicPr>
        <p:blipFill rotWithShape="1">
          <a:blip r:embed="rId3">
            <a:alphaModFix/>
          </a:blip>
          <a:srcRect/>
          <a:stretch/>
        </p:blipFill>
        <p:spPr>
          <a:xfrm>
            <a:off x="457200" y="9399359"/>
            <a:ext cx="3868026" cy="681740"/>
          </a:xfrm>
          <a:prstGeom prst="rect">
            <a:avLst/>
          </a:prstGeom>
          <a:noFill/>
          <a:ln>
            <a:noFill/>
          </a:ln>
        </p:spPr>
      </p:pic>
    </p:spTree>
    <p:extLst>
      <p:ext uri="{BB962C8B-B14F-4D97-AF65-F5344CB8AC3E}">
        <p14:creationId xmlns:p14="http://schemas.microsoft.com/office/powerpoint/2010/main" val="259609420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4919F760-6532-911A-F351-395CAB8F5C8F}"/>
              </a:ext>
            </a:extLst>
          </p:cNvPr>
          <p:cNvSpPr/>
          <p:nvPr/>
        </p:nvSpPr>
        <p:spPr>
          <a:xfrm>
            <a:off x="0" y="800100"/>
            <a:ext cx="4495800" cy="1295400"/>
          </a:xfrm>
          <a:prstGeom prst="homePlate">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1. </a:t>
            </a:r>
            <a:r>
              <a:rPr lang="en-US" sz="4400" b="1" dirty="0" err="1">
                <a:solidFill>
                  <a:schemeClr val="bg1"/>
                </a:solidFill>
                <a:latin typeface="Arial" panose="020B0604020202020204" pitchFamily="34" charset="0"/>
                <a:cs typeface="Arial" panose="020B0604020202020204" pitchFamily="34" charset="0"/>
              </a:rPr>
              <a:t>Khái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niệm</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27C90A8-702D-1808-C82E-8DC911694D6E}"/>
              </a:ext>
            </a:extLst>
          </p:cNvPr>
          <p:cNvSpPr/>
          <p:nvPr/>
        </p:nvSpPr>
        <p:spPr>
          <a:xfrm>
            <a:off x="969995" y="2465606"/>
            <a:ext cx="16348010" cy="114300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Arial" panose="020B0604020202020204" pitchFamily="34" charset="0"/>
                <a:cs typeface="Arial" panose="020B0604020202020204" pitchFamily="34" charset="0"/>
              </a:rPr>
              <a:t>Bài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văn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nghị</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vấn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cần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giải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quyết</a:t>
            </a:r>
            <a:endParaRPr lang="en-US" sz="4000" b="1" dirty="0">
              <a:solidFill>
                <a:srgbClr val="C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112E319-335B-6E19-35A0-21985424C43B}"/>
              </a:ext>
            </a:extLst>
          </p:cNvPr>
          <p:cNvSpPr/>
          <p:nvPr/>
        </p:nvSpPr>
        <p:spPr>
          <a:xfrm>
            <a:off x="8129685" y="4466711"/>
            <a:ext cx="9188320" cy="205740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V</a:t>
            </a:r>
            <a:r>
              <a:rPr lang="vi-VN" sz="4000" dirty="0">
                <a:solidFill>
                  <a:schemeClr val="tx1"/>
                </a:solidFill>
                <a:latin typeface="Arial" panose="020B0604020202020204" pitchFamily="34" charset="0"/>
                <a:cs typeface="Arial" panose="020B0604020202020204" pitchFamily="34" charset="0"/>
              </a:rPr>
              <a:t>iết nêu lí lẽ, bằng chứng để phân tích một vấn đề cần giải quyết</a:t>
            </a:r>
            <a:endParaRPr lang="en-US" sz="4000" dirty="0">
              <a:solidFill>
                <a:schemeClr val="tx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E64FA6E3-07AB-0417-1503-55085F3D3A2B}"/>
              </a:ext>
            </a:extLst>
          </p:cNvPr>
          <p:cNvSpPr/>
          <p:nvPr/>
        </p:nvSpPr>
        <p:spPr>
          <a:xfrm>
            <a:off x="969995" y="4466711"/>
            <a:ext cx="6134100" cy="2057400"/>
          </a:xfrm>
          <a:prstGeom prst="round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T</a:t>
            </a:r>
            <a:r>
              <a:rPr lang="vi-VN" sz="4000" dirty="0">
                <a:solidFill>
                  <a:schemeClr val="tx1"/>
                </a:solidFill>
                <a:latin typeface="Arial" panose="020B0604020202020204" pitchFamily="34" charset="0"/>
                <a:cs typeface="Arial" panose="020B0604020202020204" pitchFamily="34" charset="0"/>
              </a:rPr>
              <a:t>huộc kiểu bài nghị luận xã hội</a:t>
            </a:r>
            <a:endParaRPr lang="en-US" sz="4000" dirty="0">
              <a:solidFill>
                <a:schemeClr val="tx1"/>
              </a:solidFill>
              <a:latin typeface="Arial" panose="020B0604020202020204" pitchFamily="34" charset="0"/>
              <a:cs typeface="Arial" panose="020B0604020202020204" pitchFamily="34" charset="0"/>
            </a:endParaRPr>
          </a:p>
        </p:txBody>
      </p:sp>
      <p:sp>
        <p:nvSpPr>
          <p:cNvPr id="6" name="Right Brace 5">
            <a:extLst>
              <a:ext uri="{FF2B5EF4-FFF2-40B4-BE49-F238E27FC236}">
                <a16:creationId xmlns:a16="http://schemas.microsoft.com/office/drawing/2014/main" id="{4ABCB9AD-D88A-539C-DFAF-EEC711C40147}"/>
              </a:ext>
            </a:extLst>
          </p:cNvPr>
          <p:cNvSpPr/>
          <p:nvPr/>
        </p:nvSpPr>
        <p:spPr>
          <a:xfrm rot="5400000">
            <a:off x="8664057" y="-1197142"/>
            <a:ext cx="828090" cy="16479805"/>
          </a:xfrm>
          <a:prstGeom prst="rightBrace">
            <a:avLst>
              <a:gd name="adj1" fmla="val 23917"/>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308797AF-4924-B42C-C46B-64325F3C1F35}"/>
              </a:ext>
            </a:extLst>
          </p:cNvPr>
          <p:cNvSpPr txBox="1"/>
          <p:nvPr/>
        </p:nvSpPr>
        <p:spPr>
          <a:xfrm>
            <a:off x="1474237" y="8455360"/>
            <a:ext cx="15339526" cy="901593"/>
          </a:xfrm>
          <a:prstGeom prst="rect">
            <a:avLst/>
          </a:prstGeom>
          <a:noFill/>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Đ</a:t>
            </a:r>
            <a:r>
              <a:rPr lang="vi-VN" sz="4000" dirty="0">
                <a:latin typeface="Arial" panose="020B0604020202020204" pitchFamily="34" charset="0"/>
                <a:cs typeface="Arial" panose="020B0604020202020204" pitchFamily="34" charset="0"/>
              </a:rPr>
              <a:t>ưa ra những giải pháp khả thi, thuyết phục cho vấn đề.</a:t>
            </a:r>
            <a:endParaRPr lang="en-US" sz="4000" dirty="0">
              <a:latin typeface="Arial" panose="020B0604020202020204" pitchFamily="34" charset="0"/>
              <a:cs typeface="Arial" panose="020B0604020202020204" pitchFamily="34" charset="0"/>
            </a:endParaRPr>
          </a:p>
        </p:txBody>
      </p:sp>
      <p:sp>
        <p:nvSpPr>
          <p:cNvPr id="15" name="Arrow: Down 14">
            <a:extLst>
              <a:ext uri="{FF2B5EF4-FFF2-40B4-BE49-F238E27FC236}">
                <a16:creationId xmlns:a16="http://schemas.microsoft.com/office/drawing/2014/main" id="{82CF2407-EBEE-D867-0E23-A5F96DBF2608}"/>
              </a:ext>
            </a:extLst>
          </p:cNvPr>
          <p:cNvSpPr/>
          <p:nvPr/>
        </p:nvSpPr>
        <p:spPr>
          <a:xfrm>
            <a:off x="3715916" y="3627514"/>
            <a:ext cx="685800" cy="734593"/>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54871AAC-26AB-E67F-C9D2-8CCCD1692270}"/>
              </a:ext>
            </a:extLst>
          </p:cNvPr>
          <p:cNvSpPr/>
          <p:nvPr/>
        </p:nvSpPr>
        <p:spPr>
          <a:xfrm>
            <a:off x="12380945" y="3627514"/>
            <a:ext cx="685800" cy="734593"/>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hevron 18">
            <a:extLst>
              <a:ext uri="{FF2B5EF4-FFF2-40B4-BE49-F238E27FC236}">
                <a16:creationId xmlns:a16="http://schemas.microsoft.com/office/drawing/2014/main" id="{57014C89-252C-20C1-C08B-7D96AF215EF4}"/>
              </a:ext>
            </a:extLst>
          </p:cNvPr>
          <p:cNvSpPr/>
          <p:nvPr/>
        </p:nvSpPr>
        <p:spPr>
          <a:xfrm rot="5400000">
            <a:off x="8793130" y="7500081"/>
            <a:ext cx="569944" cy="912005"/>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oogle Shape;246;p4">
            <a:extLst>
              <a:ext uri="{FF2B5EF4-FFF2-40B4-BE49-F238E27FC236}">
                <a16:creationId xmlns:a16="http://schemas.microsoft.com/office/drawing/2014/main" id="{4EA25681-FCD9-CBE8-7BB1-FE6F6672FD87}"/>
              </a:ext>
            </a:extLst>
          </p:cNvPr>
          <p:cNvPicPr preferRelativeResize="0"/>
          <p:nvPr/>
        </p:nvPicPr>
        <p:blipFill rotWithShape="1">
          <a:blip r:embed="rId2">
            <a:alphaModFix/>
          </a:blip>
          <a:srcRect/>
          <a:stretch/>
        </p:blipFill>
        <p:spPr>
          <a:xfrm>
            <a:off x="13868400" y="459230"/>
            <a:ext cx="3868026" cy="681740"/>
          </a:xfrm>
          <a:prstGeom prst="rect">
            <a:avLst/>
          </a:prstGeom>
          <a:noFill/>
          <a:ln>
            <a:noFill/>
          </a:ln>
        </p:spPr>
      </p:pic>
    </p:spTree>
    <p:extLst>
      <p:ext uri="{BB962C8B-B14F-4D97-AF65-F5344CB8AC3E}">
        <p14:creationId xmlns:p14="http://schemas.microsoft.com/office/powerpoint/2010/main" val="4077019070"/>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p:bldP spid="15"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h Subject for Elementary - 5th Grade: Fractions I">
  <a:themeElements>
    <a:clrScheme name="Simple Light">
      <a:dk1>
        <a:srgbClr val="2C2C75"/>
      </a:dk1>
      <a:lt1>
        <a:srgbClr val="AEB4FF"/>
      </a:lt1>
      <a:dk2>
        <a:srgbClr val="19164B"/>
      </a:dk2>
      <a:lt2>
        <a:srgbClr val="FFBD39"/>
      </a:lt2>
      <a:accent1>
        <a:srgbClr val="FF92AF"/>
      </a:accent1>
      <a:accent2>
        <a:srgbClr val="B0EFDE"/>
      </a:accent2>
      <a:accent3>
        <a:srgbClr val="FAFAFA"/>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2010</Words>
  <Application>Microsoft Office PowerPoint</Application>
  <PresentationFormat>Custom</PresentationFormat>
  <Paragraphs>242</Paragraphs>
  <Slides>38</Slides>
  <Notes>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Roboto Condensed Light</vt:lpstr>
      <vt:lpstr>Fredoka One</vt:lpstr>
      <vt:lpstr>Aharoni</vt:lpstr>
      <vt:lpstr>Poppins</vt:lpstr>
      <vt:lpstr>Anaheim</vt:lpstr>
      <vt:lpstr>Times New Roman</vt:lpstr>
      <vt:lpstr>Patrick Hand</vt:lpstr>
      <vt:lpstr>Bebas Neue</vt:lpstr>
      <vt:lpstr>Barlow Medium</vt:lpstr>
      <vt:lpstr>Arial</vt:lpstr>
      <vt:lpstr>Calibri</vt:lpstr>
      <vt:lpstr>Office Theme</vt:lpstr>
      <vt:lpstr>Math Subject for Elementary - 5th Grade: Fractions I</vt:lpstr>
      <vt:lpstr>1_Office Theme</vt:lpstr>
      <vt:lpstr>PowerPoint Presentation</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English Text Education Presentation In Beige Watercolor Style</dc:title>
  <cp:lastModifiedBy>Nguyen Thao</cp:lastModifiedBy>
  <cp:revision>7</cp:revision>
  <dcterms:created xsi:type="dcterms:W3CDTF">2006-08-16T00:00:00Z</dcterms:created>
  <dcterms:modified xsi:type="dcterms:W3CDTF">2024-11-14T17:08:43Z</dcterms:modified>
  <dc:identifier>DAGVQK74VeI</dc:identifier>
</cp:coreProperties>
</file>