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7"/>
  </p:notesMasterIdLst>
  <p:sldIdLst>
    <p:sldId id="256" r:id="rId3"/>
    <p:sldId id="257" r:id="rId4"/>
    <p:sldId id="258" r:id="rId5"/>
    <p:sldId id="312" r:id="rId6"/>
    <p:sldId id="357" r:id="rId7"/>
    <p:sldId id="262" r:id="rId8"/>
    <p:sldId id="259" r:id="rId9"/>
    <p:sldId id="264" r:id="rId10"/>
    <p:sldId id="265" r:id="rId11"/>
    <p:sldId id="266" r:id="rId12"/>
    <p:sldId id="268" r:id="rId13"/>
    <p:sldId id="313" r:id="rId14"/>
    <p:sldId id="271"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56" r:id="rId31"/>
    <p:sldId id="329" r:id="rId32"/>
    <p:sldId id="331" r:id="rId33"/>
    <p:sldId id="330" r:id="rId34"/>
    <p:sldId id="333" r:id="rId35"/>
    <p:sldId id="348" r:id="rId36"/>
    <p:sldId id="346" r:id="rId37"/>
    <p:sldId id="349" r:id="rId38"/>
    <p:sldId id="345" r:id="rId39"/>
    <p:sldId id="350" r:id="rId40"/>
    <p:sldId id="351" r:id="rId41"/>
    <p:sldId id="352" r:id="rId42"/>
    <p:sldId id="353" r:id="rId43"/>
    <p:sldId id="354" r:id="rId44"/>
    <p:sldId id="355" r:id="rId45"/>
    <p:sldId id="273" r:id="rId46"/>
  </p:sldIdLst>
  <p:sldSz cx="9144000" cy="5143500" type="screen16x9"/>
  <p:notesSz cx="6858000" cy="9144000"/>
  <p:embeddedFontLst>
    <p:embeddedFont>
      <p:font typeface="Sawarabi Gothic" panose="020B0604020202020204" charset="-128"/>
      <p:regular r:id="rId48"/>
    </p:embeddedFont>
    <p:embeddedFont>
      <p:font typeface="Aharoni" panose="02010803020104030203" pitchFamily="2" charset="-79"/>
      <p:bold r:id="rId49"/>
    </p:embeddedFont>
    <p:embeddedFont>
      <p:font typeface="Arimo" panose="020B0604020202020204" charset="0"/>
      <p:regular r:id="rId50"/>
      <p:bold r:id="rId51"/>
      <p:italic r:id="rId52"/>
      <p:boldItalic r:id="rId53"/>
    </p:embeddedFont>
    <p:embeddedFont>
      <p:font typeface="Nunito Light" pitchFamily="2"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E1D064-21C1-4C67-8F70-91209C7D00BA}">
  <a:tblStyle styleId="{3AE1D064-21C1-4C67-8F70-91209C7D00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996565-2BF5-4D26-BEF5-9F9029B8FB9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7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50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4" name="Google Shape;363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5" name="Google Shape;292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0" y="12441"/>
            <a:ext cx="9144000" cy="5143460"/>
          </a:xfrm>
          <a:prstGeom prst="rect">
            <a:avLst/>
          </a:prstGeom>
          <a:noFill/>
          <a:ln>
            <a:noFill/>
          </a:ln>
        </p:spPr>
      </p:pic>
      <p:grpSp>
        <p:nvGrpSpPr>
          <p:cNvPr id="10" name="Google Shape;10;p2"/>
          <p:cNvGrpSpPr/>
          <p:nvPr/>
        </p:nvGrpSpPr>
        <p:grpSpPr>
          <a:xfrm rot="1170322">
            <a:off x="-320777" y="4055967"/>
            <a:ext cx="1528586" cy="870221"/>
            <a:chOff x="2213401" y="1272925"/>
            <a:chExt cx="549276" cy="312737"/>
          </a:xfrm>
        </p:grpSpPr>
        <p:sp>
          <p:nvSpPr>
            <p:cNvPr id="11" name="Google Shape;11;p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 name="Google Shape;48;p2"/>
          <p:cNvGrpSpPr/>
          <p:nvPr/>
        </p:nvGrpSpPr>
        <p:grpSpPr>
          <a:xfrm>
            <a:off x="-51537" y="2002199"/>
            <a:ext cx="8674012" cy="2930155"/>
            <a:chOff x="-51537" y="2002199"/>
            <a:chExt cx="8674012" cy="2930155"/>
          </a:xfrm>
        </p:grpSpPr>
        <p:sp>
          <p:nvSpPr>
            <p:cNvPr id="49" name="Google Shape;49;p2"/>
            <p:cNvSpPr/>
            <p:nvPr/>
          </p:nvSpPr>
          <p:spPr>
            <a:xfrm>
              <a:off x="-51537" y="3599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8430775" y="2002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1450325" y="479492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 name="Google Shape;52;p2"/>
          <p:cNvGrpSpPr/>
          <p:nvPr/>
        </p:nvGrpSpPr>
        <p:grpSpPr>
          <a:xfrm>
            <a:off x="7689765" y="-119675"/>
            <a:ext cx="1621066" cy="1935484"/>
            <a:chOff x="7689765" y="-119675"/>
            <a:chExt cx="1621066" cy="1935484"/>
          </a:xfrm>
        </p:grpSpPr>
        <p:cxnSp>
          <p:nvCxnSpPr>
            <p:cNvPr id="53" name="Google Shape;53;p2"/>
            <p:cNvCxnSpPr>
              <a:stCxn id="54" idx="0"/>
            </p:cNvCxnSpPr>
            <p:nvPr/>
          </p:nvCxnSpPr>
          <p:spPr>
            <a:xfrm rot="10800000">
              <a:off x="8201946" y="-93974"/>
              <a:ext cx="0" cy="405000"/>
            </a:xfrm>
            <a:prstGeom prst="straightConnector1">
              <a:avLst/>
            </a:prstGeom>
            <a:noFill/>
            <a:ln w="19050" cap="flat" cmpd="sng">
              <a:solidFill>
                <a:schemeClr val="accent2"/>
              </a:solidFill>
              <a:prstDash val="solid"/>
              <a:round/>
              <a:headEnd type="none" w="med" len="med"/>
              <a:tailEnd type="none" w="med" len="med"/>
            </a:ln>
          </p:spPr>
        </p:cxnSp>
        <p:cxnSp>
          <p:nvCxnSpPr>
            <p:cNvPr id="55" name="Google Shape;55;p2"/>
            <p:cNvCxnSpPr>
              <a:stCxn id="56" idx="0"/>
            </p:cNvCxnSpPr>
            <p:nvPr/>
          </p:nvCxnSpPr>
          <p:spPr>
            <a:xfrm rot="10800000">
              <a:off x="8866642" y="-119675"/>
              <a:ext cx="0" cy="704700"/>
            </a:xfrm>
            <a:prstGeom prst="straightConnector1">
              <a:avLst/>
            </a:prstGeom>
            <a:noFill/>
            <a:ln w="19050" cap="flat" cmpd="sng">
              <a:solidFill>
                <a:schemeClr val="accent2"/>
              </a:solidFill>
              <a:prstDash val="solid"/>
              <a:round/>
              <a:headEnd type="none" w="med" len="med"/>
              <a:tailEnd type="none" w="med" len="med"/>
            </a:ln>
          </p:spPr>
        </p:cxnSp>
        <p:grpSp>
          <p:nvGrpSpPr>
            <p:cNvPr id="57" name="Google Shape;57;p2"/>
            <p:cNvGrpSpPr/>
            <p:nvPr/>
          </p:nvGrpSpPr>
          <p:grpSpPr>
            <a:xfrm>
              <a:off x="8430769" y="585025"/>
              <a:ext cx="880062" cy="1230784"/>
              <a:chOff x="2983359" y="1767508"/>
              <a:chExt cx="306375" cy="428471"/>
            </a:xfrm>
          </p:grpSpPr>
          <p:sp>
            <p:nvSpPr>
              <p:cNvPr id="58" name="Google Shape;58;p2"/>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 name="Google Shape;82;p2"/>
            <p:cNvGrpSpPr/>
            <p:nvPr/>
          </p:nvGrpSpPr>
          <p:grpSpPr>
            <a:xfrm>
              <a:off x="7689765" y="311026"/>
              <a:ext cx="1031256" cy="1504764"/>
              <a:chOff x="2712001" y="2082563"/>
              <a:chExt cx="252412" cy="368300"/>
            </a:xfrm>
          </p:grpSpPr>
          <p:sp>
            <p:nvSpPr>
              <p:cNvPr id="83" name="Google Shape;83;p2"/>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6" name="Google Shape;96;p2"/>
          <p:cNvSpPr txBox="1">
            <a:spLocks noGrp="1"/>
          </p:cNvSpPr>
          <p:nvPr>
            <p:ph type="ctrTitle"/>
          </p:nvPr>
        </p:nvSpPr>
        <p:spPr>
          <a:xfrm>
            <a:off x="713225" y="646825"/>
            <a:ext cx="4185900" cy="2769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97" name="Google Shape;97;p2"/>
          <p:cNvSpPr txBox="1">
            <a:spLocks noGrp="1"/>
          </p:cNvSpPr>
          <p:nvPr>
            <p:ph type="subTitle" idx="1"/>
          </p:nvPr>
        </p:nvSpPr>
        <p:spPr>
          <a:xfrm>
            <a:off x="713225" y="3457475"/>
            <a:ext cx="418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1"/>
        <p:cNvGrpSpPr/>
        <p:nvPr/>
      </p:nvGrpSpPr>
      <p:grpSpPr>
        <a:xfrm>
          <a:off x="0" y="0"/>
          <a:ext cx="0" cy="0"/>
          <a:chOff x="0" y="0"/>
          <a:chExt cx="0" cy="0"/>
        </a:xfrm>
      </p:grpSpPr>
      <p:pic>
        <p:nvPicPr>
          <p:cNvPr id="842" name="Google Shape;842;p1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843" name="Google Shape;843;p19"/>
          <p:cNvGrpSpPr/>
          <p:nvPr/>
        </p:nvGrpSpPr>
        <p:grpSpPr>
          <a:xfrm>
            <a:off x="235775" y="196072"/>
            <a:ext cx="8644512" cy="4772277"/>
            <a:chOff x="235775" y="196072"/>
            <a:chExt cx="8644512" cy="4772277"/>
          </a:xfrm>
        </p:grpSpPr>
        <p:sp>
          <p:nvSpPr>
            <p:cNvPr id="844" name="Google Shape;844;p19"/>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23577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418942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19"/>
          <p:cNvGrpSpPr/>
          <p:nvPr/>
        </p:nvGrpSpPr>
        <p:grpSpPr>
          <a:xfrm>
            <a:off x="8463963" y="-105775"/>
            <a:ext cx="1079158" cy="3726565"/>
            <a:chOff x="8463963" y="-105775"/>
            <a:chExt cx="1079158" cy="3726565"/>
          </a:xfrm>
        </p:grpSpPr>
        <p:grpSp>
          <p:nvGrpSpPr>
            <p:cNvPr id="848" name="Google Shape;848;p19"/>
            <p:cNvGrpSpPr/>
            <p:nvPr/>
          </p:nvGrpSpPr>
          <p:grpSpPr>
            <a:xfrm>
              <a:off x="8511865" y="2116026"/>
              <a:ext cx="1031256" cy="1504764"/>
              <a:chOff x="2712001" y="2082563"/>
              <a:chExt cx="252412" cy="368300"/>
            </a:xfrm>
          </p:grpSpPr>
          <p:sp>
            <p:nvSpPr>
              <p:cNvPr id="849" name="Google Shape;849;p1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863" name="Google Shape;863;p19"/>
            <p:cNvCxnSpPr>
              <a:stCxn id="853"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864" name="Google Shape;864;p19"/>
            <p:cNvGrpSpPr/>
            <p:nvPr/>
          </p:nvGrpSpPr>
          <p:grpSpPr>
            <a:xfrm>
              <a:off x="8463963" y="1017725"/>
              <a:ext cx="640937" cy="896362"/>
              <a:chOff x="2983359" y="1767508"/>
              <a:chExt cx="306375" cy="428471"/>
            </a:xfrm>
          </p:grpSpPr>
          <p:sp>
            <p:nvSpPr>
              <p:cNvPr id="865" name="Google Shape;865;p19"/>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19"/>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19"/>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9"/>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19"/>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19"/>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9"/>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9"/>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19"/>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19"/>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9"/>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19"/>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19"/>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19"/>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9"/>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19"/>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19"/>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19"/>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9"/>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9"/>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9"/>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19"/>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9"/>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890" name="Google Shape;890;p19"/>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891" name="Google Shape;891;p19"/>
          <p:cNvGrpSpPr/>
          <p:nvPr/>
        </p:nvGrpSpPr>
        <p:grpSpPr>
          <a:xfrm rot="8875065">
            <a:off x="230681" y="11429"/>
            <a:ext cx="1271595" cy="723876"/>
            <a:chOff x="2213401" y="1272925"/>
            <a:chExt cx="549276" cy="312737"/>
          </a:xfrm>
        </p:grpSpPr>
        <p:sp>
          <p:nvSpPr>
            <p:cNvPr id="892" name="Google Shape;892;p1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1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1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1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1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1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1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1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1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1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1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1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1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1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1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1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1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1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1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1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1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1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1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1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1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1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1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1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1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1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1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9" name="Google Shape;929;p19"/>
          <p:cNvSpPr txBox="1">
            <a:spLocks noGrp="1"/>
          </p:cNvSpPr>
          <p:nvPr>
            <p:ph type="title"/>
          </p:nvPr>
        </p:nvSpPr>
        <p:spPr>
          <a:xfrm>
            <a:off x="720000" y="1391075"/>
            <a:ext cx="3852000" cy="152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0" name="Google Shape;930;p19"/>
          <p:cNvSpPr txBox="1">
            <a:spLocks noGrp="1"/>
          </p:cNvSpPr>
          <p:nvPr>
            <p:ph type="subTitle" idx="1"/>
          </p:nvPr>
        </p:nvSpPr>
        <p:spPr>
          <a:xfrm>
            <a:off x="720000" y="2918725"/>
            <a:ext cx="3852000" cy="8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1" name="Google Shape;931;p19"/>
          <p:cNvSpPr>
            <a:spLocks noGrp="1"/>
          </p:cNvSpPr>
          <p:nvPr>
            <p:ph type="pic" idx="2"/>
          </p:nvPr>
        </p:nvSpPr>
        <p:spPr>
          <a:xfrm>
            <a:off x="4661200" y="690300"/>
            <a:ext cx="3675300" cy="3762900"/>
          </a:xfrm>
          <a:prstGeom prst="ellipse">
            <a:avLst/>
          </a:prstGeom>
          <a:noFill/>
          <a:ln w="19050" cap="flat" cmpd="sng">
            <a:solidFill>
              <a:schemeClr val="accent2"/>
            </a:solidFill>
            <a:prstDash val="solid"/>
            <a:round/>
            <a:headEnd type="none" w="sm" len="sm"/>
            <a:tailEnd type="none" w="sm" len="sm"/>
          </a:ln>
        </p:spPr>
      </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_1">
    <p:spTree>
      <p:nvGrpSpPr>
        <p:cNvPr id="1" name="Shape 1195"/>
        <p:cNvGrpSpPr/>
        <p:nvPr/>
      </p:nvGrpSpPr>
      <p:grpSpPr>
        <a:xfrm>
          <a:off x="0" y="0"/>
          <a:ext cx="0" cy="0"/>
          <a:chOff x="0" y="0"/>
          <a:chExt cx="0" cy="0"/>
        </a:xfrm>
      </p:grpSpPr>
      <p:pic>
        <p:nvPicPr>
          <p:cNvPr id="1196" name="Google Shape;1196;p2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197" name="Google Shape;1197;p23"/>
          <p:cNvGrpSpPr/>
          <p:nvPr/>
        </p:nvGrpSpPr>
        <p:grpSpPr>
          <a:xfrm rot="2168224">
            <a:off x="-52094" y="3801313"/>
            <a:ext cx="1530633" cy="1605367"/>
            <a:chOff x="6714863" y="5216513"/>
            <a:chExt cx="877887" cy="920750"/>
          </a:xfrm>
        </p:grpSpPr>
        <p:sp>
          <p:nvSpPr>
            <p:cNvPr id="1198" name="Google Shape;1198;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23"/>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23"/>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23"/>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23"/>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23"/>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23"/>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23"/>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23"/>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23"/>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23"/>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23"/>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23"/>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23"/>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23"/>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23"/>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23"/>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23"/>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23"/>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23"/>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23"/>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23"/>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23"/>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23"/>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23"/>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23"/>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27" name="Google Shape;1227;p23"/>
          <p:cNvGrpSpPr/>
          <p:nvPr/>
        </p:nvGrpSpPr>
        <p:grpSpPr>
          <a:xfrm rot="-2154978">
            <a:off x="7785952" y="1972538"/>
            <a:ext cx="1549876" cy="882304"/>
            <a:chOff x="2213401" y="1272925"/>
            <a:chExt cx="549276" cy="312737"/>
          </a:xfrm>
        </p:grpSpPr>
        <p:sp>
          <p:nvSpPr>
            <p:cNvPr id="1228" name="Google Shape;1228;p2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2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2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2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2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2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2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2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2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2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2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2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2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2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2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2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2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2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2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2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2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2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2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2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2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2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2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2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2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2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2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2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2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2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2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2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5" name="Google Shape;1265;p23"/>
          <p:cNvGrpSpPr/>
          <p:nvPr/>
        </p:nvGrpSpPr>
        <p:grpSpPr>
          <a:xfrm>
            <a:off x="197590" y="97089"/>
            <a:ext cx="1031256" cy="1504764"/>
            <a:chOff x="2712001" y="2082563"/>
            <a:chExt cx="252412" cy="368300"/>
          </a:xfrm>
        </p:grpSpPr>
        <p:sp>
          <p:nvSpPr>
            <p:cNvPr id="1266" name="Google Shape;1266;p2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2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2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2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2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2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2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2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2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2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2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2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2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2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80" name="Google Shape;1280;p23"/>
          <p:cNvGrpSpPr/>
          <p:nvPr/>
        </p:nvGrpSpPr>
        <p:grpSpPr>
          <a:xfrm>
            <a:off x="254547" y="466565"/>
            <a:ext cx="8595724" cy="4233396"/>
            <a:chOff x="254547" y="466565"/>
            <a:chExt cx="8595724" cy="4233396"/>
          </a:xfrm>
        </p:grpSpPr>
        <p:sp>
          <p:nvSpPr>
            <p:cNvPr id="1281" name="Google Shape;1281;p23"/>
            <p:cNvSpPr/>
            <p:nvPr/>
          </p:nvSpPr>
          <p:spPr>
            <a:xfrm>
              <a:off x="832692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23"/>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23"/>
            <p:cNvSpPr/>
            <p:nvPr/>
          </p:nvSpPr>
          <p:spPr>
            <a:xfrm>
              <a:off x="254547" y="25830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4" name="Google Shape;1284;p23"/>
          <p:cNvSpPr txBox="1">
            <a:spLocks noGrp="1"/>
          </p:cNvSpPr>
          <p:nvPr>
            <p:ph type="subTitle" idx="1"/>
          </p:nvPr>
        </p:nvSpPr>
        <p:spPr>
          <a:xfrm>
            <a:off x="2162100" y="2220900"/>
            <a:ext cx="4819800" cy="140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5" name="Google Shape;1285;p23"/>
          <p:cNvSpPr txBox="1">
            <a:spLocks noGrp="1"/>
          </p:cNvSpPr>
          <p:nvPr>
            <p:ph type="title"/>
          </p:nvPr>
        </p:nvSpPr>
        <p:spPr>
          <a:xfrm>
            <a:off x="2162100" y="1515606"/>
            <a:ext cx="4819800" cy="705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286" name="Google Shape;1286;p23"/>
          <p:cNvCxnSpPr>
            <a:stCxn id="1270" idx="0"/>
          </p:cNvCxnSpPr>
          <p:nvPr/>
        </p:nvCxnSpPr>
        <p:spPr>
          <a:xfrm rot="10800000">
            <a:off x="702571" y="-148611"/>
            <a:ext cx="7200" cy="2457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7"/>
        <p:cNvGrpSpPr/>
        <p:nvPr/>
      </p:nvGrpSpPr>
      <p:grpSpPr>
        <a:xfrm>
          <a:off x="0" y="0"/>
          <a:ext cx="0" cy="0"/>
          <a:chOff x="0" y="0"/>
          <a:chExt cx="0" cy="0"/>
        </a:xfrm>
      </p:grpSpPr>
      <p:pic>
        <p:nvPicPr>
          <p:cNvPr id="1288" name="Google Shape;1288;p2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289" name="Google Shape;1289;p24"/>
          <p:cNvGrpSpPr/>
          <p:nvPr/>
        </p:nvGrpSpPr>
        <p:grpSpPr>
          <a:xfrm rot="-8100095">
            <a:off x="8247461" y="274704"/>
            <a:ext cx="1407977" cy="801539"/>
            <a:chOff x="2213401" y="1272925"/>
            <a:chExt cx="549276" cy="312737"/>
          </a:xfrm>
        </p:grpSpPr>
        <p:sp>
          <p:nvSpPr>
            <p:cNvPr id="1290" name="Google Shape;1290;p2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2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2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2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2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2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2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2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2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2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2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2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2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2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2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2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2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2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2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2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2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2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2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2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2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2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2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2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2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2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2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2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2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2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2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2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2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7" name="Google Shape;1327;p24"/>
          <p:cNvGrpSpPr/>
          <p:nvPr/>
        </p:nvGrpSpPr>
        <p:grpSpPr>
          <a:xfrm>
            <a:off x="280800" y="470791"/>
            <a:ext cx="8598562" cy="4229171"/>
            <a:chOff x="280800" y="470791"/>
            <a:chExt cx="8598562" cy="4229171"/>
          </a:xfrm>
        </p:grpSpPr>
        <p:sp>
          <p:nvSpPr>
            <p:cNvPr id="1328" name="Google Shape;1328;p24"/>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24"/>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0" name="Google Shape;133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1" name="Google Shape;1331;p24"/>
          <p:cNvSpPr txBox="1">
            <a:spLocks noGrp="1"/>
          </p:cNvSpPr>
          <p:nvPr>
            <p:ph type="subTitle" idx="1"/>
          </p:nvPr>
        </p:nvSpPr>
        <p:spPr>
          <a:xfrm>
            <a:off x="4787385"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2" name="Google Shape;1332;p24"/>
          <p:cNvSpPr txBox="1">
            <a:spLocks noGrp="1"/>
          </p:cNvSpPr>
          <p:nvPr>
            <p:ph type="subTitle" idx="2"/>
          </p:nvPr>
        </p:nvSpPr>
        <p:spPr>
          <a:xfrm>
            <a:off x="1679388"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4"/>
          <p:cNvSpPr txBox="1">
            <a:spLocks noGrp="1"/>
          </p:cNvSpPr>
          <p:nvPr>
            <p:ph type="subTitle" idx="3"/>
          </p:nvPr>
        </p:nvSpPr>
        <p:spPr>
          <a:xfrm>
            <a:off x="1679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334" name="Google Shape;1334;p24"/>
          <p:cNvSpPr txBox="1">
            <a:spLocks noGrp="1"/>
          </p:cNvSpPr>
          <p:nvPr>
            <p:ph type="subTitle" idx="4"/>
          </p:nvPr>
        </p:nvSpPr>
        <p:spPr>
          <a:xfrm>
            <a:off x="4787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81"/>
        <p:cNvGrpSpPr/>
        <p:nvPr/>
      </p:nvGrpSpPr>
      <p:grpSpPr>
        <a:xfrm>
          <a:off x="0" y="0"/>
          <a:ext cx="0" cy="0"/>
          <a:chOff x="0" y="0"/>
          <a:chExt cx="0" cy="0"/>
        </a:xfrm>
      </p:grpSpPr>
      <p:pic>
        <p:nvPicPr>
          <p:cNvPr id="1382" name="Google Shape;1382;p26"/>
          <p:cNvPicPr preferRelativeResize="0"/>
          <p:nvPr/>
        </p:nvPicPr>
        <p:blipFill>
          <a:blip r:embed="rId2">
            <a:alphaModFix amt="12000"/>
          </a:blip>
          <a:stretch>
            <a:fillRect/>
          </a:stretch>
        </p:blipFill>
        <p:spPr>
          <a:xfrm>
            <a:off x="0" y="16"/>
            <a:ext cx="9144000" cy="5143460"/>
          </a:xfrm>
          <a:prstGeom prst="rect">
            <a:avLst/>
          </a:prstGeom>
          <a:noFill/>
          <a:ln>
            <a:noFill/>
          </a:ln>
        </p:spPr>
      </p:pic>
      <p:grpSp>
        <p:nvGrpSpPr>
          <p:cNvPr id="1383" name="Google Shape;1383;p26"/>
          <p:cNvGrpSpPr/>
          <p:nvPr/>
        </p:nvGrpSpPr>
        <p:grpSpPr>
          <a:xfrm rot="2699890">
            <a:off x="-341983" y="4137764"/>
            <a:ext cx="1212769" cy="690484"/>
            <a:chOff x="2213401" y="1272925"/>
            <a:chExt cx="549276" cy="312737"/>
          </a:xfrm>
        </p:grpSpPr>
        <p:sp>
          <p:nvSpPr>
            <p:cNvPr id="1384" name="Google Shape;1384;p26"/>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26"/>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26"/>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26"/>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26"/>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26"/>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26"/>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26"/>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26"/>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26"/>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26"/>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26"/>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26"/>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26"/>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26"/>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26"/>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26"/>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26"/>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26"/>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26"/>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26"/>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26"/>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26"/>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26"/>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26"/>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26"/>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26"/>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26"/>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26"/>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26"/>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26"/>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26"/>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26"/>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26"/>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26"/>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26"/>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26"/>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21" name="Google Shape;1421;p26"/>
          <p:cNvGrpSpPr/>
          <p:nvPr/>
        </p:nvGrpSpPr>
        <p:grpSpPr>
          <a:xfrm>
            <a:off x="195763" y="205011"/>
            <a:ext cx="8703025" cy="4747230"/>
            <a:chOff x="195763" y="205011"/>
            <a:chExt cx="8703025" cy="4747230"/>
          </a:xfrm>
        </p:grpSpPr>
        <p:sp>
          <p:nvSpPr>
            <p:cNvPr id="1422" name="Google Shape;1422;p26"/>
            <p:cNvSpPr/>
            <p:nvPr/>
          </p:nvSpPr>
          <p:spPr>
            <a:xfrm>
              <a:off x="8707088" y="2050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26"/>
            <p:cNvSpPr/>
            <p:nvPr/>
          </p:nvSpPr>
          <p:spPr>
            <a:xfrm>
              <a:off x="937325" y="481481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26"/>
            <p:cNvSpPr/>
            <p:nvPr/>
          </p:nvSpPr>
          <p:spPr>
            <a:xfrm>
              <a:off x="195763" y="219514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25" name="Google Shape;142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6" name="Google Shape;1426;p26"/>
          <p:cNvSpPr txBox="1">
            <a:spLocks noGrp="1"/>
          </p:cNvSpPr>
          <p:nvPr>
            <p:ph type="subTitle" idx="1"/>
          </p:nvPr>
        </p:nvSpPr>
        <p:spPr>
          <a:xfrm>
            <a:off x="937625"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7" name="Google Shape;1427;p26"/>
          <p:cNvSpPr txBox="1">
            <a:spLocks noGrp="1"/>
          </p:cNvSpPr>
          <p:nvPr>
            <p:ph type="subTitle" idx="2"/>
          </p:nvPr>
        </p:nvSpPr>
        <p:spPr>
          <a:xfrm>
            <a:off x="3484347"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8" name="Google Shape;1428;p26"/>
          <p:cNvSpPr txBox="1">
            <a:spLocks noGrp="1"/>
          </p:cNvSpPr>
          <p:nvPr>
            <p:ph type="subTitle" idx="3"/>
          </p:nvPr>
        </p:nvSpPr>
        <p:spPr>
          <a:xfrm>
            <a:off x="6031075"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9" name="Google Shape;1429;p26"/>
          <p:cNvSpPr txBox="1">
            <a:spLocks noGrp="1"/>
          </p:cNvSpPr>
          <p:nvPr>
            <p:ph type="subTitle" idx="4"/>
          </p:nvPr>
        </p:nvSpPr>
        <p:spPr>
          <a:xfrm>
            <a:off x="937625"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430" name="Google Shape;1430;p26"/>
          <p:cNvSpPr txBox="1">
            <a:spLocks noGrp="1"/>
          </p:cNvSpPr>
          <p:nvPr>
            <p:ph type="subTitle" idx="5"/>
          </p:nvPr>
        </p:nvSpPr>
        <p:spPr>
          <a:xfrm>
            <a:off x="3484350"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431" name="Google Shape;1431;p26"/>
          <p:cNvSpPr txBox="1">
            <a:spLocks noGrp="1"/>
          </p:cNvSpPr>
          <p:nvPr>
            <p:ph type="subTitle" idx="6"/>
          </p:nvPr>
        </p:nvSpPr>
        <p:spPr>
          <a:xfrm>
            <a:off x="6031075"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19"/>
        <p:cNvGrpSpPr/>
        <p:nvPr/>
      </p:nvGrpSpPr>
      <p:grpSpPr>
        <a:xfrm>
          <a:off x="0" y="0"/>
          <a:ext cx="0" cy="0"/>
          <a:chOff x="0" y="0"/>
          <a:chExt cx="0" cy="0"/>
        </a:xfrm>
      </p:grpSpPr>
      <p:pic>
        <p:nvPicPr>
          <p:cNvPr id="1520" name="Google Shape;1520;p2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521" name="Google Shape;1521;p28"/>
          <p:cNvGrpSpPr/>
          <p:nvPr/>
        </p:nvGrpSpPr>
        <p:grpSpPr>
          <a:xfrm>
            <a:off x="-188168" y="-1115034"/>
            <a:ext cx="908230" cy="3309154"/>
            <a:chOff x="-188168" y="-1115034"/>
            <a:chExt cx="908230" cy="3309154"/>
          </a:xfrm>
        </p:grpSpPr>
        <p:grpSp>
          <p:nvGrpSpPr>
            <p:cNvPr id="1522" name="Google Shape;1522;p28"/>
            <p:cNvGrpSpPr/>
            <p:nvPr/>
          </p:nvGrpSpPr>
          <p:grpSpPr>
            <a:xfrm>
              <a:off x="-188168" y="868866"/>
              <a:ext cx="908230" cy="1325254"/>
              <a:chOff x="2712001" y="2082563"/>
              <a:chExt cx="252412" cy="368300"/>
            </a:xfrm>
          </p:grpSpPr>
          <p:sp>
            <p:nvSpPr>
              <p:cNvPr id="1523" name="Google Shape;1523;p2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2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2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2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2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2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2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2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2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2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3" name="Google Shape;1533;p2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4" name="Google Shape;1534;p2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2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2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537" name="Google Shape;1537;p28"/>
            <p:cNvCxnSpPr>
              <a:stCxn id="1527" idx="0"/>
            </p:cNvCxnSpPr>
            <p:nvPr/>
          </p:nvCxnSpPr>
          <p:spPr>
            <a:xfrm rot="10800000">
              <a:off x="262911" y="-1115034"/>
              <a:ext cx="0" cy="1983900"/>
            </a:xfrm>
            <a:prstGeom prst="straightConnector1">
              <a:avLst/>
            </a:prstGeom>
            <a:noFill/>
            <a:ln w="19050" cap="flat" cmpd="sng">
              <a:solidFill>
                <a:schemeClr val="accent2"/>
              </a:solidFill>
              <a:prstDash val="solid"/>
              <a:round/>
              <a:headEnd type="none" w="med" len="med"/>
              <a:tailEnd type="none" w="med" len="med"/>
            </a:ln>
          </p:spPr>
        </p:cxnSp>
      </p:grpSp>
      <p:grpSp>
        <p:nvGrpSpPr>
          <p:cNvPr id="1538" name="Google Shape;1538;p28"/>
          <p:cNvGrpSpPr/>
          <p:nvPr/>
        </p:nvGrpSpPr>
        <p:grpSpPr>
          <a:xfrm>
            <a:off x="262847" y="466565"/>
            <a:ext cx="8587424" cy="4450775"/>
            <a:chOff x="262847" y="466565"/>
            <a:chExt cx="8587424" cy="4450775"/>
          </a:xfrm>
        </p:grpSpPr>
        <p:sp>
          <p:nvSpPr>
            <p:cNvPr id="1539" name="Google Shape;1539;p28"/>
            <p:cNvSpPr/>
            <p:nvPr/>
          </p:nvSpPr>
          <p:spPr>
            <a:xfrm>
              <a:off x="8430775" y="46040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28"/>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28"/>
            <p:cNvSpPr/>
            <p:nvPr/>
          </p:nvSpPr>
          <p:spPr>
            <a:xfrm>
              <a:off x="262847" y="47714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2" name="Google Shape;154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3" name="Google Shape;1543;p28"/>
          <p:cNvSpPr txBox="1">
            <a:spLocks noGrp="1"/>
          </p:cNvSpPr>
          <p:nvPr>
            <p:ph type="subTitle" idx="1"/>
          </p:nvPr>
        </p:nvSpPr>
        <p:spPr>
          <a:xfrm>
            <a:off x="1989375"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4" name="Google Shape;1544;p28"/>
          <p:cNvSpPr txBox="1">
            <a:spLocks noGrp="1"/>
          </p:cNvSpPr>
          <p:nvPr>
            <p:ph type="subTitle" idx="2"/>
          </p:nvPr>
        </p:nvSpPr>
        <p:spPr>
          <a:xfrm>
            <a:off x="5176451"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5" name="Google Shape;1545;p28"/>
          <p:cNvSpPr txBox="1">
            <a:spLocks noGrp="1"/>
          </p:cNvSpPr>
          <p:nvPr>
            <p:ph type="subTitle" idx="3"/>
          </p:nvPr>
        </p:nvSpPr>
        <p:spPr>
          <a:xfrm>
            <a:off x="1989375"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6" name="Google Shape;1546;p28"/>
          <p:cNvSpPr txBox="1">
            <a:spLocks noGrp="1"/>
          </p:cNvSpPr>
          <p:nvPr>
            <p:ph type="subTitle" idx="4"/>
          </p:nvPr>
        </p:nvSpPr>
        <p:spPr>
          <a:xfrm>
            <a:off x="5176451"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8"/>
          <p:cNvSpPr txBox="1">
            <a:spLocks noGrp="1"/>
          </p:cNvSpPr>
          <p:nvPr>
            <p:ph type="subTitle" idx="5"/>
          </p:nvPr>
        </p:nvSpPr>
        <p:spPr>
          <a:xfrm>
            <a:off x="1989375"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48" name="Google Shape;1548;p28"/>
          <p:cNvSpPr txBox="1">
            <a:spLocks noGrp="1"/>
          </p:cNvSpPr>
          <p:nvPr>
            <p:ph type="subTitle" idx="6"/>
          </p:nvPr>
        </p:nvSpPr>
        <p:spPr>
          <a:xfrm>
            <a:off x="1989375"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49" name="Google Shape;1549;p28"/>
          <p:cNvSpPr txBox="1">
            <a:spLocks noGrp="1"/>
          </p:cNvSpPr>
          <p:nvPr>
            <p:ph type="subTitle" idx="7"/>
          </p:nvPr>
        </p:nvSpPr>
        <p:spPr>
          <a:xfrm>
            <a:off x="5176450"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1550" name="Google Shape;1550;p28"/>
          <p:cNvSpPr txBox="1">
            <a:spLocks noGrp="1"/>
          </p:cNvSpPr>
          <p:nvPr>
            <p:ph type="subTitle" idx="8"/>
          </p:nvPr>
        </p:nvSpPr>
        <p:spPr>
          <a:xfrm>
            <a:off x="5176450"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algn="ctr"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55"/>
        <p:cNvGrpSpPr/>
        <p:nvPr/>
      </p:nvGrpSpPr>
      <p:grpSpPr>
        <a:xfrm>
          <a:off x="0" y="0"/>
          <a:ext cx="0" cy="0"/>
          <a:chOff x="0" y="0"/>
          <a:chExt cx="0" cy="0"/>
        </a:xfrm>
      </p:grpSpPr>
      <p:pic>
        <p:nvPicPr>
          <p:cNvPr id="1756" name="Google Shape;1756;p3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757" name="Google Shape;1757;p33"/>
          <p:cNvGrpSpPr/>
          <p:nvPr/>
        </p:nvGrpSpPr>
        <p:grpSpPr>
          <a:xfrm rot="2485519" flipH="1">
            <a:off x="-107810" y="3302485"/>
            <a:ext cx="2356218" cy="2037357"/>
            <a:chOff x="6755781" y="864379"/>
            <a:chExt cx="3068850" cy="2653550"/>
          </a:xfrm>
        </p:grpSpPr>
        <p:sp>
          <p:nvSpPr>
            <p:cNvPr id="1758" name="Google Shape;1758;p33"/>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3"/>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3"/>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3"/>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3"/>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33"/>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33"/>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33"/>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33"/>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33"/>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33"/>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33"/>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33"/>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33"/>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33"/>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3"/>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33"/>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33"/>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33"/>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33"/>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8" name="Google Shape;1778;p33"/>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9" name="Google Shape;1779;p33"/>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0" name="Google Shape;1780;p33"/>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1" name="Google Shape;1781;p33"/>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33"/>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33"/>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33"/>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33"/>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33"/>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7" name="Google Shape;1787;p33"/>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33"/>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33"/>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33"/>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33"/>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33"/>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33"/>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4" name="Google Shape;1794;p33"/>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33"/>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33"/>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33"/>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33"/>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33"/>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33"/>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33"/>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33"/>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33"/>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33"/>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33"/>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33"/>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33"/>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33"/>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33"/>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33"/>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33"/>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33"/>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33"/>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33"/>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33"/>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33"/>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7" name="Google Shape;1817;p33"/>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8" name="Google Shape;1818;p33"/>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9" name="Google Shape;1819;p33"/>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0" name="Google Shape;1820;p33"/>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1" name="Google Shape;1821;p33"/>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2" name="Google Shape;1822;p33"/>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3" name="Google Shape;1823;p33"/>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4" name="Google Shape;1824;p33"/>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5" name="Google Shape;1825;p33"/>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33"/>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33"/>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33"/>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9" name="Google Shape;1829;p33"/>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0" name="Google Shape;1830;p33"/>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1" name="Google Shape;1831;p33"/>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2" name="Google Shape;1832;p33"/>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3" name="Google Shape;1833;p33"/>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4" name="Google Shape;1834;p33"/>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5" name="Google Shape;1835;p33"/>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6" name="Google Shape;1836;p33"/>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7" name="Google Shape;1837;p33"/>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8" name="Google Shape;1838;p33"/>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9" name="Google Shape;1839;p33"/>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0" name="Google Shape;1840;p33"/>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1" name="Google Shape;1841;p33"/>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33"/>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33"/>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4" name="Google Shape;1844;p33"/>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5" name="Google Shape;1845;p33"/>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6" name="Google Shape;1846;p33"/>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7" name="Google Shape;1847;p33"/>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33"/>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33"/>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33"/>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33"/>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2" name="Google Shape;1852;p33"/>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3" name="Google Shape;1853;p33"/>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33"/>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5" name="Google Shape;1855;p33"/>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6" name="Google Shape;1856;p33"/>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33"/>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8" name="Google Shape;1858;p33"/>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9" name="Google Shape;1859;p33"/>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33"/>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1" name="Google Shape;1861;p33"/>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2" name="Google Shape;1862;p33"/>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33"/>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33"/>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33"/>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33"/>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33"/>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8" name="Google Shape;1868;p33"/>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9" name="Google Shape;1869;p33"/>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33"/>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33"/>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2" name="Google Shape;1872;p33"/>
          <p:cNvGrpSpPr/>
          <p:nvPr/>
        </p:nvGrpSpPr>
        <p:grpSpPr>
          <a:xfrm>
            <a:off x="123813" y="-865300"/>
            <a:ext cx="1079158" cy="3726565"/>
            <a:chOff x="8463963" y="-105775"/>
            <a:chExt cx="1079158" cy="3726565"/>
          </a:xfrm>
        </p:grpSpPr>
        <p:grpSp>
          <p:nvGrpSpPr>
            <p:cNvPr id="1873" name="Google Shape;1873;p33"/>
            <p:cNvGrpSpPr/>
            <p:nvPr/>
          </p:nvGrpSpPr>
          <p:grpSpPr>
            <a:xfrm>
              <a:off x="8511865" y="2116026"/>
              <a:ext cx="1031256" cy="1504764"/>
              <a:chOff x="2712001" y="2082563"/>
              <a:chExt cx="252412" cy="368300"/>
            </a:xfrm>
          </p:grpSpPr>
          <p:sp>
            <p:nvSpPr>
              <p:cNvPr id="1874" name="Google Shape;1874;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8" name="Google Shape;1878;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9" name="Google Shape;1879;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5" name="Google Shape;1885;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6" name="Google Shape;1886;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887;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888" name="Google Shape;1888;p33"/>
            <p:cNvCxnSpPr>
              <a:stCxn id="1878"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1889" name="Google Shape;1889;p33"/>
            <p:cNvGrpSpPr/>
            <p:nvPr/>
          </p:nvGrpSpPr>
          <p:grpSpPr>
            <a:xfrm>
              <a:off x="8463963" y="1017725"/>
              <a:ext cx="640937" cy="896362"/>
              <a:chOff x="2983359" y="1767508"/>
              <a:chExt cx="306375" cy="428471"/>
            </a:xfrm>
          </p:grpSpPr>
          <p:sp>
            <p:nvSpPr>
              <p:cNvPr id="1890" name="Google Shape;1890;p3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1" name="Google Shape;1891;p3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2" name="Google Shape;1892;p3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3" name="Google Shape;1893;p3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4" name="Google Shape;1894;p3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5" name="Google Shape;1895;p3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6" name="Google Shape;1896;p3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7" name="Google Shape;1897;p3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8" name="Google Shape;1898;p3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9" name="Google Shape;1899;p3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0" name="Google Shape;1900;p3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1" name="Google Shape;1901;p3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2" name="Google Shape;1902;p3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903;p3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3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3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3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3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3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3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0" name="Google Shape;1910;p3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1" name="Google Shape;1911;p3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3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3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3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915" name="Google Shape;1915;p33"/>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1916" name="Google Shape;1916;p33"/>
          <p:cNvGrpSpPr/>
          <p:nvPr/>
        </p:nvGrpSpPr>
        <p:grpSpPr>
          <a:xfrm>
            <a:off x="7976657" y="-168909"/>
            <a:ext cx="908230" cy="5120554"/>
            <a:chOff x="-188168" y="-2926434"/>
            <a:chExt cx="908230" cy="5120554"/>
          </a:xfrm>
        </p:grpSpPr>
        <p:grpSp>
          <p:nvGrpSpPr>
            <p:cNvPr id="1917" name="Google Shape;1917;p33"/>
            <p:cNvGrpSpPr/>
            <p:nvPr/>
          </p:nvGrpSpPr>
          <p:grpSpPr>
            <a:xfrm>
              <a:off x="-188168" y="868866"/>
              <a:ext cx="908230" cy="1325254"/>
              <a:chOff x="2712001" y="2082563"/>
              <a:chExt cx="252412" cy="368300"/>
            </a:xfrm>
          </p:grpSpPr>
          <p:sp>
            <p:nvSpPr>
              <p:cNvPr id="1918" name="Google Shape;1918;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7" name="Google Shape;1927;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8" name="Google Shape;1928;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932" name="Google Shape;1932;p33"/>
            <p:cNvCxnSpPr>
              <a:stCxn id="1922" idx="0"/>
            </p:cNvCxnSpPr>
            <p:nvPr/>
          </p:nvCxnSpPr>
          <p:spPr>
            <a:xfrm rot="10800000">
              <a:off x="262911" y="-2926434"/>
              <a:ext cx="0" cy="3795300"/>
            </a:xfrm>
            <a:prstGeom prst="straightConnector1">
              <a:avLst/>
            </a:prstGeom>
            <a:noFill/>
            <a:ln w="19050" cap="flat" cmpd="sng">
              <a:solidFill>
                <a:schemeClr val="accent2"/>
              </a:solidFill>
              <a:prstDash val="solid"/>
              <a:round/>
              <a:headEnd type="none" w="med" len="med"/>
              <a:tailEnd type="none" w="med" len="med"/>
            </a:ln>
          </p:spPr>
        </p:cxnSp>
      </p:grpSp>
      <p:grpSp>
        <p:nvGrpSpPr>
          <p:cNvPr id="1933" name="Google Shape;1933;p33"/>
          <p:cNvGrpSpPr/>
          <p:nvPr/>
        </p:nvGrpSpPr>
        <p:grpSpPr>
          <a:xfrm rot="-8100057">
            <a:off x="7204181" y="407179"/>
            <a:ext cx="2346111" cy="1335590"/>
            <a:chOff x="2213401" y="1272925"/>
            <a:chExt cx="549276" cy="312737"/>
          </a:xfrm>
        </p:grpSpPr>
        <p:sp>
          <p:nvSpPr>
            <p:cNvPr id="1934" name="Google Shape;1934;p3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3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3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3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3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3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3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3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3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3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3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3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3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3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3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3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3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3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3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3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3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3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3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3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3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3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3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3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3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3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3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3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3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3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3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9" name="Google Shape;1969;p3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0" name="Google Shape;1970;p3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1" name="Google Shape;1971;p33"/>
          <p:cNvGrpSpPr/>
          <p:nvPr/>
        </p:nvGrpSpPr>
        <p:grpSpPr>
          <a:xfrm>
            <a:off x="247288" y="186074"/>
            <a:ext cx="8637624" cy="4765575"/>
            <a:chOff x="247288" y="186074"/>
            <a:chExt cx="8637624" cy="4765575"/>
          </a:xfrm>
        </p:grpSpPr>
        <p:sp>
          <p:nvSpPr>
            <p:cNvPr id="1972" name="Google Shape;1972;p33"/>
            <p:cNvSpPr/>
            <p:nvPr/>
          </p:nvSpPr>
          <p:spPr>
            <a:xfrm>
              <a:off x="8693213" y="1860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3" name="Google Shape;1973;p33"/>
            <p:cNvSpPr/>
            <p:nvPr/>
          </p:nvSpPr>
          <p:spPr>
            <a:xfrm>
              <a:off x="247288" y="47597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74"/>
        <p:cNvGrpSpPr/>
        <p:nvPr/>
      </p:nvGrpSpPr>
      <p:grpSpPr>
        <a:xfrm>
          <a:off x="0" y="0"/>
          <a:ext cx="0" cy="0"/>
          <a:chOff x="0" y="0"/>
          <a:chExt cx="0" cy="0"/>
        </a:xfrm>
      </p:grpSpPr>
      <p:pic>
        <p:nvPicPr>
          <p:cNvPr id="1975" name="Google Shape;1975;p3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976" name="Google Shape;1976;p34"/>
          <p:cNvGrpSpPr/>
          <p:nvPr/>
        </p:nvGrpSpPr>
        <p:grpSpPr>
          <a:xfrm>
            <a:off x="-234956" y="-186250"/>
            <a:ext cx="880062" cy="4176784"/>
            <a:chOff x="-234956" y="-186250"/>
            <a:chExt cx="880062" cy="4176784"/>
          </a:xfrm>
        </p:grpSpPr>
        <p:grpSp>
          <p:nvGrpSpPr>
            <p:cNvPr id="1977" name="Google Shape;1977;p34"/>
            <p:cNvGrpSpPr/>
            <p:nvPr/>
          </p:nvGrpSpPr>
          <p:grpSpPr>
            <a:xfrm>
              <a:off x="-234956" y="2759750"/>
              <a:ext cx="880062" cy="1230784"/>
              <a:chOff x="2983359" y="1767508"/>
              <a:chExt cx="306375" cy="428471"/>
            </a:xfrm>
          </p:grpSpPr>
          <p:sp>
            <p:nvSpPr>
              <p:cNvPr id="1978" name="Google Shape;1978;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03" name="Google Shape;2003;p34"/>
            <p:cNvCxnSpPr>
              <a:stCxn id="1981" idx="0"/>
            </p:cNvCxnSpPr>
            <p:nvPr/>
          </p:nvCxnSpPr>
          <p:spPr>
            <a:xfrm rot="10800000">
              <a:off x="200917" y="-186250"/>
              <a:ext cx="0" cy="2946000"/>
            </a:xfrm>
            <a:prstGeom prst="straightConnector1">
              <a:avLst/>
            </a:prstGeom>
            <a:noFill/>
            <a:ln w="19050" cap="flat" cmpd="sng">
              <a:solidFill>
                <a:schemeClr val="accent2"/>
              </a:solidFill>
              <a:prstDash val="solid"/>
              <a:round/>
              <a:headEnd type="none" w="med" len="med"/>
              <a:tailEnd type="none" w="med" len="med"/>
            </a:ln>
          </p:spPr>
        </p:cxnSp>
      </p:grpSp>
      <p:grpSp>
        <p:nvGrpSpPr>
          <p:cNvPr id="2004" name="Google Shape;2004;p34"/>
          <p:cNvGrpSpPr/>
          <p:nvPr/>
        </p:nvGrpSpPr>
        <p:grpSpPr>
          <a:xfrm>
            <a:off x="8511865" y="-136674"/>
            <a:ext cx="1031256" cy="3757464"/>
            <a:chOff x="8511865" y="-136674"/>
            <a:chExt cx="1031256" cy="3757464"/>
          </a:xfrm>
        </p:grpSpPr>
        <p:grpSp>
          <p:nvGrpSpPr>
            <p:cNvPr id="2005" name="Google Shape;2005;p34"/>
            <p:cNvGrpSpPr/>
            <p:nvPr/>
          </p:nvGrpSpPr>
          <p:grpSpPr>
            <a:xfrm>
              <a:off x="8511865" y="2116026"/>
              <a:ext cx="1031256" cy="1504764"/>
              <a:chOff x="2712001" y="2082563"/>
              <a:chExt cx="252412" cy="368300"/>
            </a:xfrm>
          </p:grpSpPr>
          <p:sp>
            <p:nvSpPr>
              <p:cNvPr id="2006" name="Google Shape;2006;p34"/>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34"/>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34"/>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34"/>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34"/>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34"/>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34"/>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34"/>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34"/>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34"/>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34"/>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34"/>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34"/>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34"/>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20" name="Google Shape;2020;p34"/>
            <p:cNvCxnSpPr>
              <a:stCxn id="2010"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grpSp>
        <p:nvGrpSpPr>
          <p:cNvPr id="2021" name="Google Shape;2021;p34"/>
          <p:cNvGrpSpPr/>
          <p:nvPr/>
        </p:nvGrpSpPr>
        <p:grpSpPr>
          <a:xfrm>
            <a:off x="8463963" y="-352375"/>
            <a:ext cx="640937" cy="2266462"/>
            <a:chOff x="8463963" y="-352375"/>
            <a:chExt cx="640937" cy="2266462"/>
          </a:xfrm>
        </p:grpSpPr>
        <p:grpSp>
          <p:nvGrpSpPr>
            <p:cNvPr id="2022" name="Google Shape;2022;p34"/>
            <p:cNvGrpSpPr/>
            <p:nvPr/>
          </p:nvGrpSpPr>
          <p:grpSpPr>
            <a:xfrm>
              <a:off x="8463963" y="1017725"/>
              <a:ext cx="640937" cy="896362"/>
              <a:chOff x="2983359" y="1767508"/>
              <a:chExt cx="306375" cy="428471"/>
            </a:xfrm>
          </p:grpSpPr>
          <p:sp>
            <p:nvSpPr>
              <p:cNvPr id="2023" name="Google Shape;2023;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048" name="Google Shape;2048;p34"/>
            <p:cNvCxnSpPr>
              <a:stCxn id="2026" idx="0"/>
            </p:cNvCxnSpPr>
            <p:nvPr/>
          </p:nvCxnSpPr>
          <p:spPr>
            <a:xfrm rot="10800000">
              <a:off x="8781403" y="-352375"/>
              <a:ext cx="0" cy="1370100"/>
            </a:xfrm>
            <a:prstGeom prst="straightConnector1">
              <a:avLst/>
            </a:prstGeom>
            <a:noFill/>
            <a:ln w="19050" cap="flat" cmpd="sng">
              <a:solidFill>
                <a:schemeClr val="accent2"/>
              </a:solidFill>
              <a:prstDash val="solid"/>
              <a:round/>
              <a:headEnd type="none" w="med" len="med"/>
              <a:tailEnd type="none" w="med" len="med"/>
            </a:ln>
          </p:spPr>
        </p:cxnSp>
      </p:grpSp>
      <p:grpSp>
        <p:nvGrpSpPr>
          <p:cNvPr id="2049" name="Google Shape;2049;p34"/>
          <p:cNvGrpSpPr/>
          <p:nvPr/>
        </p:nvGrpSpPr>
        <p:grpSpPr>
          <a:xfrm>
            <a:off x="399538" y="443536"/>
            <a:ext cx="8480749" cy="4524812"/>
            <a:chOff x="399538" y="443536"/>
            <a:chExt cx="8480749" cy="4524812"/>
          </a:xfrm>
        </p:grpSpPr>
        <p:sp>
          <p:nvSpPr>
            <p:cNvPr id="2050" name="Google Shape;2050;p34"/>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1" name="Google Shape;2051;p34"/>
            <p:cNvSpPr/>
            <p:nvPr/>
          </p:nvSpPr>
          <p:spPr>
            <a:xfrm>
              <a:off x="399538" y="4435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288168376"/>
      </p:ext>
    </p:extLst>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078885"/>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243323"/>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pic>
        <p:nvPicPr>
          <p:cNvPr id="146" name="Google Shape;146;p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47" name="Google Shape;147;p4"/>
          <p:cNvGrpSpPr/>
          <p:nvPr/>
        </p:nvGrpSpPr>
        <p:grpSpPr>
          <a:xfrm rot="-3801419">
            <a:off x="8247364" y="267447"/>
            <a:ext cx="1408007" cy="801555"/>
            <a:chOff x="2213401" y="1272925"/>
            <a:chExt cx="549276" cy="312737"/>
          </a:xfrm>
        </p:grpSpPr>
        <p:sp>
          <p:nvSpPr>
            <p:cNvPr id="148" name="Google Shape;148;p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5" name="Google Shape;185;p4"/>
          <p:cNvGrpSpPr/>
          <p:nvPr/>
        </p:nvGrpSpPr>
        <p:grpSpPr>
          <a:xfrm>
            <a:off x="253588" y="234453"/>
            <a:ext cx="7955062" cy="4741896"/>
            <a:chOff x="253588" y="234453"/>
            <a:chExt cx="7955062" cy="4741896"/>
          </a:xfrm>
        </p:grpSpPr>
        <p:sp>
          <p:nvSpPr>
            <p:cNvPr id="186" name="Google Shape;186;p4"/>
            <p:cNvSpPr/>
            <p:nvPr/>
          </p:nvSpPr>
          <p:spPr>
            <a:xfrm>
              <a:off x="253588" y="4784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4"/>
            <p:cNvSpPr/>
            <p:nvPr/>
          </p:nvSpPr>
          <p:spPr>
            <a:xfrm>
              <a:off x="8071375" y="234453"/>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8" name="Google Shape;18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 name="Google Shape;189;p4"/>
          <p:cNvSpPr txBox="1">
            <a:spLocks noGrp="1"/>
          </p:cNvSpPr>
          <p:nvPr>
            <p:ph type="body" idx="1"/>
          </p:nvPr>
        </p:nvSpPr>
        <p:spPr>
          <a:xfrm>
            <a:off x="720000" y="1125601"/>
            <a:ext cx="7704000" cy="351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algn="ctr" rtl="0">
              <a:lnSpc>
                <a:spcPct val="100000"/>
              </a:lnSpc>
              <a:spcBef>
                <a:spcPts val="0"/>
              </a:spcBef>
              <a:spcAft>
                <a:spcPts val="0"/>
              </a:spcAft>
              <a:buSzPts val="1400"/>
              <a:buFont typeface="Nunito Light"/>
              <a:buChar char="○"/>
              <a:defRPr/>
            </a:lvl2pPr>
            <a:lvl3pPr marL="1371600" lvl="2" indent="-317500" algn="ctr" rtl="0">
              <a:lnSpc>
                <a:spcPct val="100000"/>
              </a:lnSpc>
              <a:spcBef>
                <a:spcPts val="0"/>
              </a:spcBef>
              <a:spcAft>
                <a:spcPts val="0"/>
              </a:spcAft>
              <a:buSzPts val="1400"/>
              <a:buFont typeface="Nunito Light"/>
              <a:buChar char="■"/>
              <a:defRPr/>
            </a:lvl3pPr>
            <a:lvl4pPr marL="1828800" lvl="3" indent="-317500" algn="ctr" rtl="0">
              <a:lnSpc>
                <a:spcPct val="100000"/>
              </a:lnSpc>
              <a:spcBef>
                <a:spcPts val="0"/>
              </a:spcBef>
              <a:spcAft>
                <a:spcPts val="0"/>
              </a:spcAft>
              <a:buSzPts val="1400"/>
              <a:buFont typeface="Nunito Light"/>
              <a:buChar char="●"/>
              <a:defRPr/>
            </a:lvl4pPr>
            <a:lvl5pPr marL="2286000" lvl="4" indent="-317500" algn="ctr" rtl="0">
              <a:lnSpc>
                <a:spcPct val="100000"/>
              </a:lnSpc>
              <a:spcBef>
                <a:spcPts val="0"/>
              </a:spcBef>
              <a:spcAft>
                <a:spcPts val="0"/>
              </a:spcAft>
              <a:buSzPts val="1400"/>
              <a:buFont typeface="Nunito Light"/>
              <a:buChar char="○"/>
              <a:defRPr/>
            </a:lvl5pPr>
            <a:lvl6pPr marL="2743200" lvl="5" indent="-317500" algn="ctr" rtl="0">
              <a:lnSpc>
                <a:spcPct val="100000"/>
              </a:lnSpc>
              <a:spcBef>
                <a:spcPts val="0"/>
              </a:spcBef>
              <a:spcAft>
                <a:spcPts val="0"/>
              </a:spcAft>
              <a:buSzPts val="1400"/>
              <a:buFont typeface="Nunito Light"/>
              <a:buChar char="■"/>
              <a:defRPr/>
            </a:lvl6pPr>
            <a:lvl7pPr marL="3200400" lvl="6" indent="-317500" algn="ctr" rtl="0">
              <a:lnSpc>
                <a:spcPct val="100000"/>
              </a:lnSpc>
              <a:spcBef>
                <a:spcPts val="0"/>
              </a:spcBef>
              <a:spcAft>
                <a:spcPts val="0"/>
              </a:spcAft>
              <a:buSzPts val="1400"/>
              <a:buFont typeface="Nunito Light"/>
              <a:buChar char="●"/>
              <a:defRPr/>
            </a:lvl7pPr>
            <a:lvl8pPr marL="3657600" lvl="7" indent="-317500" algn="ctr" rtl="0">
              <a:lnSpc>
                <a:spcPct val="100000"/>
              </a:lnSpc>
              <a:spcBef>
                <a:spcPts val="0"/>
              </a:spcBef>
              <a:spcAft>
                <a:spcPts val="0"/>
              </a:spcAft>
              <a:buSzPts val="1400"/>
              <a:buFont typeface="Nunito Light"/>
              <a:buChar char="○"/>
              <a:defRPr/>
            </a:lvl8pPr>
            <a:lvl9pPr marL="4114800" lvl="8" indent="-317500" algn="ctr" rtl="0">
              <a:lnSpc>
                <a:spcPct val="100000"/>
              </a:lnSpc>
              <a:spcBef>
                <a:spcPts val="0"/>
              </a:spcBef>
              <a:spcAft>
                <a:spcPts val="0"/>
              </a:spcAft>
              <a:buSzPts val="1400"/>
              <a:buFont typeface="Nunito Light"/>
              <a:buChar char="■"/>
              <a:defRPr/>
            </a:lvl9pPr>
          </a:lstStyle>
          <a:p>
            <a:endParaRPr/>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3458527"/>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084637"/>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1751265"/>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54641321"/>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5445902"/>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4631216"/>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0698056"/>
      </p:ext>
    </p:extLst>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4260201"/>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0997969"/>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pic>
        <p:nvPicPr>
          <p:cNvPr id="300" name="Google Shape;300;p7"/>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301" name="Google Shape;301;p7"/>
          <p:cNvGrpSpPr/>
          <p:nvPr/>
        </p:nvGrpSpPr>
        <p:grpSpPr>
          <a:xfrm>
            <a:off x="243963" y="226478"/>
            <a:ext cx="8282662" cy="4739046"/>
            <a:chOff x="243963" y="226478"/>
            <a:chExt cx="8282662" cy="4739046"/>
          </a:xfrm>
        </p:grpSpPr>
        <p:sp>
          <p:nvSpPr>
            <p:cNvPr id="302" name="Google Shape;302;p7"/>
            <p:cNvSpPr/>
            <p:nvPr/>
          </p:nvSpPr>
          <p:spPr>
            <a:xfrm>
              <a:off x="243963" y="45080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7"/>
            <p:cNvSpPr/>
            <p:nvPr/>
          </p:nvSpPr>
          <p:spPr>
            <a:xfrm>
              <a:off x="8334925" y="47735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7"/>
            <p:cNvSpPr/>
            <p:nvPr/>
          </p:nvSpPr>
          <p:spPr>
            <a:xfrm>
              <a:off x="644588" y="22647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5" name="Google Shape;305;p7"/>
          <p:cNvGrpSpPr/>
          <p:nvPr/>
        </p:nvGrpSpPr>
        <p:grpSpPr>
          <a:xfrm>
            <a:off x="8112740" y="-62149"/>
            <a:ext cx="1224738" cy="2764521"/>
            <a:chOff x="8112740" y="-62149"/>
            <a:chExt cx="1224738" cy="2764521"/>
          </a:xfrm>
        </p:grpSpPr>
        <p:grpSp>
          <p:nvGrpSpPr>
            <p:cNvPr id="306" name="Google Shape;306;p7"/>
            <p:cNvGrpSpPr/>
            <p:nvPr/>
          </p:nvGrpSpPr>
          <p:grpSpPr>
            <a:xfrm>
              <a:off x="8617159" y="1694994"/>
              <a:ext cx="720318" cy="1007379"/>
              <a:chOff x="2983359" y="1767508"/>
              <a:chExt cx="306375" cy="428471"/>
            </a:xfrm>
          </p:grpSpPr>
          <p:sp>
            <p:nvSpPr>
              <p:cNvPr id="307" name="Google Shape;307;p7"/>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7"/>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7"/>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7"/>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7"/>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7"/>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7"/>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7"/>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7"/>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7"/>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7"/>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7"/>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7"/>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7"/>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7"/>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7"/>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7"/>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7"/>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7"/>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7"/>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7"/>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7"/>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7"/>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7"/>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7"/>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32" name="Google Shape;332;p7"/>
            <p:cNvCxnSpPr>
              <a:stCxn id="310" idx="0"/>
            </p:cNvCxnSpPr>
            <p:nvPr/>
          </p:nvCxnSpPr>
          <p:spPr>
            <a:xfrm rot="10800000">
              <a:off x="8973915" y="-60306"/>
              <a:ext cx="0" cy="1755300"/>
            </a:xfrm>
            <a:prstGeom prst="straightConnector1">
              <a:avLst/>
            </a:prstGeom>
            <a:noFill/>
            <a:ln w="19050" cap="flat" cmpd="sng">
              <a:solidFill>
                <a:schemeClr val="accent2"/>
              </a:solidFill>
              <a:prstDash val="solid"/>
              <a:round/>
              <a:headEnd type="none" w="med" len="med"/>
              <a:tailEnd type="none" w="med" len="med"/>
            </a:ln>
          </p:spPr>
        </p:cxnSp>
        <p:grpSp>
          <p:nvGrpSpPr>
            <p:cNvPr id="333" name="Google Shape;333;p7"/>
            <p:cNvGrpSpPr/>
            <p:nvPr/>
          </p:nvGrpSpPr>
          <p:grpSpPr>
            <a:xfrm>
              <a:off x="8112740" y="803051"/>
              <a:ext cx="1031256" cy="1504764"/>
              <a:chOff x="2712001" y="2082563"/>
              <a:chExt cx="252412" cy="368300"/>
            </a:xfrm>
          </p:grpSpPr>
          <p:sp>
            <p:nvSpPr>
              <p:cNvPr id="334" name="Google Shape;334;p7"/>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7"/>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7"/>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7"/>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7"/>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7"/>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7"/>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7"/>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7"/>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7"/>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7"/>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7"/>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7"/>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7"/>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48" name="Google Shape;348;p7"/>
            <p:cNvCxnSpPr>
              <a:stCxn id="338" idx="0"/>
            </p:cNvCxnSpPr>
            <p:nvPr/>
          </p:nvCxnSpPr>
          <p:spPr>
            <a:xfrm rot="10800000">
              <a:off x="8624921" y="-62149"/>
              <a:ext cx="0" cy="865200"/>
            </a:xfrm>
            <a:prstGeom prst="straightConnector1">
              <a:avLst/>
            </a:prstGeom>
            <a:noFill/>
            <a:ln w="19050" cap="flat" cmpd="sng">
              <a:solidFill>
                <a:schemeClr val="accent2"/>
              </a:solidFill>
              <a:prstDash val="solid"/>
              <a:round/>
              <a:headEnd type="none" w="med" len="med"/>
              <a:tailEnd type="none" w="med" len="med"/>
            </a:ln>
          </p:spPr>
        </p:cxnSp>
      </p:grpSp>
      <p:sp>
        <p:nvSpPr>
          <p:cNvPr id="349" name="Google Shape;349;p7"/>
          <p:cNvSpPr txBox="1">
            <a:spLocks noGrp="1"/>
          </p:cNvSpPr>
          <p:nvPr>
            <p:ph type="title"/>
          </p:nvPr>
        </p:nvSpPr>
        <p:spPr>
          <a:xfrm>
            <a:off x="713225" y="445025"/>
            <a:ext cx="4294800" cy="1131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0" name="Google Shape;350;p7"/>
          <p:cNvSpPr txBox="1">
            <a:spLocks noGrp="1"/>
          </p:cNvSpPr>
          <p:nvPr>
            <p:ph type="subTitle" idx="1"/>
          </p:nvPr>
        </p:nvSpPr>
        <p:spPr>
          <a:xfrm>
            <a:off x="713225" y="1857625"/>
            <a:ext cx="4294800" cy="22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1"/>
        <p:cNvGrpSpPr/>
        <p:nvPr/>
      </p:nvGrpSpPr>
      <p:grpSpPr>
        <a:xfrm>
          <a:off x="0" y="0"/>
          <a:ext cx="0" cy="0"/>
          <a:chOff x="0" y="0"/>
          <a:chExt cx="0" cy="0"/>
        </a:xfrm>
      </p:grpSpPr>
      <p:pic>
        <p:nvPicPr>
          <p:cNvPr id="352" name="Google Shape;352;p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353" name="Google Shape;353;p8"/>
          <p:cNvGrpSpPr/>
          <p:nvPr/>
        </p:nvGrpSpPr>
        <p:grpSpPr>
          <a:xfrm>
            <a:off x="-160341" y="-74581"/>
            <a:ext cx="9497818" cy="5053179"/>
            <a:chOff x="-160341" y="-74581"/>
            <a:chExt cx="9497818" cy="5053179"/>
          </a:xfrm>
        </p:grpSpPr>
        <p:grpSp>
          <p:nvGrpSpPr>
            <p:cNvPr id="354" name="Google Shape;354;p8"/>
            <p:cNvGrpSpPr/>
            <p:nvPr/>
          </p:nvGrpSpPr>
          <p:grpSpPr>
            <a:xfrm>
              <a:off x="-160341" y="3971219"/>
              <a:ext cx="720318" cy="1007379"/>
              <a:chOff x="2983359" y="1767508"/>
              <a:chExt cx="306375" cy="428471"/>
            </a:xfrm>
          </p:grpSpPr>
          <p:sp>
            <p:nvSpPr>
              <p:cNvPr id="355" name="Google Shape;355;p8"/>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8"/>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8"/>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8"/>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8"/>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8"/>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8"/>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8"/>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8"/>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8"/>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8"/>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8"/>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8"/>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8"/>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8"/>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8"/>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8"/>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8"/>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8"/>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8"/>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8"/>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8"/>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8"/>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8"/>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8"/>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380" name="Google Shape;380;p8"/>
            <p:cNvCxnSpPr>
              <a:stCxn id="358" idx="0"/>
            </p:cNvCxnSpPr>
            <p:nvPr/>
          </p:nvCxnSpPr>
          <p:spPr>
            <a:xfrm rot="10800000">
              <a:off x="196415" y="-74581"/>
              <a:ext cx="0" cy="4045800"/>
            </a:xfrm>
            <a:prstGeom prst="straightConnector1">
              <a:avLst/>
            </a:prstGeom>
            <a:noFill/>
            <a:ln w="19050" cap="flat" cmpd="sng">
              <a:solidFill>
                <a:schemeClr val="accent2"/>
              </a:solidFill>
              <a:prstDash val="solid"/>
              <a:round/>
              <a:headEnd type="none" w="med" len="med"/>
              <a:tailEnd type="none" w="med" len="med"/>
            </a:ln>
          </p:spPr>
        </p:cxnSp>
        <p:grpSp>
          <p:nvGrpSpPr>
            <p:cNvPr id="381" name="Google Shape;381;p8"/>
            <p:cNvGrpSpPr/>
            <p:nvPr/>
          </p:nvGrpSpPr>
          <p:grpSpPr>
            <a:xfrm>
              <a:off x="8617159" y="1694994"/>
              <a:ext cx="720318" cy="1007379"/>
              <a:chOff x="2983359" y="1767508"/>
              <a:chExt cx="306375" cy="428471"/>
            </a:xfrm>
          </p:grpSpPr>
          <p:sp>
            <p:nvSpPr>
              <p:cNvPr id="382" name="Google Shape;382;p8"/>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8"/>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8"/>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8"/>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8"/>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8"/>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8"/>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8"/>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8"/>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8"/>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8"/>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8"/>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8"/>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8"/>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8"/>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8"/>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8"/>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8"/>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8"/>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8"/>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8"/>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8"/>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8"/>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8"/>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8"/>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407" name="Google Shape;407;p8"/>
            <p:cNvCxnSpPr>
              <a:stCxn id="385" idx="0"/>
            </p:cNvCxnSpPr>
            <p:nvPr/>
          </p:nvCxnSpPr>
          <p:spPr>
            <a:xfrm rot="10800000">
              <a:off x="8973915" y="-60306"/>
              <a:ext cx="0" cy="1755300"/>
            </a:xfrm>
            <a:prstGeom prst="straightConnector1">
              <a:avLst/>
            </a:prstGeom>
            <a:noFill/>
            <a:ln w="19050" cap="flat" cmpd="sng">
              <a:solidFill>
                <a:schemeClr val="accent2"/>
              </a:solidFill>
              <a:prstDash val="solid"/>
              <a:round/>
              <a:headEnd type="none" w="med" len="med"/>
              <a:tailEnd type="none" w="med" len="med"/>
            </a:ln>
          </p:spPr>
        </p:cxnSp>
        <p:grpSp>
          <p:nvGrpSpPr>
            <p:cNvPr id="408" name="Google Shape;408;p8"/>
            <p:cNvGrpSpPr/>
            <p:nvPr/>
          </p:nvGrpSpPr>
          <p:grpSpPr>
            <a:xfrm>
              <a:off x="8112740" y="803051"/>
              <a:ext cx="1031256" cy="1504764"/>
              <a:chOff x="2712001" y="2082563"/>
              <a:chExt cx="252412" cy="368300"/>
            </a:xfrm>
          </p:grpSpPr>
          <p:sp>
            <p:nvSpPr>
              <p:cNvPr id="409" name="Google Shape;409;p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423" name="Google Shape;423;p8"/>
            <p:cNvCxnSpPr>
              <a:stCxn id="413" idx="0"/>
            </p:cNvCxnSpPr>
            <p:nvPr/>
          </p:nvCxnSpPr>
          <p:spPr>
            <a:xfrm rot="10800000">
              <a:off x="8624921" y="-62149"/>
              <a:ext cx="0" cy="865200"/>
            </a:xfrm>
            <a:prstGeom prst="straightConnector1">
              <a:avLst/>
            </a:prstGeom>
            <a:noFill/>
            <a:ln w="19050" cap="flat" cmpd="sng">
              <a:solidFill>
                <a:schemeClr val="accent2"/>
              </a:solidFill>
              <a:prstDash val="solid"/>
              <a:round/>
              <a:headEnd type="none" w="med" len="med"/>
              <a:tailEnd type="none" w="med" len="med"/>
            </a:ln>
          </p:spPr>
        </p:cxnSp>
      </p:grpSp>
      <p:grpSp>
        <p:nvGrpSpPr>
          <p:cNvPr id="424" name="Google Shape;424;p8"/>
          <p:cNvGrpSpPr/>
          <p:nvPr/>
        </p:nvGrpSpPr>
        <p:grpSpPr>
          <a:xfrm>
            <a:off x="1014275" y="187040"/>
            <a:ext cx="7185846" cy="4777296"/>
            <a:chOff x="1014275" y="187040"/>
            <a:chExt cx="7185846" cy="4777296"/>
          </a:xfrm>
        </p:grpSpPr>
        <p:sp>
          <p:nvSpPr>
            <p:cNvPr id="425" name="Google Shape;425;p8"/>
            <p:cNvSpPr/>
            <p:nvPr/>
          </p:nvSpPr>
          <p:spPr>
            <a:xfrm>
              <a:off x="1014275" y="4772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8"/>
            <p:cNvSpPr/>
            <p:nvPr/>
          </p:nvSpPr>
          <p:spPr>
            <a:xfrm>
              <a:off x="8054422" y="1870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27" name="Google Shape;427;p8"/>
          <p:cNvSpPr txBox="1">
            <a:spLocks noGrp="1"/>
          </p:cNvSpPr>
          <p:nvPr>
            <p:ph type="title"/>
          </p:nvPr>
        </p:nvSpPr>
        <p:spPr>
          <a:xfrm>
            <a:off x="1969250" y="1744200"/>
            <a:ext cx="5205300" cy="1655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8"/>
        <p:cNvGrpSpPr/>
        <p:nvPr/>
      </p:nvGrpSpPr>
      <p:grpSpPr>
        <a:xfrm>
          <a:off x="0" y="0"/>
          <a:ext cx="0" cy="0"/>
          <a:chOff x="0" y="0"/>
          <a:chExt cx="0" cy="0"/>
        </a:xfrm>
      </p:grpSpPr>
      <p:pic>
        <p:nvPicPr>
          <p:cNvPr id="429" name="Google Shape;429;p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430" name="Google Shape;430;p9"/>
          <p:cNvGrpSpPr/>
          <p:nvPr/>
        </p:nvGrpSpPr>
        <p:grpSpPr>
          <a:xfrm flipH="1">
            <a:off x="-59323" y="4082173"/>
            <a:ext cx="1031291" cy="1061301"/>
            <a:chOff x="7438974" y="1927900"/>
            <a:chExt cx="1084200" cy="1115750"/>
          </a:xfrm>
        </p:grpSpPr>
        <p:sp>
          <p:nvSpPr>
            <p:cNvPr id="431" name="Google Shape;431;p9"/>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9"/>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9"/>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9"/>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9"/>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9"/>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9"/>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9"/>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9" name="Google Shape;439;p9"/>
          <p:cNvGrpSpPr/>
          <p:nvPr/>
        </p:nvGrpSpPr>
        <p:grpSpPr>
          <a:xfrm>
            <a:off x="-318035" y="135301"/>
            <a:ext cx="1031256" cy="1504764"/>
            <a:chOff x="2712001" y="2082563"/>
            <a:chExt cx="252412" cy="368300"/>
          </a:xfrm>
        </p:grpSpPr>
        <p:sp>
          <p:nvSpPr>
            <p:cNvPr id="440" name="Google Shape;440;p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454" name="Google Shape;454;p9"/>
          <p:cNvCxnSpPr>
            <a:stCxn id="444" idx="0"/>
          </p:cNvCxnSpPr>
          <p:nvPr/>
        </p:nvCxnSpPr>
        <p:spPr>
          <a:xfrm rot="10800000">
            <a:off x="194146" y="-269699"/>
            <a:ext cx="0" cy="405000"/>
          </a:xfrm>
          <a:prstGeom prst="straightConnector1">
            <a:avLst/>
          </a:prstGeom>
          <a:noFill/>
          <a:ln w="19050" cap="flat" cmpd="sng">
            <a:solidFill>
              <a:schemeClr val="accent2"/>
            </a:solidFill>
            <a:prstDash val="solid"/>
            <a:round/>
            <a:headEnd type="none" w="med" len="med"/>
            <a:tailEnd type="none" w="med" len="med"/>
          </a:ln>
        </p:spPr>
      </p:cxnSp>
      <p:grpSp>
        <p:nvGrpSpPr>
          <p:cNvPr id="455" name="Google Shape;455;p9"/>
          <p:cNvGrpSpPr/>
          <p:nvPr/>
        </p:nvGrpSpPr>
        <p:grpSpPr>
          <a:xfrm rot="-1825985">
            <a:off x="8138845" y="3996370"/>
            <a:ext cx="1464572" cy="833749"/>
            <a:chOff x="2213401" y="1272925"/>
            <a:chExt cx="549276" cy="312737"/>
          </a:xfrm>
        </p:grpSpPr>
        <p:sp>
          <p:nvSpPr>
            <p:cNvPr id="456" name="Google Shape;456;p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3" name="Google Shape;493;p9"/>
          <p:cNvGrpSpPr/>
          <p:nvPr/>
        </p:nvGrpSpPr>
        <p:grpSpPr>
          <a:xfrm>
            <a:off x="1149147" y="191999"/>
            <a:ext cx="7731140" cy="4804254"/>
            <a:chOff x="1149147" y="191999"/>
            <a:chExt cx="7731140" cy="4804254"/>
          </a:xfrm>
        </p:grpSpPr>
        <p:sp>
          <p:nvSpPr>
            <p:cNvPr id="494" name="Google Shape;494;p9"/>
            <p:cNvSpPr/>
            <p:nvPr/>
          </p:nvSpPr>
          <p:spPr>
            <a:xfrm>
              <a:off x="8688588" y="1919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9"/>
            <p:cNvSpPr/>
            <p:nvPr/>
          </p:nvSpPr>
          <p:spPr>
            <a:xfrm>
              <a:off x="1923772" y="489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9"/>
            <p:cNvSpPr/>
            <p:nvPr/>
          </p:nvSpPr>
          <p:spPr>
            <a:xfrm>
              <a:off x="1149147" y="48503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7" name="Google Shape;497;p9"/>
          <p:cNvSpPr txBox="1">
            <a:spLocks noGrp="1"/>
          </p:cNvSpPr>
          <p:nvPr>
            <p:ph type="title"/>
          </p:nvPr>
        </p:nvSpPr>
        <p:spPr>
          <a:xfrm>
            <a:off x="4026225" y="1374650"/>
            <a:ext cx="44046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8" name="Google Shape;498;p9"/>
          <p:cNvSpPr txBox="1">
            <a:spLocks noGrp="1"/>
          </p:cNvSpPr>
          <p:nvPr>
            <p:ph type="subTitle" idx="1"/>
          </p:nvPr>
        </p:nvSpPr>
        <p:spPr>
          <a:xfrm>
            <a:off x="4026225" y="2923575"/>
            <a:ext cx="44046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2"/>
        <p:cNvGrpSpPr/>
        <p:nvPr/>
      </p:nvGrpSpPr>
      <p:grpSpPr>
        <a:xfrm>
          <a:off x="0" y="0"/>
          <a:ext cx="0" cy="0"/>
          <a:chOff x="0" y="0"/>
          <a:chExt cx="0" cy="0"/>
        </a:xfrm>
      </p:grpSpPr>
      <p:pic>
        <p:nvPicPr>
          <p:cNvPr id="503" name="Google Shape;503;p11"/>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504" name="Google Shape;504;p11"/>
          <p:cNvGrpSpPr/>
          <p:nvPr/>
        </p:nvGrpSpPr>
        <p:grpSpPr>
          <a:xfrm>
            <a:off x="264250" y="174911"/>
            <a:ext cx="8615112" cy="4791155"/>
            <a:chOff x="264250" y="174911"/>
            <a:chExt cx="8615112" cy="4791155"/>
          </a:xfrm>
        </p:grpSpPr>
        <p:sp>
          <p:nvSpPr>
            <p:cNvPr id="505" name="Google Shape;505;p11"/>
            <p:cNvSpPr/>
            <p:nvPr/>
          </p:nvSpPr>
          <p:spPr>
            <a:xfrm>
              <a:off x="8687663" y="1749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1"/>
            <p:cNvSpPr/>
            <p:nvPr/>
          </p:nvSpPr>
          <p:spPr>
            <a:xfrm>
              <a:off x="264250" y="161186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11"/>
            <p:cNvSpPr/>
            <p:nvPr/>
          </p:nvSpPr>
          <p:spPr>
            <a:xfrm>
              <a:off x="7185650" y="482864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8" name="Google Shape;508;p11"/>
          <p:cNvSpPr txBox="1">
            <a:spLocks noGrp="1"/>
          </p:cNvSpPr>
          <p:nvPr>
            <p:ph type="title" hasCustomPrompt="1"/>
          </p:nvPr>
        </p:nvSpPr>
        <p:spPr>
          <a:xfrm>
            <a:off x="1284000" y="1749296"/>
            <a:ext cx="6576000" cy="1147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9" name="Google Shape;509;p11"/>
          <p:cNvSpPr txBox="1">
            <a:spLocks noGrp="1"/>
          </p:cNvSpPr>
          <p:nvPr>
            <p:ph type="subTitle" idx="1"/>
          </p:nvPr>
        </p:nvSpPr>
        <p:spPr>
          <a:xfrm>
            <a:off x="1284000" y="2897088"/>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0"/>
        <p:cNvGrpSpPr/>
        <p:nvPr/>
      </p:nvGrpSpPr>
      <p:grpSpPr>
        <a:xfrm>
          <a:off x="0" y="0"/>
          <a:ext cx="0" cy="0"/>
          <a:chOff x="0" y="0"/>
          <a:chExt cx="0" cy="0"/>
        </a:xfrm>
      </p:grpSpPr>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11"/>
        <p:cNvGrpSpPr/>
        <p:nvPr/>
      </p:nvGrpSpPr>
      <p:grpSpPr>
        <a:xfrm>
          <a:off x="0" y="0"/>
          <a:ext cx="0" cy="0"/>
          <a:chOff x="0" y="0"/>
          <a:chExt cx="0" cy="0"/>
        </a:xfrm>
      </p:grpSpPr>
      <p:pic>
        <p:nvPicPr>
          <p:cNvPr id="512" name="Google Shape;512;p1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513" name="Google Shape;513;p13"/>
          <p:cNvGrpSpPr/>
          <p:nvPr/>
        </p:nvGrpSpPr>
        <p:grpSpPr>
          <a:xfrm>
            <a:off x="-234956" y="1017725"/>
            <a:ext cx="880062" cy="1230784"/>
            <a:chOff x="2983359" y="1767508"/>
            <a:chExt cx="306375" cy="428471"/>
          </a:xfrm>
        </p:grpSpPr>
        <p:sp>
          <p:nvSpPr>
            <p:cNvPr id="514" name="Google Shape;514;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9" name="Google Shape;539;p13"/>
          <p:cNvGrpSpPr/>
          <p:nvPr/>
        </p:nvGrpSpPr>
        <p:grpSpPr>
          <a:xfrm>
            <a:off x="8511865" y="2116026"/>
            <a:ext cx="1031256" cy="1504764"/>
            <a:chOff x="2712001" y="2082563"/>
            <a:chExt cx="252412" cy="368300"/>
          </a:xfrm>
        </p:grpSpPr>
        <p:sp>
          <p:nvSpPr>
            <p:cNvPr id="540" name="Google Shape;540;p1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1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1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554" name="Google Shape;554;p13"/>
          <p:cNvCxnSpPr>
            <a:stCxn id="517" idx="0"/>
          </p:cNvCxnSpPr>
          <p:nvPr/>
        </p:nvCxnSpPr>
        <p:spPr>
          <a:xfrm rot="10800000">
            <a:off x="200917" y="-94075"/>
            <a:ext cx="0" cy="1111800"/>
          </a:xfrm>
          <a:prstGeom prst="straightConnector1">
            <a:avLst/>
          </a:prstGeom>
          <a:noFill/>
          <a:ln w="19050" cap="flat" cmpd="sng">
            <a:solidFill>
              <a:schemeClr val="accent2"/>
            </a:solidFill>
            <a:prstDash val="solid"/>
            <a:round/>
            <a:headEnd type="none" w="med" len="med"/>
            <a:tailEnd type="none" w="med" len="med"/>
          </a:ln>
        </p:spPr>
      </p:cxnSp>
      <p:cxnSp>
        <p:nvCxnSpPr>
          <p:cNvPr id="555" name="Google Shape;555;p13"/>
          <p:cNvCxnSpPr>
            <a:stCxn id="544"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nvGrpSpPr>
          <p:cNvPr id="556" name="Google Shape;556;p13"/>
          <p:cNvGrpSpPr/>
          <p:nvPr/>
        </p:nvGrpSpPr>
        <p:grpSpPr>
          <a:xfrm>
            <a:off x="8463963" y="1017725"/>
            <a:ext cx="640937" cy="896362"/>
            <a:chOff x="2983359" y="1767508"/>
            <a:chExt cx="306375" cy="428471"/>
          </a:xfrm>
        </p:grpSpPr>
        <p:sp>
          <p:nvSpPr>
            <p:cNvPr id="557" name="Google Shape;557;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582" name="Google Shape;582;p13"/>
          <p:cNvCxnSpPr>
            <a:stCxn id="560" idx="0"/>
          </p:cNvCxnSpPr>
          <p:nvPr/>
        </p:nvCxnSpPr>
        <p:spPr>
          <a:xfrm rot="10800000">
            <a:off x="8781403" y="-86875"/>
            <a:ext cx="0" cy="1104600"/>
          </a:xfrm>
          <a:prstGeom prst="straightConnector1">
            <a:avLst/>
          </a:prstGeom>
          <a:noFill/>
          <a:ln w="19050" cap="flat" cmpd="sng">
            <a:solidFill>
              <a:schemeClr val="accent2"/>
            </a:solidFill>
            <a:prstDash val="solid"/>
            <a:round/>
            <a:headEnd type="none" w="med" len="med"/>
            <a:tailEnd type="none" w="med" len="med"/>
          </a:ln>
        </p:spPr>
      </p:cxnSp>
      <p:sp>
        <p:nvSpPr>
          <p:cNvPr id="583" name="Google Shape;583;p13"/>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3"/>
          <p:cNvSpPr/>
          <p:nvPr/>
        </p:nvSpPr>
        <p:spPr>
          <a:xfrm>
            <a:off x="227500" y="30951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3"/>
          <p:cNvSpPr/>
          <p:nvPr/>
        </p:nvSpPr>
        <p:spPr>
          <a:xfrm>
            <a:off x="797677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7" name="Google Shape;587;p13"/>
          <p:cNvSpPr txBox="1">
            <a:spLocks noGrp="1"/>
          </p:cNvSpPr>
          <p:nvPr>
            <p:ph type="subTitle" idx="1"/>
          </p:nvPr>
        </p:nvSpPr>
        <p:spPr>
          <a:xfrm>
            <a:off x="1289625"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8" name="Google Shape;588;p13"/>
          <p:cNvSpPr txBox="1">
            <a:spLocks noGrp="1"/>
          </p:cNvSpPr>
          <p:nvPr>
            <p:ph type="subTitle" idx="2"/>
          </p:nvPr>
        </p:nvSpPr>
        <p:spPr>
          <a:xfrm>
            <a:off x="4830368"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9" name="Google Shape;589;p13"/>
          <p:cNvSpPr txBox="1">
            <a:spLocks noGrp="1"/>
          </p:cNvSpPr>
          <p:nvPr>
            <p:ph type="subTitle" idx="3"/>
          </p:nvPr>
        </p:nvSpPr>
        <p:spPr>
          <a:xfrm>
            <a:off x="1289625"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4"/>
          </p:nvPr>
        </p:nvSpPr>
        <p:spPr>
          <a:xfrm>
            <a:off x="4830368"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title" idx="5" hasCustomPrompt="1"/>
          </p:nvPr>
        </p:nvSpPr>
        <p:spPr>
          <a:xfrm>
            <a:off x="2319825"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2" name="Google Shape;592;p13"/>
          <p:cNvSpPr txBox="1">
            <a:spLocks noGrp="1"/>
          </p:cNvSpPr>
          <p:nvPr>
            <p:ph type="title" idx="6" hasCustomPrompt="1"/>
          </p:nvPr>
        </p:nvSpPr>
        <p:spPr>
          <a:xfrm>
            <a:off x="2319825"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3" name="Google Shape;593;p13"/>
          <p:cNvSpPr txBox="1">
            <a:spLocks noGrp="1"/>
          </p:cNvSpPr>
          <p:nvPr>
            <p:ph type="title" idx="7" hasCustomPrompt="1"/>
          </p:nvPr>
        </p:nvSpPr>
        <p:spPr>
          <a:xfrm>
            <a:off x="5860568"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8" hasCustomPrompt="1"/>
          </p:nvPr>
        </p:nvSpPr>
        <p:spPr>
          <a:xfrm>
            <a:off x="5860568"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subTitle" idx="9"/>
          </p:nvPr>
        </p:nvSpPr>
        <p:spPr>
          <a:xfrm>
            <a:off x="1289625"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6" name="Google Shape;596;p13"/>
          <p:cNvSpPr txBox="1">
            <a:spLocks noGrp="1"/>
          </p:cNvSpPr>
          <p:nvPr>
            <p:ph type="subTitle" idx="13"/>
          </p:nvPr>
        </p:nvSpPr>
        <p:spPr>
          <a:xfrm>
            <a:off x="4830368"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7" name="Google Shape;597;p13"/>
          <p:cNvSpPr txBox="1">
            <a:spLocks noGrp="1"/>
          </p:cNvSpPr>
          <p:nvPr>
            <p:ph type="subTitle" idx="14"/>
          </p:nvPr>
        </p:nvSpPr>
        <p:spPr>
          <a:xfrm>
            <a:off x="1289625"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
        <p:nvSpPr>
          <p:cNvPr id="598" name="Google Shape;598;p13"/>
          <p:cNvSpPr txBox="1">
            <a:spLocks noGrp="1"/>
          </p:cNvSpPr>
          <p:nvPr>
            <p:ph type="subTitle" idx="15"/>
          </p:nvPr>
        </p:nvSpPr>
        <p:spPr>
          <a:xfrm>
            <a:off x="4830368"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a:buNone/>
              <a:defRPr sz="2400">
                <a:solidFill>
                  <a:schemeClr val="dk1"/>
                </a:solidFill>
                <a:latin typeface="Sawarabi Gothic"/>
                <a:ea typeface="Sawarabi Gothic"/>
                <a:cs typeface="Sawarabi Gothic"/>
                <a:sym typeface="Sawarabi Gothic"/>
              </a:defRPr>
            </a:lvl1pPr>
            <a:lvl2pPr lvl="1"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2pPr>
            <a:lvl3pPr lvl="2"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3pPr>
            <a:lvl4pPr lvl="3"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4pPr>
            <a:lvl5pPr lvl="4"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5pPr>
            <a:lvl6pPr lvl="5"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6pPr>
            <a:lvl7pPr lvl="6"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7pPr>
            <a:lvl8pPr lvl="7"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8pPr>
            <a:lvl9pPr lvl="8" rtl="0">
              <a:lnSpc>
                <a:spcPct val="100000"/>
              </a:lnSpc>
              <a:spcBef>
                <a:spcPts val="0"/>
              </a:spcBef>
              <a:spcAft>
                <a:spcPts val="0"/>
              </a:spcAft>
              <a:buSzPts val="2400"/>
              <a:buFont typeface="Sawarabi Gothic"/>
              <a:buNone/>
              <a:defRPr sz="2400">
                <a:latin typeface="Sawarabi Gothic"/>
                <a:ea typeface="Sawarabi Gothic"/>
                <a:cs typeface="Sawarabi Gothic"/>
                <a:sym typeface="Sawarabi Gothic"/>
              </a:defRPr>
            </a:lvl9pPr>
          </a:lstStyle>
          <a:p>
            <a:endParaRPr/>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95"/>
        <p:cNvGrpSpPr/>
        <p:nvPr/>
      </p:nvGrpSpPr>
      <p:grpSpPr>
        <a:xfrm>
          <a:off x="0" y="0"/>
          <a:ext cx="0" cy="0"/>
          <a:chOff x="0" y="0"/>
          <a:chExt cx="0" cy="0"/>
        </a:xfrm>
      </p:grpSpPr>
      <p:pic>
        <p:nvPicPr>
          <p:cNvPr id="696" name="Google Shape;696;p16"/>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697" name="Google Shape;697;p16"/>
          <p:cNvGrpSpPr/>
          <p:nvPr/>
        </p:nvGrpSpPr>
        <p:grpSpPr>
          <a:xfrm rot="2402291">
            <a:off x="-394245" y="4257886"/>
            <a:ext cx="1216044" cy="692238"/>
            <a:chOff x="2213401" y="1272925"/>
            <a:chExt cx="549276" cy="312737"/>
          </a:xfrm>
        </p:grpSpPr>
        <p:sp>
          <p:nvSpPr>
            <p:cNvPr id="698" name="Google Shape;698;p16"/>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6"/>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6"/>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6"/>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6"/>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6"/>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6"/>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6"/>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6"/>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6"/>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6"/>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6"/>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6"/>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6"/>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6"/>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6"/>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6"/>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6"/>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6"/>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6"/>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16"/>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16"/>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6"/>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6"/>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6"/>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16"/>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16"/>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16"/>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6"/>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6"/>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6"/>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6"/>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6"/>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6"/>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6"/>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6"/>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6"/>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35" name="Google Shape;735;p16"/>
          <p:cNvSpPr/>
          <p:nvPr/>
        </p:nvSpPr>
        <p:spPr>
          <a:xfrm>
            <a:off x="8695638" y="207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6"/>
          <p:cNvSpPr/>
          <p:nvPr/>
        </p:nvSpPr>
        <p:spPr>
          <a:xfrm>
            <a:off x="979125" y="4827703"/>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awarabi Gothic"/>
              <a:buNone/>
              <a:defRPr sz="3000" b="1">
                <a:solidFill>
                  <a:schemeClr val="dk1"/>
                </a:solidFill>
                <a:latin typeface="Sawarabi Gothic"/>
                <a:ea typeface="Sawarabi Gothic"/>
                <a:cs typeface="Sawarabi Gothic"/>
                <a:sym typeface="Sawarabi Gothic"/>
              </a:defRPr>
            </a:lvl1pPr>
            <a:lvl2pPr lvl="1"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2pPr>
            <a:lvl3pPr lvl="2"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3pPr>
            <a:lvl4pPr lvl="3"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4pPr>
            <a:lvl5pPr lvl="4"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5pPr>
            <a:lvl6pPr lvl="5"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6pPr>
            <a:lvl7pPr lvl="6"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7pPr>
            <a:lvl8pPr lvl="7"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8pPr>
            <a:lvl9pPr lvl="8" rtl="0">
              <a:spcBef>
                <a:spcPts val="0"/>
              </a:spcBef>
              <a:spcAft>
                <a:spcPts val="0"/>
              </a:spcAft>
              <a:buClr>
                <a:schemeClr val="dk1"/>
              </a:buClr>
              <a:buSzPts val="3500"/>
              <a:buFont typeface="Sawarabi Gothic"/>
              <a:buNone/>
              <a:defRPr sz="3500">
                <a:solidFill>
                  <a:schemeClr val="dk1"/>
                </a:solidFill>
                <a:latin typeface="Sawarabi Gothic"/>
                <a:ea typeface="Sawarabi Gothic"/>
                <a:cs typeface="Sawarabi Gothic"/>
                <a:sym typeface="Sawarabi Gothi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7" r:id="rId6"/>
    <p:sldLayoutId id="2147483658" r:id="rId7"/>
    <p:sldLayoutId id="2147483659" r:id="rId8"/>
    <p:sldLayoutId id="2147483662" r:id="rId9"/>
    <p:sldLayoutId id="2147483665" r:id="rId10"/>
    <p:sldLayoutId id="2147483669" r:id="rId11"/>
    <p:sldLayoutId id="2147483670" r:id="rId12"/>
    <p:sldLayoutId id="2147483672" r:id="rId13"/>
    <p:sldLayoutId id="2147483674" r:id="rId14"/>
    <p:sldLayoutId id="2147483679" r:id="rId15"/>
    <p:sldLayoutId id="2147483680" r:id="rId16"/>
  </p:sldLayoutIdLst>
  <p:transition spd="med">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703752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9.xml"/><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9.xml"/><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9.xml"/><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9.xml"/><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9.xml"/><Relationship Id="rId10" Type="http://schemas.openxmlformats.org/officeDocument/2006/relationships/image" Target="../media/image34.svg"/><Relationship Id="rId4" Type="http://schemas.openxmlformats.org/officeDocument/2006/relationships/audio" Target="../media/media3.mp3"/><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5" name="Google Shape;2065;p38"/>
          <p:cNvGrpSpPr/>
          <p:nvPr/>
        </p:nvGrpSpPr>
        <p:grpSpPr>
          <a:xfrm>
            <a:off x="4635369" y="1161016"/>
            <a:ext cx="4572597" cy="4338806"/>
            <a:chOff x="4635369" y="1161016"/>
            <a:chExt cx="4572597" cy="4338806"/>
          </a:xfrm>
        </p:grpSpPr>
        <p:grpSp>
          <p:nvGrpSpPr>
            <p:cNvPr id="2066" name="Google Shape;2066;p38"/>
            <p:cNvGrpSpPr/>
            <p:nvPr/>
          </p:nvGrpSpPr>
          <p:grpSpPr>
            <a:xfrm>
              <a:off x="4635369" y="3786621"/>
              <a:ext cx="4572597" cy="1713201"/>
              <a:chOff x="4635369" y="3786621"/>
              <a:chExt cx="4572597" cy="1713201"/>
            </a:xfrm>
          </p:grpSpPr>
          <p:grpSp>
            <p:nvGrpSpPr>
              <p:cNvPr id="2067" name="Google Shape;2067;p38"/>
              <p:cNvGrpSpPr/>
              <p:nvPr/>
            </p:nvGrpSpPr>
            <p:grpSpPr>
              <a:xfrm>
                <a:off x="4635369" y="3786621"/>
                <a:ext cx="1664642" cy="1504815"/>
                <a:chOff x="7894638" y="488950"/>
                <a:chExt cx="1032208" cy="933045"/>
              </a:xfrm>
            </p:grpSpPr>
            <p:sp>
              <p:nvSpPr>
                <p:cNvPr id="2068" name="Google Shape;2068;p38"/>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38"/>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38"/>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38"/>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38"/>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38"/>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38"/>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38"/>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38"/>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38"/>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8" name="Google Shape;2078;p38"/>
              <p:cNvGrpSpPr/>
              <p:nvPr/>
            </p:nvGrpSpPr>
            <p:grpSpPr>
              <a:xfrm>
                <a:off x="5022095" y="3844394"/>
                <a:ext cx="4185871" cy="1655428"/>
                <a:chOff x="9839326" y="836613"/>
                <a:chExt cx="1404937" cy="555625"/>
              </a:xfrm>
            </p:grpSpPr>
            <p:sp>
              <p:nvSpPr>
                <p:cNvPr id="2079" name="Google Shape;2079;p38"/>
                <p:cNvSpPr/>
                <p:nvPr/>
              </p:nvSpPr>
              <p:spPr>
                <a:xfrm>
                  <a:off x="9839326" y="836613"/>
                  <a:ext cx="1404936" cy="544512"/>
                </a:xfrm>
                <a:custGeom>
                  <a:avLst/>
                  <a:gdLst/>
                  <a:ahLst/>
                  <a:cxnLst/>
                  <a:rect l="l" t="t" r="r" b="b"/>
                  <a:pathLst>
                    <a:path w="2161" h="837" extrusionOk="0">
                      <a:moveTo>
                        <a:pt x="2096" y="337"/>
                      </a:moveTo>
                      <a:cubicBezTo>
                        <a:pt x="2006" y="259"/>
                        <a:pt x="1936" y="161"/>
                        <a:pt x="1846" y="82"/>
                      </a:cubicBezTo>
                      <a:cubicBezTo>
                        <a:pt x="1813" y="54"/>
                        <a:pt x="1770" y="0"/>
                        <a:pt x="1722" y="21"/>
                      </a:cubicBezTo>
                      <a:cubicBezTo>
                        <a:pt x="1676" y="42"/>
                        <a:pt x="1663" y="123"/>
                        <a:pt x="1647" y="162"/>
                      </a:cubicBezTo>
                      <a:cubicBezTo>
                        <a:pt x="1637" y="186"/>
                        <a:pt x="1627" y="223"/>
                        <a:pt x="1604" y="239"/>
                      </a:cubicBezTo>
                      <a:cubicBezTo>
                        <a:pt x="1568" y="263"/>
                        <a:pt x="1566" y="239"/>
                        <a:pt x="1531" y="238"/>
                      </a:cubicBezTo>
                      <a:cubicBezTo>
                        <a:pt x="1456" y="237"/>
                        <a:pt x="1425" y="290"/>
                        <a:pt x="1378" y="338"/>
                      </a:cubicBezTo>
                      <a:cubicBezTo>
                        <a:pt x="1333" y="384"/>
                        <a:pt x="1321" y="378"/>
                        <a:pt x="1286" y="373"/>
                      </a:cubicBezTo>
                      <a:cubicBezTo>
                        <a:pt x="1275" y="371"/>
                        <a:pt x="1261" y="369"/>
                        <a:pt x="1242" y="370"/>
                      </a:cubicBezTo>
                      <a:cubicBezTo>
                        <a:pt x="1176" y="370"/>
                        <a:pt x="1098" y="478"/>
                        <a:pt x="1040" y="433"/>
                      </a:cubicBezTo>
                      <a:cubicBezTo>
                        <a:pt x="991" y="397"/>
                        <a:pt x="938" y="221"/>
                        <a:pt x="858" y="222"/>
                      </a:cubicBezTo>
                      <a:cubicBezTo>
                        <a:pt x="830" y="223"/>
                        <a:pt x="746" y="310"/>
                        <a:pt x="722" y="329"/>
                      </a:cubicBezTo>
                      <a:cubicBezTo>
                        <a:pt x="680" y="360"/>
                        <a:pt x="644" y="396"/>
                        <a:pt x="609" y="433"/>
                      </a:cubicBezTo>
                      <a:cubicBezTo>
                        <a:pt x="544" y="503"/>
                        <a:pt x="452" y="503"/>
                        <a:pt x="361" y="544"/>
                      </a:cubicBezTo>
                      <a:cubicBezTo>
                        <a:pt x="301" y="572"/>
                        <a:pt x="243" y="591"/>
                        <a:pt x="180" y="613"/>
                      </a:cubicBezTo>
                      <a:cubicBezTo>
                        <a:pt x="136" y="629"/>
                        <a:pt x="24" y="649"/>
                        <a:pt x="0" y="682"/>
                      </a:cubicBezTo>
                      <a:cubicBezTo>
                        <a:pt x="48" y="699"/>
                        <a:pt x="112" y="695"/>
                        <a:pt x="164" y="698"/>
                      </a:cubicBezTo>
                      <a:cubicBezTo>
                        <a:pt x="294" y="707"/>
                        <a:pt x="424" y="717"/>
                        <a:pt x="554" y="723"/>
                      </a:cubicBezTo>
                      <a:cubicBezTo>
                        <a:pt x="723" y="731"/>
                        <a:pt x="899" y="726"/>
                        <a:pt x="1067" y="752"/>
                      </a:cubicBezTo>
                      <a:cubicBezTo>
                        <a:pt x="1291" y="787"/>
                        <a:pt x="1515" y="770"/>
                        <a:pt x="1739" y="809"/>
                      </a:cubicBezTo>
                      <a:cubicBezTo>
                        <a:pt x="1897" y="837"/>
                        <a:pt x="2029" y="816"/>
                        <a:pt x="2161" y="734"/>
                      </a:cubicBezTo>
                      <a:cubicBezTo>
                        <a:pt x="2161" y="389"/>
                        <a:pt x="2161" y="389"/>
                        <a:pt x="2161" y="389"/>
                      </a:cubicBezTo>
                      <a:cubicBezTo>
                        <a:pt x="2139" y="372"/>
                        <a:pt x="2117" y="355"/>
                        <a:pt x="2096" y="33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38"/>
                <p:cNvSpPr/>
                <p:nvPr/>
              </p:nvSpPr>
              <p:spPr>
                <a:xfrm>
                  <a:off x="9918701" y="1116013"/>
                  <a:ext cx="1325562" cy="276225"/>
                </a:xfrm>
                <a:custGeom>
                  <a:avLst/>
                  <a:gdLst/>
                  <a:ahLst/>
                  <a:cxnLst/>
                  <a:rect l="l" t="t" r="r" b="b"/>
                  <a:pathLst>
                    <a:path w="2037" h="426" extrusionOk="0">
                      <a:moveTo>
                        <a:pt x="2037" y="0"/>
                      </a:moveTo>
                      <a:cubicBezTo>
                        <a:pt x="2037" y="306"/>
                        <a:pt x="2037" y="306"/>
                        <a:pt x="2037" y="306"/>
                      </a:cubicBezTo>
                      <a:cubicBezTo>
                        <a:pt x="1941" y="365"/>
                        <a:pt x="1845" y="393"/>
                        <a:pt x="1739" y="393"/>
                      </a:cubicBezTo>
                      <a:cubicBezTo>
                        <a:pt x="1700" y="393"/>
                        <a:pt x="1658" y="389"/>
                        <a:pt x="1615" y="381"/>
                      </a:cubicBezTo>
                      <a:cubicBezTo>
                        <a:pt x="1391" y="342"/>
                        <a:pt x="1167" y="359"/>
                        <a:pt x="943" y="324"/>
                      </a:cubicBezTo>
                      <a:cubicBezTo>
                        <a:pt x="775" y="298"/>
                        <a:pt x="599" y="303"/>
                        <a:pt x="430" y="295"/>
                      </a:cubicBezTo>
                      <a:cubicBezTo>
                        <a:pt x="300" y="289"/>
                        <a:pt x="170" y="279"/>
                        <a:pt x="40" y="270"/>
                      </a:cubicBezTo>
                      <a:cubicBezTo>
                        <a:pt x="30" y="269"/>
                        <a:pt x="20" y="269"/>
                        <a:pt x="10" y="269"/>
                      </a:cubicBezTo>
                      <a:cubicBezTo>
                        <a:pt x="7" y="270"/>
                        <a:pt x="3" y="270"/>
                        <a:pt x="0" y="271"/>
                      </a:cubicBezTo>
                      <a:cubicBezTo>
                        <a:pt x="66" y="322"/>
                        <a:pt x="255" y="307"/>
                        <a:pt x="338" y="313"/>
                      </a:cubicBezTo>
                      <a:cubicBezTo>
                        <a:pt x="483" y="322"/>
                        <a:pt x="625" y="326"/>
                        <a:pt x="769" y="345"/>
                      </a:cubicBezTo>
                      <a:cubicBezTo>
                        <a:pt x="1010" y="377"/>
                        <a:pt x="1253" y="404"/>
                        <a:pt x="1495" y="423"/>
                      </a:cubicBezTo>
                      <a:cubicBezTo>
                        <a:pt x="1525" y="425"/>
                        <a:pt x="1556" y="426"/>
                        <a:pt x="1587" y="426"/>
                      </a:cubicBezTo>
                      <a:cubicBezTo>
                        <a:pt x="1740" y="426"/>
                        <a:pt x="1897" y="396"/>
                        <a:pt x="2027" y="322"/>
                      </a:cubicBezTo>
                      <a:cubicBezTo>
                        <a:pt x="2031" y="320"/>
                        <a:pt x="2034" y="318"/>
                        <a:pt x="2037" y="316"/>
                      </a:cubicBezTo>
                      <a:cubicBezTo>
                        <a:pt x="2037" y="0"/>
                        <a:pt x="2037" y="0"/>
                        <a:pt x="2037" y="0"/>
                      </a:cubicBezTo>
                      <a:cubicBezTo>
                        <a:pt x="2037" y="0"/>
                        <a:pt x="2037" y="0"/>
                        <a:pt x="2037"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38"/>
                <p:cNvSpPr/>
                <p:nvPr/>
              </p:nvSpPr>
              <p:spPr>
                <a:xfrm>
                  <a:off x="9925051" y="968376"/>
                  <a:ext cx="1319212" cy="403225"/>
                </a:xfrm>
                <a:custGeom>
                  <a:avLst/>
                  <a:gdLst/>
                  <a:ahLst/>
                  <a:cxnLst/>
                  <a:rect l="l" t="t" r="r" b="b"/>
                  <a:pathLst>
                    <a:path w="2027" h="620" extrusionOk="0">
                      <a:moveTo>
                        <a:pt x="1764" y="0"/>
                      </a:moveTo>
                      <a:cubicBezTo>
                        <a:pt x="1759" y="55"/>
                        <a:pt x="1780" y="103"/>
                        <a:pt x="1787" y="157"/>
                      </a:cubicBezTo>
                      <a:cubicBezTo>
                        <a:pt x="1794" y="208"/>
                        <a:pt x="1783" y="256"/>
                        <a:pt x="1785" y="306"/>
                      </a:cubicBezTo>
                      <a:cubicBezTo>
                        <a:pt x="1783" y="306"/>
                        <a:pt x="1782" y="306"/>
                        <a:pt x="1780" y="306"/>
                      </a:cubicBezTo>
                      <a:cubicBezTo>
                        <a:pt x="1763" y="306"/>
                        <a:pt x="1749" y="296"/>
                        <a:pt x="1736" y="286"/>
                      </a:cubicBezTo>
                      <a:cubicBezTo>
                        <a:pt x="1722" y="276"/>
                        <a:pt x="1709" y="266"/>
                        <a:pt x="1692" y="266"/>
                      </a:cubicBezTo>
                      <a:cubicBezTo>
                        <a:pt x="1688" y="266"/>
                        <a:pt x="1683" y="266"/>
                        <a:pt x="1678" y="268"/>
                      </a:cubicBezTo>
                      <a:cubicBezTo>
                        <a:pt x="1639" y="280"/>
                        <a:pt x="1624" y="342"/>
                        <a:pt x="1576" y="355"/>
                      </a:cubicBezTo>
                      <a:cubicBezTo>
                        <a:pt x="1569" y="358"/>
                        <a:pt x="1562" y="359"/>
                        <a:pt x="1555" y="359"/>
                      </a:cubicBezTo>
                      <a:cubicBezTo>
                        <a:pt x="1472" y="359"/>
                        <a:pt x="1532" y="170"/>
                        <a:pt x="1481" y="126"/>
                      </a:cubicBezTo>
                      <a:cubicBezTo>
                        <a:pt x="1430" y="182"/>
                        <a:pt x="1368" y="227"/>
                        <a:pt x="1306" y="273"/>
                      </a:cubicBezTo>
                      <a:cubicBezTo>
                        <a:pt x="1274" y="297"/>
                        <a:pt x="1226" y="340"/>
                        <a:pt x="1188" y="354"/>
                      </a:cubicBezTo>
                      <a:cubicBezTo>
                        <a:pt x="1169" y="362"/>
                        <a:pt x="1161" y="365"/>
                        <a:pt x="1157" y="365"/>
                      </a:cubicBezTo>
                      <a:cubicBezTo>
                        <a:pt x="1151" y="365"/>
                        <a:pt x="1154" y="357"/>
                        <a:pt x="1138" y="342"/>
                      </a:cubicBezTo>
                      <a:cubicBezTo>
                        <a:pt x="1116" y="323"/>
                        <a:pt x="1118" y="302"/>
                        <a:pt x="1084" y="296"/>
                      </a:cubicBezTo>
                      <a:cubicBezTo>
                        <a:pt x="1080" y="295"/>
                        <a:pt x="1075" y="294"/>
                        <a:pt x="1071" y="294"/>
                      </a:cubicBezTo>
                      <a:cubicBezTo>
                        <a:pt x="1041" y="294"/>
                        <a:pt x="1010" y="312"/>
                        <a:pt x="984" y="322"/>
                      </a:cubicBezTo>
                      <a:cubicBezTo>
                        <a:pt x="929" y="343"/>
                        <a:pt x="844" y="375"/>
                        <a:pt x="780" y="375"/>
                      </a:cubicBezTo>
                      <a:cubicBezTo>
                        <a:pt x="775" y="375"/>
                        <a:pt x="770" y="375"/>
                        <a:pt x="764" y="374"/>
                      </a:cubicBezTo>
                      <a:cubicBezTo>
                        <a:pt x="763" y="341"/>
                        <a:pt x="764" y="242"/>
                        <a:pt x="718" y="232"/>
                      </a:cubicBezTo>
                      <a:cubicBezTo>
                        <a:pt x="715" y="231"/>
                        <a:pt x="712" y="231"/>
                        <a:pt x="709" y="231"/>
                      </a:cubicBezTo>
                      <a:cubicBezTo>
                        <a:pt x="650" y="231"/>
                        <a:pt x="533" y="330"/>
                        <a:pt x="488" y="354"/>
                      </a:cubicBezTo>
                      <a:cubicBezTo>
                        <a:pt x="334" y="437"/>
                        <a:pt x="166" y="457"/>
                        <a:pt x="0" y="496"/>
                      </a:cubicBezTo>
                      <a:cubicBezTo>
                        <a:pt x="10" y="496"/>
                        <a:pt x="20" y="496"/>
                        <a:pt x="30" y="497"/>
                      </a:cubicBezTo>
                      <a:cubicBezTo>
                        <a:pt x="160" y="506"/>
                        <a:pt x="290" y="516"/>
                        <a:pt x="420" y="522"/>
                      </a:cubicBezTo>
                      <a:cubicBezTo>
                        <a:pt x="589" y="530"/>
                        <a:pt x="765" y="525"/>
                        <a:pt x="933" y="551"/>
                      </a:cubicBezTo>
                      <a:cubicBezTo>
                        <a:pt x="1157" y="586"/>
                        <a:pt x="1381" y="569"/>
                        <a:pt x="1605" y="608"/>
                      </a:cubicBezTo>
                      <a:cubicBezTo>
                        <a:pt x="1648" y="616"/>
                        <a:pt x="1690" y="620"/>
                        <a:pt x="1729" y="620"/>
                      </a:cubicBezTo>
                      <a:cubicBezTo>
                        <a:pt x="1835" y="620"/>
                        <a:pt x="1931" y="592"/>
                        <a:pt x="2027" y="533"/>
                      </a:cubicBezTo>
                      <a:cubicBezTo>
                        <a:pt x="2027" y="227"/>
                        <a:pt x="2027" y="227"/>
                        <a:pt x="2027" y="227"/>
                      </a:cubicBezTo>
                      <a:cubicBezTo>
                        <a:pt x="2000" y="206"/>
                        <a:pt x="1976" y="186"/>
                        <a:pt x="1955" y="169"/>
                      </a:cubicBezTo>
                      <a:cubicBezTo>
                        <a:pt x="1889" y="114"/>
                        <a:pt x="1841" y="42"/>
                        <a:pt x="1764"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082" name="Google Shape;2082;p38"/>
            <p:cNvGrpSpPr/>
            <p:nvPr/>
          </p:nvGrpSpPr>
          <p:grpSpPr>
            <a:xfrm>
              <a:off x="5472198" y="1161016"/>
              <a:ext cx="2545040" cy="3982633"/>
              <a:chOff x="4983582" y="387904"/>
              <a:chExt cx="2566600" cy="4016370"/>
            </a:xfrm>
          </p:grpSpPr>
          <p:sp>
            <p:nvSpPr>
              <p:cNvPr id="2083" name="Google Shape;2083;p38"/>
              <p:cNvSpPr/>
              <p:nvPr/>
            </p:nvSpPr>
            <p:spPr>
              <a:xfrm>
                <a:off x="6211775" y="387904"/>
                <a:ext cx="110222" cy="157464"/>
              </a:xfrm>
              <a:custGeom>
                <a:avLst/>
                <a:gdLst/>
                <a:ahLst/>
                <a:cxnLst/>
                <a:rect l="l" t="t" r="r" b="b"/>
                <a:pathLst>
                  <a:path w="7" h="10" extrusionOk="0">
                    <a:moveTo>
                      <a:pt x="4" y="0"/>
                    </a:moveTo>
                    <a:lnTo>
                      <a:pt x="0" y="10"/>
                    </a:lnTo>
                    <a:lnTo>
                      <a:pt x="4" y="10"/>
                    </a:lnTo>
                    <a:lnTo>
                      <a:pt x="7" y="10"/>
                    </a:lnTo>
                    <a:lnTo>
                      <a:pt x="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38"/>
              <p:cNvSpPr/>
              <p:nvPr/>
            </p:nvSpPr>
            <p:spPr>
              <a:xfrm>
                <a:off x="6133045" y="545368"/>
                <a:ext cx="267682" cy="110225"/>
              </a:xfrm>
              <a:custGeom>
                <a:avLst/>
                <a:gdLst/>
                <a:ahLst/>
                <a:cxnLst/>
                <a:rect l="l" t="t" r="r" b="b"/>
                <a:pathLst>
                  <a:path w="17" h="7" extrusionOk="0">
                    <a:moveTo>
                      <a:pt x="12" y="0"/>
                    </a:moveTo>
                    <a:lnTo>
                      <a:pt x="5" y="0"/>
                    </a:lnTo>
                    <a:lnTo>
                      <a:pt x="0" y="7"/>
                    </a:lnTo>
                    <a:lnTo>
                      <a:pt x="17" y="7"/>
                    </a:lnTo>
                    <a:lnTo>
                      <a:pt x="1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38"/>
              <p:cNvSpPr/>
              <p:nvPr/>
            </p:nvSpPr>
            <p:spPr>
              <a:xfrm>
                <a:off x="6085807" y="639846"/>
                <a:ext cx="378000" cy="17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38"/>
              <p:cNvSpPr/>
              <p:nvPr/>
            </p:nvSpPr>
            <p:spPr>
              <a:xfrm>
                <a:off x="6007077" y="797310"/>
                <a:ext cx="520500" cy="253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38"/>
              <p:cNvSpPr/>
              <p:nvPr/>
            </p:nvSpPr>
            <p:spPr>
              <a:xfrm>
                <a:off x="6432219" y="907535"/>
                <a:ext cx="477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8" name="Google Shape;2088;p38"/>
              <p:cNvSpPr/>
              <p:nvPr/>
            </p:nvSpPr>
            <p:spPr>
              <a:xfrm>
                <a:off x="6054315" y="907535"/>
                <a:ext cx="624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9" name="Google Shape;2089;p38"/>
              <p:cNvSpPr/>
              <p:nvPr/>
            </p:nvSpPr>
            <p:spPr>
              <a:xfrm>
                <a:off x="6227521" y="844549"/>
                <a:ext cx="77100" cy="14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0" name="Google Shape;2090;p38"/>
              <p:cNvSpPr/>
              <p:nvPr/>
            </p:nvSpPr>
            <p:spPr>
              <a:xfrm>
                <a:off x="6148791" y="876042"/>
                <a:ext cx="235200" cy="172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38"/>
              <p:cNvSpPr/>
              <p:nvPr/>
            </p:nvSpPr>
            <p:spPr>
              <a:xfrm>
                <a:off x="6211775" y="891788"/>
                <a:ext cx="110222" cy="157464"/>
              </a:xfrm>
              <a:custGeom>
                <a:avLst/>
                <a:gdLst/>
                <a:ahLst/>
                <a:cxnLst/>
                <a:rect l="l" t="t" r="r" b="b"/>
                <a:pathLst>
                  <a:path w="17" h="25" extrusionOk="0">
                    <a:moveTo>
                      <a:pt x="17" y="8"/>
                    </a:moveTo>
                    <a:cubicBezTo>
                      <a:pt x="17" y="4"/>
                      <a:pt x="13" y="0"/>
                      <a:pt x="9" y="0"/>
                    </a:cubicBezTo>
                    <a:cubicBezTo>
                      <a:pt x="4" y="0"/>
                      <a:pt x="0" y="4"/>
                      <a:pt x="0" y="8"/>
                    </a:cubicBezTo>
                    <a:cubicBezTo>
                      <a:pt x="0" y="25"/>
                      <a:pt x="0" y="25"/>
                      <a:pt x="0" y="25"/>
                    </a:cubicBezTo>
                    <a:cubicBezTo>
                      <a:pt x="17" y="25"/>
                      <a:pt x="17" y="25"/>
                      <a:pt x="17" y="25"/>
                    </a:cubicBezTo>
                    <a:cubicBezTo>
                      <a:pt x="17" y="8"/>
                      <a:pt x="17" y="8"/>
                      <a:pt x="1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38"/>
              <p:cNvSpPr/>
              <p:nvPr/>
            </p:nvSpPr>
            <p:spPr>
              <a:xfrm>
                <a:off x="5944093" y="781564"/>
                <a:ext cx="645585" cy="47239"/>
              </a:xfrm>
              <a:custGeom>
                <a:avLst/>
                <a:gdLst/>
                <a:ahLst/>
                <a:cxnLst/>
                <a:rect l="l" t="t" r="r" b="b"/>
                <a:pathLst>
                  <a:path w="101" h="8" extrusionOk="0">
                    <a:moveTo>
                      <a:pt x="97" y="0"/>
                    </a:moveTo>
                    <a:cubicBezTo>
                      <a:pt x="97" y="1"/>
                      <a:pt x="96" y="2"/>
                      <a:pt x="95" y="2"/>
                    </a:cubicBezTo>
                    <a:cubicBezTo>
                      <a:pt x="94" y="2"/>
                      <a:pt x="93" y="1"/>
                      <a:pt x="93" y="0"/>
                    </a:cubicBezTo>
                    <a:cubicBezTo>
                      <a:pt x="88" y="0"/>
                      <a:pt x="88" y="0"/>
                      <a:pt x="88" y="0"/>
                    </a:cubicBezTo>
                    <a:cubicBezTo>
                      <a:pt x="88" y="1"/>
                      <a:pt x="87" y="2"/>
                      <a:pt x="85" y="2"/>
                    </a:cubicBezTo>
                    <a:cubicBezTo>
                      <a:pt x="84" y="2"/>
                      <a:pt x="83" y="1"/>
                      <a:pt x="83" y="0"/>
                    </a:cubicBezTo>
                    <a:cubicBezTo>
                      <a:pt x="78" y="0"/>
                      <a:pt x="78" y="0"/>
                      <a:pt x="78" y="0"/>
                    </a:cubicBezTo>
                    <a:cubicBezTo>
                      <a:pt x="78" y="1"/>
                      <a:pt x="77" y="2"/>
                      <a:pt x="76" y="2"/>
                    </a:cubicBezTo>
                    <a:cubicBezTo>
                      <a:pt x="74" y="2"/>
                      <a:pt x="73" y="1"/>
                      <a:pt x="73" y="0"/>
                    </a:cubicBezTo>
                    <a:cubicBezTo>
                      <a:pt x="68" y="0"/>
                      <a:pt x="68" y="0"/>
                      <a:pt x="68" y="0"/>
                    </a:cubicBezTo>
                    <a:cubicBezTo>
                      <a:pt x="68" y="1"/>
                      <a:pt x="67" y="2"/>
                      <a:pt x="66" y="2"/>
                    </a:cubicBezTo>
                    <a:cubicBezTo>
                      <a:pt x="65" y="2"/>
                      <a:pt x="64" y="1"/>
                      <a:pt x="64" y="0"/>
                    </a:cubicBezTo>
                    <a:cubicBezTo>
                      <a:pt x="59" y="0"/>
                      <a:pt x="59" y="0"/>
                      <a:pt x="59" y="0"/>
                    </a:cubicBezTo>
                    <a:cubicBezTo>
                      <a:pt x="59" y="1"/>
                      <a:pt x="58" y="2"/>
                      <a:pt x="56" y="2"/>
                    </a:cubicBezTo>
                    <a:cubicBezTo>
                      <a:pt x="55" y="2"/>
                      <a:pt x="54" y="1"/>
                      <a:pt x="54" y="0"/>
                    </a:cubicBezTo>
                    <a:cubicBezTo>
                      <a:pt x="49" y="0"/>
                      <a:pt x="49" y="0"/>
                      <a:pt x="49" y="0"/>
                    </a:cubicBezTo>
                    <a:cubicBezTo>
                      <a:pt x="49" y="1"/>
                      <a:pt x="48" y="2"/>
                      <a:pt x="47" y="2"/>
                    </a:cubicBezTo>
                    <a:cubicBezTo>
                      <a:pt x="45" y="2"/>
                      <a:pt x="44" y="1"/>
                      <a:pt x="44" y="0"/>
                    </a:cubicBezTo>
                    <a:cubicBezTo>
                      <a:pt x="39" y="0"/>
                      <a:pt x="39" y="0"/>
                      <a:pt x="39" y="0"/>
                    </a:cubicBezTo>
                    <a:cubicBezTo>
                      <a:pt x="39" y="1"/>
                      <a:pt x="38" y="2"/>
                      <a:pt x="37" y="2"/>
                    </a:cubicBezTo>
                    <a:cubicBezTo>
                      <a:pt x="36" y="2"/>
                      <a:pt x="35" y="1"/>
                      <a:pt x="35" y="0"/>
                    </a:cubicBezTo>
                    <a:cubicBezTo>
                      <a:pt x="30" y="0"/>
                      <a:pt x="30" y="0"/>
                      <a:pt x="30" y="0"/>
                    </a:cubicBezTo>
                    <a:cubicBezTo>
                      <a:pt x="30" y="1"/>
                      <a:pt x="29" y="2"/>
                      <a:pt x="27" y="2"/>
                    </a:cubicBezTo>
                    <a:cubicBezTo>
                      <a:pt x="26" y="2"/>
                      <a:pt x="25" y="1"/>
                      <a:pt x="25" y="0"/>
                    </a:cubicBezTo>
                    <a:cubicBezTo>
                      <a:pt x="20" y="0"/>
                      <a:pt x="20" y="0"/>
                      <a:pt x="20" y="0"/>
                    </a:cubicBezTo>
                    <a:cubicBezTo>
                      <a:pt x="20" y="1"/>
                      <a:pt x="19" y="2"/>
                      <a:pt x="18" y="2"/>
                    </a:cubicBezTo>
                    <a:cubicBezTo>
                      <a:pt x="16" y="2"/>
                      <a:pt x="15" y="1"/>
                      <a:pt x="15" y="0"/>
                    </a:cubicBezTo>
                    <a:cubicBezTo>
                      <a:pt x="10" y="0"/>
                      <a:pt x="10" y="0"/>
                      <a:pt x="10" y="0"/>
                    </a:cubicBezTo>
                    <a:cubicBezTo>
                      <a:pt x="10" y="1"/>
                      <a:pt x="9" y="2"/>
                      <a:pt x="8" y="2"/>
                    </a:cubicBezTo>
                    <a:cubicBezTo>
                      <a:pt x="7" y="2"/>
                      <a:pt x="6" y="1"/>
                      <a:pt x="6" y="0"/>
                    </a:cubicBezTo>
                    <a:cubicBezTo>
                      <a:pt x="0" y="0"/>
                      <a:pt x="0" y="0"/>
                      <a:pt x="0" y="0"/>
                    </a:cubicBezTo>
                    <a:cubicBezTo>
                      <a:pt x="7" y="8"/>
                      <a:pt x="7" y="8"/>
                      <a:pt x="7" y="8"/>
                    </a:cubicBezTo>
                    <a:cubicBezTo>
                      <a:pt x="95" y="8"/>
                      <a:pt x="95" y="8"/>
                      <a:pt x="95" y="8"/>
                    </a:cubicBezTo>
                    <a:cubicBezTo>
                      <a:pt x="101" y="0"/>
                      <a:pt x="101" y="0"/>
                      <a:pt x="101" y="0"/>
                    </a:cubicBezTo>
                    <a:lnTo>
                      <a:pt x="97"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38"/>
              <p:cNvSpPr/>
              <p:nvPr/>
            </p:nvSpPr>
            <p:spPr>
              <a:xfrm>
                <a:off x="5959839" y="1049252"/>
                <a:ext cx="630900" cy="300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38"/>
              <p:cNvSpPr/>
              <p:nvPr/>
            </p:nvSpPr>
            <p:spPr>
              <a:xfrm>
                <a:off x="6447965" y="1175223"/>
                <a:ext cx="771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38"/>
              <p:cNvSpPr/>
              <p:nvPr/>
            </p:nvSpPr>
            <p:spPr>
              <a:xfrm>
                <a:off x="6022823" y="1175223"/>
                <a:ext cx="624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38"/>
              <p:cNvSpPr/>
              <p:nvPr/>
            </p:nvSpPr>
            <p:spPr>
              <a:xfrm>
                <a:off x="6227521" y="1096491"/>
                <a:ext cx="951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38"/>
              <p:cNvSpPr/>
              <p:nvPr/>
            </p:nvSpPr>
            <p:spPr>
              <a:xfrm>
                <a:off x="6133045" y="1143730"/>
                <a:ext cx="282600" cy="205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38"/>
              <p:cNvSpPr/>
              <p:nvPr/>
            </p:nvSpPr>
            <p:spPr>
              <a:xfrm>
                <a:off x="6211775" y="1159477"/>
                <a:ext cx="125968" cy="188956"/>
              </a:xfrm>
              <a:custGeom>
                <a:avLst/>
                <a:gdLst/>
                <a:ahLst/>
                <a:cxnLst/>
                <a:rect l="l" t="t" r="r" b="b"/>
                <a:pathLst>
                  <a:path w="20" h="30" extrusionOk="0">
                    <a:moveTo>
                      <a:pt x="20" y="10"/>
                    </a:moveTo>
                    <a:cubicBezTo>
                      <a:pt x="20" y="5"/>
                      <a:pt x="15" y="0"/>
                      <a:pt x="10" y="0"/>
                    </a:cubicBezTo>
                    <a:cubicBezTo>
                      <a:pt x="4" y="0"/>
                      <a:pt x="0" y="5"/>
                      <a:pt x="0" y="10"/>
                    </a:cubicBezTo>
                    <a:cubicBezTo>
                      <a:pt x="0" y="30"/>
                      <a:pt x="0" y="30"/>
                      <a:pt x="0" y="30"/>
                    </a:cubicBezTo>
                    <a:cubicBezTo>
                      <a:pt x="20" y="30"/>
                      <a:pt x="20" y="30"/>
                      <a:pt x="20" y="30"/>
                    </a:cubicBezTo>
                    <a:cubicBezTo>
                      <a:pt x="20" y="10"/>
                      <a:pt x="20" y="10"/>
                      <a:pt x="20"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38"/>
              <p:cNvSpPr/>
              <p:nvPr/>
            </p:nvSpPr>
            <p:spPr>
              <a:xfrm>
                <a:off x="5881109" y="1017759"/>
                <a:ext cx="771555" cy="62985"/>
              </a:xfrm>
              <a:custGeom>
                <a:avLst/>
                <a:gdLst/>
                <a:ahLst/>
                <a:cxnLst/>
                <a:rect l="l" t="t" r="r" b="b"/>
                <a:pathLst>
                  <a:path w="120" h="9" extrusionOk="0">
                    <a:moveTo>
                      <a:pt x="115" y="0"/>
                    </a:moveTo>
                    <a:cubicBezTo>
                      <a:pt x="115" y="1"/>
                      <a:pt x="114" y="2"/>
                      <a:pt x="112" y="2"/>
                    </a:cubicBezTo>
                    <a:cubicBezTo>
                      <a:pt x="111" y="2"/>
                      <a:pt x="109" y="1"/>
                      <a:pt x="109" y="0"/>
                    </a:cubicBezTo>
                    <a:cubicBezTo>
                      <a:pt x="104" y="0"/>
                      <a:pt x="104" y="0"/>
                      <a:pt x="104" y="0"/>
                    </a:cubicBezTo>
                    <a:cubicBezTo>
                      <a:pt x="104" y="1"/>
                      <a:pt x="102" y="2"/>
                      <a:pt x="101" y="2"/>
                    </a:cubicBezTo>
                    <a:cubicBezTo>
                      <a:pt x="99" y="2"/>
                      <a:pt x="98" y="1"/>
                      <a:pt x="98" y="0"/>
                    </a:cubicBezTo>
                    <a:cubicBezTo>
                      <a:pt x="92" y="0"/>
                      <a:pt x="92" y="0"/>
                      <a:pt x="92" y="0"/>
                    </a:cubicBezTo>
                    <a:cubicBezTo>
                      <a:pt x="92" y="1"/>
                      <a:pt x="91" y="2"/>
                      <a:pt x="89" y="2"/>
                    </a:cubicBezTo>
                    <a:cubicBezTo>
                      <a:pt x="88" y="2"/>
                      <a:pt x="86" y="1"/>
                      <a:pt x="86" y="0"/>
                    </a:cubicBezTo>
                    <a:cubicBezTo>
                      <a:pt x="81" y="0"/>
                      <a:pt x="81" y="0"/>
                      <a:pt x="81" y="0"/>
                    </a:cubicBezTo>
                    <a:cubicBezTo>
                      <a:pt x="81" y="1"/>
                      <a:pt x="79" y="2"/>
                      <a:pt x="78" y="2"/>
                    </a:cubicBezTo>
                    <a:cubicBezTo>
                      <a:pt x="76" y="2"/>
                      <a:pt x="75" y="1"/>
                      <a:pt x="75" y="0"/>
                    </a:cubicBezTo>
                    <a:cubicBezTo>
                      <a:pt x="69" y="0"/>
                      <a:pt x="69" y="0"/>
                      <a:pt x="69" y="0"/>
                    </a:cubicBezTo>
                    <a:cubicBezTo>
                      <a:pt x="69" y="1"/>
                      <a:pt x="68" y="2"/>
                      <a:pt x="66" y="2"/>
                    </a:cubicBezTo>
                    <a:cubicBezTo>
                      <a:pt x="65" y="2"/>
                      <a:pt x="63" y="1"/>
                      <a:pt x="63" y="0"/>
                    </a:cubicBezTo>
                    <a:cubicBezTo>
                      <a:pt x="58" y="0"/>
                      <a:pt x="58" y="0"/>
                      <a:pt x="58" y="0"/>
                    </a:cubicBezTo>
                    <a:cubicBezTo>
                      <a:pt x="58" y="1"/>
                      <a:pt x="56" y="2"/>
                      <a:pt x="55" y="2"/>
                    </a:cubicBezTo>
                    <a:cubicBezTo>
                      <a:pt x="53" y="2"/>
                      <a:pt x="52" y="1"/>
                      <a:pt x="52" y="0"/>
                    </a:cubicBezTo>
                    <a:cubicBezTo>
                      <a:pt x="46" y="0"/>
                      <a:pt x="46" y="0"/>
                      <a:pt x="46" y="0"/>
                    </a:cubicBezTo>
                    <a:cubicBezTo>
                      <a:pt x="46" y="1"/>
                      <a:pt x="45" y="2"/>
                      <a:pt x="43" y="2"/>
                    </a:cubicBezTo>
                    <a:cubicBezTo>
                      <a:pt x="42" y="2"/>
                      <a:pt x="41" y="1"/>
                      <a:pt x="41" y="0"/>
                    </a:cubicBezTo>
                    <a:cubicBezTo>
                      <a:pt x="35" y="0"/>
                      <a:pt x="35" y="0"/>
                      <a:pt x="35" y="0"/>
                    </a:cubicBezTo>
                    <a:cubicBezTo>
                      <a:pt x="35" y="1"/>
                      <a:pt x="34" y="2"/>
                      <a:pt x="32" y="2"/>
                    </a:cubicBezTo>
                    <a:cubicBezTo>
                      <a:pt x="30" y="2"/>
                      <a:pt x="29" y="1"/>
                      <a:pt x="29" y="0"/>
                    </a:cubicBezTo>
                    <a:cubicBezTo>
                      <a:pt x="23" y="0"/>
                      <a:pt x="23" y="0"/>
                      <a:pt x="23" y="0"/>
                    </a:cubicBezTo>
                    <a:cubicBezTo>
                      <a:pt x="23" y="1"/>
                      <a:pt x="22" y="2"/>
                      <a:pt x="20" y="2"/>
                    </a:cubicBezTo>
                    <a:cubicBezTo>
                      <a:pt x="19" y="2"/>
                      <a:pt x="18" y="1"/>
                      <a:pt x="18" y="0"/>
                    </a:cubicBezTo>
                    <a:cubicBezTo>
                      <a:pt x="12" y="0"/>
                      <a:pt x="12" y="0"/>
                      <a:pt x="12" y="0"/>
                    </a:cubicBezTo>
                    <a:cubicBezTo>
                      <a:pt x="12" y="1"/>
                      <a:pt x="11" y="2"/>
                      <a:pt x="9" y="2"/>
                    </a:cubicBezTo>
                    <a:cubicBezTo>
                      <a:pt x="7" y="2"/>
                      <a:pt x="6" y="1"/>
                      <a:pt x="6" y="0"/>
                    </a:cubicBezTo>
                    <a:cubicBezTo>
                      <a:pt x="0" y="0"/>
                      <a:pt x="0" y="0"/>
                      <a:pt x="0" y="0"/>
                    </a:cubicBezTo>
                    <a:cubicBezTo>
                      <a:pt x="7" y="9"/>
                      <a:pt x="7" y="9"/>
                      <a:pt x="7" y="9"/>
                    </a:cubicBezTo>
                    <a:cubicBezTo>
                      <a:pt x="112" y="9"/>
                      <a:pt x="112" y="9"/>
                      <a:pt x="112" y="9"/>
                    </a:cubicBezTo>
                    <a:cubicBezTo>
                      <a:pt x="120" y="0"/>
                      <a:pt x="120" y="0"/>
                      <a:pt x="120" y="0"/>
                    </a:cubicBezTo>
                    <a:lnTo>
                      <a:pt x="115"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38"/>
              <p:cNvSpPr/>
              <p:nvPr/>
            </p:nvSpPr>
            <p:spPr>
              <a:xfrm>
                <a:off x="5881109" y="1348433"/>
                <a:ext cx="770700" cy="363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38"/>
              <p:cNvSpPr/>
              <p:nvPr/>
            </p:nvSpPr>
            <p:spPr>
              <a:xfrm>
                <a:off x="6495203"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38"/>
              <p:cNvSpPr/>
              <p:nvPr/>
            </p:nvSpPr>
            <p:spPr>
              <a:xfrm>
                <a:off x="5959839"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38"/>
              <p:cNvSpPr/>
              <p:nvPr/>
            </p:nvSpPr>
            <p:spPr>
              <a:xfrm>
                <a:off x="6211775" y="1411419"/>
                <a:ext cx="1104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38"/>
              <p:cNvSpPr/>
              <p:nvPr/>
            </p:nvSpPr>
            <p:spPr>
              <a:xfrm>
                <a:off x="6101553" y="1458658"/>
                <a:ext cx="330300" cy="25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38"/>
              <p:cNvSpPr/>
              <p:nvPr/>
            </p:nvSpPr>
            <p:spPr>
              <a:xfrm>
                <a:off x="6180283" y="1474404"/>
                <a:ext cx="173206" cy="236196"/>
              </a:xfrm>
              <a:custGeom>
                <a:avLst/>
                <a:gdLst/>
                <a:ahLst/>
                <a:cxnLst/>
                <a:rect l="l" t="t" r="r" b="b"/>
                <a:pathLst>
                  <a:path w="25" h="37" extrusionOk="0">
                    <a:moveTo>
                      <a:pt x="25" y="12"/>
                    </a:moveTo>
                    <a:cubicBezTo>
                      <a:pt x="25" y="6"/>
                      <a:pt x="20" y="0"/>
                      <a:pt x="13" y="0"/>
                    </a:cubicBezTo>
                    <a:cubicBezTo>
                      <a:pt x="6" y="0"/>
                      <a:pt x="1" y="6"/>
                      <a:pt x="0" y="12"/>
                    </a:cubicBezTo>
                    <a:cubicBezTo>
                      <a:pt x="0" y="37"/>
                      <a:pt x="0" y="37"/>
                      <a:pt x="0" y="37"/>
                    </a:cubicBezTo>
                    <a:cubicBezTo>
                      <a:pt x="25" y="37"/>
                      <a:pt x="25" y="37"/>
                      <a:pt x="25" y="37"/>
                    </a:cubicBezTo>
                    <a:cubicBezTo>
                      <a:pt x="25" y="12"/>
                      <a:pt x="25" y="12"/>
                      <a:pt x="25"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38"/>
              <p:cNvSpPr/>
              <p:nvPr/>
            </p:nvSpPr>
            <p:spPr>
              <a:xfrm>
                <a:off x="5802379" y="1316940"/>
                <a:ext cx="944760" cy="78732"/>
              </a:xfrm>
              <a:custGeom>
                <a:avLst/>
                <a:gdLst/>
                <a:ahLst/>
                <a:cxnLst/>
                <a:rect l="l" t="t" r="r" b="b"/>
                <a:pathLst>
                  <a:path w="146" h="11" extrusionOk="0">
                    <a:moveTo>
                      <a:pt x="140" y="0"/>
                    </a:moveTo>
                    <a:cubicBezTo>
                      <a:pt x="140" y="1"/>
                      <a:pt x="139" y="2"/>
                      <a:pt x="137" y="2"/>
                    </a:cubicBezTo>
                    <a:cubicBezTo>
                      <a:pt x="135" y="2"/>
                      <a:pt x="133" y="1"/>
                      <a:pt x="133" y="0"/>
                    </a:cubicBezTo>
                    <a:cubicBezTo>
                      <a:pt x="126" y="0"/>
                      <a:pt x="126" y="0"/>
                      <a:pt x="126" y="0"/>
                    </a:cubicBezTo>
                    <a:cubicBezTo>
                      <a:pt x="126" y="1"/>
                      <a:pt x="125" y="2"/>
                      <a:pt x="123" y="2"/>
                    </a:cubicBezTo>
                    <a:cubicBezTo>
                      <a:pt x="121" y="2"/>
                      <a:pt x="119" y="1"/>
                      <a:pt x="119" y="0"/>
                    </a:cubicBezTo>
                    <a:cubicBezTo>
                      <a:pt x="112" y="0"/>
                      <a:pt x="112" y="0"/>
                      <a:pt x="112" y="0"/>
                    </a:cubicBezTo>
                    <a:cubicBezTo>
                      <a:pt x="112" y="1"/>
                      <a:pt x="111" y="2"/>
                      <a:pt x="109" y="2"/>
                    </a:cubicBezTo>
                    <a:cubicBezTo>
                      <a:pt x="107" y="2"/>
                      <a:pt x="105" y="1"/>
                      <a:pt x="105" y="0"/>
                    </a:cubicBezTo>
                    <a:cubicBezTo>
                      <a:pt x="98" y="0"/>
                      <a:pt x="98" y="0"/>
                      <a:pt x="98" y="0"/>
                    </a:cubicBezTo>
                    <a:cubicBezTo>
                      <a:pt x="98" y="1"/>
                      <a:pt x="97" y="2"/>
                      <a:pt x="95" y="2"/>
                    </a:cubicBezTo>
                    <a:cubicBezTo>
                      <a:pt x="93" y="2"/>
                      <a:pt x="91" y="1"/>
                      <a:pt x="91" y="0"/>
                    </a:cubicBezTo>
                    <a:cubicBezTo>
                      <a:pt x="84" y="0"/>
                      <a:pt x="84" y="0"/>
                      <a:pt x="84" y="0"/>
                    </a:cubicBezTo>
                    <a:cubicBezTo>
                      <a:pt x="84" y="1"/>
                      <a:pt x="83" y="2"/>
                      <a:pt x="81" y="2"/>
                    </a:cubicBezTo>
                    <a:cubicBezTo>
                      <a:pt x="79" y="2"/>
                      <a:pt x="77" y="1"/>
                      <a:pt x="77" y="0"/>
                    </a:cubicBezTo>
                    <a:cubicBezTo>
                      <a:pt x="70" y="0"/>
                      <a:pt x="70" y="0"/>
                      <a:pt x="70" y="0"/>
                    </a:cubicBezTo>
                    <a:cubicBezTo>
                      <a:pt x="70" y="1"/>
                      <a:pt x="69" y="2"/>
                      <a:pt x="67" y="2"/>
                    </a:cubicBezTo>
                    <a:cubicBezTo>
                      <a:pt x="65" y="2"/>
                      <a:pt x="63" y="1"/>
                      <a:pt x="63" y="0"/>
                    </a:cubicBezTo>
                    <a:cubicBezTo>
                      <a:pt x="56" y="0"/>
                      <a:pt x="56" y="0"/>
                      <a:pt x="56" y="0"/>
                    </a:cubicBezTo>
                    <a:cubicBezTo>
                      <a:pt x="56" y="1"/>
                      <a:pt x="55" y="2"/>
                      <a:pt x="53" y="2"/>
                    </a:cubicBezTo>
                    <a:cubicBezTo>
                      <a:pt x="51" y="2"/>
                      <a:pt x="49" y="1"/>
                      <a:pt x="49" y="0"/>
                    </a:cubicBezTo>
                    <a:cubicBezTo>
                      <a:pt x="42" y="0"/>
                      <a:pt x="42" y="0"/>
                      <a:pt x="42" y="0"/>
                    </a:cubicBezTo>
                    <a:cubicBezTo>
                      <a:pt x="42" y="1"/>
                      <a:pt x="41" y="2"/>
                      <a:pt x="39" y="2"/>
                    </a:cubicBezTo>
                    <a:cubicBezTo>
                      <a:pt x="37" y="2"/>
                      <a:pt x="35" y="1"/>
                      <a:pt x="35" y="0"/>
                    </a:cubicBezTo>
                    <a:cubicBezTo>
                      <a:pt x="28" y="0"/>
                      <a:pt x="28" y="0"/>
                      <a:pt x="28" y="0"/>
                    </a:cubicBezTo>
                    <a:cubicBezTo>
                      <a:pt x="28" y="1"/>
                      <a:pt x="27" y="2"/>
                      <a:pt x="25" y="2"/>
                    </a:cubicBezTo>
                    <a:cubicBezTo>
                      <a:pt x="23" y="2"/>
                      <a:pt x="21" y="1"/>
                      <a:pt x="21" y="0"/>
                    </a:cubicBezTo>
                    <a:cubicBezTo>
                      <a:pt x="14" y="0"/>
                      <a:pt x="14" y="0"/>
                      <a:pt x="14" y="0"/>
                    </a:cubicBezTo>
                    <a:cubicBezTo>
                      <a:pt x="14" y="1"/>
                      <a:pt x="13" y="2"/>
                      <a:pt x="11" y="2"/>
                    </a:cubicBezTo>
                    <a:cubicBezTo>
                      <a:pt x="9" y="2"/>
                      <a:pt x="7" y="1"/>
                      <a:pt x="7" y="0"/>
                    </a:cubicBezTo>
                    <a:cubicBezTo>
                      <a:pt x="0" y="0"/>
                      <a:pt x="0" y="0"/>
                      <a:pt x="0" y="0"/>
                    </a:cubicBezTo>
                    <a:cubicBezTo>
                      <a:pt x="9" y="11"/>
                      <a:pt x="9" y="11"/>
                      <a:pt x="9" y="11"/>
                    </a:cubicBezTo>
                    <a:cubicBezTo>
                      <a:pt x="137" y="11"/>
                      <a:pt x="137" y="11"/>
                      <a:pt x="137" y="11"/>
                    </a:cubicBezTo>
                    <a:cubicBezTo>
                      <a:pt x="146" y="0"/>
                      <a:pt x="146" y="0"/>
                      <a:pt x="146" y="0"/>
                    </a:cubicBezTo>
                    <a:lnTo>
                      <a:pt x="140"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38"/>
              <p:cNvSpPr/>
              <p:nvPr/>
            </p:nvSpPr>
            <p:spPr>
              <a:xfrm>
                <a:off x="5786633" y="1710600"/>
                <a:ext cx="976200" cy="4551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38"/>
              <p:cNvSpPr/>
              <p:nvPr/>
            </p:nvSpPr>
            <p:spPr>
              <a:xfrm>
                <a:off x="6558187" y="1899556"/>
                <a:ext cx="951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38"/>
              <p:cNvSpPr/>
              <p:nvPr/>
            </p:nvSpPr>
            <p:spPr>
              <a:xfrm>
                <a:off x="5881109" y="1899556"/>
                <a:ext cx="1104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38"/>
              <p:cNvSpPr/>
              <p:nvPr/>
            </p:nvSpPr>
            <p:spPr>
              <a:xfrm>
                <a:off x="6211775" y="1773585"/>
                <a:ext cx="1248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38"/>
              <p:cNvSpPr/>
              <p:nvPr/>
            </p:nvSpPr>
            <p:spPr>
              <a:xfrm>
                <a:off x="6038569" y="1836571"/>
                <a:ext cx="455100" cy="3303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38"/>
              <p:cNvSpPr/>
              <p:nvPr/>
            </p:nvSpPr>
            <p:spPr>
              <a:xfrm>
                <a:off x="6164532" y="1868063"/>
                <a:ext cx="204698" cy="299181"/>
              </a:xfrm>
              <a:custGeom>
                <a:avLst/>
                <a:gdLst/>
                <a:ahLst/>
                <a:cxnLst/>
                <a:rect l="l" t="t" r="r" b="b"/>
                <a:pathLst>
                  <a:path w="32" h="47" extrusionOk="0">
                    <a:moveTo>
                      <a:pt x="32" y="15"/>
                    </a:moveTo>
                    <a:cubicBezTo>
                      <a:pt x="31" y="7"/>
                      <a:pt x="24" y="0"/>
                      <a:pt x="16" y="0"/>
                    </a:cubicBezTo>
                    <a:cubicBezTo>
                      <a:pt x="7" y="0"/>
                      <a:pt x="0" y="7"/>
                      <a:pt x="0" y="15"/>
                    </a:cubicBezTo>
                    <a:cubicBezTo>
                      <a:pt x="0" y="47"/>
                      <a:pt x="0" y="47"/>
                      <a:pt x="0" y="47"/>
                    </a:cubicBezTo>
                    <a:cubicBezTo>
                      <a:pt x="32" y="47"/>
                      <a:pt x="32" y="47"/>
                      <a:pt x="32" y="47"/>
                    </a:cubicBezTo>
                    <a:cubicBezTo>
                      <a:pt x="32" y="15"/>
                      <a:pt x="32" y="15"/>
                      <a:pt x="32"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38"/>
              <p:cNvSpPr/>
              <p:nvPr/>
            </p:nvSpPr>
            <p:spPr>
              <a:xfrm>
                <a:off x="5676406" y="1663360"/>
                <a:ext cx="1196694" cy="94478"/>
              </a:xfrm>
              <a:custGeom>
                <a:avLst/>
                <a:gdLst/>
                <a:ahLst/>
                <a:cxnLst/>
                <a:rect l="l" t="t" r="r" b="b"/>
                <a:pathLst>
                  <a:path w="186" h="14" extrusionOk="0">
                    <a:moveTo>
                      <a:pt x="179" y="0"/>
                    </a:moveTo>
                    <a:cubicBezTo>
                      <a:pt x="179" y="2"/>
                      <a:pt x="177" y="3"/>
                      <a:pt x="174" y="3"/>
                    </a:cubicBezTo>
                    <a:cubicBezTo>
                      <a:pt x="172" y="3"/>
                      <a:pt x="170" y="2"/>
                      <a:pt x="170" y="0"/>
                    </a:cubicBezTo>
                    <a:cubicBezTo>
                      <a:pt x="161" y="0"/>
                      <a:pt x="161" y="0"/>
                      <a:pt x="161" y="0"/>
                    </a:cubicBezTo>
                    <a:cubicBezTo>
                      <a:pt x="161" y="2"/>
                      <a:pt x="159" y="3"/>
                      <a:pt x="156" y="3"/>
                    </a:cubicBezTo>
                    <a:cubicBezTo>
                      <a:pt x="154" y="3"/>
                      <a:pt x="152" y="2"/>
                      <a:pt x="152" y="0"/>
                    </a:cubicBezTo>
                    <a:cubicBezTo>
                      <a:pt x="143" y="0"/>
                      <a:pt x="143" y="0"/>
                      <a:pt x="143" y="0"/>
                    </a:cubicBezTo>
                    <a:cubicBezTo>
                      <a:pt x="143" y="2"/>
                      <a:pt x="141" y="3"/>
                      <a:pt x="139" y="3"/>
                    </a:cubicBezTo>
                    <a:cubicBezTo>
                      <a:pt x="136" y="3"/>
                      <a:pt x="134" y="2"/>
                      <a:pt x="134" y="0"/>
                    </a:cubicBezTo>
                    <a:cubicBezTo>
                      <a:pt x="125" y="0"/>
                      <a:pt x="125" y="0"/>
                      <a:pt x="125" y="0"/>
                    </a:cubicBezTo>
                    <a:cubicBezTo>
                      <a:pt x="125" y="2"/>
                      <a:pt x="123" y="3"/>
                      <a:pt x="121" y="3"/>
                    </a:cubicBezTo>
                    <a:cubicBezTo>
                      <a:pt x="118" y="3"/>
                      <a:pt x="116" y="2"/>
                      <a:pt x="116" y="0"/>
                    </a:cubicBezTo>
                    <a:cubicBezTo>
                      <a:pt x="107" y="0"/>
                      <a:pt x="107" y="0"/>
                      <a:pt x="107" y="0"/>
                    </a:cubicBezTo>
                    <a:cubicBezTo>
                      <a:pt x="107" y="2"/>
                      <a:pt x="105" y="3"/>
                      <a:pt x="103" y="3"/>
                    </a:cubicBezTo>
                    <a:cubicBezTo>
                      <a:pt x="101" y="3"/>
                      <a:pt x="99" y="2"/>
                      <a:pt x="99" y="0"/>
                    </a:cubicBezTo>
                    <a:cubicBezTo>
                      <a:pt x="90" y="0"/>
                      <a:pt x="90" y="0"/>
                      <a:pt x="90" y="0"/>
                    </a:cubicBezTo>
                    <a:cubicBezTo>
                      <a:pt x="90" y="2"/>
                      <a:pt x="88" y="3"/>
                      <a:pt x="85" y="3"/>
                    </a:cubicBezTo>
                    <a:cubicBezTo>
                      <a:pt x="83" y="3"/>
                      <a:pt x="81" y="2"/>
                      <a:pt x="81" y="0"/>
                    </a:cubicBezTo>
                    <a:cubicBezTo>
                      <a:pt x="72" y="0"/>
                      <a:pt x="72" y="0"/>
                      <a:pt x="72" y="0"/>
                    </a:cubicBezTo>
                    <a:cubicBezTo>
                      <a:pt x="72" y="2"/>
                      <a:pt x="70" y="3"/>
                      <a:pt x="67" y="3"/>
                    </a:cubicBezTo>
                    <a:cubicBezTo>
                      <a:pt x="65" y="3"/>
                      <a:pt x="63" y="2"/>
                      <a:pt x="63" y="0"/>
                    </a:cubicBezTo>
                    <a:cubicBezTo>
                      <a:pt x="54" y="0"/>
                      <a:pt x="54" y="0"/>
                      <a:pt x="54" y="0"/>
                    </a:cubicBezTo>
                    <a:cubicBezTo>
                      <a:pt x="54" y="2"/>
                      <a:pt x="52" y="3"/>
                      <a:pt x="50" y="3"/>
                    </a:cubicBezTo>
                    <a:cubicBezTo>
                      <a:pt x="47" y="3"/>
                      <a:pt x="45" y="2"/>
                      <a:pt x="45" y="0"/>
                    </a:cubicBezTo>
                    <a:cubicBezTo>
                      <a:pt x="36" y="0"/>
                      <a:pt x="36" y="0"/>
                      <a:pt x="36" y="0"/>
                    </a:cubicBezTo>
                    <a:cubicBezTo>
                      <a:pt x="36" y="2"/>
                      <a:pt x="34" y="3"/>
                      <a:pt x="32" y="3"/>
                    </a:cubicBezTo>
                    <a:cubicBezTo>
                      <a:pt x="29" y="3"/>
                      <a:pt x="27" y="2"/>
                      <a:pt x="27" y="0"/>
                    </a:cubicBezTo>
                    <a:cubicBezTo>
                      <a:pt x="18" y="0"/>
                      <a:pt x="18" y="0"/>
                      <a:pt x="18" y="0"/>
                    </a:cubicBezTo>
                    <a:cubicBezTo>
                      <a:pt x="18" y="2"/>
                      <a:pt x="16" y="3"/>
                      <a:pt x="14" y="3"/>
                    </a:cubicBezTo>
                    <a:cubicBezTo>
                      <a:pt x="11" y="3"/>
                      <a:pt x="9" y="2"/>
                      <a:pt x="9" y="0"/>
                    </a:cubicBezTo>
                    <a:cubicBezTo>
                      <a:pt x="0" y="0"/>
                      <a:pt x="0" y="0"/>
                      <a:pt x="0" y="0"/>
                    </a:cubicBezTo>
                    <a:cubicBezTo>
                      <a:pt x="12" y="14"/>
                      <a:pt x="12" y="14"/>
                      <a:pt x="12" y="14"/>
                    </a:cubicBezTo>
                    <a:cubicBezTo>
                      <a:pt x="174" y="14"/>
                      <a:pt x="174" y="14"/>
                      <a:pt x="174" y="14"/>
                    </a:cubicBezTo>
                    <a:cubicBezTo>
                      <a:pt x="186" y="0"/>
                      <a:pt x="186" y="0"/>
                      <a:pt x="186" y="0"/>
                    </a:cubicBezTo>
                    <a:lnTo>
                      <a:pt x="179"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38"/>
              <p:cNvSpPr/>
              <p:nvPr/>
            </p:nvSpPr>
            <p:spPr>
              <a:xfrm>
                <a:off x="5613422" y="2167244"/>
                <a:ext cx="1306500" cy="612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38"/>
              <p:cNvSpPr/>
              <p:nvPr/>
            </p:nvSpPr>
            <p:spPr>
              <a:xfrm>
                <a:off x="6636912"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38"/>
              <p:cNvSpPr/>
              <p:nvPr/>
            </p:nvSpPr>
            <p:spPr>
              <a:xfrm>
                <a:off x="5755136"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38"/>
              <p:cNvSpPr/>
              <p:nvPr/>
            </p:nvSpPr>
            <p:spPr>
              <a:xfrm>
                <a:off x="6180278" y="2261722"/>
                <a:ext cx="1902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38"/>
              <p:cNvSpPr/>
              <p:nvPr/>
            </p:nvSpPr>
            <p:spPr>
              <a:xfrm>
                <a:off x="5975580" y="2340454"/>
                <a:ext cx="583500" cy="455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38"/>
              <p:cNvSpPr/>
              <p:nvPr/>
            </p:nvSpPr>
            <p:spPr>
              <a:xfrm>
                <a:off x="6133040" y="2387693"/>
                <a:ext cx="267682" cy="393660"/>
              </a:xfrm>
              <a:custGeom>
                <a:avLst/>
                <a:gdLst/>
                <a:ahLst/>
                <a:cxnLst/>
                <a:rect l="l" t="t" r="r" b="b"/>
                <a:pathLst>
                  <a:path w="42" h="62" extrusionOk="0">
                    <a:moveTo>
                      <a:pt x="42" y="20"/>
                    </a:moveTo>
                    <a:cubicBezTo>
                      <a:pt x="41" y="9"/>
                      <a:pt x="32" y="0"/>
                      <a:pt x="21" y="0"/>
                    </a:cubicBezTo>
                    <a:cubicBezTo>
                      <a:pt x="9" y="0"/>
                      <a:pt x="0" y="9"/>
                      <a:pt x="0" y="20"/>
                    </a:cubicBezTo>
                    <a:cubicBezTo>
                      <a:pt x="0" y="62"/>
                      <a:pt x="0" y="62"/>
                      <a:pt x="0" y="62"/>
                    </a:cubicBezTo>
                    <a:cubicBezTo>
                      <a:pt x="42" y="62"/>
                      <a:pt x="42" y="62"/>
                      <a:pt x="42" y="62"/>
                    </a:cubicBezTo>
                    <a:cubicBezTo>
                      <a:pt x="42" y="20"/>
                      <a:pt x="42" y="20"/>
                      <a:pt x="42"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38"/>
              <p:cNvSpPr/>
              <p:nvPr/>
            </p:nvSpPr>
            <p:spPr>
              <a:xfrm>
                <a:off x="5471708" y="2120005"/>
                <a:ext cx="1590347" cy="110224"/>
              </a:xfrm>
              <a:custGeom>
                <a:avLst/>
                <a:gdLst/>
                <a:ahLst/>
                <a:cxnLst/>
                <a:rect l="l" t="t" r="r" b="b"/>
                <a:pathLst>
                  <a:path w="248" h="19" extrusionOk="0">
                    <a:moveTo>
                      <a:pt x="238" y="0"/>
                    </a:moveTo>
                    <a:cubicBezTo>
                      <a:pt x="238" y="2"/>
                      <a:pt x="235" y="5"/>
                      <a:pt x="232" y="5"/>
                    </a:cubicBezTo>
                    <a:cubicBezTo>
                      <a:pt x="229" y="5"/>
                      <a:pt x="226" y="2"/>
                      <a:pt x="226" y="0"/>
                    </a:cubicBezTo>
                    <a:cubicBezTo>
                      <a:pt x="214" y="0"/>
                      <a:pt x="214" y="0"/>
                      <a:pt x="214" y="0"/>
                    </a:cubicBezTo>
                    <a:cubicBezTo>
                      <a:pt x="214" y="2"/>
                      <a:pt x="212" y="5"/>
                      <a:pt x="208" y="5"/>
                    </a:cubicBezTo>
                    <a:cubicBezTo>
                      <a:pt x="205" y="5"/>
                      <a:pt x="202" y="2"/>
                      <a:pt x="202" y="0"/>
                    </a:cubicBezTo>
                    <a:cubicBezTo>
                      <a:pt x="191" y="0"/>
                      <a:pt x="191" y="0"/>
                      <a:pt x="191" y="0"/>
                    </a:cubicBezTo>
                    <a:cubicBezTo>
                      <a:pt x="191" y="2"/>
                      <a:pt x="188" y="5"/>
                      <a:pt x="185" y="5"/>
                    </a:cubicBezTo>
                    <a:cubicBezTo>
                      <a:pt x="181" y="5"/>
                      <a:pt x="179" y="2"/>
                      <a:pt x="179" y="0"/>
                    </a:cubicBezTo>
                    <a:cubicBezTo>
                      <a:pt x="167" y="0"/>
                      <a:pt x="167" y="0"/>
                      <a:pt x="167" y="0"/>
                    </a:cubicBezTo>
                    <a:cubicBezTo>
                      <a:pt x="167" y="2"/>
                      <a:pt x="164" y="5"/>
                      <a:pt x="161" y="5"/>
                    </a:cubicBezTo>
                    <a:cubicBezTo>
                      <a:pt x="158" y="5"/>
                      <a:pt x="155" y="2"/>
                      <a:pt x="155" y="0"/>
                    </a:cubicBezTo>
                    <a:cubicBezTo>
                      <a:pt x="143" y="0"/>
                      <a:pt x="143" y="0"/>
                      <a:pt x="143" y="0"/>
                    </a:cubicBezTo>
                    <a:cubicBezTo>
                      <a:pt x="143" y="2"/>
                      <a:pt x="141" y="5"/>
                      <a:pt x="137" y="5"/>
                    </a:cubicBezTo>
                    <a:cubicBezTo>
                      <a:pt x="134" y="5"/>
                      <a:pt x="131" y="2"/>
                      <a:pt x="131" y="0"/>
                    </a:cubicBezTo>
                    <a:cubicBezTo>
                      <a:pt x="120" y="0"/>
                      <a:pt x="120" y="0"/>
                      <a:pt x="120" y="0"/>
                    </a:cubicBezTo>
                    <a:cubicBezTo>
                      <a:pt x="120" y="2"/>
                      <a:pt x="117" y="5"/>
                      <a:pt x="114" y="5"/>
                    </a:cubicBezTo>
                    <a:cubicBezTo>
                      <a:pt x="110" y="5"/>
                      <a:pt x="108" y="2"/>
                      <a:pt x="108" y="0"/>
                    </a:cubicBezTo>
                    <a:cubicBezTo>
                      <a:pt x="96" y="0"/>
                      <a:pt x="96" y="0"/>
                      <a:pt x="96" y="0"/>
                    </a:cubicBezTo>
                    <a:cubicBezTo>
                      <a:pt x="96" y="2"/>
                      <a:pt x="93" y="5"/>
                      <a:pt x="90" y="5"/>
                    </a:cubicBezTo>
                    <a:cubicBezTo>
                      <a:pt x="87" y="5"/>
                      <a:pt x="84" y="2"/>
                      <a:pt x="84" y="0"/>
                    </a:cubicBezTo>
                    <a:cubicBezTo>
                      <a:pt x="72" y="0"/>
                      <a:pt x="72" y="0"/>
                      <a:pt x="72" y="0"/>
                    </a:cubicBezTo>
                    <a:cubicBezTo>
                      <a:pt x="72" y="2"/>
                      <a:pt x="70" y="5"/>
                      <a:pt x="66" y="5"/>
                    </a:cubicBezTo>
                    <a:cubicBezTo>
                      <a:pt x="63" y="5"/>
                      <a:pt x="60" y="2"/>
                      <a:pt x="60" y="0"/>
                    </a:cubicBezTo>
                    <a:cubicBezTo>
                      <a:pt x="49" y="0"/>
                      <a:pt x="49" y="0"/>
                      <a:pt x="49" y="0"/>
                    </a:cubicBezTo>
                    <a:cubicBezTo>
                      <a:pt x="49" y="2"/>
                      <a:pt x="46" y="5"/>
                      <a:pt x="43" y="5"/>
                    </a:cubicBezTo>
                    <a:cubicBezTo>
                      <a:pt x="39" y="5"/>
                      <a:pt x="37" y="2"/>
                      <a:pt x="37" y="0"/>
                    </a:cubicBezTo>
                    <a:cubicBezTo>
                      <a:pt x="25" y="0"/>
                      <a:pt x="25" y="0"/>
                      <a:pt x="25" y="0"/>
                    </a:cubicBezTo>
                    <a:cubicBezTo>
                      <a:pt x="25" y="2"/>
                      <a:pt x="22" y="5"/>
                      <a:pt x="19" y="5"/>
                    </a:cubicBezTo>
                    <a:cubicBezTo>
                      <a:pt x="16" y="5"/>
                      <a:pt x="13" y="2"/>
                      <a:pt x="13" y="0"/>
                    </a:cubicBezTo>
                    <a:cubicBezTo>
                      <a:pt x="0" y="0"/>
                      <a:pt x="0" y="0"/>
                      <a:pt x="0" y="0"/>
                    </a:cubicBezTo>
                    <a:cubicBezTo>
                      <a:pt x="16" y="19"/>
                      <a:pt x="16" y="19"/>
                      <a:pt x="16" y="19"/>
                    </a:cubicBezTo>
                    <a:cubicBezTo>
                      <a:pt x="232" y="19"/>
                      <a:pt x="232" y="19"/>
                      <a:pt x="232" y="19"/>
                    </a:cubicBezTo>
                    <a:cubicBezTo>
                      <a:pt x="248" y="0"/>
                      <a:pt x="248" y="0"/>
                      <a:pt x="248" y="0"/>
                    </a:cubicBezTo>
                    <a:lnTo>
                      <a:pt x="238"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38"/>
              <p:cNvSpPr/>
              <p:nvPr/>
            </p:nvSpPr>
            <p:spPr>
              <a:xfrm>
                <a:off x="5156788" y="3568672"/>
                <a:ext cx="2235000" cy="833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38"/>
              <p:cNvSpPr/>
              <p:nvPr/>
            </p:nvSpPr>
            <p:spPr>
              <a:xfrm>
                <a:off x="5802374" y="3631657"/>
                <a:ext cx="946500" cy="770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38"/>
              <p:cNvSpPr/>
              <p:nvPr/>
            </p:nvSpPr>
            <p:spPr>
              <a:xfrm>
                <a:off x="5440216" y="2765606"/>
                <a:ext cx="1654200" cy="770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38"/>
              <p:cNvSpPr/>
              <p:nvPr/>
            </p:nvSpPr>
            <p:spPr>
              <a:xfrm>
                <a:off x="5944088" y="3773374"/>
                <a:ext cx="660600" cy="630900"/>
              </a:xfrm>
              <a:prstGeom prst="rect">
                <a:avLst/>
              </a:prstGeom>
              <a:solidFill>
                <a:srgbClr val="F2BA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38"/>
              <p:cNvSpPr/>
              <p:nvPr/>
            </p:nvSpPr>
            <p:spPr>
              <a:xfrm>
                <a:off x="5944088"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38"/>
              <p:cNvSpPr/>
              <p:nvPr/>
            </p:nvSpPr>
            <p:spPr>
              <a:xfrm>
                <a:off x="6274754"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38"/>
              <p:cNvSpPr/>
              <p:nvPr/>
            </p:nvSpPr>
            <p:spPr>
              <a:xfrm>
                <a:off x="6857355"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38"/>
              <p:cNvSpPr/>
              <p:nvPr/>
            </p:nvSpPr>
            <p:spPr>
              <a:xfrm>
                <a:off x="6747134"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38"/>
              <p:cNvSpPr/>
              <p:nvPr/>
            </p:nvSpPr>
            <p:spPr>
              <a:xfrm>
                <a:off x="5613422"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38"/>
              <p:cNvSpPr/>
              <p:nvPr/>
            </p:nvSpPr>
            <p:spPr>
              <a:xfrm>
                <a:off x="5408724"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2131;p38"/>
              <p:cNvSpPr/>
              <p:nvPr/>
            </p:nvSpPr>
            <p:spPr>
              <a:xfrm>
                <a:off x="6353484" y="3852106"/>
                <a:ext cx="1428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2132;p38"/>
              <p:cNvSpPr/>
              <p:nvPr/>
            </p:nvSpPr>
            <p:spPr>
              <a:xfrm>
                <a:off x="6038564" y="3852106"/>
                <a:ext cx="1575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38"/>
              <p:cNvSpPr/>
              <p:nvPr/>
            </p:nvSpPr>
            <p:spPr>
              <a:xfrm>
                <a:off x="6337738" y="4119795"/>
                <a:ext cx="477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38"/>
              <p:cNvSpPr/>
              <p:nvPr/>
            </p:nvSpPr>
            <p:spPr>
              <a:xfrm>
                <a:off x="6133040" y="4119795"/>
                <a:ext cx="624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38"/>
              <p:cNvSpPr/>
              <p:nvPr/>
            </p:nvSpPr>
            <p:spPr>
              <a:xfrm>
                <a:off x="6164532" y="3663150"/>
                <a:ext cx="2199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38"/>
              <p:cNvSpPr/>
              <p:nvPr/>
            </p:nvSpPr>
            <p:spPr>
              <a:xfrm>
                <a:off x="6164532" y="2891577"/>
                <a:ext cx="2199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38"/>
              <p:cNvSpPr/>
              <p:nvPr/>
            </p:nvSpPr>
            <p:spPr>
              <a:xfrm>
                <a:off x="5896850" y="2970309"/>
                <a:ext cx="741000" cy="58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38"/>
              <p:cNvSpPr/>
              <p:nvPr/>
            </p:nvSpPr>
            <p:spPr>
              <a:xfrm>
                <a:off x="6101548" y="3033295"/>
                <a:ext cx="330666" cy="503884"/>
              </a:xfrm>
              <a:custGeom>
                <a:avLst/>
                <a:gdLst/>
                <a:ahLst/>
                <a:cxnLst/>
                <a:rect l="l" t="t" r="r" b="b"/>
                <a:pathLst>
                  <a:path w="53" h="78" extrusionOk="0">
                    <a:moveTo>
                      <a:pt x="53" y="26"/>
                    </a:moveTo>
                    <a:cubicBezTo>
                      <a:pt x="53" y="11"/>
                      <a:pt x="41" y="0"/>
                      <a:pt x="27" y="0"/>
                    </a:cubicBezTo>
                    <a:cubicBezTo>
                      <a:pt x="12" y="0"/>
                      <a:pt x="1" y="11"/>
                      <a:pt x="0" y="26"/>
                    </a:cubicBezTo>
                    <a:cubicBezTo>
                      <a:pt x="0" y="78"/>
                      <a:pt x="0" y="78"/>
                      <a:pt x="0" y="78"/>
                    </a:cubicBezTo>
                    <a:cubicBezTo>
                      <a:pt x="53" y="78"/>
                      <a:pt x="53" y="78"/>
                      <a:pt x="53" y="78"/>
                    </a:cubicBezTo>
                    <a:cubicBezTo>
                      <a:pt x="53" y="26"/>
                      <a:pt x="53" y="26"/>
                      <a:pt x="53" y="2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38"/>
              <p:cNvSpPr/>
              <p:nvPr/>
            </p:nvSpPr>
            <p:spPr>
              <a:xfrm>
                <a:off x="4983582" y="3442701"/>
                <a:ext cx="2566600" cy="188957"/>
              </a:xfrm>
              <a:custGeom>
                <a:avLst/>
                <a:gdLst/>
                <a:ahLst/>
                <a:cxnLst/>
                <a:rect l="l" t="t" r="r" b="b"/>
                <a:pathLst>
                  <a:path w="398" h="31" extrusionOk="0">
                    <a:moveTo>
                      <a:pt x="382" y="0"/>
                    </a:moveTo>
                    <a:cubicBezTo>
                      <a:pt x="382" y="4"/>
                      <a:pt x="378" y="8"/>
                      <a:pt x="372" y="8"/>
                    </a:cubicBezTo>
                    <a:cubicBezTo>
                      <a:pt x="367" y="8"/>
                      <a:pt x="363" y="4"/>
                      <a:pt x="363" y="0"/>
                    </a:cubicBezTo>
                    <a:cubicBezTo>
                      <a:pt x="344" y="0"/>
                      <a:pt x="344" y="0"/>
                      <a:pt x="344" y="0"/>
                    </a:cubicBezTo>
                    <a:cubicBezTo>
                      <a:pt x="344" y="4"/>
                      <a:pt x="340" y="8"/>
                      <a:pt x="334" y="8"/>
                    </a:cubicBezTo>
                    <a:cubicBezTo>
                      <a:pt x="329" y="8"/>
                      <a:pt x="325" y="4"/>
                      <a:pt x="325" y="0"/>
                    </a:cubicBezTo>
                    <a:cubicBezTo>
                      <a:pt x="306" y="0"/>
                      <a:pt x="306" y="0"/>
                      <a:pt x="306" y="0"/>
                    </a:cubicBezTo>
                    <a:cubicBezTo>
                      <a:pt x="306" y="4"/>
                      <a:pt x="302" y="8"/>
                      <a:pt x="296" y="8"/>
                    </a:cubicBezTo>
                    <a:cubicBezTo>
                      <a:pt x="291" y="8"/>
                      <a:pt x="287" y="4"/>
                      <a:pt x="287" y="0"/>
                    </a:cubicBezTo>
                    <a:cubicBezTo>
                      <a:pt x="268" y="0"/>
                      <a:pt x="268" y="0"/>
                      <a:pt x="268" y="0"/>
                    </a:cubicBezTo>
                    <a:cubicBezTo>
                      <a:pt x="268" y="4"/>
                      <a:pt x="264" y="8"/>
                      <a:pt x="258" y="8"/>
                    </a:cubicBezTo>
                    <a:cubicBezTo>
                      <a:pt x="253" y="8"/>
                      <a:pt x="249" y="4"/>
                      <a:pt x="249" y="0"/>
                    </a:cubicBezTo>
                    <a:cubicBezTo>
                      <a:pt x="230" y="0"/>
                      <a:pt x="230" y="0"/>
                      <a:pt x="230" y="0"/>
                    </a:cubicBezTo>
                    <a:cubicBezTo>
                      <a:pt x="230" y="4"/>
                      <a:pt x="226" y="8"/>
                      <a:pt x="220" y="8"/>
                    </a:cubicBezTo>
                    <a:cubicBezTo>
                      <a:pt x="215" y="8"/>
                      <a:pt x="211" y="4"/>
                      <a:pt x="211" y="0"/>
                    </a:cubicBezTo>
                    <a:cubicBezTo>
                      <a:pt x="192" y="0"/>
                      <a:pt x="192" y="0"/>
                      <a:pt x="192" y="0"/>
                    </a:cubicBezTo>
                    <a:cubicBezTo>
                      <a:pt x="192" y="4"/>
                      <a:pt x="188" y="8"/>
                      <a:pt x="183" y="8"/>
                    </a:cubicBezTo>
                    <a:cubicBezTo>
                      <a:pt x="177" y="8"/>
                      <a:pt x="173" y="4"/>
                      <a:pt x="173" y="0"/>
                    </a:cubicBezTo>
                    <a:cubicBezTo>
                      <a:pt x="154" y="0"/>
                      <a:pt x="154" y="0"/>
                      <a:pt x="154" y="0"/>
                    </a:cubicBezTo>
                    <a:cubicBezTo>
                      <a:pt x="154" y="4"/>
                      <a:pt x="150" y="8"/>
                      <a:pt x="145" y="8"/>
                    </a:cubicBezTo>
                    <a:cubicBezTo>
                      <a:pt x="139" y="8"/>
                      <a:pt x="135" y="4"/>
                      <a:pt x="135" y="0"/>
                    </a:cubicBezTo>
                    <a:cubicBezTo>
                      <a:pt x="116" y="0"/>
                      <a:pt x="116" y="0"/>
                      <a:pt x="116" y="0"/>
                    </a:cubicBezTo>
                    <a:cubicBezTo>
                      <a:pt x="116" y="4"/>
                      <a:pt x="112" y="8"/>
                      <a:pt x="107" y="8"/>
                    </a:cubicBezTo>
                    <a:cubicBezTo>
                      <a:pt x="101" y="8"/>
                      <a:pt x="97" y="4"/>
                      <a:pt x="97" y="0"/>
                    </a:cubicBezTo>
                    <a:cubicBezTo>
                      <a:pt x="78" y="0"/>
                      <a:pt x="78" y="0"/>
                      <a:pt x="78" y="0"/>
                    </a:cubicBezTo>
                    <a:cubicBezTo>
                      <a:pt x="78" y="4"/>
                      <a:pt x="74" y="8"/>
                      <a:pt x="69" y="8"/>
                    </a:cubicBezTo>
                    <a:cubicBezTo>
                      <a:pt x="63" y="8"/>
                      <a:pt x="59" y="4"/>
                      <a:pt x="59" y="0"/>
                    </a:cubicBezTo>
                    <a:cubicBezTo>
                      <a:pt x="40" y="0"/>
                      <a:pt x="40" y="0"/>
                      <a:pt x="40" y="0"/>
                    </a:cubicBezTo>
                    <a:cubicBezTo>
                      <a:pt x="40" y="4"/>
                      <a:pt x="36" y="8"/>
                      <a:pt x="31" y="8"/>
                    </a:cubicBezTo>
                    <a:cubicBezTo>
                      <a:pt x="25" y="8"/>
                      <a:pt x="21" y="4"/>
                      <a:pt x="21" y="0"/>
                    </a:cubicBezTo>
                    <a:cubicBezTo>
                      <a:pt x="0" y="0"/>
                      <a:pt x="0" y="0"/>
                      <a:pt x="0" y="0"/>
                    </a:cubicBezTo>
                    <a:cubicBezTo>
                      <a:pt x="26" y="31"/>
                      <a:pt x="26" y="31"/>
                      <a:pt x="26" y="31"/>
                    </a:cubicBezTo>
                    <a:cubicBezTo>
                      <a:pt x="372" y="31"/>
                      <a:pt x="372" y="31"/>
                      <a:pt x="372" y="31"/>
                    </a:cubicBezTo>
                    <a:cubicBezTo>
                      <a:pt x="398" y="0"/>
                      <a:pt x="398" y="0"/>
                      <a:pt x="398" y="0"/>
                    </a:cubicBezTo>
                    <a:lnTo>
                      <a:pt x="38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38"/>
              <p:cNvSpPr/>
              <p:nvPr/>
            </p:nvSpPr>
            <p:spPr>
              <a:xfrm>
                <a:off x="5251264" y="2686874"/>
                <a:ext cx="2031237" cy="157464"/>
              </a:xfrm>
              <a:custGeom>
                <a:avLst/>
                <a:gdLst/>
                <a:ahLst/>
                <a:cxnLst/>
                <a:rect l="l" t="t" r="r" b="b"/>
                <a:pathLst>
                  <a:path w="315" h="24" extrusionOk="0">
                    <a:moveTo>
                      <a:pt x="303" y="0"/>
                    </a:moveTo>
                    <a:cubicBezTo>
                      <a:pt x="303" y="3"/>
                      <a:pt x="299" y="6"/>
                      <a:pt x="295" y="6"/>
                    </a:cubicBezTo>
                    <a:cubicBezTo>
                      <a:pt x="291" y="6"/>
                      <a:pt x="288" y="3"/>
                      <a:pt x="288" y="0"/>
                    </a:cubicBezTo>
                    <a:cubicBezTo>
                      <a:pt x="273" y="0"/>
                      <a:pt x="273" y="0"/>
                      <a:pt x="273" y="0"/>
                    </a:cubicBezTo>
                    <a:cubicBezTo>
                      <a:pt x="273" y="3"/>
                      <a:pt x="269" y="6"/>
                      <a:pt x="265" y="6"/>
                    </a:cubicBezTo>
                    <a:cubicBezTo>
                      <a:pt x="261" y="6"/>
                      <a:pt x="258" y="3"/>
                      <a:pt x="258" y="0"/>
                    </a:cubicBezTo>
                    <a:cubicBezTo>
                      <a:pt x="243" y="0"/>
                      <a:pt x="243" y="0"/>
                      <a:pt x="243" y="0"/>
                    </a:cubicBezTo>
                    <a:cubicBezTo>
                      <a:pt x="243" y="3"/>
                      <a:pt x="239" y="6"/>
                      <a:pt x="235" y="6"/>
                    </a:cubicBezTo>
                    <a:cubicBezTo>
                      <a:pt x="231" y="6"/>
                      <a:pt x="228" y="3"/>
                      <a:pt x="228" y="0"/>
                    </a:cubicBezTo>
                    <a:cubicBezTo>
                      <a:pt x="213" y="0"/>
                      <a:pt x="213" y="0"/>
                      <a:pt x="213" y="0"/>
                    </a:cubicBezTo>
                    <a:cubicBezTo>
                      <a:pt x="213" y="3"/>
                      <a:pt x="209" y="6"/>
                      <a:pt x="205" y="6"/>
                    </a:cubicBezTo>
                    <a:cubicBezTo>
                      <a:pt x="201" y="6"/>
                      <a:pt x="198" y="3"/>
                      <a:pt x="198" y="0"/>
                    </a:cubicBezTo>
                    <a:cubicBezTo>
                      <a:pt x="183" y="0"/>
                      <a:pt x="183" y="0"/>
                      <a:pt x="183" y="0"/>
                    </a:cubicBezTo>
                    <a:cubicBezTo>
                      <a:pt x="183" y="3"/>
                      <a:pt x="179" y="6"/>
                      <a:pt x="175" y="6"/>
                    </a:cubicBezTo>
                    <a:cubicBezTo>
                      <a:pt x="171" y="6"/>
                      <a:pt x="167" y="3"/>
                      <a:pt x="167" y="0"/>
                    </a:cubicBezTo>
                    <a:cubicBezTo>
                      <a:pt x="152" y="0"/>
                      <a:pt x="152" y="0"/>
                      <a:pt x="152" y="0"/>
                    </a:cubicBezTo>
                    <a:cubicBezTo>
                      <a:pt x="152" y="3"/>
                      <a:pt x="149" y="6"/>
                      <a:pt x="145" y="6"/>
                    </a:cubicBezTo>
                    <a:cubicBezTo>
                      <a:pt x="141" y="6"/>
                      <a:pt x="137" y="3"/>
                      <a:pt x="137" y="0"/>
                    </a:cubicBezTo>
                    <a:cubicBezTo>
                      <a:pt x="122" y="0"/>
                      <a:pt x="122" y="0"/>
                      <a:pt x="122" y="0"/>
                    </a:cubicBezTo>
                    <a:cubicBezTo>
                      <a:pt x="122" y="3"/>
                      <a:pt x="119" y="6"/>
                      <a:pt x="115" y="6"/>
                    </a:cubicBezTo>
                    <a:cubicBezTo>
                      <a:pt x="111" y="6"/>
                      <a:pt x="107" y="3"/>
                      <a:pt x="107" y="0"/>
                    </a:cubicBezTo>
                    <a:cubicBezTo>
                      <a:pt x="92" y="0"/>
                      <a:pt x="92" y="0"/>
                      <a:pt x="92" y="0"/>
                    </a:cubicBezTo>
                    <a:cubicBezTo>
                      <a:pt x="92" y="3"/>
                      <a:pt x="89" y="6"/>
                      <a:pt x="85" y="6"/>
                    </a:cubicBezTo>
                    <a:cubicBezTo>
                      <a:pt x="81" y="6"/>
                      <a:pt x="77" y="3"/>
                      <a:pt x="77" y="0"/>
                    </a:cubicBezTo>
                    <a:cubicBezTo>
                      <a:pt x="62" y="0"/>
                      <a:pt x="62" y="0"/>
                      <a:pt x="62" y="0"/>
                    </a:cubicBezTo>
                    <a:cubicBezTo>
                      <a:pt x="62" y="3"/>
                      <a:pt x="59" y="6"/>
                      <a:pt x="55" y="6"/>
                    </a:cubicBezTo>
                    <a:cubicBezTo>
                      <a:pt x="51" y="6"/>
                      <a:pt x="47" y="3"/>
                      <a:pt x="47" y="0"/>
                    </a:cubicBezTo>
                    <a:cubicBezTo>
                      <a:pt x="32" y="0"/>
                      <a:pt x="32" y="0"/>
                      <a:pt x="32" y="0"/>
                    </a:cubicBezTo>
                    <a:cubicBezTo>
                      <a:pt x="32" y="3"/>
                      <a:pt x="29" y="6"/>
                      <a:pt x="25" y="6"/>
                    </a:cubicBezTo>
                    <a:cubicBezTo>
                      <a:pt x="21" y="6"/>
                      <a:pt x="17" y="3"/>
                      <a:pt x="17" y="0"/>
                    </a:cubicBezTo>
                    <a:cubicBezTo>
                      <a:pt x="0" y="0"/>
                      <a:pt x="0" y="0"/>
                      <a:pt x="0" y="0"/>
                    </a:cubicBezTo>
                    <a:cubicBezTo>
                      <a:pt x="21" y="24"/>
                      <a:pt x="21" y="24"/>
                      <a:pt x="21" y="24"/>
                    </a:cubicBezTo>
                    <a:cubicBezTo>
                      <a:pt x="295" y="24"/>
                      <a:pt x="295" y="24"/>
                      <a:pt x="295" y="24"/>
                    </a:cubicBezTo>
                    <a:cubicBezTo>
                      <a:pt x="315" y="0"/>
                      <a:pt x="315" y="0"/>
                      <a:pt x="315" y="0"/>
                    </a:cubicBezTo>
                    <a:lnTo>
                      <a:pt x="30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38"/>
              <p:cNvSpPr/>
              <p:nvPr/>
            </p:nvSpPr>
            <p:spPr>
              <a:xfrm>
                <a:off x="6243262" y="3773374"/>
                <a:ext cx="47700" cy="6309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TextBox 5">
            <a:extLst>
              <a:ext uri="{FF2B5EF4-FFF2-40B4-BE49-F238E27FC236}">
                <a16:creationId xmlns:a16="http://schemas.microsoft.com/office/drawing/2014/main" id="{6D47D32A-1B55-ECE4-83EF-4C33B66CCA38}"/>
              </a:ext>
            </a:extLst>
          </p:cNvPr>
          <p:cNvSpPr txBox="1"/>
          <p:nvPr/>
        </p:nvSpPr>
        <p:spPr>
          <a:xfrm>
            <a:off x="349105" y="1000114"/>
            <a:ext cx="5661764" cy="2748253"/>
          </a:xfrm>
          <a:prstGeom prst="rect">
            <a:avLst/>
          </a:prstGeom>
          <a:noFill/>
        </p:spPr>
        <p:txBody>
          <a:bodyPr wrap="square">
            <a:spAutoFit/>
          </a:bodyPr>
          <a:lstStyle/>
          <a:p>
            <a:pPr lvl="0" algn="ctr">
              <a:lnSpc>
                <a:spcPct val="150000"/>
              </a:lnSpc>
              <a:spcAft>
                <a:spcPts val="1000"/>
              </a:spcAft>
            </a:pPr>
            <a:r>
              <a:rPr lang="en-US" sz="4000" b="1" dirty="0">
                <a:solidFill>
                  <a:srgbClr val="00B050"/>
                </a:solidFill>
              </a:rPr>
              <a:t>CHÀO MỪNG CÁC EM ĐẾN VỚI BÀI GIẢNG HÔM NAY</a:t>
            </a:r>
          </a:p>
        </p:txBody>
      </p:sp>
    </p:spTree>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741"/>
        <p:cNvGrpSpPr/>
        <p:nvPr/>
      </p:nvGrpSpPr>
      <p:grpSpPr>
        <a:xfrm>
          <a:off x="0" y="0"/>
          <a:ext cx="0" cy="0"/>
          <a:chOff x="0" y="0"/>
          <a:chExt cx="0" cy="0"/>
        </a:xfrm>
      </p:grpSpPr>
      <p:sp>
        <p:nvSpPr>
          <p:cNvPr id="20" name="Arrow: Pentagon 19">
            <a:extLst>
              <a:ext uri="{FF2B5EF4-FFF2-40B4-BE49-F238E27FC236}">
                <a16:creationId xmlns:a16="http://schemas.microsoft.com/office/drawing/2014/main" id="{60BD6496-C9F3-BF3B-0EC5-6DF40C9DCA78}"/>
              </a:ext>
            </a:extLst>
          </p:cNvPr>
          <p:cNvSpPr/>
          <p:nvPr/>
        </p:nvSpPr>
        <p:spPr>
          <a:xfrm>
            <a:off x="0" y="450937"/>
            <a:ext cx="3695178" cy="651353"/>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2. </a:t>
            </a:r>
            <a:r>
              <a:rPr lang="en-US" sz="2400" b="1" dirty="0" err="1">
                <a:solidFill>
                  <a:srgbClr val="000000"/>
                </a:solidFill>
              </a:rPr>
              <a:t>Truyện</a:t>
            </a:r>
            <a:r>
              <a:rPr lang="en-US" sz="2400" b="1" dirty="0">
                <a:solidFill>
                  <a:srgbClr val="000000"/>
                </a:solidFill>
              </a:rPr>
              <a:t> </a:t>
            </a:r>
            <a:r>
              <a:rPr lang="en-US" sz="2400" b="1" dirty="0" err="1">
                <a:solidFill>
                  <a:srgbClr val="000000"/>
                </a:solidFill>
              </a:rPr>
              <a:t>cổ</a:t>
            </a:r>
            <a:r>
              <a:rPr lang="en-US" sz="2400" b="1" dirty="0">
                <a:solidFill>
                  <a:srgbClr val="000000"/>
                </a:solidFill>
              </a:rPr>
              <a:t> </a:t>
            </a:r>
            <a:r>
              <a:rPr lang="en-US" sz="2400" b="1" dirty="0" err="1">
                <a:solidFill>
                  <a:srgbClr val="000000"/>
                </a:solidFill>
              </a:rPr>
              <a:t>tích</a:t>
            </a:r>
            <a:r>
              <a:rPr lang="en-US" sz="2400" b="1" dirty="0">
                <a:solidFill>
                  <a:srgbClr val="000000"/>
                </a:solidFill>
              </a:rPr>
              <a:t>.</a:t>
            </a:r>
          </a:p>
        </p:txBody>
      </p:sp>
      <p:sp>
        <p:nvSpPr>
          <p:cNvPr id="22" name="TextBox 21">
            <a:extLst>
              <a:ext uri="{FF2B5EF4-FFF2-40B4-BE49-F238E27FC236}">
                <a16:creationId xmlns:a16="http://schemas.microsoft.com/office/drawing/2014/main" id="{351492A7-B026-2354-8112-0DD8D573318C}"/>
              </a:ext>
            </a:extLst>
          </p:cNvPr>
          <p:cNvSpPr txBox="1"/>
          <p:nvPr/>
        </p:nvSpPr>
        <p:spPr>
          <a:xfrm>
            <a:off x="2282869" y="1342972"/>
            <a:ext cx="4578262" cy="400110"/>
          </a:xfrm>
          <a:prstGeom prst="rect">
            <a:avLst/>
          </a:prstGeom>
          <a:noFill/>
        </p:spPr>
        <p:txBody>
          <a:bodyPr wrap="square">
            <a:spAutoFit/>
          </a:bodyPr>
          <a:lstStyle/>
          <a:p>
            <a:pPr algn="ctr"/>
            <a:r>
              <a:rPr lang="en-US" sz="2000" b="1" dirty="0">
                <a:solidFill>
                  <a:srgbClr val="FF0000"/>
                </a:solidFill>
              </a:rPr>
              <a:t>C</a:t>
            </a:r>
            <a:r>
              <a:rPr lang="vi-VN" sz="2000" b="1" dirty="0">
                <a:solidFill>
                  <a:srgbClr val="FF0000"/>
                </a:solidFill>
              </a:rPr>
              <a:t>hia thành ba tiểu loại</a:t>
            </a:r>
            <a:r>
              <a:rPr lang="en-US" sz="2000" b="1" dirty="0">
                <a:solidFill>
                  <a:srgbClr val="FF0000"/>
                </a:solidFill>
              </a:rPr>
              <a:t>:</a:t>
            </a:r>
          </a:p>
        </p:txBody>
      </p:sp>
      <p:sp>
        <p:nvSpPr>
          <p:cNvPr id="23" name="Rectangle: Rounded Corners 22">
            <a:extLst>
              <a:ext uri="{FF2B5EF4-FFF2-40B4-BE49-F238E27FC236}">
                <a16:creationId xmlns:a16="http://schemas.microsoft.com/office/drawing/2014/main" id="{93BFC9CF-01C0-A6AA-BBC7-A12BCF338458}"/>
              </a:ext>
            </a:extLst>
          </p:cNvPr>
          <p:cNvSpPr/>
          <p:nvPr/>
        </p:nvSpPr>
        <p:spPr>
          <a:xfrm>
            <a:off x="663879" y="2797219"/>
            <a:ext cx="2354894" cy="82866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Cổ</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loài</a:t>
            </a:r>
            <a:r>
              <a:rPr lang="en-US" sz="2000" dirty="0">
                <a:solidFill>
                  <a:srgbClr val="000000"/>
                </a:solidFill>
              </a:rPr>
              <a:t> </a:t>
            </a:r>
            <a:r>
              <a:rPr lang="en-US" sz="2000" dirty="0" err="1">
                <a:solidFill>
                  <a:srgbClr val="000000"/>
                </a:solidFill>
              </a:rPr>
              <a:t>vật</a:t>
            </a:r>
            <a:endParaRPr lang="en-US" sz="2000" dirty="0">
              <a:solidFill>
                <a:srgbClr val="000000"/>
              </a:solidFill>
            </a:endParaRPr>
          </a:p>
        </p:txBody>
      </p:sp>
      <p:sp>
        <p:nvSpPr>
          <p:cNvPr id="24" name="Rectangle: Rounded Corners 23">
            <a:extLst>
              <a:ext uri="{FF2B5EF4-FFF2-40B4-BE49-F238E27FC236}">
                <a16:creationId xmlns:a16="http://schemas.microsoft.com/office/drawing/2014/main" id="{43FFC135-6C28-2862-5744-4B0384BF9CCB}"/>
              </a:ext>
            </a:extLst>
          </p:cNvPr>
          <p:cNvSpPr/>
          <p:nvPr/>
        </p:nvSpPr>
        <p:spPr>
          <a:xfrm>
            <a:off x="3394553" y="2797219"/>
            <a:ext cx="2354894" cy="82866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Cổ</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thần</a:t>
            </a:r>
            <a:r>
              <a:rPr lang="en-US" sz="2000" dirty="0">
                <a:solidFill>
                  <a:srgbClr val="000000"/>
                </a:solidFill>
              </a:rPr>
              <a:t> </a:t>
            </a:r>
            <a:r>
              <a:rPr lang="en-US" sz="2000" dirty="0" err="1">
                <a:solidFill>
                  <a:srgbClr val="000000"/>
                </a:solidFill>
              </a:rPr>
              <a:t>kì</a:t>
            </a:r>
            <a:endParaRPr lang="en-US" sz="2000" dirty="0">
              <a:solidFill>
                <a:srgbClr val="000000"/>
              </a:solidFill>
            </a:endParaRPr>
          </a:p>
        </p:txBody>
      </p:sp>
      <p:sp>
        <p:nvSpPr>
          <p:cNvPr id="25" name="Rectangle: Rounded Corners 24">
            <a:extLst>
              <a:ext uri="{FF2B5EF4-FFF2-40B4-BE49-F238E27FC236}">
                <a16:creationId xmlns:a16="http://schemas.microsoft.com/office/drawing/2014/main" id="{EA48219D-FE6A-8094-C142-A9EC796690D3}"/>
              </a:ext>
            </a:extLst>
          </p:cNvPr>
          <p:cNvSpPr/>
          <p:nvPr/>
        </p:nvSpPr>
        <p:spPr>
          <a:xfrm>
            <a:off x="6125227" y="2797219"/>
            <a:ext cx="2354894" cy="82866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Cổ</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sinh</a:t>
            </a:r>
            <a:r>
              <a:rPr lang="en-US" sz="2000" dirty="0">
                <a:solidFill>
                  <a:srgbClr val="000000"/>
                </a:solidFill>
              </a:rPr>
              <a:t> </a:t>
            </a:r>
            <a:r>
              <a:rPr lang="en-US" sz="2000" dirty="0" err="1">
                <a:solidFill>
                  <a:srgbClr val="000000"/>
                </a:solidFill>
              </a:rPr>
              <a:t>hoạt</a:t>
            </a:r>
            <a:endParaRPr lang="en-US" sz="2000" dirty="0">
              <a:solidFill>
                <a:srgbClr val="000000"/>
              </a:solidFill>
            </a:endParaRPr>
          </a:p>
        </p:txBody>
      </p:sp>
      <p:sp>
        <p:nvSpPr>
          <p:cNvPr id="26" name="Arrow: Down 25">
            <a:extLst>
              <a:ext uri="{FF2B5EF4-FFF2-40B4-BE49-F238E27FC236}">
                <a16:creationId xmlns:a16="http://schemas.microsoft.com/office/drawing/2014/main" id="{3D6CF935-7B7C-887E-8C6E-555116748868}"/>
              </a:ext>
            </a:extLst>
          </p:cNvPr>
          <p:cNvSpPr/>
          <p:nvPr/>
        </p:nvSpPr>
        <p:spPr>
          <a:xfrm>
            <a:off x="1534438" y="2236878"/>
            <a:ext cx="613775" cy="53665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FAD17DD0-E00E-83DE-1E28-1BE44188DBCB}"/>
              </a:ext>
            </a:extLst>
          </p:cNvPr>
          <p:cNvSpPr/>
          <p:nvPr/>
        </p:nvSpPr>
        <p:spPr>
          <a:xfrm>
            <a:off x="4265112" y="2260564"/>
            <a:ext cx="613775" cy="53665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657056F4-C54D-B261-BCA9-BC6D10A83EC9}"/>
              </a:ext>
            </a:extLst>
          </p:cNvPr>
          <p:cNvSpPr/>
          <p:nvPr/>
        </p:nvSpPr>
        <p:spPr>
          <a:xfrm>
            <a:off x="6995787" y="2260564"/>
            <a:ext cx="613775" cy="53665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oogle Shape;3638;p55">
            <a:extLst>
              <a:ext uri="{FF2B5EF4-FFF2-40B4-BE49-F238E27FC236}">
                <a16:creationId xmlns:a16="http://schemas.microsoft.com/office/drawing/2014/main" id="{79D5C4AC-C81A-9B06-777F-835B108B8281}"/>
              </a:ext>
            </a:extLst>
          </p:cNvPr>
          <p:cNvGrpSpPr/>
          <p:nvPr/>
        </p:nvGrpSpPr>
        <p:grpSpPr>
          <a:xfrm rot="2485274" flipH="1">
            <a:off x="-295616" y="3639542"/>
            <a:ext cx="1918988" cy="1659296"/>
            <a:chOff x="6755781" y="864379"/>
            <a:chExt cx="3068850" cy="2653550"/>
          </a:xfrm>
        </p:grpSpPr>
        <p:sp>
          <p:nvSpPr>
            <p:cNvPr id="3" name="Google Shape;3639;p55">
              <a:extLst>
                <a:ext uri="{FF2B5EF4-FFF2-40B4-BE49-F238E27FC236}">
                  <a16:creationId xmlns:a16="http://schemas.microsoft.com/office/drawing/2014/main" id="{71982885-3F82-F3D6-839E-8AAB48C1D16B}"/>
                </a:ext>
              </a:extLst>
            </p:cNvPr>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3640;p55">
              <a:extLst>
                <a:ext uri="{FF2B5EF4-FFF2-40B4-BE49-F238E27FC236}">
                  <a16:creationId xmlns:a16="http://schemas.microsoft.com/office/drawing/2014/main" id="{8877DEB9-ABF9-49CA-BA03-D95258B9016A}"/>
                </a:ext>
              </a:extLst>
            </p:cNvPr>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3641;p55">
              <a:extLst>
                <a:ext uri="{FF2B5EF4-FFF2-40B4-BE49-F238E27FC236}">
                  <a16:creationId xmlns:a16="http://schemas.microsoft.com/office/drawing/2014/main" id="{B2D1E981-B84A-8D46-C5F0-24BFB254E37C}"/>
                </a:ext>
              </a:extLst>
            </p:cNvPr>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642;p55">
              <a:extLst>
                <a:ext uri="{FF2B5EF4-FFF2-40B4-BE49-F238E27FC236}">
                  <a16:creationId xmlns:a16="http://schemas.microsoft.com/office/drawing/2014/main" id="{03D3CFB2-F386-CD9E-F39E-D8A4D6025976}"/>
                </a:ext>
              </a:extLst>
            </p:cNvPr>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643;p55">
              <a:extLst>
                <a:ext uri="{FF2B5EF4-FFF2-40B4-BE49-F238E27FC236}">
                  <a16:creationId xmlns:a16="http://schemas.microsoft.com/office/drawing/2014/main" id="{FA9B7E5C-8F13-DD06-D6CA-4561FC322823}"/>
                </a:ext>
              </a:extLst>
            </p:cNvPr>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644;p55">
              <a:extLst>
                <a:ext uri="{FF2B5EF4-FFF2-40B4-BE49-F238E27FC236}">
                  <a16:creationId xmlns:a16="http://schemas.microsoft.com/office/drawing/2014/main" id="{33757BEC-A7FF-2051-CB6C-06FEF395DC8C}"/>
                </a:ext>
              </a:extLst>
            </p:cNvPr>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645;p55">
              <a:extLst>
                <a:ext uri="{FF2B5EF4-FFF2-40B4-BE49-F238E27FC236}">
                  <a16:creationId xmlns:a16="http://schemas.microsoft.com/office/drawing/2014/main" id="{41AC0AF9-6813-DDC1-F346-EB4D055DAAE9}"/>
                </a:ext>
              </a:extLst>
            </p:cNvPr>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646;p55">
              <a:extLst>
                <a:ext uri="{FF2B5EF4-FFF2-40B4-BE49-F238E27FC236}">
                  <a16:creationId xmlns:a16="http://schemas.microsoft.com/office/drawing/2014/main" id="{5BF21900-D9CC-BCC5-DEE4-0DCC93700680}"/>
                </a:ext>
              </a:extLst>
            </p:cNvPr>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647;p55">
              <a:extLst>
                <a:ext uri="{FF2B5EF4-FFF2-40B4-BE49-F238E27FC236}">
                  <a16:creationId xmlns:a16="http://schemas.microsoft.com/office/drawing/2014/main" id="{A5C27149-DE13-760A-6C7C-F3C3A4172B20}"/>
                </a:ext>
              </a:extLst>
            </p:cNvPr>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648;p55">
              <a:extLst>
                <a:ext uri="{FF2B5EF4-FFF2-40B4-BE49-F238E27FC236}">
                  <a16:creationId xmlns:a16="http://schemas.microsoft.com/office/drawing/2014/main" id="{DC4C6C2F-0125-A2C3-5A13-3C7502A7FC98}"/>
                </a:ext>
              </a:extLst>
            </p:cNvPr>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649;p55">
              <a:extLst>
                <a:ext uri="{FF2B5EF4-FFF2-40B4-BE49-F238E27FC236}">
                  <a16:creationId xmlns:a16="http://schemas.microsoft.com/office/drawing/2014/main" id="{CEA3E6BC-06EC-6BBE-A9F6-7738512A1A2B}"/>
                </a:ext>
              </a:extLst>
            </p:cNvPr>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650;p55">
              <a:extLst>
                <a:ext uri="{FF2B5EF4-FFF2-40B4-BE49-F238E27FC236}">
                  <a16:creationId xmlns:a16="http://schemas.microsoft.com/office/drawing/2014/main" id="{C4F97313-3DB8-140C-47D4-190EDBFEC7A3}"/>
                </a:ext>
              </a:extLst>
            </p:cNvPr>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651;p55">
              <a:extLst>
                <a:ext uri="{FF2B5EF4-FFF2-40B4-BE49-F238E27FC236}">
                  <a16:creationId xmlns:a16="http://schemas.microsoft.com/office/drawing/2014/main" id="{2288EB08-4151-947A-76B7-F12AEF6A23E2}"/>
                </a:ext>
              </a:extLst>
            </p:cNvPr>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652;p55">
              <a:extLst>
                <a:ext uri="{FF2B5EF4-FFF2-40B4-BE49-F238E27FC236}">
                  <a16:creationId xmlns:a16="http://schemas.microsoft.com/office/drawing/2014/main" id="{8E778B15-85A0-C004-AA08-E6A76572DD82}"/>
                </a:ext>
              </a:extLst>
            </p:cNvPr>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653;p55">
              <a:extLst>
                <a:ext uri="{FF2B5EF4-FFF2-40B4-BE49-F238E27FC236}">
                  <a16:creationId xmlns:a16="http://schemas.microsoft.com/office/drawing/2014/main" id="{982F5726-0A64-A9CA-B0A5-44CD5C37A41B}"/>
                </a:ext>
              </a:extLst>
            </p:cNvPr>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654;p55">
              <a:extLst>
                <a:ext uri="{FF2B5EF4-FFF2-40B4-BE49-F238E27FC236}">
                  <a16:creationId xmlns:a16="http://schemas.microsoft.com/office/drawing/2014/main" id="{60627711-0E86-3EDD-9DFD-E5A7AD6D6D79}"/>
                </a:ext>
              </a:extLst>
            </p:cNvPr>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55;p55">
              <a:extLst>
                <a:ext uri="{FF2B5EF4-FFF2-40B4-BE49-F238E27FC236}">
                  <a16:creationId xmlns:a16="http://schemas.microsoft.com/office/drawing/2014/main" id="{5AEB9EFF-CE05-7D8A-0767-3537F7444D7F}"/>
                </a:ext>
              </a:extLst>
            </p:cNvPr>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56;p55">
              <a:extLst>
                <a:ext uri="{FF2B5EF4-FFF2-40B4-BE49-F238E27FC236}">
                  <a16:creationId xmlns:a16="http://schemas.microsoft.com/office/drawing/2014/main" id="{B5B203EC-CA1E-1CAC-3F5F-6E7F5E675EBF}"/>
                </a:ext>
              </a:extLst>
            </p:cNvPr>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57;p55">
              <a:extLst>
                <a:ext uri="{FF2B5EF4-FFF2-40B4-BE49-F238E27FC236}">
                  <a16:creationId xmlns:a16="http://schemas.microsoft.com/office/drawing/2014/main" id="{5C68E9C1-195A-1F74-A9E7-78266DB298F6}"/>
                </a:ext>
              </a:extLst>
            </p:cNvPr>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58;p55">
              <a:extLst>
                <a:ext uri="{FF2B5EF4-FFF2-40B4-BE49-F238E27FC236}">
                  <a16:creationId xmlns:a16="http://schemas.microsoft.com/office/drawing/2014/main" id="{1816C84F-E43C-8A53-1045-91C648B35E00}"/>
                </a:ext>
              </a:extLst>
            </p:cNvPr>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659;p55">
              <a:extLst>
                <a:ext uri="{FF2B5EF4-FFF2-40B4-BE49-F238E27FC236}">
                  <a16:creationId xmlns:a16="http://schemas.microsoft.com/office/drawing/2014/main" id="{1576236C-A814-6EFE-FF3D-68A6B16567CE}"/>
                </a:ext>
              </a:extLst>
            </p:cNvPr>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0;p55">
              <a:extLst>
                <a:ext uri="{FF2B5EF4-FFF2-40B4-BE49-F238E27FC236}">
                  <a16:creationId xmlns:a16="http://schemas.microsoft.com/office/drawing/2014/main" id="{1674DC48-B219-776F-B4F7-D6E73D80F8FD}"/>
                </a:ext>
              </a:extLst>
            </p:cNvPr>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61;p55">
              <a:extLst>
                <a:ext uri="{FF2B5EF4-FFF2-40B4-BE49-F238E27FC236}">
                  <a16:creationId xmlns:a16="http://schemas.microsoft.com/office/drawing/2014/main" id="{DD39698B-1CD0-6892-C25E-D4E0D52BF6E2}"/>
                </a:ext>
              </a:extLst>
            </p:cNvPr>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62;p55">
              <a:extLst>
                <a:ext uri="{FF2B5EF4-FFF2-40B4-BE49-F238E27FC236}">
                  <a16:creationId xmlns:a16="http://schemas.microsoft.com/office/drawing/2014/main" id="{0D6C96EB-4432-1231-4DA4-A4545D951F3C}"/>
                </a:ext>
              </a:extLst>
            </p:cNvPr>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63;p55">
              <a:extLst>
                <a:ext uri="{FF2B5EF4-FFF2-40B4-BE49-F238E27FC236}">
                  <a16:creationId xmlns:a16="http://schemas.microsoft.com/office/drawing/2014/main" id="{29A7C2FD-7DFD-AC6E-D170-09CD06324C70}"/>
                </a:ext>
              </a:extLst>
            </p:cNvPr>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64;p55">
              <a:extLst>
                <a:ext uri="{FF2B5EF4-FFF2-40B4-BE49-F238E27FC236}">
                  <a16:creationId xmlns:a16="http://schemas.microsoft.com/office/drawing/2014/main" id="{678C5A2B-B0E4-815E-912C-EB45D30A09D5}"/>
                </a:ext>
              </a:extLst>
            </p:cNvPr>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665;p55">
              <a:extLst>
                <a:ext uri="{FF2B5EF4-FFF2-40B4-BE49-F238E27FC236}">
                  <a16:creationId xmlns:a16="http://schemas.microsoft.com/office/drawing/2014/main" id="{B4065601-B636-C15B-F026-C48D8D2BBEBA}"/>
                </a:ext>
              </a:extLst>
            </p:cNvPr>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666;p55">
              <a:extLst>
                <a:ext uri="{FF2B5EF4-FFF2-40B4-BE49-F238E27FC236}">
                  <a16:creationId xmlns:a16="http://schemas.microsoft.com/office/drawing/2014/main" id="{F2ECC91D-BB06-F95B-7C8A-47B396C05169}"/>
                </a:ext>
              </a:extLst>
            </p:cNvPr>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667;p55">
              <a:extLst>
                <a:ext uri="{FF2B5EF4-FFF2-40B4-BE49-F238E27FC236}">
                  <a16:creationId xmlns:a16="http://schemas.microsoft.com/office/drawing/2014/main" id="{A4FB7880-DF30-DEF8-982B-A4DFE08DC941}"/>
                </a:ext>
              </a:extLst>
            </p:cNvPr>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668;p55">
              <a:extLst>
                <a:ext uri="{FF2B5EF4-FFF2-40B4-BE49-F238E27FC236}">
                  <a16:creationId xmlns:a16="http://schemas.microsoft.com/office/drawing/2014/main" id="{F8A81D8F-DED8-6F58-319F-84C989567B5A}"/>
                </a:ext>
              </a:extLst>
            </p:cNvPr>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669;p55">
              <a:extLst>
                <a:ext uri="{FF2B5EF4-FFF2-40B4-BE49-F238E27FC236}">
                  <a16:creationId xmlns:a16="http://schemas.microsoft.com/office/drawing/2014/main" id="{5DF055B5-144C-BF53-7845-3FBDE7DE39CF}"/>
                </a:ext>
              </a:extLst>
            </p:cNvPr>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670;p55">
              <a:extLst>
                <a:ext uri="{FF2B5EF4-FFF2-40B4-BE49-F238E27FC236}">
                  <a16:creationId xmlns:a16="http://schemas.microsoft.com/office/drawing/2014/main" id="{5B988401-671E-B9BE-D945-53505EB5104A}"/>
                </a:ext>
              </a:extLst>
            </p:cNvPr>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671;p55">
              <a:extLst>
                <a:ext uri="{FF2B5EF4-FFF2-40B4-BE49-F238E27FC236}">
                  <a16:creationId xmlns:a16="http://schemas.microsoft.com/office/drawing/2014/main" id="{7DE9B605-B0D1-E20D-4421-23E34B9BEBD5}"/>
                </a:ext>
              </a:extLst>
            </p:cNvPr>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672;p55">
              <a:extLst>
                <a:ext uri="{FF2B5EF4-FFF2-40B4-BE49-F238E27FC236}">
                  <a16:creationId xmlns:a16="http://schemas.microsoft.com/office/drawing/2014/main" id="{52919443-56EC-6513-283B-63FBA697D2F5}"/>
                </a:ext>
              </a:extLst>
            </p:cNvPr>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673;p55">
              <a:extLst>
                <a:ext uri="{FF2B5EF4-FFF2-40B4-BE49-F238E27FC236}">
                  <a16:creationId xmlns:a16="http://schemas.microsoft.com/office/drawing/2014/main" id="{35E79339-2DFA-4BC3-5E7B-841488787103}"/>
                </a:ext>
              </a:extLst>
            </p:cNvPr>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674;p55">
              <a:extLst>
                <a:ext uri="{FF2B5EF4-FFF2-40B4-BE49-F238E27FC236}">
                  <a16:creationId xmlns:a16="http://schemas.microsoft.com/office/drawing/2014/main" id="{2B3C2781-B189-6C4B-ED0B-6E72731E9F43}"/>
                </a:ext>
              </a:extLst>
            </p:cNvPr>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675;p55">
              <a:extLst>
                <a:ext uri="{FF2B5EF4-FFF2-40B4-BE49-F238E27FC236}">
                  <a16:creationId xmlns:a16="http://schemas.microsoft.com/office/drawing/2014/main" id="{BE145BD8-B3ED-105C-6ED6-B8E7AB402392}"/>
                </a:ext>
              </a:extLst>
            </p:cNvPr>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676;p55">
              <a:extLst>
                <a:ext uri="{FF2B5EF4-FFF2-40B4-BE49-F238E27FC236}">
                  <a16:creationId xmlns:a16="http://schemas.microsoft.com/office/drawing/2014/main" id="{7CA2E9C6-01B6-3614-BE1A-9981A1FCBFA5}"/>
                </a:ext>
              </a:extLst>
            </p:cNvPr>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677;p55">
              <a:extLst>
                <a:ext uri="{FF2B5EF4-FFF2-40B4-BE49-F238E27FC236}">
                  <a16:creationId xmlns:a16="http://schemas.microsoft.com/office/drawing/2014/main" id="{655B0E85-DFDC-AFE9-1392-370520B1C164}"/>
                </a:ext>
              </a:extLst>
            </p:cNvPr>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678;p55">
              <a:extLst>
                <a:ext uri="{FF2B5EF4-FFF2-40B4-BE49-F238E27FC236}">
                  <a16:creationId xmlns:a16="http://schemas.microsoft.com/office/drawing/2014/main" id="{D9CDAD9E-BA6A-2C80-D5C7-1A635AD27EF2}"/>
                </a:ext>
              </a:extLst>
            </p:cNvPr>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679;p55">
              <a:extLst>
                <a:ext uri="{FF2B5EF4-FFF2-40B4-BE49-F238E27FC236}">
                  <a16:creationId xmlns:a16="http://schemas.microsoft.com/office/drawing/2014/main" id="{E6FD6643-F714-0669-61C8-EA26A4EDEB54}"/>
                </a:ext>
              </a:extLst>
            </p:cNvPr>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680;p55">
              <a:extLst>
                <a:ext uri="{FF2B5EF4-FFF2-40B4-BE49-F238E27FC236}">
                  <a16:creationId xmlns:a16="http://schemas.microsoft.com/office/drawing/2014/main" id="{7D0DD7A5-E40A-090F-291A-CD918E9A1FC6}"/>
                </a:ext>
              </a:extLst>
            </p:cNvPr>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681;p55">
              <a:extLst>
                <a:ext uri="{FF2B5EF4-FFF2-40B4-BE49-F238E27FC236}">
                  <a16:creationId xmlns:a16="http://schemas.microsoft.com/office/drawing/2014/main" id="{7A730436-C244-18B9-89D7-780347963D7F}"/>
                </a:ext>
              </a:extLst>
            </p:cNvPr>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682;p55">
              <a:extLst>
                <a:ext uri="{FF2B5EF4-FFF2-40B4-BE49-F238E27FC236}">
                  <a16:creationId xmlns:a16="http://schemas.microsoft.com/office/drawing/2014/main" id="{7EF0E08E-2500-1CD2-1907-2C7785A6D61C}"/>
                </a:ext>
              </a:extLst>
            </p:cNvPr>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683;p55">
              <a:extLst>
                <a:ext uri="{FF2B5EF4-FFF2-40B4-BE49-F238E27FC236}">
                  <a16:creationId xmlns:a16="http://schemas.microsoft.com/office/drawing/2014/main" id="{9C4058DF-E8C6-1D7C-56AC-A05DFCB3DE00}"/>
                </a:ext>
              </a:extLst>
            </p:cNvPr>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684;p55">
              <a:extLst>
                <a:ext uri="{FF2B5EF4-FFF2-40B4-BE49-F238E27FC236}">
                  <a16:creationId xmlns:a16="http://schemas.microsoft.com/office/drawing/2014/main" id="{7632C8C4-C628-02E3-150F-986BC933FE9F}"/>
                </a:ext>
              </a:extLst>
            </p:cNvPr>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685;p55">
              <a:extLst>
                <a:ext uri="{FF2B5EF4-FFF2-40B4-BE49-F238E27FC236}">
                  <a16:creationId xmlns:a16="http://schemas.microsoft.com/office/drawing/2014/main" id="{ABB0B968-EA4B-D971-BE82-D1314AC6B3EB}"/>
                </a:ext>
              </a:extLst>
            </p:cNvPr>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686;p55">
              <a:extLst>
                <a:ext uri="{FF2B5EF4-FFF2-40B4-BE49-F238E27FC236}">
                  <a16:creationId xmlns:a16="http://schemas.microsoft.com/office/drawing/2014/main" id="{26EA0799-DA1D-5689-9AAD-760B4B8A5099}"/>
                </a:ext>
              </a:extLst>
            </p:cNvPr>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687;p55">
              <a:extLst>
                <a:ext uri="{FF2B5EF4-FFF2-40B4-BE49-F238E27FC236}">
                  <a16:creationId xmlns:a16="http://schemas.microsoft.com/office/drawing/2014/main" id="{6FA5392F-7E7A-91A5-CDA9-A7B6EAF68384}"/>
                </a:ext>
              </a:extLst>
            </p:cNvPr>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688;p55">
              <a:extLst>
                <a:ext uri="{FF2B5EF4-FFF2-40B4-BE49-F238E27FC236}">
                  <a16:creationId xmlns:a16="http://schemas.microsoft.com/office/drawing/2014/main" id="{71B97EC0-7270-AFAA-0149-EDEAEFFB5455}"/>
                </a:ext>
              </a:extLst>
            </p:cNvPr>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689;p55">
              <a:extLst>
                <a:ext uri="{FF2B5EF4-FFF2-40B4-BE49-F238E27FC236}">
                  <a16:creationId xmlns:a16="http://schemas.microsoft.com/office/drawing/2014/main" id="{5383F8E9-58C7-8655-84D8-56E14218B046}"/>
                </a:ext>
              </a:extLst>
            </p:cNvPr>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690;p55">
              <a:extLst>
                <a:ext uri="{FF2B5EF4-FFF2-40B4-BE49-F238E27FC236}">
                  <a16:creationId xmlns:a16="http://schemas.microsoft.com/office/drawing/2014/main" id="{FD3E6C49-CE30-EBBE-2710-F7D02E587973}"/>
                </a:ext>
              </a:extLst>
            </p:cNvPr>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691;p55">
              <a:extLst>
                <a:ext uri="{FF2B5EF4-FFF2-40B4-BE49-F238E27FC236}">
                  <a16:creationId xmlns:a16="http://schemas.microsoft.com/office/drawing/2014/main" id="{AE70234E-7F59-CA68-678B-EF86BF5E8DCE}"/>
                </a:ext>
              </a:extLst>
            </p:cNvPr>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3692;p55">
              <a:extLst>
                <a:ext uri="{FF2B5EF4-FFF2-40B4-BE49-F238E27FC236}">
                  <a16:creationId xmlns:a16="http://schemas.microsoft.com/office/drawing/2014/main" id="{C2571991-B7A6-799B-4593-AE30C4AECA7C}"/>
                </a:ext>
              </a:extLst>
            </p:cNvPr>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3693;p55">
              <a:extLst>
                <a:ext uri="{FF2B5EF4-FFF2-40B4-BE49-F238E27FC236}">
                  <a16:creationId xmlns:a16="http://schemas.microsoft.com/office/drawing/2014/main" id="{B572C1B3-8956-3109-EEE7-67EEF6F01FDD}"/>
                </a:ext>
              </a:extLst>
            </p:cNvPr>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3694;p55">
              <a:extLst>
                <a:ext uri="{FF2B5EF4-FFF2-40B4-BE49-F238E27FC236}">
                  <a16:creationId xmlns:a16="http://schemas.microsoft.com/office/drawing/2014/main" id="{076ADE19-8A3B-8959-66D8-A5CC22189170}"/>
                </a:ext>
              </a:extLst>
            </p:cNvPr>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3695;p55">
              <a:extLst>
                <a:ext uri="{FF2B5EF4-FFF2-40B4-BE49-F238E27FC236}">
                  <a16:creationId xmlns:a16="http://schemas.microsoft.com/office/drawing/2014/main" id="{CD5404E4-4AE0-62A2-89C5-5452FF15F14D}"/>
                </a:ext>
              </a:extLst>
            </p:cNvPr>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3696;p55">
              <a:extLst>
                <a:ext uri="{FF2B5EF4-FFF2-40B4-BE49-F238E27FC236}">
                  <a16:creationId xmlns:a16="http://schemas.microsoft.com/office/drawing/2014/main" id="{3B440EC0-88DC-D4D5-A65D-2CC5DB9FBDCF}"/>
                </a:ext>
              </a:extLst>
            </p:cNvPr>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3697;p55">
              <a:extLst>
                <a:ext uri="{FF2B5EF4-FFF2-40B4-BE49-F238E27FC236}">
                  <a16:creationId xmlns:a16="http://schemas.microsoft.com/office/drawing/2014/main" id="{84FB5BDC-4B26-B419-EBFB-39C70E9F63A9}"/>
                </a:ext>
              </a:extLst>
            </p:cNvPr>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3698;p55">
              <a:extLst>
                <a:ext uri="{FF2B5EF4-FFF2-40B4-BE49-F238E27FC236}">
                  <a16:creationId xmlns:a16="http://schemas.microsoft.com/office/drawing/2014/main" id="{B112279B-A1FB-F557-581B-D22688865DA2}"/>
                </a:ext>
              </a:extLst>
            </p:cNvPr>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699;p55">
              <a:extLst>
                <a:ext uri="{FF2B5EF4-FFF2-40B4-BE49-F238E27FC236}">
                  <a16:creationId xmlns:a16="http://schemas.microsoft.com/office/drawing/2014/main" id="{F3FD9CCB-C3AE-07A0-8171-2F4FCD1C4669}"/>
                </a:ext>
              </a:extLst>
            </p:cNvPr>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700;p55">
              <a:extLst>
                <a:ext uri="{FF2B5EF4-FFF2-40B4-BE49-F238E27FC236}">
                  <a16:creationId xmlns:a16="http://schemas.microsoft.com/office/drawing/2014/main" id="{F224B2F6-5AF8-07E5-6991-D327DEA7EC7B}"/>
                </a:ext>
              </a:extLst>
            </p:cNvPr>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701;p55">
              <a:extLst>
                <a:ext uri="{FF2B5EF4-FFF2-40B4-BE49-F238E27FC236}">
                  <a16:creationId xmlns:a16="http://schemas.microsoft.com/office/drawing/2014/main" id="{76C75490-C611-75CD-BF90-F6293E99F71C}"/>
                </a:ext>
              </a:extLst>
            </p:cNvPr>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702;p55">
              <a:extLst>
                <a:ext uri="{FF2B5EF4-FFF2-40B4-BE49-F238E27FC236}">
                  <a16:creationId xmlns:a16="http://schemas.microsoft.com/office/drawing/2014/main" id="{00ABAB25-C4DF-E907-2865-2FEE22F06DBB}"/>
                </a:ext>
              </a:extLst>
            </p:cNvPr>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703;p55">
              <a:extLst>
                <a:ext uri="{FF2B5EF4-FFF2-40B4-BE49-F238E27FC236}">
                  <a16:creationId xmlns:a16="http://schemas.microsoft.com/office/drawing/2014/main" id="{DD7103E4-312D-E000-1E4F-864E8CDD93D5}"/>
                </a:ext>
              </a:extLst>
            </p:cNvPr>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704;p55">
              <a:extLst>
                <a:ext uri="{FF2B5EF4-FFF2-40B4-BE49-F238E27FC236}">
                  <a16:creationId xmlns:a16="http://schemas.microsoft.com/office/drawing/2014/main" id="{29468BA5-41D6-03B3-8838-DCEBB7D10E03}"/>
                </a:ext>
              </a:extLst>
            </p:cNvPr>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705;p55">
              <a:extLst>
                <a:ext uri="{FF2B5EF4-FFF2-40B4-BE49-F238E27FC236}">
                  <a16:creationId xmlns:a16="http://schemas.microsoft.com/office/drawing/2014/main" id="{AD7506FF-74B7-91B5-DE6D-84E6101FE160}"/>
                </a:ext>
              </a:extLst>
            </p:cNvPr>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706;p55">
              <a:extLst>
                <a:ext uri="{FF2B5EF4-FFF2-40B4-BE49-F238E27FC236}">
                  <a16:creationId xmlns:a16="http://schemas.microsoft.com/office/drawing/2014/main" id="{B9C6A4C5-75E9-6481-F162-BF7CEEB26C7B}"/>
                </a:ext>
              </a:extLst>
            </p:cNvPr>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707;p55">
              <a:extLst>
                <a:ext uri="{FF2B5EF4-FFF2-40B4-BE49-F238E27FC236}">
                  <a16:creationId xmlns:a16="http://schemas.microsoft.com/office/drawing/2014/main" id="{5C643D39-D6E0-14AC-2A63-1DF0A907E75C}"/>
                </a:ext>
              </a:extLst>
            </p:cNvPr>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708;p55">
              <a:extLst>
                <a:ext uri="{FF2B5EF4-FFF2-40B4-BE49-F238E27FC236}">
                  <a16:creationId xmlns:a16="http://schemas.microsoft.com/office/drawing/2014/main" id="{D65A925E-78DE-DFEF-F87B-6731E1EC38B7}"/>
                </a:ext>
              </a:extLst>
            </p:cNvPr>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709;p55">
              <a:extLst>
                <a:ext uri="{FF2B5EF4-FFF2-40B4-BE49-F238E27FC236}">
                  <a16:creationId xmlns:a16="http://schemas.microsoft.com/office/drawing/2014/main" id="{E081EFE0-ADF0-C12E-DE6E-9C251B89D534}"/>
                </a:ext>
              </a:extLst>
            </p:cNvPr>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710;p55">
              <a:extLst>
                <a:ext uri="{FF2B5EF4-FFF2-40B4-BE49-F238E27FC236}">
                  <a16:creationId xmlns:a16="http://schemas.microsoft.com/office/drawing/2014/main" id="{B78CB561-1F11-2256-7754-454D9EABC90A}"/>
                </a:ext>
              </a:extLst>
            </p:cNvPr>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711;p55">
              <a:extLst>
                <a:ext uri="{FF2B5EF4-FFF2-40B4-BE49-F238E27FC236}">
                  <a16:creationId xmlns:a16="http://schemas.microsoft.com/office/drawing/2014/main" id="{7F43C2FF-F0FB-402A-2A3B-AA34CC9241A5}"/>
                </a:ext>
              </a:extLst>
            </p:cNvPr>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712;p55">
              <a:extLst>
                <a:ext uri="{FF2B5EF4-FFF2-40B4-BE49-F238E27FC236}">
                  <a16:creationId xmlns:a16="http://schemas.microsoft.com/office/drawing/2014/main" id="{663D867D-8165-3843-C931-9162C13A5F23}"/>
                </a:ext>
              </a:extLst>
            </p:cNvPr>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713;p55">
              <a:extLst>
                <a:ext uri="{FF2B5EF4-FFF2-40B4-BE49-F238E27FC236}">
                  <a16:creationId xmlns:a16="http://schemas.microsoft.com/office/drawing/2014/main" id="{C693C6B2-ABBA-9E2E-3BD0-97721E51954C}"/>
                </a:ext>
              </a:extLst>
            </p:cNvPr>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714;p55">
              <a:extLst>
                <a:ext uri="{FF2B5EF4-FFF2-40B4-BE49-F238E27FC236}">
                  <a16:creationId xmlns:a16="http://schemas.microsoft.com/office/drawing/2014/main" id="{EC4E1E1D-FDA5-EF88-4B92-53520E43FB2A}"/>
                </a:ext>
              </a:extLst>
            </p:cNvPr>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715;p55">
              <a:extLst>
                <a:ext uri="{FF2B5EF4-FFF2-40B4-BE49-F238E27FC236}">
                  <a16:creationId xmlns:a16="http://schemas.microsoft.com/office/drawing/2014/main" id="{62B972CB-97E9-330C-073C-CC1DB073CA04}"/>
                </a:ext>
              </a:extLst>
            </p:cNvPr>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716;p55">
              <a:extLst>
                <a:ext uri="{FF2B5EF4-FFF2-40B4-BE49-F238E27FC236}">
                  <a16:creationId xmlns:a16="http://schemas.microsoft.com/office/drawing/2014/main" id="{F315DCF2-9C6E-E8E7-33E5-027060A04AA1}"/>
                </a:ext>
              </a:extLst>
            </p:cNvPr>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717;p55">
              <a:extLst>
                <a:ext uri="{FF2B5EF4-FFF2-40B4-BE49-F238E27FC236}">
                  <a16:creationId xmlns:a16="http://schemas.microsoft.com/office/drawing/2014/main" id="{DD813BBF-2BCD-E20D-263F-B638E69C7AB9}"/>
                </a:ext>
              </a:extLst>
            </p:cNvPr>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718;p55">
              <a:extLst>
                <a:ext uri="{FF2B5EF4-FFF2-40B4-BE49-F238E27FC236}">
                  <a16:creationId xmlns:a16="http://schemas.microsoft.com/office/drawing/2014/main" id="{1F6C2F76-CB51-91BA-6523-CB10039564DA}"/>
                </a:ext>
              </a:extLst>
            </p:cNvPr>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719;p55">
              <a:extLst>
                <a:ext uri="{FF2B5EF4-FFF2-40B4-BE49-F238E27FC236}">
                  <a16:creationId xmlns:a16="http://schemas.microsoft.com/office/drawing/2014/main" id="{41A75266-049E-375F-0979-033415BFD75D}"/>
                </a:ext>
              </a:extLst>
            </p:cNvPr>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3720;p55">
              <a:extLst>
                <a:ext uri="{FF2B5EF4-FFF2-40B4-BE49-F238E27FC236}">
                  <a16:creationId xmlns:a16="http://schemas.microsoft.com/office/drawing/2014/main" id="{16A4803C-9C9A-A5B6-83DD-402235AF2593}"/>
                </a:ext>
              </a:extLst>
            </p:cNvPr>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3721;p55">
              <a:extLst>
                <a:ext uri="{FF2B5EF4-FFF2-40B4-BE49-F238E27FC236}">
                  <a16:creationId xmlns:a16="http://schemas.microsoft.com/office/drawing/2014/main" id="{F551FD3F-0E41-DB0D-9658-C7624A77E8AD}"/>
                </a:ext>
              </a:extLst>
            </p:cNvPr>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3722;p55">
              <a:extLst>
                <a:ext uri="{FF2B5EF4-FFF2-40B4-BE49-F238E27FC236}">
                  <a16:creationId xmlns:a16="http://schemas.microsoft.com/office/drawing/2014/main" id="{97130CE4-2E09-0B56-1C3A-A5ECF8F42A28}"/>
                </a:ext>
              </a:extLst>
            </p:cNvPr>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3723;p55">
              <a:extLst>
                <a:ext uri="{FF2B5EF4-FFF2-40B4-BE49-F238E27FC236}">
                  <a16:creationId xmlns:a16="http://schemas.microsoft.com/office/drawing/2014/main" id="{C6307EF3-FE2B-D2E9-8AEA-F32769BECC52}"/>
                </a:ext>
              </a:extLst>
            </p:cNvPr>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3724;p55">
              <a:extLst>
                <a:ext uri="{FF2B5EF4-FFF2-40B4-BE49-F238E27FC236}">
                  <a16:creationId xmlns:a16="http://schemas.microsoft.com/office/drawing/2014/main" id="{02BEE743-08BB-B746-DCEE-F27417FF8572}"/>
                </a:ext>
              </a:extLst>
            </p:cNvPr>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3725;p55">
              <a:extLst>
                <a:ext uri="{FF2B5EF4-FFF2-40B4-BE49-F238E27FC236}">
                  <a16:creationId xmlns:a16="http://schemas.microsoft.com/office/drawing/2014/main" id="{7CA44AFC-AA7A-209B-3295-F06F178F9D63}"/>
                </a:ext>
              </a:extLst>
            </p:cNvPr>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3726;p55">
              <a:extLst>
                <a:ext uri="{FF2B5EF4-FFF2-40B4-BE49-F238E27FC236}">
                  <a16:creationId xmlns:a16="http://schemas.microsoft.com/office/drawing/2014/main" id="{46D025B5-A4BF-588D-5EDC-F22B27EAE943}"/>
                </a:ext>
              </a:extLst>
            </p:cNvPr>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3727;p55">
              <a:extLst>
                <a:ext uri="{FF2B5EF4-FFF2-40B4-BE49-F238E27FC236}">
                  <a16:creationId xmlns:a16="http://schemas.microsoft.com/office/drawing/2014/main" id="{75DA3AC0-BAD0-A6A2-EF02-0762ECCD0B6A}"/>
                </a:ext>
              </a:extLst>
            </p:cNvPr>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3728;p55">
              <a:extLst>
                <a:ext uri="{FF2B5EF4-FFF2-40B4-BE49-F238E27FC236}">
                  <a16:creationId xmlns:a16="http://schemas.microsoft.com/office/drawing/2014/main" id="{C167DF1E-C99A-C970-E289-CCFA781926B3}"/>
                </a:ext>
              </a:extLst>
            </p:cNvPr>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3729;p55">
              <a:extLst>
                <a:ext uri="{FF2B5EF4-FFF2-40B4-BE49-F238E27FC236}">
                  <a16:creationId xmlns:a16="http://schemas.microsoft.com/office/drawing/2014/main" id="{DFB5A343-C3E1-963B-F550-5AD64C669701}"/>
                </a:ext>
              </a:extLst>
            </p:cNvPr>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3730;p55">
              <a:extLst>
                <a:ext uri="{FF2B5EF4-FFF2-40B4-BE49-F238E27FC236}">
                  <a16:creationId xmlns:a16="http://schemas.microsoft.com/office/drawing/2014/main" id="{8255B8B0-DB49-041A-16AF-0A4DDB18F560}"/>
                </a:ext>
              </a:extLst>
            </p:cNvPr>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3731;p55">
              <a:extLst>
                <a:ext uri="{FF2B5EF4-FFF2-40B4-BE49-F238E27FC236}">
                  <a16:creationId xmlns:a16="http://schemas.microsoft.com/office/drawing/2014/main" id="{6D2D8A55-D558-6E2D-F9AB-6F3CFF3E3EE8}"/>
                </a:ext>
              </a:extLst>
            </p:cNvPr>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3732;p55">
              <a:extLst>
                <a:ext uri="{FF2B5EF4-FFF2-40B4-BE49-F238E27FC236}">
                  <a16:creationId xmlns:a16="http://schemas.microsoft.com/office/drawing/2014/main" id="{E3046D57-4026-E7D8-85F8-BF82CF904948}"/>
                </a:ext>
              </a:extLst>
            </p:cNvPr>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3733;p55">
              <a:extLst>
                <a:ext uri="{FF2B5EF4-FFF2-40B4-BE49-F238E27FC236}">
                  <a16:creationId xmlns:a16="http://schemas.microsoft.com/office/drawing/2014/main" id="{A0A61198-171E-1D73-53B8-D1FA7A74B153}"/>
                </a:ext>
              </a:extLst>
            </p:cNvPr>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3734;p55">
              <a:extLst>
                <a:ext uri="{FF2B5EF4-FFF2-40B4-BE49-F238E27FC236}">
                  <a16:creationId xmlns:a16="http://schemas.microsoft.com/office/drawing/2014/main" id="{FD3C6ADF-CF45-9587-EC72-5FAC5C93FD26}"/>
                </a:ext>
              </a:extLst>
            </p:cNvPr>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3735;p55">
              <a:extLst>
                <a:ext uri="{FF2B5EF4-FFF2-40B4-BE49-F238E27FC236}">
                  <a16:creationId xmlns:a16="http://schemas.microsoft.com/office/drawing/2014/main" id="{A8DC71D5-056F-3D2F-927D-A9113F21F1D0}"/>
                </a:ext>
              </a:extLst>
            </p:cNvPr>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3736;p55">
              <a:extLst>
                <a:ext uri="{FF2B5EF4-FFF2-40B4-BE49-F238E27FC236}">
                  <a16:creationId xmlns:a16="http://schemas.microsoft.com/office/drawing/2014/main" id="{8F3EF3E8-2509-8C1C-3EE7-03AA0AE4DEB8}"/>
                </a:ext>
              </a:extLst>
            </p:cNvPr>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3737;p55">
              <a:extLst>
                <a:ext uri="{FF2B5EF4-FFF2-40B4-BE49-F238E27FC236}">
                  <a16:creationId xmlns:a16="http://schemas.microsoft.com/office/drawing/2014/main" id="{C0CE6D29-FE12-3C67-840D-86E995B3D6FD}"/>
                </a:ext>
              </a:extLst>
            </p:cNvPr>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738;p55">
              <a:extLst>
                <a:ext uri="{FF2B5EF4-FFF2-40B4-BE49-F238E27FC236}">
                  <a16:creationId xmlns:a16="http://schemas.microsoft.com/office/drawing/2014/main" id="{A0C4D965-7E2D-A25F-9885-FFFDE8A45037}"/>
                </a:ext>
              </a:extLst>
            </p:cNvPr>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739;p55">
              <a:extLst>
                <a:ext uri="{FF2B5EF4-FFF2-40B4-BE49-F238E27FC236}">
                  <a16:creationId xmlns:a16="http://schemas.microsoft.com/office/drawing/2014/main" id="{AE8ED1AC-0914-27DF-1CA5-A624473FEC5C}"/>
                </a:ext>
              </a:extLst>
            </p:cNvPr>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740;p55">
              <a:extLst>
                <a:ext uri="{FF2B5EF4-FFF2-40B4-BE49-F238E27FC236}">
                  <a16:creationId xmlns:a16="http://schemas.microsoft.com/office/drawing/2014/main" id="{9224B287-B968-C723-F50E-4AAF40AF47F4}"/>
                </a:ext>
              </a:extLst>
            </p:cNvPr>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741;p55">
              <a:extLst>
                <a:ext uri="{FF2B5EF4-FFF2-40B4-BE49-F238E27FC236}">
                  <a16:creationId xmlns:a16="http://schemas.microsoft.com/office/drawing/2014/main" id="{E21B0EF9-E23F-E073-5FC7-155D1DDB4B1B}"/>
                </a:ext>
              </a:extLst>
            </p:cNvPr>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742;p55">
              <a:extLst>
                <a:ext uri="{FF2B5EF4-FFF2-40B4-BE49-F238E27FC236}">
                  <a16:creationId xmlns:a16="http://schemas.microsoft.com/office/drawing/2014/main" id="{6A8AAFA6-C2CB-13DB-006C-47E35AC4F80B}"/>
                </a:ext>
              </a:extLst>
            </p:cNvPr>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743;p55">
              <a:extLst>
                <a:ext uri="{FF2B5EF4-FFF2-40B4-BE49-F238E27FC236}">
                  <a16:creationId xmlns:a16="http://schemas.microsoft.com/office/drawing/2014/main" id="{E55B7F74-1997-5A6C-28EB-77C368B41CA2}"/>
                </a:ext>
              </a:extLst>
            </p:cNvPr>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744;p55">
              <a:extLst>
                <a:ext uri="{FF2B5EF4-FFF2-40B4-BE49-F238E27FC236}">
                  <a16:creationId xmlns:a16="http://schemas.microsoft.com/office/drawing/2014/main" id="{ABDA4131-A4BD-0F42-A470-4E08E020BF0A}"/>
                </a:ext>
              </a:extLst>
            </p:cNvPr>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745;p55">
              <a:extLst>
                <a:ext uri="{FF2B5EF4-FFF2-40B4-BE49-F238E27FC236}">
                  <a16:creationId xmlns:a16="http://schemas.microsoft.com/office/drawing/2014/main" id="{E48C67E9-DCC4-7CB2-73BF-A78186B1BFA4}"/>
                </a:ext>
              </a:extLst>
            </p:cNvPr>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3746;p55">
              <a:extLst>
                <a:ext uri="{FF2B5EF4-FFF2-40B4-BE49-F238E27FC236}">
                  <a16:creationId xmlns:a16="http://schemas.microsoft.com/office/drawing/2014/main" id="{428AF223-51EF-B2D3-F253-77463265AEA5}"/>
                </a:ext>
              </a:extLst>
            </p:cNvPr>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3747;p55">
              <a:extLst>
                <a:ext uri="{FF2B5EF4-FFF2-40B4-BE49-F238E27FC236}">
                  <a16:creationId xmlns:a16="http://schemas.microsoft.com/office/drawing/2014/main" id="{B3BC61F2-5F8B-5DB5-9655-A243DD1C14BD}"/>
                </a:ext>
              </a:extLst>
            </p:cNvPr>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3748;p55">
              <a:extLst>
                <a:ext uri="{FF2B5EF4-FFF2-40B4-BE49-F238E27FC236}">
                  <a16:creationId xmlns:a16="http://schemas.microsoft.com/office/drawing/2014/main" id="{563C67A8-B460-F56B-0520-D939C1FFCCBA}"/>
                </a:ext>
              </a:extLst>
            </p:cNvPr>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3749;p55">
              <a:extLst>
                <a:ext uri="{FF2B5EF4-FFF2-40B4-BE49-F238E27FC236}">
                  <a16:creationId xmlns:a16="http://schemas.microsoft.com/office/drawing/2014/main" id="{EBC484A2-760C-7F38-4A3B-58FE67C823D4}"/>
                </a:ext>
              </a:extLst>
            </p:cNvPr>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3750;p55">
              <a:extLst>
                <a:ext uri="{FF2B5EF4-FFF2-40B4-BE49-F238E27FC236}">
                  <a16:creationId xmlns:a16="http://schemas.microsoft.com/office/drawing/2014/main" id="{78AB74EF-8FDD-F091-9154-5C64238A9F41}"/>
                </a:ext>
              </a:extLst>
            </p:cNvPr>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3751;p55">
              <a:extLst>
                <a:ext uri="{FF2B5EF4-FFF2-40B4-BE49-F238E27FC236}">
                  <a16:creationId xmlns:a16="http://schemas.microsoft.com/office/drawing/2014/main" id="{0DD5102D-C83B-C83D-B2B9-E69E0EE71DC8}"/>
                </a:ext>
              </a:extLst>
            </p:cNvPr>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3752;p55">
              <a:extLst>
                <a:ext uri="{FF2B5EF4-FFF2-40B4-BE49-F238E27FC236}">
                  <a16:creationId xmlns:a16="http://schemas.microsoft.com/office/drawing/2014/main" id="{57435649-741F-4E52-05B2-BC1C3B16E148}"/>
                </a:ext>
              </a:extLst>
            </p:cNvPr>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 name="Google Shape;3783;p55">
            <a:extLst>
              <a:ext uri="{FF2B5EF4-FFF2-40B4-BE49-F238E27FC236}">
                <a16:creationId xmlns:a16="http://schemas.microsoft.com/office/drawing/2014/main" id="{D35258D5-9EF0-7C45-CC9F-79B2C5D5BA8C}"/>
              </a:ext>
            </a:extLst>
          </p:cNvPr>
          <p:cNvGrpSpPr/>
          <p:nvPr/>
        </p:nvGrpSpPr>
        <p:grpSpPr>
          <a:xfrm rot="-8100095">
            <a:off x="8023648" y="-83317"/>
            <a:ext cx="1407977" cy="801539"/>
            <a:chOff x="2213401" y="1272925"/>
            <a:chExt cx="549276" cy="312737"/>
          </a:xfrm>
        </p:grpSpPr>
        <p:sp>
          <p:nvSpPr>
            <p:cNvPr id="156" name="Google Shape;3784;p55">
              <a:extLst>
                <a:ext uri="{FF2B5EF4-FFF2-40B4-BE49-F238E27FC236}">
                  <a16:creationId xmlns:a16="http://schemas.microsoft.com/office/drawing/2014/main" id="{19B54ECD-5430-6C30-01A8-38F9E4FF5764}"/>
                </a:ext>
              </a:extLst>
            </p:cNvPr>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785;p55">
              <a:extLst>
                <a:ext uri="{FF2B5EF4-FFF2-40B4-BE49-F238E27FC236}">
                  <a16:creationId xmlns:a16="http://schemas.microsoft.com/office/drawing/2014/main" id="{9F1F8732-14BF-B6CA-1CDE-3D65552328EE}"/>
                </a:ext>
              </a:extLst>
            </p:cNvPr>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786;p55">
              <a:extLst>
                <a:ext uri="{FF2B5EF4-FFF2-40B4-BE49-F238E27FC236}">
                  <a16:creationId xmlns:a16="http://schemas.microsoft.com/office/drawing/2014/main" id="{E4C72189-867C-C2DA-C0E9-E6A44FB649DF}"/>
                </a:ext>
              </a:extLst>
            </p:cNvPr>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787;p55">
              <a:extLst>
                <a:ext uri="{FF2B5EF4-FFF2-40B4-BE49-F238E27FC236}">
                  <a16:creationId xmlns:a16="http://schemas.microsoft.com/office/drawing/2014/main" id="{CCD71B84-EDEC-9729-6BC6-EF8645D87C83}"/>
                </a:ext>
              </a:extLst>
            </p:cNvPr>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788;p55">
              <a:extLst>
                <a:ext uri="{FF2B5EF4-FFF2-40B4-BE49-F238E27FC236}">
                  <a16:creationId xmlns:a16="http://schemas.microsoft.com/office/drawing/2014/main" id="{B6CE4EF1-9F69-D0FF-DAE9-21B6F47017AA}"/>
                </a:ext>
              </a:extLst>
            </p:cNvPr>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789;p55">
              <a:extLst>
                <a:ext uri="{FF2B5EF4-FFF2-40B4-BE49-F238E27FC236}">
                  <a16:creationId xmlns:a16="http://schemas.microsoft.com/office/drawing/2014/main" id="{77380E04-AA81-FE28-44B3-0E2140529CCE}"/>
                </a:ext>
              </a:extLst>
            </p:cNvPr>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790;p55">
              <a:extLst>
                <a:ext uri="{FF2B5EF4-FFF2-40B4-BE49-F238E27FC236}">
                  <a16:creationId xmlns:a16="http://schemas.microsoft.com/office/drawing/2014/main" id="{4207A5BA-11F9-B683-9F2C-78A82ECFB5E8}"/>
                </a:ext>
              </a:extLst>
            </p:cNvPr>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791;p55">
              <a:extLst>
                <a:ext uri="{FF2B5EF4-FFF2-40B4-BE49-F238E27FC236}">
                  <a16:creationId xmlns:a16="http://schemas.microsoft.com/office/drawing/2014/main" id="{CED22493-517B-77C3-F886-B5C6BDC184FD}"/>
                </a:ext>
              </a:extLst>
            </p:cNvPr>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792;p55">
              <a:extLst>
                <a:ext uri="{FF2B5EF4-FFF2-40B4-BE49-F238E27FC236}">
                  <a16:creationId xmlns:a16="http://schemas.microsoft.com/office/drawing/2014/main" id="{008E6EB6-10BD-6431-502F-59C8CEB6983E}"/>
                </a:ext>
              </a:extLst>
            </p:cNvPr>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793;p55">
              <a:extLst>
                <a:ext uri="{FF2B5EF4-FFF2-40B4-BE49-F238E27FC236}">
                  <a16:creationId xmlns:a16="http://schemas.microsoft.com/office/drawing/2014/main" id="{5037C593-F519-CA38-E668-A6BAC66C8E0A}"/>
                </a:ext>
              </a:extLst>
            </p:cNvPr>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794;p55">
              <a:extLst>
                <a:ext uri="{FF2B5EF4-FFF2-40B4-BE49-F238E27FC236}">
                  <a16:creationId xmlns:a16="http://schemas.microsoft.com/office/drawing/2014/main" id="{A7F00C74-8F46-FC57-3237-7C71636322DE}"/>
                </a:ext>
              </a:extLst>
            </p:cNvPr>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795;p55">
              <a:extLst>
                <a:ext uri="{FF2B5EF4-FFF2-40B4-BE49-F238E27FC236}">
                  <a16:creationId xmlns:a16="http://schemas.microsoft.com/office/drawing/2014/main" id="{8AE2357E-09AF-09D4-68B4-DD874F409924}"/>
                </a:ext>
              </a:extLst>
            </p:cNvPr>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796;p55">
              <a:extLst>
                <a:ext uri="{FF2B5EF4-FFF2-40B4-BE49-F238E27FC236}">
                  <a16:creationId xmlns:a16="http://schemas.microsoft.com/office/drawing/2014/main" id="{465D72AC-2C07-1688-90F0-FCF15A66C74F}"/>
                </a:ext>
              </a:extLst>
            </p:cNvPr>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797;p55">
              <a:extLst>
                <a:ext uri="{FF2B5EF4-FFF2-40B4-BE49-F238E27FC236}">
                  <a16:creationId xmlns:a16="http://schemas.microsoft.com/office/drawing/2014/main" id="{8F724644-83BA-AEE7-F5E7-1318A19FF8D0}"/>
                </a:ext>
              </a:extLst>
            </p:cNvPr>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798;p55">
              <a:extLst>
                <a:ext uri="{FF2B5EF4-FFF2-40B4-BE49-F238E27FC236}">
                  <a16:creationId xmlns:a16="http://schemas.microsoft.com/office/drawing/2014/main" id="{893528FD-8743-2CD7-0EBD-7D14558ABB43}"/>
                </a:ext>
              </a:extLst>
            </p:cNvPr>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799;p55">
              <a:extLst>
                <a:ext uri="{FF2B5EF4-FFF2-40B4-BE49-F238E27FC236}">
                  <a16:creationId xmlns:a16="http://schemas.microsoft.com/office/drawing/2014/main" id="{976E7C35-F10C-0751-71D1-8FEEB5D27539}"/>
                </a:ext>
              </a:extLst>
            </p:cNvPr>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800;p55">
              <a:extLst>
                <a:ext uri="{FF2B5EF4-FFF2-40B4-BE49-F238E27FC236}">
                  <a16:creationId xmlns:a16="http://schemas.microsoft.com/office/drawing/2014/main" id="{1E838C8F-2668-6839-F8A3-28A1D1900EB1}"/>
                </a:ext>
              </a:extLst>
            </p:cNvPr>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801;p55">
              <a:extLst>
                <a:ext uri="{FF2B5EF4-FFF2-40B4-BE49-F238E27FC236}">
                  <a16:creationId xmlns:a16="http://schemas.microsoft.com/office/drawing/2014/main" id="{D7D68B9D-DB4B-390A-33B1-D9DC13CD9D10}"/>
                </a:ext>
              </a:extLst>
            </p:cNvPr>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802;p55">
              <a:extLst>
                <a:ext uri="{FF2B5EF4-FFF2-40B4-BE49-F238E27FC236}">
                  <a16:creationId xmlns:a16="http://schemas.microsoft.com/office/drawing/2014/main" id="{815A130D-F239-11F7-6CED-B89DF0D8150D}"/>
                </a:ext>
              </a:extLst>
            </p:cNvPr>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803;p55">
              <a:extLst>
                <a:ext uri="{FF2B5EF4-FFF2-40B4-BE49-F238E27FC236}">
                  <a16:creationId xmlns:a16="http://schemas.microsoft.com/office/drawing/2014/main" id="{EC3DF7AC-0239-1CF0-9CD2-834394B994A9}"/>
                </a:ext>
              </a:extLst>
            </p:cNvPr>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804;p55">
              <a:extLst>
                <a:ext uri="{FF2B5EF4-FFF2-40B4-BE49-F238E27FC236}">
                  <a16:creationId xmlns:a16="http://schemas.microsoft.com/office/drawing/2014/main" id="{13C3053D-DF35-2087-A6A1-F55DBA4F63F4}"/>
                </a:ext>
              </a:extLst>
            </p:cNvPr>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805;p55">
              <a:extLst>
                <a:ext uri="{FF2B5EF4-FFF2-40B4-BE49-F238E27FC236}">
                  <a16:creationId xmlns:a16="http://schemas.microsoft.com/office/drawing/2014/main" id="{000D02DA-1497-69D5-EC04-B8B3AC9A13EE}"/>
                </a:ext>
              </a:extLst>
            </p:cNvPr>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806;p55">
              <a:extLst>
                <a:ext uri="{FF2B5EF4-FFF2-40B4-BE49-F238E27FC236}">
                  <a16:creationId xmlns:a16="http://schemas.microsoft.com/office/drawing/2014/main" id="{10FB202D-F121-5BE8-DDB6-D518BFF07A2F}"/>
                </a:ext>
              </a:extLst>
            </p:cNvPr>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807;p55">
              <a:extLst>
                <a:ext uri="{FF2B5EF4-FFF2-40B4-BE49-F238E27FC236}">
                  <a16:creationId xmlns:a16="http://schemas.microsoft.com/office/drawing/2014/main" id="{974292FE-D229-A5F4-B232-87A28C35B510}"/>
                </a:ext>
              </a:extLst>
            </p:cNvPr>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808;p55">
              <a:extLst>
                <a:ext uri="{FF2B5EF4-FFF2-40B4-BE49-F238E27FC236}">
                  <a16:creationId xmlns:a16="http://schemas.microsoft.com/office/drawing/2014/main" id="{8ED6E1FB-A747-F334-8884-4E7BDB763AA6}"/>
                </a:ext>
              </a:extLst>
            </p:cNvPr>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809;p55">
              <a:extLst>
                <a:ext uri="{FF2B5EF4-FFF2-40B4-BE49-F238E27FC236}">
                  <a16:creationId xmlns:a16="http://schemas.microsoft.com/office/drawing/2014/main" id="{FC55986B-CCDB-6CD1-227E-76CFA1E17EAF}"/>
                </a:ext>
              </a:extLst>
            </p:cNvPr>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810;p55">
              <a:extLst>
                <a:ext uri="{FF2B5EF4-FFF2-40B4-BE49-F238E27FC236}">
                  <a16:creationId xmlns:a16="http://schemas.microsoft.com/office/drawing/2014/main" id="{2B8C709D-08A6-EFD6-AFCF-42E84271D4A6}"/>
                </a:ext>
              </a:extLst>
            </p:cNvPr>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811;p55">
              <a:extLst>
                <a:ext uri="{FF2B5EF4-FFF2-40B4-BE49-F238E27FC236}">
                  <a16:creationId xmlns:a16="http://schemas.microsoft.com/office/drawing/2014/main" id="{FCB8E221-9CCC-534C-EB45-B57E78F67C63}"/>
                </a:ext>
              </a:extLst>
            </p:cNvPr>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812;p55">
              <a:extLst>
                <a:ext uri="{FF2B5EF4-FFF2-40B4-BE49-F238E27FC236}">
                  <a16:creationId xmlns:a16="http://schemas.microsoft.com/office/drawing/2014/main" id="{3F06C65B-E400-3411-D8ED-B6F93A8C5963}"/>
                </a:ext>
              </a:extLst>
            </p:cNvPr>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813;p55">
              <a:extLst>
                <a:ext uri="{FF2B5EF4-FFF2-40B4-BE49-F238E27FC236}">
                  <a16:creationId xmlns:a16="http://schemas.microsoft.com/office/drawing/2014/main" id="{86F0B1C0-C536-19ED-B752-E6020DB838EA}"/>
                </a:ext>
              </a:extLst>
            </p:cNvPr>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814;p55">
              <a:extLst>
                <a:ext uri="{FF2B5EF4-FFF2-40B4-BE49-F238E27FC236}">
                  <a16:creationId xmlns:a16="http://schemas.microsoft.com/office/drawing/2014/main" id="{91859F5C-C532-EB19-854D-3D92797A6A91}"/>
                </a:ext>
              </a:extLst>
            </p:cNvPr>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815;p55">
              <a:extLst>
                <a:ext uri="{FF2B5EF4-FFF2-40B4-BE49-F238E27FC236}">
                  <a16:creationId xmlns:a16="http://schemas.microsoft.com/office/drawing/2014/main" id="{3A272377-FE99-F48B-9EE5-A33C0C75FDAA}"/>
                </a:ext>
              </a:extLst>
            </p:cNvPr>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816;p55">
              <a:extLst>
                <a:ext uri="{FF2B5EF4-FFF2-40B4-BE49-F238E27FC236}">
                  <a16:creationId xmlns:a16="http://schemas.microsoft.com/office/drawing/2014/main" id="{E1430B67-CD95-6083-0AB4-18BD07116A13}"/>
                </a:ext>
              </a:extLst>
            </p:cNvPr>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817;p55">
              <a:extLst>
                <a:ext uri="{FF2B5EF4-FFF2-40B4-BE49-F238E27FC236}">
                  <a16:creationId xmlns:a16="http://schemas.microsoft.com/office/drawing/2014/main" id="{D9D9C2D5-D001-D157-79A3-C26F03AA96E0}"/>
                </a:ext>
              </a:extLst>
            </p:cNvPr>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818;p55">
              <a:extLst>
                <a:ext uri="{FF2B5EF4-FFF2-40B4-BE49-F238E27FC236}">
                  <a16:creationId xmlns:a16="http://schemas.microsoft.com/office/drawing/2014/main" id="{3CDFAF0C-81DE-CF74-64F9-215BF0389D2E}"/>
                </a:ext>
              </a:extLst>
            </p:cNvPr>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819;p55">
              <a:extLst>
                <a:ext uri="{FF2B5EF4-FFF2-40B4-BE49-F238E27FC236}">
                  <a16:creationId xmlns:a16="http://schemas.microsoft.com/office/drawing/2014/main" id="{BA8AD5B9-D837-8027-4C82-9D605E73D227}"/>
                </a:ext>
              </a:extLst>
            </p:cNvPr>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820;p55">
              <a:extLst>
                <a:ext uri="{FF2B5EF4-FFF2-40B4-BE49-F238E27FC236}">
                  <a16:creationId xmlns:a16="http://schemas.microsoft.com/office/drawing/2014/main" id="{AE295A70-19FB-EE38-B441-7BCA5E76B685}"/>
                </a:ext>
              </a:extLst>
            </p:cNvPr>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25" name="Google Shape;281;p5">
            <a:extLst>
              <a:ext uri="{FF2B5EF4-FFF2-40B4-BE49-F238E27FC236}">
                <a16:creationId xmlns:a16="http://schemas.microsoft.com/office/drawing/2014/main" id="{A6A84C9F-3C92-2C17-E74C-6D5C40024A0A}"/>
              </a:ext>
            </a:extLst>
          </p:cNvPr>
          <p:cNvPicPr preferRelativeResize="0"/>
          <p:nvPr/>
        </p:nvPicPr>
        <p:blipFill rotWithShape="1">
          <a:blip r:embed="rId3">
            <a:alphaModFix/>
          </a:blip>
          <a:srcRect/>
          <a:stretch/>
        </p:blipFill>
        <p:spPr>
          <a:xfrm>
            <a:off x="7541497" y="4675118"/>
            <a:ext cx="1267894" cy="23945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926"/>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A9E07FF-177B-CF00-CF73-C2767FC31DB3}"/>
              </a:ext>
            </a:extLst>
          </p:cNvPr>
          <p:cNvSpPr/>
          <p:nvPr/>
        </p:nvSpPr>
        <p:spPr>
          <a:xfrm>
            <a:off x="2999983" y="486608"/>
            <a:ext cx="3144033" cy="66080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Truyện</a:t>
            </a:r>
            <a:r>
              <a:rPr lang="en-US" sz="2000" b="1" dirty="0">
                <a:solidFill>
                  <a:srgbClr val="FF0000"/>
                </a:solidFill>
              </a:rPr>
              <a:t> </a:t>
            </a:r>
            <a:r>
              <a:rPr lang="en-US" sz="2000" b="1" dirty="0" err="1">
                <a:solidFill>
                  <a:srgbClr val="FF0000"/>
                </a:solidFill>
              </a:rPr>
              <a:t>cổ</a:t>
            </a:r>
            <a:r>
              <a:rPr lang="en-US" sz="2000" b="1" dirty="0">
                <a:solidFill>
                  <a:srgbClr val="FF0000"/>
                </a:solidFill>
              </a:rPr>
              <a:t> </a:t>
            </a:r>
            <a:r>
              <a:rPr lang="en-US" sz="2000" b="1" dirty="0" err="1">
                <a:solidFill>
                  <a:srgbClr val="FF0000"/>
                </a:solidFill>
              </a:rPr>
              <a:t>tích</a:t>
            </a:r>
            <a:r>
              <a:rPr lang="en-US" sz="2000" b="1" dirty="0">
                <a:solidFill>
                  <a:srgbClr val="FF0000"/>
                </a:solidFill>
              </a:rPr>
              <a:t> </a:t>
            </a:r>
            <a:r>
              <a:rPr lang="en-US" sz="2000" b="1" dirty="0" err="1">
                <a:solidFill>
                  <a:srgbClr val="FF0000"/>
                </a:solidFill>
              </a:rPr>
              <a:t>thần</a:t>
            </a:r>
            <a:r>
              <a:rPr lang="en-US" sz="2000" b="1" dirty="0">
                <a:solidFill>
                  <a:srgbClr val="FF0000"/>
                </a:solidFill>
              </a:rPr>
              <a:t> </a:t>
            </a:r>
            <a:r>
              <a:rPr lang="en-US" sz="2000" b="1" dirty="0" err="1">
                <a:solidFill>
                  <a:srgbClr val="FF0000"/>
                </a:solidFill>
              </a:rPr>
              <a:t>kì</a:t>
            </a:r>
            <a:endParaRPr lang="en-US" sz="2000" b="1" dirty="0">
              <a:solidFill>
                <a:srgbClr val="FF0000"/>
              </a:solidFill>
            </a:endParaRPr>
          </a:p>
        </p:txBody>
      </p:sp>
      <p:sp>
        <p:nvSpPr>
          <p:cNvPr id="6" name="TextBox 5">
            <a:extLst>
              <a:ext uri="{FF2B5EF4-FFF2-40B4-BE49-F238E27FC236}">
                <a16:creationId xmlns:a16="http://schemas.microsoft.com/office/drawing/2014/main" id="{FDB0784F-A1B8-52DF-892A-729DAC5AC892}"/>
              </a:ext>
            </a:extLst>
          </p:cNvPr>
          <p:cNvSpPr txBox="1"/>
          <p:nvPr/>
        </p:nvSpPr>
        <p:spPr>
          <a:xfrm>
            <a:off x="683060" y="1368024"/>
            <a:ext cx="7777878" cy="400110"/>
          </a:xfrm>
          <a:prstGeom prst="rect">
            <a:avLst/>
          </a:prstGeom>
          <a:noFill/>
        </p:spPr>
        <p:txBody>
          <a:bodyPr wrap="square">
            <a:spAutoFit/>
          </a:bodyPr>
          <a:lstStyle/>
          <a:p>
            <a:pPr algn="ctr"/>
            <a:r>
              <a:rPr lang="en-US" sz="2000" dirty="0"/>
              <a:t>L</a:t>
            </a:r>
            <a:r>
              <a:rPr lang="vi-VN" sz="2000" dirty="0"/>
              <a:t>à những câu chuyện có yếu tố thần kì tham gia và</a:t>
            </a:r>
            <a:r>
              <a:rPr lang="en-US" sz="2000" dirty="0"/>
              <a:t>o:</a:t>
            </a:r>
          </a:p>
        </p:txBody>
      </p:sp>
      <p:sp>
        <p:nvSpPr>
          <p:cNvPr id="7" name="Rectangle: Rounded Corners 6">
            <a:extLst>
              <a:ext uri="{FF2B5EF4-FFF2-40B4-BE49-F238E27FC236}">
                <a16:creationId xmlns:a16="http://schemas.microsoft.com/office/drawing/2014/main" id="{A42145C1-6B40-C761-F5FC-D1807D3BC83B}"/>
              </a:ext>
            </a:extLst>
          </p:cNvPr>
          <p:cNvSpPr/>
          <p:nvPr/>
        </p:nvSpPr>
        <p:spPr>
          <a:xfrm>
            <a:off x="683060" y="2571750"/>
            <a:ext cx="1828799" cy="936261"/>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Quá</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phát</a:t>
            </a:r>
            <a:r>
              <a:rPr lang="en-US" sz="2000" dirty="0">
                <a:solidFill>
                  <a:srgbClr val="000000"/>
                </a:solidFill>
              </a:rPr>
              <a:t> </a:t>
            </a:r>
            <a:r>
              <a:rPr lang="en-US" sz="2000" dirty="0" err="1">
                <a:solidFill>
                  <a:srgbClr val="000000"/>
                </a:solidFill>
              </a:rPr>
              <a:t>triển</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D77BA782-AA29-2530-C4CE-4BBC99FF588B}"/>
              </a:ext>
            </a:extLst>
          </p:cNvPr>
          <p:cNvSpPr/>
          <p:nvPr/>
        </p:nvSpPr>
        <p:spPr>
          <a:xfrm>
            <a:off x="3657599" y="2571750"/>
            <a:ext cx="1828799" cy="936261"/>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Giải</a:t>
            </a:r>
            <a:r>
              <a:rPr lang="en-US" sz="2000" dirty="0">
                <a:solidFill>
                  <a:srgbClr val="000000"/>
                </a:solidFill>
              </a:rPr>
              <a:t> </a:t>
            </a:r>
            <a:r>
              <a:rPr lang="en-US" sz="2000" dirty="0" err="1">
                <a:solidFill>
                  <a:srgbClr val="000000"/>
                </a:solidFill>
              </a:rPr>
              <a:t>quyết</a:t>
            </a:r>
            <a:r>
              <a:rPr lang="en-US" sz="2000" dirty="0">
                <a:solidFill>
                  <a:srgbClr val="000000"/>
                </a:solidFill>
              </a:rPr>
              <a:t> </a:t>
            </a:r>
            <a:r>
              <a:rPr lang="en-US" sz="2000" dirty="0" err="1">
                <a:solidFill>
                  <a:srgbClr val="000000"/>
                </a:solidFill>
              </a:rPr>
              <a:t>xung</a:t>
            </a:r>
            <a:r>
              <a:rPr lang="en-US" sz="2000" dirty="0">
                <a:solidFill>
                  <a:srgbClr val="000000"/>
                </a:solidFill>
              </a:rPr>
              <a:t> </a:t>
            </a:r>
            <a:r>
              <a:rPr lang="en-US" sz="2000" dirty="0" err="1">
                <a:solidFill>
                  <a:srgbClr val="000000"/>
                </a:solidFill>
              </a:rPr>
              <a:t>đột</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9142C53B-62AE-7F91-F891-FB0E6E841362}"/>
              </a:ext>
            </a:extLst>
          </p:cNvPr>
          <p:cNvSpPr/>
          <p:nvPr/>
        </p:nvSpPr>
        <p:spPr>
          <a:xfrm>
            <a:off x="6457165" y="2518904"/>
            <a:ext cx="2316922" cy="936261"/>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Mâu</a:t>
            </a:r>
            <a:r>
              <a:rPr lang="en-US" sz="2000" dirty="0">
                <a:solidFill>
                  <a:srgbClr val="000000"/>
                </a:solidFill>
              </a:rPr>
              <a:t> </a:t>
            </a:r>
            <a:r>
              <a:rPr lang="en-US" sz="2000" dirty="0" err="1">
                <a:solidFill>
                  <a:srgbClr val="000000"/>
                </a:solidFill>
              </a:rPr>
              <a:t>thuẫn</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cốt</a:t>
            </a:r>
            <a:r>
              <a:rPr lang="en-US" sz="2000" dirty="0">
                <a:solidFill>
                  <a:srgbClr val="000000"/>
                </a:solidFill>
              </a:rPr>
              <a:t> </a:t>
            </a:r>
            <a:r>
              <a:rPr lang="en-US" sz="2000" dirty="0" err="1">
                <a:solidFill>
                  <a:srgbClr val="000000"/>
                </a:solidFill>
              </a:rPr>
              <a:t>truyện</a:t>
            </a:r>
            <a:endParaRPr lang="en-US" sz="2000" dirty="0">
              <a:solidFill>
                <a:srgbClr val="000000"/>
              </a:solidFill>
            </a:endParaRPr>
          </a:p>
        </p:txBody>
      </p:sp>
      <p:sp>
        <p:nvSpPr>
          <p:cNvPr id="10" name="Arrow: Chevron 9">
            <a:extLst>
              <a:ext uri="{FF2B5EF4-FFF2-40B4-BE49-F238E27FC236}">
                <a16:creationId xmlns:a16="http://schemas.microsoft.com/office/drawing/2014/main" id="{55F3DF18-8FA3-00A4-20E4-B39D334A37B5}"/>
              </a:ext>
            </a:extLst>
          </p:cNvPr>
          <p:cNvSpPr/>
          <p:nvPr/>
        </p:nvSpPr>
        <p:spPr>
          <a:xfrm rot="5400000">
            <a:off x="1415831" y="1895347"/>
            <a:ext cx="363255" cy="479902"/>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09006F56-EA7A-128A-C681-019C36C4DDD4}"/>
              </a:ext>
            </a:extLst>
          </p:cNvPr>
          <p:cNvSpPr/>
          <p:nvPr/>
        </p:nvSpPr>
        <p:spPr>
          <a:xfrm rot="5400000">
            <a:off x="4425993" y="1929991"/>
            <a:ext cx="363255" cy="479902"/>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141F6DF4-2274-0BE0-3603-5D1AA3110D34}"/>
              </a:ext>
            </a:extLst>
          </p:cNvPr>
          <p:cNvSpPr/>
          <p:nvPr/>
        </p:nvSpPr>
        <p:spPr>
          <a:xfrm rot="5400000">
            <a:off x="7433999" y="1895348"/>
            <a:ext cx="363255" cy="479902"/>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927F463-CE34-6F34-CB47-5065B0992393}"/>
              </a:ext>
            </a:extLst>
          </p:cNvPr>
          <p:cNvSpPr txBox="1"/>
          <p:nvPr/>
        </p:nvSpPr>
        <p:spPr>
          <a:xfrm>
            <a:off x="557409" y="3832297"/>
            <a:ext cx="8216678"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i="1" dirty="0"/>
              <a:t>S</a:t>
            </a:r>
            <a:r>
              <a:rPr lang="vi-VN" sz="2000" i="1" dirty="0"/>
              <a:t>ự xuất hiện của Bụt, Tiên, sự biến hình của nhân vật </a:t>
            </a:r>
            <a:r>
              <a:rPr lang="en-US" sz="2000" i="1" dirty="0"/>
              <a:t>.</a:t>
            </a:r>
          </a:p>
          <a:p>
            <a:pPr marL="342900" indent="-342900" algn="just">
              <a:lnSpc>
                <a:spcPct val="150000"/>
              </a:lnSpc>
              <a:buFont typeface="Arial" panose="020B0604020202020204" pitchFamily="34" charset="0"/>
              <a:buChar char="•"/>
            </a:pPr>
            <a:r>
              <a:rPr lang="en-US" sz="2000" i="1" dirty="0"/>
              <a:t>S</a:t>
            </a:r>
            <a:r>
              <a:rPr lang="vi-VN" sz="2000" i="1" dirty="0"/>
              <a:t>ự tham gia của những vật chứa phép màu,...</a:t>
            </a:r>
            <a:endParaRPr lang="en-US" sz="2000" i="1" dirty="0"/>
          </a:p>
        </p:txBody>
      </p:sp>
      <p:grpSp>
        <p:nvGrpSpPr>
          <p:cNvPr id="126" name="Google Shape;3753;p55">
            <a:extLst>
              <a:ext uri="{FF2B5EF4-FFF2-40B4-BE49-F238E27FC236}">
                <a16:creationId xmlns:a16="http://schemas.microsoft.com/office/drawing/2014/main" id="{DB65329A-7E03-C513-906E-08ABC55E8BD6}"/>
              </a:ext>
            </a:extLst>
          </p:cNvPr>
          <p:cNvGrpSpPr/>
          <p:nvPr/>
        </p:nvGrpSpPr>
        <p:grpSpPr>
          <a:xfrm rot="19443213">
            <a:off x="7947955" y="3959805"/>
            <a:ext cx="1562951" cy="1639262"/>
            <a:chOff x="6714863" y="5216513"/>
            <a:chExt cx="877887" cy="920750"/>
          </a:xfrm>
        </p:grpSpPr>
        <p:sp>
          <p:nvSpPr>
            <p:cNvPr id="127" name="Google Shape;3754;p55">
              <a:extLst>
                <a:ext uri="{FF2B5EF4-FFF2-40B4-BE49-F238E27FC236}">
                  <a16:creationId xmlns:a16="http://schemas.microsoft.com/office/drawing/2014/main" id="{925F9F4B-8CD1-D726-C4FA-291F98E39B2A}"/>
                </a:ext>
              </a:extLst>
            </p:cNvPr>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3755;p55">
              <a:extLst>
                <a:ext uri="{FF2B5EF4-FFF2-40B4-BE49-F238E27FC236}">
                  <a16:creationId xmlns:a16="http://schemas.microsoft.com/office/drawing/2014/main" id="{924D498E-7AA1-7576-3CEC-0E7B4093A01A}"/>
                </a:ext>
              </a:extLst>
            </p:cNvPr>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3756;p55">
              <a:extLst>
                <a:ext uri="{FF2B5EF4-FFF2-40B4-BE49-F238E27FC236}">
                  <a16:creationId xmlns:a16="http://schemas.microsoft.com/office/drawing/2014/main" id="{64866FB5-1498-921A-F018-9727F386E4CE}"/>
                </a:ext>
              </a:extLst>
            </p:cNvPr>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3757;p55">
              <a:extLst>
                <a:ext uri="{FF2B5EF4-FFF2-40B4-BE49-F238E27FC236}">
                  <a16:creationId xmlns:a16="http://schemas.microsoft.com/office/drawing/2014/main" id="{23831C66-D446-5B7C-02DC-68B546B8DDD2}"/>
                </a:ext>
              </a:extLst>
            </p:cNvPr>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3758;p55">
              <a:extLst>
                <a:ext uri="{FF2B5EF4-FFF2-40B4-BE49-F238E27FC236}">
                  <a16:creationId xmlns:a16="http://schemas.microsoft.com/office/drawing/2014/main" id="{1203A65E-DD0F-8370-43CC-D641484A3BAE}"/>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3759;p55">
              <a:extLst>
                <a:ext uri="{FF2B5EF4-FFF2-40B4-BE49-F238E27FC236}">
                  <a16:creationId xmlns:a16="http://schemas.microsoft.com/office/drawing/2014/main" id="{96B1946C-0046-DD9A-F054-7E72E6FB3EBB}"/>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3760;p55">
              <a:extLst>
                <a:ext uri="{FF2B5EF4-FFF2-40B4-BE49-F238E27FC236}">
                  <a16:creationId xmlns:a16="http://schemas.microsoft.com/office/drawing/2014/main" id="{41A4C310-3502-5B54-E479-462686EF0AD0}"/>
                </a:ext>
              </a:extLst>
            </p:cNvPr>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3761;p55">
              <a:extLst>
                <a:ext uri="{FF2B5EF4-FFF2-40B4-BE49-F238E27FC236}">
                  <a16:creationId xmlns:a16="http://schemas.microsoft.com/office/drawing/2014/main" id="{8982BE38-20AA-8C9D-8494-E0749E838083}"/>
                </a:ext>
              </a:extLst>
            </p:cNvPr>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3762;p55">
              <a:extLst>
                <a:ext uri="{FF2B5EF4-FFF2-40B4-BE49-F238E27FC236}">
                  <a16:creationId xmlns:a16="http://schemas.microsoft.com/office/drawing/2014/main" id="{F307309A-143D-CA9C-2CCB-A94FBBEC7AD7}"/>
                </a:ext>
              </a:extLst>
            </p:cNvPr>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3763;p55">
              <a:extLst>
                <a:ext uri="{FF2B5EF4-FFF2-40B4-BE49-F238E27FC236}">
                  <a16:creationId xmlns:a16="http://schemas.microsoft.com/office/drawing/2014/main" id="{8702A7AE-272A-A5AD-E100-062BDDD9D309}"/>
                </a:ext>
              </a:extLst>
            </p:cNvPr>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3764;p55">
              <a:extLst>
                <a:ext uri="{FF2B5EF4-FFF2-40B4-BE49-F238E27FC236}">
                  <a16:creationId xmlns:a16="http://schemas.microsoft.com/office/drawing/2014/main" id="{BA756CC2-9921-41F3-4380-3C64ADAD6B08}"/>
                </a:ext>
              </a:extLst>
            </p:cNvPr>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3765;p55">
              <a:extLst>
                <a:ext uri="{FF2B5EF4-FFF2-40B4-BE49-F238E27FC236}">
                  <a16:creationId xmlns:a16="http://schemas.microsoft.com/office/drawing/2014/main" id="{56B24EF6-EEDF-0B1C-B7F3-3505A432E40F}"/>
                </a:ext>
              </a:extLst>
            </p:cNvPr>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3766;p55">
              <a:extLst>
                <a:ext uri="{FF2B5EF4-FFF2-40B4-BE49-F238E27FC236}">
                  <a16:creationId xmlns:a16="http://schemas.microsoft.com/office/drawing/2014/main" id="{9902D72C-46F1-F447-F193-84506B35133D}"/>
                </a:ext>
              </a:extLst>
            </p:cNvPr>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767;p55">
              <a:extLst>
                <a:ext uri="{FF2B5EF4-FFF2-40B4-BE49-F238E27FC236}">
                  <a16:creationId xmlns:a16="http://schemas.microsoft.com/office/drawing/2014/main" id="{56645D88-771F-A8CB-8120-6961FF6BCC1D}"/>
                </a:ext>
              </a:extLst>
            </p:cNvPr>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768;p55">
              <a:extLst>
                <a:ext uri="{FF2B5EF4-FFF2-40B4-BE49-F238E27FC236}">
                  <a16:creationId xmlns:a16="http://schemas.microsoft.com/office/drawing/2014/main" id="{2DFDAEBD-27F0-AFB7-8EB5-2FA3CF62F6F0}"/>
                </a:ext>
              </a:extLst>
            </p:cNvPr>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3769;p55">
              <a:extLst>
                <a:ext uri="{FF2B5EF4-FFF2-40B4-BE49-F238E27FC236}">
                  <a16:creationId xmlns:a16="http://schemas.microsoft.com/office/drawing/2014/main" id="{13013138-304D-929A-D6F6-2E6B70BC6E65}"/>
                </a:ext>
              </a:extLst>
            </p:cNvPr>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3770;p55">
              <a:extLst>
                <a:ext uri="{FF2B5EF4-FFF2-40B4-BE49-F238E27FC236}">
                  <a16:creationId xmlns:a16="http://schemas.microsoft.com/office/drawing/2014/main" id="{CD0795C1-E4F4-0129-0A59-9748F243E629}"/>
                </a:ext>
              </a:extLst>
            </p:cNvPr>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771;p55">
              <a:extLst>
                <a:ext uri="{FF2B5EF4-FFF2-40B4-BE49-F238E27FC236}">
                  <a16:creationId xmlns:a16="http://schemas.microsoft.com/office/drawing/2014/main" id="{AC7C12BE-8CA9-611A-44AD-37308F8EF80E}"/>
                </a:ext>
              </a:extLst>
            </p:cNvPr>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772;p55">
              <a:extLst>
                <a:ext uri="{FF2B5EF4-FFF2-40B4-BE49-F238E27FC236}">
                  <a16:creationId xmlns:a16="http://schemas.microsoft.com/office/drawing/2014/main" id="{446C213E-10C9-A7B8-E33F-A8F1D9F00DD4}"/>
                </a:ext>
              </a:extLst>
            </p:cNvPr>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773;p55">
              <a:extLst>
                <a:ext uri="{FF2B5EF4-FFF2-40B4-BE49-F238E27FC236}">
                  <a16:creationId xmlns:a16="http://schemas.microsoft.com/office/drawing/2014/main" id="{2B7F89BE-E5D8-2E4D-C4AE-375A954263BF}"/>
                </a:ext>
              </a:extLst>
            </p:cNvPr>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774;p55">
              <a:extLst>
                <a:ext uri="{FF2B5EF4-FFF2-40B4-BE49-F238E27FC236}">
                  <a16:creationId xmlns:a16="http://schemas.microsoft.com/office/drawing/2014/main" id="{33BC2D4F-0BD0-4DDD-4F59-5B74CED46567}"/>
                </a:ext>
              </a:extLst>
            </p:cNvPr>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775;p55">
              <a:extLst>
                <a:ext uri="{FF2B5EF4-FFF2-40B4-BE49-F238E27FC236}">
                  <a16:creationId xmlns:a16="http://schemas.microsoft.com/office/drawing/2014/main" id="{1D68CE36-8C37-FD16-44DD-A6C8E5BD6A27}"/>
                </a:ext>
              </a:extLst>
            </p:cNvPr>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776;p55">
              <a:extLst>
                <a:ext uri="{FF2B5EF4-FFF2-40B4-BE49-F238E27FC236}">
                  <a16:creationId xmlns:a16="http://schemas.microsoft.com/office/drawing/2014/main" id="{CA2844B6-99B1-3497-9BBC-E2AE7E8ED6C8}"/>
                </a:ext>
              </a:extLst>
            </p:cNvPr>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777;p55">
              <a:extLst>
                <a:ext uri="{FF2B5EF4-FFF2-40B4-BE49-F238E27FC236}">
                  <a16:creationId xmlns:a16="http://schemas.microsoft.com/office/drawing/2014/main" id="{EBCFFFBC-E93F-0219-B699-FBEB1B1A6747}"/>
                </a:ext>
              </a:extLst>
            </p:cNvPr>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778;p55">
              <a:extLst>
                <a:ext uri="{FF2B5EF4-FFF2-40B4-BE49-F238E27FC236}">
                  <a16:creationId xmlns:a16="http://schemas.microsoft.com/office/drawing/2014/main" id="{DDBFBA63-458D-83DE-8BD1-E30D661B3A85}"/>
                </a:ext>
              </a:extLst>
            </p:cNvPr>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779;p55">
              <a:extLst>
                <a:ext uri="{FF2B5EF4-FFF2-40B4-BE49-F238E27FC236}">
                  <a16:creationId xmlns:a16="http://schemas.microsoft.com/office/drawing/2014/main" id="{89DFCFDC-BFE3-6604-9632-EB2D57048A3E}"/>
                </a:ext>
              </a:extLst>
            </p:cNvPr>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780;p55">
              <a:extLst>
                <a:ext uri="{FF2B5EF4-FFF2-40B4-BE49-F238E27FC236}">
                  <a16:creationId xmlns:a16="http://schemas.microsoft.com/office/drawing/2014/main" id="{47150AEA-EADD-307E-844C-5630A15CAB13}"/>
                </a:ext>
              </a:extLst>
            </p:cNvPr>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781;p55">
              <a:extLst>
                <a:ext uri="{FF2B5EF4-FFF2-40B4-BE49-F238E27FC236}">
                  <a16:creationId xmlns:a16="http://schemas.microsoft.com/office/drawing/2014/main" id="{CF962AFB-14F9-78EB-4F29-46A19966EE23}"/>
                </a:ext>
              </a:extLst>
            </p:cNvPr>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782;p55">
              <a:extLst>
                <a:ext uri="{FF2B5EF4-FFF2-40B4-BE49-F238E27FC236}">
                  <a16:creationId xmlns:a16="http://schemas.microsoft.com/office/drawing/2014/main" id="{B6290295-BD70-5D93-8579-B11543F75726}"/>
                </a:ext>
              </a:extLst>
            </p:cNvPr>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6" name="Google Shape;3783;p55">
            <a:extLst>
              <a:ext uri="{FF2B5EF4-FFF2-40B4-BE49-F238E27FC236}">
                <a16:creationId xmlns:a16="http://schemas.microsoft.com/office/drawing/2014/main" id="{191FD5D6-685B-CCC5-ECB2-DD9FC56C1626}"/>
              </a:ext>
            </a:extLst>
          </p:cNvPr>
          <p:cNvGrpSpPr/>
          <p:nvPr/>
        </p:nvGrpSpPr>
        <p:grpSpPr>
          <a:xfrm rot="8032654">
            <a:off x="-312635" y="-64182"/>
            <a:ext cx="1407977" cy="801539"/>
            <a:chOff x="2213401" y="1272925"/>
            <a:chExt cx="549276" cy="312737"/>
          </a:xfrm>
        </p:grpSpPr>
        <p:sp>
          <p:nvSpPr>
            <p:cNvPr id="157" name="Google Shape;3784;p55">
              <a:extLst>
                <a:ext uri="{FF2B5EF4-FFF2-40B4-BE49-F238E27FC236}">
                  <a16:creationId xmlns:a16="http://schemas.microsoft.com/office/drawing/2014/main" id="{6F95A86D-45BF-DF08-AAAD-9533C070502D}"/>
                </a:ext>
              </a:extLst>
            </p:cNvPr>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785;p55">
              <a:extLst>
                <a:ext uri="{FF2B5EF4-FFF2-40B4-BE49-F238E27FC236}">
                  <a16:creationId xmlns:a16="http://schemas.microsoft.com/office/drawing/2014/main" id="{8DE1CF9C-E0A0-33DA-3961-6CA2091DFA25}"/>
                </a:ext>
              </a:extLst>
            </p:cNvPr>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786;p55">
              <a:extLst>
                <a:ext uri="{FF2B5EF4-FFF2-40B4-BE49-F238E27FC236}">
                  <a16:creationId xmlns:a16="http://schemas.microsoft.com/office/drawing/2014/main" id="{6CA7965B-C436-5031-FD96-A2DA201B5F81}"/>
                </a:ext>
              </a:extLst>
            </p:cNvPr>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787;p55">
              <a:extLst>
                <a:ext uri="{FF2B5EF4-FFF2-40B4-BE49-F238E27FC236}">
                  <a16:creationId xmlns:a16="http://schemas.microsoft.com/office/drawing/2014/main" id="{279A503A-30A0-5CA5-223B-F1A72F606DC4}"/>
                </a:ext>
              </a:extLst>
            </p:cNvPr>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788;p55">
              <a:extLst>
                <a:ext uri="{FF2B5EF4-FFF2-40B4-BE49-F238E27FC236}">
                  <a16:creationId xmlns:a16="http://schemas.microsoft.com/office/drawing/2014/main" id="{3B2DDDA9-8051-7769-1EBB-906AFE30B78C}"/>
                </a:ext>
              </a:extLst>
            </p:cNvPr>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789;p55">
              <a:extLst>
                <a:ext uri="{FF2B5EF4-FFF2-40B4-BE49-F238E27FC236}">
                  <a16:creationId xmlns:a16="http://schemas.microsoft.com/office/drawing/2014/main" id="{BE87E90B-75B0-11C5-71F3-AB24B107B155}"/>
                </a:ext>
              </a:extLst>
            </p:cNvPr>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790;p55">
              <a:extLst>
                <a:ext uri="{FF2B5EF4-FFF2-40B4-BE49-F238E27FC236}">
                  <a16:creationId xmlns:a16="http://schemas.microsoft.com/office/drawing/2014/main" id="{22E04CAE-D655-80F1-9BA7-E5C24CFDE00F}"/>
                </a:ext>
              </a:extLst>
            </p:cNvPr>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791;p55">
              <a:extLst>
                <a:ext uri="{FF2B5EF4-FFF2-40B4-BE49-F238E27FC236}">
                  <a16:creationId xmlns:a16="http://schemas.microsoft.com/office/drawing/2014/main" id="{53291228-7C11-6094-D5E2-FA6B6E6C4319}"/>
                </a:ext>
              </a:extLst>
            </p:cNvPr>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792;p55">
              <a:extLst>
                <a:ext uri="{FF2B5EF4-FFF2-40B4-BE49-F238E27FC236}">
                  <a16:creationId xmlns:a16="http://schemas.microsoft.com/office/drawing/2014/main" id="{CDEF1D84-5E71-F410-A16B-081122EE346F}"/>
                </a:ext>
              </a:extLst>
            </p:cNvPr>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793;p55">
              <a:extLst>
                <a:ext uri="{FF2B5EF4-FFF2-40B4-BE49-F238E27FC236}">
                  <a16:creationId xmlns:a16="http://schemas.microsoft.com/office/drawing/2014/main" id="{22FC1F1B-8385-F769-0C09-BFD255130FC6}"/>
                </a:ext>
              </a:extLst>
            </p:cNvPr>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794;p55">
              <a:extLst>
                <a:ext uri="{FF2B5EF4-FFF2-40B4-BE49-F238E27FC236}">
                  <a16:creationId xmlns:a16="http://schemas.microsoft.com/office/drawing/2014/main" id="{4C1CB396-285F-5BC7-793F-E5EC48A68DEE}"/>
                </a:ext>
              </a:extLst>
            </p:cNvPr>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795;p55">
              <a:extLst>
                <a:ext uri="{FF2B5EF4-FFF2-40B4-BE49-F238E27FC236}">
                  <a16:creationId xmlns:a16="http://schemas.microsoft.com/office/drawing/2014/main" id="{EF389E8D-CC3A-6783-0F9B-E054BD2B3CBC}"/>
                </a:ext>
              </a:extLst>
            </p:cNvPr>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796;p55">
              <a:extLst>
                <a:ext uri="{FF2B5EF4-FFF2-40B4-BE49-F238E27FC236}">
                  <a16:creationId xmlns:a16="http://schemas.microsoft.com/office/drawing/2014/main" id="{752FB538-1330-E0F7-939C-57BF0E35FC76}"/>
                </a:ext>
              </a:extLst>
            </p:cNvPr>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797;p55">
              <a:extLst>
                <a:ext uri="{FF2B5EF4-FFF2-40B4-BE49-F238E27FC236}">
                  <a16:creationId xmlns:a16="http://schemas.microsoft.com/office/drawing/2014/main" id="{D08D6600-DA5E-F47E-8EF3-1DF7A02B5B05}"/>
                </a:ext>
              </a:extLst>
            </p:cNvPr>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798;p55">
              <a:extLst>
                <a:ext uri="{FF2B5EF4-FFF2-40B4-BE49-F238E27FC236}">
                  <a16:creationId xmlns:a16="http://schemas.microsoft.com/office/drawing/2014/main" id="{24530E59-56BE-36B3-84B6-AF710B6B00FD}"/>
                </a:ext>
              </a:extLst>
            </p:cNvPr>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799;p55">
              <a:extLst>
                <a:ext uri="{FF2B5EF4-FFF2-40B4-BE49-F238E27FC236}">
                  <a16:creationId xmlns:a16="http://schemas.microsoft.com/office/drawing/2014/main" id="{3DEB6E05-FD25-E75F-997C-D66090FB8EFA}"/>
                </a:ext>
              </a:extLst>
            </p:cNvPr>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800;p55">
              <a:extLst>
                <a:ext uri="{FF2B5EF4-FFF2-40B4-BE49-F238E27FC236}">
                  <a16:creationId xmlns:a16="http://schemas.microsoft.com/office/drawing/2014/main" id="{731FA279-6CAC-0896-2D9C-5F02F38978AF}"/>
                </a:ext>
              </a:extLst>
            </p:cNvPr>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801;p55">
              <a:extLst>
                <a:ext uri="{FF2B5EF4-FFF2-40B4-BE49-F238E27FC236}">
                  <a16:creationId xmlns:a16="http://schemas.microsoft.com/office/drawing/2014/main" id="{51E0348D-2B9A-1D09-9897-1F98DB45E84F}"/>
                </a:ext>
              </a:extLst>
            </p:cNvPr>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802;p55">
              <a:extLst>
                <a:ext uri="{FF2B5EF4-FFF2-40B4-BE49-F238E27FC236}">
                  <a16:creationId xmlns:a16="http://schemas.microsoft.com/office/drawing/2014/main" id="{06D15CD8-2C82-6CFA-2B4F-C71076DAAA02}"/>
                </a:ext>
              </a:extLst>
            </p:cNvPr>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803;p55">
              <a:extLst>
                <a:ext uri="{FF2B5EF4-FFF2-40B4-BE49-F238E27FC236}">
                  <a16:creationId xmlns:a16="http://schemas.microsoft.com/office/drawing/2014/main" id="{EF22806E-A311-A43F-6A50-91066350A449}"/>
                </a:ext>
              </a:extLst>
            </p:cNvPr>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804;p55">
              <a:extLst>
                <a:ext uri="{FF2B5EF4-FFF2-40B4-BE49-F238E27FC236}">
                  <a16:creationId xmlns:a16="http://schemas.microsoft.com/office/drawing/2014/main" id="{8E7EA5DD-474F-195F-6882-44ED05226295}"/>
                </a:ext>
              </a:extLst>
            </p:cNvPr>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805;p55">
              <a:extLst>
                <a:ext uri="{FF2B5EF4-FFF2-40B4-BE49-F238E27FC236}">
                  <a16:creationId xmlns:a16="http://schemas.microsoft.com/office/drawing/2014/main" id="{FCA44046-1341-DB76-36AE-E6F68FD8748A}"/>
                </a:ext>
              </a:extLst>
            </p:cNvPr>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806;p55">
              <a:extLst>
                <a:ext uri="{FF2B5EF4-FFF2-40B4-BE49-F238E27FC236}">
                  <a16:creationId xmlns:a16="http://schemas.microsoft.com/office/drawing/2014/main" id="{AF0D4140-EBC0-5EC7-6B05-1ACEA5EA3194}"/>
                </a:ext>
              </a:extLst>
            </p:cNvPr>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807;p55">
              <a:extLst>
                <a:ext uri="{FF2B5EF4-FFF2-40B4-BE49-F238E27FC236}">
                  <a16:creationId xmlns:a16="http://schemas.microsoft.com/office/drawing/2014/main" id="{4BA12651-2D36-2701-9F6A-3383D8E6CEF3}"/>
                </a:ext>
              </a:extLst>
            </p:cNvPr>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808;p55">
              <a:extLst>
                <a:ext uri="{FF2B5EF4-FFF2-40B4-BE49-F238E27FC236}">
                  <a16:creationId xmlns:a16="http://schemas.microsoft.com/office/drawing/2014/main" id="{90037CE9-1D01-6060-806B-815514B35B99}"/>
                </a:ext>
              </a:extLst>
            </p:cNvPr>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809;p55">
              <a:extLst>
                <a:ext uri="{FF2B5EF4-FFF2-40B4-BE49-F238E27FC236}">
                  <a16:creationId xmlns:a16="http://schemas.microsoft.com/office/drawing/2014/main" id="{49A4A72B-1A37-307C-212B-74816E9CAAB4}"/>
                </a:ext>
              </a:extLst>
            </p:cNvPr>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810;p55">
              <a:extLst>
                <a:ext uri="{FF2B5EF4-FFF2-40B4-BE49-F238E27FC236}">
                  <a16:creationId xmlns:a16="http://schemas.microsoft.com/office/drawing/2014/main" id="{9728DA44-9E36-8FD7-D81C-44557223BF1A}"/>
                </a:ext>
              </a:extLst>
            </p:cNvPr>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811;p55">
              <a:extLst>
                <a:ext uri="{FF2B5EF4-FFF2-40B4-BE49-F238E27FC236}">
                  <a16:creationId xmlns:a16="http://schemas.microsoft.com/office/drawing/2014/main" id="{DF42B9A6-5CEB-4805-DBBC-E3DBC64A0CCB}"/>
                </a:ext>
              </a:extLst>
            </p:cNvPr>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812;p55">
              <a:extLst>
                <a:ext uri="{FF2B5EF4-FFF2-40B4-BE49-F238E27FC236}">
                  <a16:creationId xmlns:a16="http://schemas.microsoft.com/office/drawing/2014/main" id="{1358C507-0CE9-FED3-6D52-614B142285E1}"/>
                </a:ext>
              </a:extLst>
            </p:cNvPr>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813;p55">
              <a:extLst>
                <a:ext uri="{FF2B5EF4-FFF2-40B4-BE49-F238E27FC236}">
                  <a16:creationId xmlns:a16="http://schemas.microsoft.com/office/drawing/2014/main" id="{177DA6D5-B7FF-3A05-FF91-BDA65464206A}"/>
                </a:ext>
              </a:extLst>
            </p:cNvPr>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814;p55">
              <a:extLst>
                <a:ext uri="{FF2B5EF4-FFF2-40B4-BE49-F238E27FC236}">
                  <a16:creationId xmlns:a16="http://schemas.microsoft.com/office/drawing/2014/main" id="{072AA9F9-7AE8-1E74-5B88-ED5DAF0566F1}"/>
                </a:ext>
              </a:extLst>
            </p:cNvPr>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815;p55">
              <a:extLst>
                <a:ext uri="{FF2B5EF4-FFF2-40B4-BE49-F238E27FC236}">
                  <a16:creationId xmlns:a16="http://schemas.microsoft.com/office/drawing/2014/main" id="{2F6B5071-3A7D-BC17-DF5A-73D63E3911F2}"/>
                </a:ext>
              </a:extLst>
            </p:cNvPr>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816;p55">
              <a:extLst>
                <a:ext uri="{FF2B5EF4-FFF2-40B4-BE49-F238E27FC236}">
                  <a16:creationId xmlns:a16="http://schemas.microsoft.com/office/drawing/2014/main" id="{7DAED13C-6A91-650C-B97A-2A40889A5827}"/>
                </a:ext>
              </a:extLst>
            </p:cNvPr>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817;p55">
              <a:extLst>
                <a:ext uri="{FF2B5EF4-FFF2-40B4-BE49-F238E27FC236}">
                  <a16:creationId xmlns:a16="http://schemas.microsoft.com/office/drawing/2014/main" id="{4F52C677-3E02-F8A1-1FF4-F932AEE506AC}"/>
                </a:ext>
              </a:extLst>
            </p:cNvPr>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818;p55">
              <a:extLst>
                <a:ext uri="{FF2B5EF4-FFF2-40B4-BE49-F238E27FC236}">
                  <a16:creationId xmlns:a16="http://schemas.microsoft.com/office/drawing/2014/main" id="{CEB1F3EB-C682-C323-0B97-8C6EF60A0FDF}"/>
                </a:ext>
              </a:extLst>
            </p:cNvPr>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819;p55">
              <a:extLst>
                <a:ext uri="{FF2B5EF4-FFF2-40B4-BE49-F238E27FC236}">
                  <a16:creationId xmlns:a16="http://schemas.microsoft.com/office/drawing/2014/main" id="{CD8069E8-D60D-D120-6018-06DA2DCF25C1}"/>
                </a:ext>
              </a:extLst>
            </p:cNvPr>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820;p55">
              <a:extLst>
                <a:ext uri="{FF2B5EF4-FFF2-40B4-BE49-F238E27FC236}">
                  <a16:creationId xmlns:a16="http://schemas.microsoft.com/office/drawing/2014/main" id="{BFB75E47-8404-4F67-026F-E7A146FDB2A3}"/>
                </a:ext>
              </a:extLst>
            </p:cNvPr>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E7401CB-C838-1D4A-5287-96B00D47FB7C}"/>
              </a:ext>
            </a:extLst>
          </p:cNvPr>
          <p:cNvSpPr/>
          <p:nvPr/>
        </p:nvSpPr>
        <p:spPr>
          <a:xfrm>
            <a:off x="643004" y="486609"/>
            <a:ext cx="3144033" cy="66080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Kiểu</a:t>
            </a:r>
            <a:r>
              <a:rPr lang="en-US" sz="2000" b="1" dirty="0">
                <a:solidFill>
                  <a:srgbClr val="FF0000"/>
                </a:solidFill>
              </a:rPr>
              <a:t> </a:t>
            </a:r>
            <a:r>
              <a:rPr lang="en-US" sz="2000" b="1" dirty="0" err="1">
                <a:solidFill>
                  <a:srgbClr val="FF0000"/>
                </a:solidFill>
              </a:rPr>
              <a:t>nhân</a:t>
            </a:r>
            <a:r>
              <a:rPr lang="en-US" sz="2000" b="1" dirty="0">
                <a:solidFill>
                  <a:srgbClr val="FF0000"/>
                </a:solidFill>
              </a:rPr>
              <a:t> </a:t>
            </a:r>
            <a:r>
              <a:rPr lang="en-US" sz="2000" b="1" dirty="0" err="1">
                <a:solidFill>
                  <a:srgbClr val="FF0000"/>
                </a:solidFill>
              </a:rPr>
              <a:t>vật</a:t>
            </a:r>
            <a:r>
              <a:rPr lang="en-US" sz="2000" b="1" dirty="0">
                <a:solidFill>
                  <a:srgbClr val="FF0000"/>
                </a:solidFill>
              </a:rPr>
              <a:t> </a:t>
            </a:r>
            <a:r>
              <a:rPr lang="en-US" sz="2000" b="1" dirty="0" err="1">
                <a:solidFill>
                  <a:srgbClr val="FF0000"/>
                </a:solidFill>
              </a:rPr>
              <a:t>phổ</a:t>
            </a:r>
            <a:r>
              <a:rPr lang="en-US" sz="2000" b="1" dirty="0">
                <a:solidFill>
                  <a:srgbClr val="FF0000"/>
                </a:solidFill>
              </a:rPr>
              <a:t> </a:t>
            </a:r>
            <a:r>
              <a:rPr lang="en-US" sz="2000" b="1" dirty="0" err="1">
                <a:solidFill>
                  <a:srgbClr val="FF0000"/>
                </a:solidFill>
              </a:rPr>
              <a:t>biến</a:t>
            </a:r>
            <a:endParaRPr lang="en-US" sz="2000" b="1" dirty="0">
              <a:solidFill>
                <a:srgbClr val="FF0000"/>
              </a:solidFill>
            </a:endParaRPr>
          </a:p>
        </p:txBody>
      </p:sp>
      <p:sp>
        <p:nvSpPr>
          <p:cNvPr id="4" name="Rectangle: Rounded Corners 3">
            <a:extLst>
              <a:ext uri="{FF2B5EF4-FFF2-40B4-BE49-F238E27FC236}">
                <a16:creationId xmlns:a16="http://schemas.microsoft.com/office/drawing/2014/main" id="{D59714E4-D685-C901-DCD7-FE94E55C549D}"/>
              </a:ext>
            </a:extLst>
          </p:cNvPr>
          <p:cNvSpPr/>
          <p:nvPr/>
        </p:nvSpPr>
        <p:spPr>
          <a:xfrm>
            <a:off x="5206646" y="486609"/>
            <a:ext cx="3144033" cy="66080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Nội</a:t>
            </a:r>
            <a:r>
              <a:rPr lang="en-US" sz="2000" b="1" dirty="0">
                <a:solidFill>
                  <a:srgbClr val="FF0000"/>
                </a:solidFill>
              </a:rPr>
              <a:t> dung </a:t>
            </a:r>
            <a:r>
              <a:rPr lang="en-US" sz="2000" b="1" dirty="0" err="1">
                <a:solidFill>
                  <a:srgbClr val="FF0000"/>
                </a:solidFill>
              </a:rPr>
              <a:t>phản</a:t>
            </a:r>
            <a:r>
              <a:rPr lang="en-US" sz="2000" b="1" dirty="0">
                <a:solidFill>
                  <a:srgbClr val="FF0000"/>
                </a:solidFill>
              </a:rPr>
              <a:t> </a:t>
            </a:r>
            <a:r>
              <a:rPr lang="en-US" sz="2000" b="1" dirty="0" err="1">
                <a:solidFill>
                  <a:srgbClr val="FF0000"/>
                </a:solidFill>
              </a:rPr>
              <a:t>ánh</a:t>
            </a:r>
            <a:endParaRPr lang="en-US" sz="2000" b="1" dirty="0">
              <a:solidFill>
                <a:srgbClr val="FF0000"/>
              </a:solidFill>
            </a:endParaRPr>
          </a:p>
        </p:txBody>
      </p:sp>
      <p:sp>
        <p:nvSpPr>
          <p:cNvPr id="6" name="TextBox 5">
            <a:extLst>
              <a:ext uri="{FF2B5EF4-FFF2-40B4-BE49-F238E27FC236}">
                <a16:creationId xmlns:a16="http://schemas.microsoft.com/office/drawing/2014/main" id="{E0D49965-FBD5-67BE-0DF4-45D01677246C}"/>
              </a:ext>
            </a:extLst>
          </p:cNvPr>
          <p:cNvSpPr txBox="1"/>
          <p:nvPr/>
        </p:nvSpPr>
        <p:spPr>
          <a:xfrm>
            <a:off x="920663" y="1399922"/>
            <a:ext cx="3144033"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i="1" dirty="0"/>
              <a:t>N</a:t>
            </a:r>
            <a:r>
              <a:rPr lang="vi-VN" sz="2000" i="1" dirty="0"/>
              <a:t>gười em út</a:t>
            </a:r>
            <a:endParaRPr lang="en-US" sz="2000" i="1" dirty="0"/>
          </a:p>
          <a:p>
            <a:pPr marL="342900" indent="-342900" algn="just">
              <a:lnSpc>
                <a:spcPct val="150000"/>
              </a:lnSpc>
              <a:buFont typeface="Arial" panose="020B0604020202020204" pitchFamily="34" charset="0"/>
              <a:buChar char="•"/>
            </a:pPr>
            <a:r>
              <a:rPr lang="en-US" sz="2000" i="1" dirty="0"/>
              <a:t>N</a:t>
            </a:r>
            <a:r>
              <a:rPr lang="vi-VN" sz="2000" i="1" dirty="0"/>
              <a:t>gười mang lốt xấu xí</a:t>
            </a:r>
            <a:endParaRPr lang="en-US" sz="2000" i="1" dirty="0"/>
          </a:p>
          <a:p>
            <a:pPr marL="342900" indent="-342900" algn="just">
              <a:lnSpc>
                <a:spcPct val="150000"/>
              </a:lnSpc>
              <a:buFont typeface="Arial" panose="020B0604020202020204" pitchFamily="34" charset="0"/>
              <a:buChar char="•"/>
            </a:pPr>
            <a:r>
              <a:rPr lang="en-US" sz="2000" i="1" dirty="0"/>
              <a:t>N</a:t>
            </a:r>
            <a:r>
              <a:rPr lang="vi-VN" sz="2000" i="1" dirty="0"/>
              <a:t>gười mồ côi</a:t>
            </a:r>
            <a:r>
              <a:rPr lang="en-US" sz="2000" i="1" dirty="0"/>
              <a:t>.</a:t>
            </a:r>
          </a:p>
          <a:p>
            <a:pPr marL="342900" indent="-342900" algn="just">
              <a:lnSpc>
                <a:spcPct val="150000"/>
              </a:lnSpc>
              <a:buFont typeface="Arial" panose="020B0604020202020204" pitchFamily="34" charset="0"/>
              <a:buChar char="•"/>
            </a:pPr>
            <a:r>
              <a:rPr lang="en-US" sz="2000" i="1" dirty="0"/>
              <a:t>D</a:t>
            </a:r>
            <a:r>
              <a:rPr lang="vi-VN" sz="2000" i="1" dirty="0"/>
              <a:t>ũng sĩ</a:t>
            </a:r>
            <a:endParaRPr lang="en-US" sz="2000" i="1" dirty="0"/>
          </a:p>
          <a:p>
            <a:pPr marL="342900" indent="-342900" algn="just">
              <a:lnSpc>
                <a:spcPct val="150000"/>
              </a:lnSpc>
              <a:buFont typeface="Arial" panose="020B0604020202020204" pitchFamily="34" charset="0"/>
              <a:buChar char="•"/>
            </a:pPr>
            <a:r>
              <a:rPr lang="en-US" sz="2000" i="1" dirty="0"/>
              <a:t>N</a:t>
            </a:r>
            <a:r>
              <a:rPr lang="vi-VN" sz="2000" i="1" dirty="0"/>
              <a:t>gười có tài lạ,... </a:t>
            </a:r>
            <a:endParaRPr lang="en-US" sz="2000" i="1" dirty="0"/>
          </a:p>
        </p:txBody>
      </p:sp>
      <p:cxnSp>
        <p:nvCxnSpPr>
          <p:cNvPr id="8" name="Straight Connector 7">
            <a:extLst>
              <a:ext uri="{FF2B5EF4-FFF2-40B4-BE49-F238E27FC236}">
                <a16:creationId xmlns:a16="http://schemas.microsoft.com/office/drawing/2014/main" id="{AFC55AA2-9663-F417-E64B-410807E213DC}"/>
              </a:ext>
            </a:extLst>
          </p:cNvPr>
          <p:cNvCxnSpPr/>
          <p:nvPr/>
        </p:nvCxnSpPr>
        <p:spPr>
          <a:xfrm>
            <a:off x="4572000" y="817009"/>
            <a:ext cx="0" cy="2718147"/>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903272B-B4B6-C402-5766-C2CF82299D25}"/>
              </a:ext>
            </a:extLst>
          </p:cNvPr>
          <p:cNvSpPr/>
          <p:nvPr/>
        </p:nvSpPr>
        <p:spPr>
          <a:xfrm>
            <a:off x="4828786" y="1399922"/>
            <a:ext cx="1365334" cy="504034"/>
          </a:xfrm>
          <a:prstGeom prst="round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Thiện</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525F2F27-AFFE-33C3-D9FF-70DD55BFB426}"/>
              </a:ext>
            </a:extLst>
          </p:cNvPr>
          <p:cNvSpPr/>
          <p:nvPr/>
        </p:nvSpPr>
        <p:spPr>
          <a:xfrm>
            <a:off x="7342339" y="1399922"/>
            <a:ext cx="1365334" cy="504034"/>
          </a:xfrm>
          <a:prstGeom prst="round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Ác</a:t>
            </a:r>
            <a:endParaRPr lang="en-US" sz="2000" dirty="0">
              <a:solidFill>
                <a:srgbClr val="000000"/>
              </a:solidFill>
            </a:endParaRPr>
          </a:p>
        </p:txBody>
      </p:sp>
      <p:sp>
        <p:nvSpPr>
          <p:cNvPr id="11" name="Multiplication Sign 10">
            <a:extLst>
              <a:ext uri="{FF2B5EF4-FFF2-40B4-BE49-F238E27FC236}">
                <a16:creationId xmlns:a16="http://schemas.microsoft.com/office/drawing/2014/main" id="{A2AB9693-BFCE-CB0E-FBC2-7FF246598E88}"/>
              </a:ext>
            </a:extLst>
          </p:cNvPr>
          <p:cNvSpPr/>
          <p:nvPr/>
        </p:nvSpPr>
        <p:spPr>
          <a:xfrm>
            <a:off x="6578247" y="1399922"/>
            <a:ext cx="400833" cy="504034"/>
          </a:xfrm>
          <a:prstGeom prst="mathMultiply">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5333D3-5EC0-D6ED-ED66-00C638029E0B}"/>
              </a:ext>
            </a:extLst>
          </p:cNvPr>
          <p:cNvSpPr/>
          <p:nvPr/>
        </p:nvSpPr>
        <p:spPr>
          <a:xfrm>
            <a:off x="4849665" y="2022062"/>
            <a:ext cx="3858008" cy="504034"/>
          </a:xfrm>
          <a:prstGeom prst="round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Ước</a:t>
            </a:r>
            <a:r>
              <a:rPr lang="en-US" sz="2000" dirty="0">
                <a:solidFill>
                  <a:srgbClr val="000000"/>
                </a:solidFill>
              </a:rPr>
              <a:t> </a:t>
            </a:r>
            <a:r>
              <a:rPr lang="en-US" sz="2000" dirty="0" err="1">
                <a:solidFill>
                  <a:srgbClr val="000000"/>
                </a:solidFill>
              </a:rPr>
              <a:t>mơ</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dân</a:t>
            </a:r>
            <a:r>
              <a:rPr lang="en-US" sz="2000" dirty="0">
                <a:solidFill>
                  <a:srgbClr val="000000"/>
                </a:solidFill>
              </a:rPr>
              <a:t> </a:t>
            </a:r>
            <a:r>
              <a:rPr lang="en-US" sz="2000" dirty="0" err="1">
                <a:solidFill>
                  <a:srgbClr val="000000"/>
                </a:solidFill>
              </a:rPr>
              <a:t>lao</a:t>
            </a:r>
            <a:r>
              <a:rPr lang="en-US" sz="2000" dirty="0">
                <a:solidFill>
                  <a:srgbClr val="000000"/>
                </a:solidFill>
              </a:rPr>
              <a:t> </a:t>
            </a:r>
            <a:r>
              <a:rPr lang="en-US" sz="2000" dirty="0" err="1">
                <a:solidFill>
                  <a:srgbClr val="000000"/>
                </a:solidFill>
              </a:rPr>
              <a:t>động</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id="{A195AB90-5443-554C-1AD2-5381E9641C12}"/>
              </a:ext>
            </a:extLst>
          </p:cNvPr>
          <p:cNvSpPr/>
          <p:nvPr/>
        </p:nvSpPr>
        <p:spPr>
          <a:xfrm>
            <a:off x="4849658" y="2660999"/>
            <a:ext cx="3858008" cy="504034"/>
          </a:xfrm>
          <a:prstGeom prst="round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Công</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xã</a:t>
            </a:r>
            <a:r>
              <a:rPr lang="en-US" sz="2000" dirty="0">
                <a:solidFill>
                  <a:srgbClr val="000000"/>
                </a:solidFill>
              </a:rPr>
              <a:t> </a:t>
            </a:r>
            <a:r>
              <a:rPr lang="en-US" sz="2000" dirty="0" err="1">
                <a:solidFill>
                  <a:srgbClr val="000000"/>
                </a:solidFill>
              </a:rPr>
              <a:t>hội</a:t>
            </a:r>
            <a:endParaRPr lang="en-US" sz="2000" dirty="0">
              <a:solidFill>
                <a:srgbClr val="000000"/>
              </a:solidFill>
            </a:endParaRPr>
          </a:p>
        </p:txBody>
      </p:sp>
      <p:sp>
        <p:nvSpPr>
          <p:cNvPr id="14" name="Rectangle: Rounded Corners 13">
            <a:extLst>
              <a:ext uri="{FF2B5EF4-FFF2-40B4-BE49-F238E27FC236}">
                <a16:creationId xmlns:a16="http://schemas.microsoft.com/office/drawing/2014/main" id="{56DCBD9A-ABDF-2865-5B08-681A526C0A98}"/>
              </a:ext>
            </a:extLst>
          </p:cNvPr>
          <p:cNvSpPr/>
          <p:nvPr/>
        </p:nvSpPr>
        <p:spPr>
          <a:xfrm>
            <a:off x="4828786" y="3323533"/>
            <a:ext cx="3858008" cy="504034"/>
          </a:xfrm>
          <a:prstGeom prst="round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Sự</a:t>
            </a:r>
            <a:r>
              <a:rPr lang="en-US" sz="2000" dirty="0">
                <a:solidFill>
                  <a:srgbClr val="000000"/>
                </a:solidFill>
              </a:rPr>
              <a:t> </a:t>
            </a:r>
            <a:r>
              <a:rPr lang="en-US" sz="2000" dirty="0" err="1">
                <a:solidFill>
                  <a:srgbClr val="000000"/>
                </a:solidFill>
              </a:rPr>
              <a:t>đổi</a:t>
            </a:r>
            <a:r>
              <a:rPr lang="en-US" sz="2000" dirty="0">
                <a:solidFill>
                  <a:srgbClr val="000000"/>
                </a:solidFill>
              </a:rPr>
              <a:t> </a:t>
            </a:r>
            <a:r>
              <a:rPr lang="en-US" sz="2000" dirty="0" err="1">
                <a:solidFill>
                  <a:srgbClr val="000000"/>
                </a:solidFill>
              </a:rPr>
              <a:t>đời</a:t>
            </a:r>
            <a:endParaRPr lang="en-US" sz="2000" dirty="0">
              <a:solidFill>
                <a:srgbClr val="000000"/>
              </a:solidFill>
            </a:endParaRPr>
          </a:p>
        </p:txBody>
      </p:sp>
      <p:sp>
        <p:nvSpPr>
          <p:cNvPr id="17" name="Arrow: Right 16">
            <a:extLst>
              <a:ext uri="{FF2B5EF4-FFF2-40B4-BE49-F238E27FC236}">
                <a16:creationId xmlns:a16="http://schemas.microsoft.com/office/drawing/2014/main" id="{214754CA-28D7-2AB5-9514-E83BF60C7B67}"/>
              </a:ext>
            </a:extLst>
          </p:cNvPr>
          <p:cNvSpPr/>
          <p:nvPr/>
        </p:nvSpPr>
        <p:spPr>
          <a:xfrm>
            <a:off x="371607" y="4368604"/>
            <a:ext cx="475995" cy="41614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B3ECDF-5C90-5C7A-23B3-66DA83A84F6C}"/>
              </a:ext>
            </a:extLst>
          </p:cNvPr>
          <p:cNvSpPr txBox="1"/>
          <p:nvPr/>
        </p:nvSpPr>
        <p:spPr>
          <a:xfrm>
            <a:off x="951977" y="4097349"/>
            <a:ext cx="7398702" cy="958660"/>
          </a:xfrm>
          <a:prstGeom prst="rect">
            <a:avLst/>
          </a:prstGeom>
          <a:noFill/>
        </p:spPr>
        <p:txBody>
          <a:bodyPr wrap="square">
            <a:spAutoFit/>
          </a:bodyPr>
          <a:lstStyle/>
          <a:p>
            <a:pPr algn="just">
              <a:lnSpc>
                <a:spcPct val="150000"/>
              </a:lnSpc>
            </a:pPr>
            <a:r>
              <a:rPr lang="en-US" sz="2000" dirty="0"/>
              <a:t>N</a:t>
            </a:r>
            <a:r>
              <a:rPr lang="vi-VN" sz="2000" dirty="0"/>
              <a:t>hững truyện cổ tích thần kì tiêu biểu</a:t>
            </a:r>
            <a:r>
              <a:rPr lang="en-US" sz="2000" dirty="0"/>
              <a:t>: </a:t>
            </a:r>
            <a:r>
              <a:rPr lang="en-US" sz="2000" dirty="0" err="1"/>
              <a:t>Tấm</a:t>
            </a:r>
            <a:r>
              <a:rPr lang="en-US" sz="2000" dirty="0"/>
              <a:t> </a:t>
            </a:r>
            <a:r>
              <a:rPr lang="en-US" sz="2000" dirty="0" err="1"/>
              <a:t>Cám</a:t>
            </a:r>
            <a:r>
              <a:rPr lang="en-US" sz="2000" dirty="0"/>
              <a:t>, </a:t>
            </a:r>
            <a:r>
              <a:rPr lang="en-US" sz="2000" dirty="0" err="1"/>
              <a:t>Thạc</a:t>
            </a:r>
            <a:r>
              <a:rPr lang="en-US" sz="2000" dirty="0"/>
              <a:t> Sanh, </a:t>
            </a:r>
            <a:r>
              <a:rPr lang="en-US" sz="2000" dirty="0" err="1"/>
              <a:t>Sọ</a:t>
            </a:r>
            <a:r>
              <a:rPr lang="en-US" sz="2000" dirty="0"/>
              <a:t> </a:t>
            </a:r>
            <a:r>
              <a:rPr lang="en-US" sz="2000" dirty="0" err="1"/>
              <a:t>Dừa</a:t>
            </a:r>
            <a:r>
              <a:rPr lang="en-US" sz="2000" dirty="0"/>
              <a:t>,…</a:t>
            </a:r>
          </a:p>
        </p:txBody>
      </p:sp>
    </p:spTree>
    <p:extLst>
      <p:ext uri="{BB962C8B-B14F-4D97-AF65-F5344CB8AC3E}">
        <p14:creationId xmlns:p14="http://schemas.microsoft.com/office/powerpoint/2010/main" val="22226893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P spid="11" grpId="0" animBg="1"/>
      <p:bldP spid="12" grpId="0" animBg="1"/>
      <p:bldP spid="13" grpId="0" animBg="1"/>
      <p:bldP spid="14" grpId="0" animBg="1"/>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8" name="Arrow: Pentagon 7">
            <a:extLst>
              <a:ext uri="{FF2B5EF4-FFF2-40B4-BE49-F238E27FC236}">
                <a16:creationId xmlns:a16="http://schemas.microsoft.com/office/drawing/2014/main" id="{604B5014-EA5B-1A3B-792F-905011F1B181}"/>
              </a:ext>
            </a:extLst>
          </p:cNvPr>
          <p:cNvSpPr/>
          <p:nvPr/>
        </p:nvSpPr>
        <p:spPr>
          <a:xfrm>
            <a:off x="0" y="450937"/>
            <a:ext cx="2793304" cy="651353"/>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3. </a:t>
            </a:r>
            <a:r>
              <a:rPr lang="en-US" sz="2400" b="1" dirty="0" err="1">
                <a:solidFill>
                  <a:srgbClr val="000000"/>
                </a:solidFill>
              </a:rPr>
              <a:t>Tác</a:t>
            </a:r>
            <a:r>
              <a:rPr lang="en-US" sz="2400" b="1" dirty="0">
                <a:solidFill>
                  <a:srgbClr val="000000"/>
                </a:solidFill>
              </a:rPr>
              <a:t> </a:t>
            </a:r>
            <a:r>
              <a:rPr lang="en-US" sz="2400" b="1" dirty="0" err="1">
                <a:solidFill>
                  <a:srgbClr val="000000"/>
                </a:solidFill>
              </a:rPr>
              <a:t>giả</a:t>
            </a:r>
            <a:r>
              <a:rPr lang="en-US" sz="2400" b="1" dirty="0">
                <a:solidFill>
                  <a:srgbClr val="000000"/>
                </a:solidFill>
              </a:rPr>
              <a:t>.</a:t>
            </a:r>
          </a:p>
        </p:txBody>
      </p:sp>
      <p:pic>
        <p:nvPicPr>
          <p:cNvPr id="3074" name="Picture 2" descr="Tiến sĩ Bùi Mạnh Nhị xin trả cho trời những ngôi sao xa thẳm">
            <a:extLst>
              <a:ext uri="{FF2B5EF4-FFF2-40B4-BE49-F238E27FC236}">
                <a16:creationId xmlns:a16="http://schemas.microsoft.com/office/drawing/2014/main" id="{1B0916D8-0415-4322-4F08-32820CC5B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88" y="1458916"/>
            <a:ext cx="3100712" cy="25217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09D8CE-1277-6A91-C347-3C65485967EA}"/>
              </a:ext>
            </a:extLst>
          </p:cNvPr>
          <p:cNvSpPr txBox="1"/>
          <p:nvPr/>
        </p:nvSpPr>
        <p:spPr>
          <a:xfrm>
            <a:off x="1087938" y="3980671"/>
            <a:ext cx="2038611" cy="958660"/>
          </a:xfrm>
          <a:prstGeom prst="rect">
            <a:avLst/>
          </a:prstGeom>
          <a:noFill/>
        </p:spPr>
        <p:txBody>
          <a:bodyPr wrap="square">
            <a:spAutoFit/>
          </a:bodyPr>
          <a:lstStyle/>
          <a:p>
            <a:pPr algn="ctr">
              <a:lnSpc>
                <a:spcPct val="150000"/>
              </a:lnSpc>
            </a:pPr>
            <a:r>
              <a:rPr lang="vi-VN" sz="2000" b="1" dirty="0"/>
              <a:t>Bùi Mạnh Nhị </a:t>
            </a:r>
            <a:endParaRPr lang="en-US" sz="2000" b="1" dirty="0"/>
          </a:p>
          <a:p>
            <a:pPr algn="ctr">
              <a:lnSpc>
                <a:spcPct val="150000"/>
              </a:lnSpc>
            </a:pPr>
            <a:r>
              <a:rPr lang="vi-VN" sz="2000" i="1" dirty="0"/>
              <a:t>(1955 – 2023)</a:t>
            </a:r>
            <a:endParaRPr lang="en-US" sz="2000" i="1" dirty="0"/>
          </a:p>
        </p:txBody>
      </p:sp>
      <p:sp>
        <p:nvSpPr>
          <p:cNvPr id="12" name="TextBox 11">
            <a:extLst>
              <a:ext uri="{FF2B5EF4-FFF2-40B4-BE49-F238E27FC236}">
                <a16:creationId xmlns:a16="http://schemas.microsoft.com/office/drawing/2014/main" id="{087AC188-0BD9-81D7-4C72-F8F7386A64B0}"/>
              </a:ext>
            </a:extLst>
          </p:cNvPr>
          <p:cNvSpPr txBox="1"/>
          <p:nvPr/>
        </p:nvSpPr>
        <p:spPr>
          <a:xfrm>
            <a:off x="4161249" y="1778798"/>
            <a:ext cx="4093403" cy="1881990"/>
          </a:xfrm>
          <a:prstGeom prst="rect">
            <a:avLst/>
          </a:prstGeom>
          <a:noFill/>
        </p:spPr>
        <p:txBody>
          <a:bodyPr wrap="square">
            <a:spAutoFit/>
          </a:bodyPr>
          <a:lstStyle/>
          <a:p>
            <a:pPr algn="just">
              <a:lnSpc>
                <a:spcPct val="150000"/>
              </a:lnSpc>
            </a:pPr>
            <a:r>
              <a:rPr lang="en-US" sz="2000" dirty="0"/>
              <a:t>N</a:t>
            </a:r>
            <a:r>
              <a:rPr lang="vi-VN" sz="2000" dirty="0"/>
              <a:t>hà nghiên cứu văn học, nhà giáo, nhà văn, tác giả, đồng tác giả của nhiều công trình nghiên cứu văn học dân gian.</a:t>
            </a:r>
            <a:endParaRPr lang="en-US" sz="2000" dirty="0"/>
          </a:p>
        </p:txBody>
      </p:sp>
      <p:pic>
        <p:nvPicPr>
          <p:cNvPr id="2" name="Google Shape;281;p5">
            <a:extLst>
              <a:ext uri="{FF2B5EF4-FFF2-40B4-BE49-F238E27FC236}">
                <a16:creationId xmlns:a16="http://schemas.microsoft.com/office/drawing/2014/main" id="{116AB3B1-5A14-51EC-F68E-7F6B91267ACF}"/>
              </a:ext>
            </a:extLst>
          </p:cNvPr>
          <p:cNvPicPr preferRelativeResize="0"/>
          <p:nvPr/>
        </p:nvPicPr>
        <p:blipFill rotWithShape="1">
          <a:blip r:embed="rId4">
            <a:alphaModFix/>
          </a:blip>
          <a:srcRect/>
          <a:stretch/>
        </p:blipFill>
        <p:spPr>
          <a:xfrm>
            <a:off x="7541497" y="4675118"/>
            <a:ext cx="1267894" cy="23945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170F326D-CAD5-9CF7-EB4F-B153A368AC9E}"/>
              </a:ext>
            </a:extLst>
          </p:cNvPr>
          <p:cNvSpPr/>
          <p:nvPr/>
        </p:nvSpPr>
        <p:spPr>
          <a:xfrm>
            <a:off x="0" y="450937"/>
            <a:ext cx="2793304" cy="651353"/>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3. </a:t>
            </a:r>
            <a:r>
              <a:rPr lang="en-US" sz="2400" b="1" dirty="0" err="1">
                <a:solidFill>
                  <a:srgbClr val="000000"/>
                </a:solidFill>
              </a:rPr>
              <a:t>Tác</a:t>
            </a:r>
            <a:r>
              <a:rPr lang="en-US" sz="2400" b="1" dirty="0">
                <a:solidFill>
                  <a:srgbClr val="000000"/>
                </a:solidFill>
              </a:rPr>
              <a:t> </a:t>
            </a:r>
            <a:r>
              <a:rPr lang="en-US" sz="2400" b="1" dirty="0" err="1">
                <a:solidFill>
                  <a:srgbClr val="000000"/>
                </a:solidFill>
              </a:rPr>
              <a:t>giả</a:t>
            </a:r>
            <a:r>
              <a:rPr lang="en-US" sz="2400" b="1" dirty="0">
                <a:solidFill>
                  <a:srgbClr val="000000"/>
                </a:solidFill>
              </a:rPr>
              <a:t>.</a:t>
            </a:r>
          </a:p>
        </p:txBody>
      </p:sp>
      <p:sp>
        <p:nvSpPr>
          <p:cNvPr id="7" name="TextBox 6">
            <a:extLst>
              <a:ext uri="{FF2B5EF4-FFF2-40B4-BE49-F238E27FC236}">
                <a16:creationId xmlns:a16="http://schemas.microsoft.com/office/drawing/2014/main" id="{844400E1-4711-A271-97EE-28BF45D23E74}"/>
              </a:ext>
            </a:extLst>
          </p:cNvPr>
          <p:cNvSpPr txBox="1"/>
          <p:nvPr/>
        </p:nvSpPr>
        <p:spPr>
          <a:xfrm>
            <a:off x="963591" y="4088799"/>
            <a:ext cx="2287305" cy="958660"/>
          </a:xfrm>
          <a:prstGeom prst="rect">
            <a:avLst/>
          </a:prstGeom>
          <a:noFill/>
        </p:spPr>
        <p:txBody>
          <a:bodyPr wrap="square">
            <a:spAutoFit/>
          </a:bodyPr>
          <a:lstStyle/>
          <a:p>
            <a:pPr algn="ctr">
              <a:lnSpc>
                <a:spcPct val="150000"/>
              </a:lnSpc>
            </a:pPr>
            <a:r>
              <a:rPr lang="en-US" sz="2000" b="1" dirty="0" err="1"/>
              <a:t>Nguyễn</a:t>
            </a:r>
            <a:r>
              <a:rPr lang="en-US" sz="2000" b="1" dirty="0"/>
              <a:t> </a:t>
            </a:r>
            <a:r>
              <a:rPr lang="en-US" sz="2000" b="1" dirty="0" err="1"/>
              <a:t>Tấn</a:t>
            </a:r>
            <a:r>
              <a:rPr lang="en-US" sz="2000" b="1" dirty="0"/>
              <a:t> </a:t>
            </a:r>
            <a:r>
              <a:rPr lang="en-US" sz="2000" b="1" dirty="0" err="1"/>
              <a:t>Phát</a:t>
            </a:r>
            <a:endParaRPr lang="en-US" sz="2000" b="1" dirty="0"/>
          </a:p>
          <a:p>
            <a:pPr algn="ctr">
              <a:lnSpc>
                <a:spcPct val="150000"/>
              </a:lnSpc>
            </a:pPr>
            <a:r>
              <a:rPr lang="en-US" sz="2000" i="1" dirty="0"/>
              <a:t>(1944)</a:t>
            </a:r>
          </a:p>
        </p:txBody>
      </p:sp>
      <p:sp>
        <p:nvSpPr>
          <p:cNvPr id="9" name="TextBox 8">
            <a:extLst>
              <a:ext uri="{FF2B5EF4-FFF2-40B4-BE49-F238E27FC236}">
                <a16:creationId xmlns:a16="http://schemas.microsoft.com/office/drawing/2014/main" id="{901CBAE0-DCA2-5824-FC70-38E5E4F46ABB}"/>
              </a:ext>
            </a:extLst>
          </p:cNvPr>
          <p:cNvSpPr txBox="1"/>
          <p:nvPr/>
        </p:nvSpPr>
        <p:spPr>
          <a:xfrm>
            <a:off x="3657600" y="1778798"/>
            <a:ext cx="474110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N</a:t>
            </a:r>
            <a:r>
              <a:rPr lang="vi-VN" sz="2000" dirty="0"/>
              <a:t>hà nghiên cứu văn học, nhà giáo, nhà văn, tác giả, đồng tác giả của nhiều công trình nghiên cứu văn học dân gian.</a:t>
            </a:r>
            <a:endParaRPr lang="en-US" sz="2000" dirty="0"/>
          </a:p>
        </p:txBody>
      </p:sp>
      <p:pic>
        <p:nvPicPr>
          <p:cNvPr id="4098" name="Picture 2" descr="Nguyễn Tấn Phát">
            <a:extLst>
              <a:ext uri="{FF2B5EF4-FFF2-40B4-BE49-F238E27FC236}">
                <a16:creationId xmlns:a16="http://schemas.microsoft.com/office/drawing/2014/main" id="{07C996DA-EF32-D301-A818-171306980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035" y="1377893"/>
            <a:ext cx="2197861" cy="2710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Google Shape;281;p5">
            <a:extLst>
              <a:ext uri="{FF2B5EF4-FFF2-40B4-BE49-F238E27FC236}">
                <a16:creationId xmlns:a16="http://schemas.microsoft.com/office/drawing/2014/main" id="{26DA9ECF-3D13-A3DA-E279-EDA72FAF7B41}"/>
              </a:ext>
            </a:extLst>
          </p:cNvPr>
          <p:cNvPicPr preferRelativeResize="0"/>
          <p:nvPr/>
        </p:nvPicPr>
        <p:blipFill rotWithShape="1">
          <a:blip r:embed="rId3">
            <a:alphaModFix/>
          </a:blip>
          <a:srcRect/>
          <a:stretch/>
        </p:blipFill>
        <p:spPr>
          <a:xfrm>
            <a:off x="7541497" y="4675118"/>
            <a:ext cx="1267894" cy="239451"/>
          </a:xfrm>
          <a:prstGeom prst="rect">
            <a:avLst/>
          </a:prstGeom>
          <a:noFill/>
          <a:ln>
            <a:noFill/>
          </a:ln>
        </p:spPr>
      </p:pic>
    </p:spTree>
    <p:extLst>
      <p:ext uri="{BB962C8B-B14F-4D97-AF65-F5344CB8AC3E}">
        <p14:creationId xmlns:p14="http://schemas.microsoft.com/office/powerpoint/2010/main" val="8422009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grpSp>
        <p:nvGrpSpPr>
          <p:cNvPr id="2175" name="Google Shape;2175;p41"/>
          <p:cNvGrpSpPr/>
          <p:nvPr/>
        </p:nvGrpSpPr>
        <p:grpSpPr>
          <a:xfrm>
            <a:off x="-144225" y="1036600"/>
            <a:ext cx="3952015" cy="3178888"/>
            <a:chOff x="-318037" y="1193322"/>
            <a:chExt cx="3952015" cy="3178888"/>
          </a:xfrm>
        </p:grpSpPr>
        <p:grpSp>
          <p:nvGrpSpPr>
            <p:cNvPr id="2176" name="Google Shape;2176;p41"/>
            <p:cNvGrpSpPr/>
            <p:nvPr/>
          </p:nvGrpSpPr>
          <p:grpSpPr>
            <a:xfrm>
              <a:off x="-318037" y="1193322"/>
              <a:ext cx="2818755" cy="2547960"/>
              <a:chOff x="7894638" y="488950"/>
              <a:chExt cx="1032208" cy="933045"/>
            </a:xfrm>
          </p:grpSpPr>
          <p:sp>
            <p:nvSpPr>
              <p:cNvPr id="2177" name="Google Shape;2177;p41"/>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41"/>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41"/>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41"/>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41"/>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41"/>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41"/>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41"/>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41"/>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41"/>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87" name="Google Shape;2187;p41"/>
            <p:cNvGrpSpPr/>
            <p:nvPr/>
          </p:nvGrpSpPr>
          <p:grpSpPr>
            <a:xfrm flipH="1">
              <a:off x="1149159" y="2547513"/>
              <a:ext cx="2484819" cy="1824696"/>
              <a:chOff x="3369513" y="1752585"/>
              <a:chExt cx="3878288" cy="2847529"/>
            </a:xfrm>
          </p:grpSpPr>
          <p:sp>
            <p:nvSpPr>
              <p:cNvPr id="2188" name="Google Shape;2188;p41"/>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41"/>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41"/>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41"/>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41"/>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41"/>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41"/>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41"/>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41"/>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41"/>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41"/>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41"/>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41"/>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41"/>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41"/>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41"/>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41"/>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41"/>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41"/>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41"/>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41"/>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41"/>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41"/>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41"/>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41"/>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41"/>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41"/>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41"/>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41"/>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41"/>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41"/>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41"/>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41"/>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41"/>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41"/>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41"/>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41"/>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41"/>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41"/>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41"/>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41"/>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41"/>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41"/>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41"/>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41"/>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41"/>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41"/>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41"/>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41"/>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41"/>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41"/>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41"/>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41"/>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41"/>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41"/>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41"/>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41"/>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41"/>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41"/>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41"/>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41"/>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41"/>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41"/>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41"/>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41"/>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41"/>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41"/>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41"/>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41"/>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41"/>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41"/>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41"/>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41"/>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41"/>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41"/>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41"/>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41"/>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41"/>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41"/>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41"/>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41"/>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41"/>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41"/>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41"/>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Hexagon 5">
            <a:extLst>
              <a:ext uri="{FF2B5EF4-FFF2-40B4-BE49-F238E27FC236}">
                <a16:creationId xmlns:a16="http://schemas.microsoft.com/office/drawing/2014/main" id="{F4336ECE-FA9B-257E-C9AF-4D2477411E86}"/>
              </a:ext>
            </a:extLst>
          </p:cNvPr>
          <p:cNvSpPr/>
          <p:nvPr/>
        </p:nvSpPr>
        <p:spPr>
          <a:xfrm>
            <a:off x="5569581" y="1193321"/>
            <a:ext cx="1653948" cy="1432723"/>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rPr>
              <a:t>II.</a:t>
            </a:r>
          </a:p>
        </p:txBody>
      </p:sp>
      <p:sp>
        <p:nvSpPr>
          <p:cNvPr id="7" name="TextBox 6">
            <a:extLst>
              <a:ext uri="{FF2B5EF4-FFF2-40B4-BE49-F238E27FC236}">
                <a16:creationId xmlns:a16="http://schemas.microsoft.com/office/drawing/2014/main" id="{7BE29876-FF9A-F847-E1E7-BC8C9C59B0F4}"/>
              </a:ext>
            </a:extLst>
          </p:cNvPr>
          <p:cNvSpPr txBox="1"/>
          <p:nvPr/>
        </p:nvSpPr>
        <p:spPr>
          <a:xfrm>
            <a:off x="3966934" y="2868192"/>
            <a:ext cx="4641409" cy="820674"/>
          </a:xfrm>
          <a:prstGeom prst="rect">
            <a:avLst/>
          </a:prstGeom>
          <a:noFill/>
        </p:spPr>
        <p:txBody>
          <a:bodyPr wrap="square">
            <a:spAutoFit/>
          </a:bodyPr>
          <a:lstStyle/>
          <a:p>
            <a:pPr algn="ctr">
              <a:lnSpc>
                <a:spcPct val="150000"/>
              </a:lnSpc>
              <a:spcAft>
                <a:spcPts val="1000"/>
              </a:spcAft>
              <a:tabLst>
                <a:tab pos="170180" algn="l"/>
              </a:tabLst>
            </a:pPr>
            <a:r>
              <a:rPr lang="en-US" sz="3600" b="1" dirty="0">
                <a:solidFill>
                  <a:srgbClr val="00B050"/>
                </a:solidFill>
              </a:rPr>
              <a:t>TÌM HIỂU CHI TIẾT.</a:t>
            </a:r>
          </a:p>
        </p:txBody>
      </p:sp>
    </p:spTree>
    <p:extLst>
      <p:ext uri="{BB962C8B-B14F-4D97-AF65-F5344CB8AC3E}">
        <p14:creationId xmlns:p14="http://schemas.microsoft.com/office/powerpoint/2010/main" val="11873519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37B619D-0B9F-9F90-AD41-FFDB38B40A36}"/>
              </a:ext>
            </a:extLst>
          </p:cNvPr>
          <p:cNvSpPr/>
          <p:nvPr/>
        </p:nvSpPr>
        <p:spPr>
          <a:xfrm>
            <a:off x="1615857" y="313151"/>
            <a:ext cx="5912285" cy="726509"/>
          </a:xfrm>
          <a:prstGeom prst="roundRect">
            <a:avLst/>
          </a:prstGeom>
          <a:solidFill>
            <a:schemeClr val="accent4">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1. </a:t>
            </a:r>
            <a:r>
              <a:rPr lang="en-US" sz="2400" b="1" dirty="0" err="1">
                <a:solidFill>
                  <a:srgbClr val="000000"/>
                </a:solidFill>
              </a:rPr>
              <a:t>Kết</a:t>
            </a:r>
            <a:r>
              <a:rPr lang="en-US" sz="2400" b="1" dirty="0">
                <a:solidFill>
                  <a:srgbClr val="000000"/>
                </a:solidFill>
              </a:rPr>
              <a:t> </a:t>
            </a:r>
            <a:r>
              <a:rPr lang="en-US" sz="2400" b="1" dirty="0" err="1">
                <a:solidFill>
                  <a:srgbClr val="000000"/>
                </a:solidFill>
              </a:rPr>
              <a:t>thúc</a:t>
            </a:r>
            <a:r>
              <a:rPr lang="en-US" sz="2400" b="1" dirty="0">
                <a:solidFill>
                  <a:srgbClr val="000000"/>
                </a:solidFill>
              </a:rPr>
              <a:t> </a:t>
            </a:r>
            <a:r>
              <a:rPr lang="en-US" sz="2400" b="1" dirty="0" err="1">
                <a:solidFill>
                  <a:srgbClr val="000000"/>
                </a:solidFill>
              </a:rPr>
              <a:t>của</a:t>
            </a:r>
            <a:r>
              <a:rPr lang="en-US" sz="2400" b="1" dirty="0">
                <a:solidFill>
                  <a:srgbClr val="000000"/>
                </a:solidFill>
              </a:rPr>
              <a:t> </a:t>
            </a:r>
            <a:r>
              <a:rPr lang="en-US" sz="2400" b="1" dirty="0" err="1">
                <a:solidFill>
                  <a:srgbClr val="000000"/>
                </a:solidFill>
              </a:rPr>
              <a:t>truyện</a:t>
            </a:r>
            <a:r>
              <a:rPr lang="en-US" sz="2400" b="1" dirty="0">
                <a:solidFill>
                  <a:srgbClr val="000000"/>
                </a:solidFill>
              </a:rPr>
              <a:t> </a:t>
            </a:r>
            <a:r>
              <a:rPr lang="en-US" sz="2400" b="1" dirty="0" err="1">
                <a:solidFill>
                  <a:srgbClr val="000000"/>
                </a:solidFill>
              </a:rPr>
              <a:t>cổ</a:t>
            </a:r>
            <a:r>
              <a:rPr lang="en-US" sz="2400" b="1" dirty="0">
                <a:solidFill>
                  <a:srgbClr val="000000"/>
                </a:solidFill>
              </a:rPr>
              <a:t> </a:t>
            </a:r>
            <a:r>
              <a:rPr lang="en-US" sz="2400" b="1" dirty="0" err="1">
                <a:solidFill>
                  <a:srgbClr val="000000"/>
                </a:solidFill>
              </a:rPr>
              <a:t>tích</a:t>
            </a:r>
            <a:r>
              <a:rPr lang="en-US" sz="2400" b="1" dirty="0">
                <a:solidFill>
                  <a:srgbClr val="000000"/>
                </a:solidFill>
              </a:rPr>
              <a:t> </a:t>
            </a:r>
            <a:r>
              <a:rPr lang="en-US" sz="2400" b="1" dirty="0" err="1">
                <a:solidFill>
                  <a:srgbClr val="000000"/>
                </a:solidFill>
              </a:rPr>
              <a:t>thần</a:t>
            </a:r>
            <a:r>
              <a:rPr lang="en-US" sz="2400" b="1" dirty="0">
                <a:solidFill>
                  <a:srgbClr val="000000"/>
                </a:solidFill>
              </a:rPr>
              <a:t> </a:t>
            </a:r>
            <a:r>
              <a:rPr lang="en-US" sz="2400" b="1" dirty="0" err="1">
                <a:solidFill>
                  <a:srgbClr val="000000"/>
                </a:solidFill>
              </a:rPr>
              <a:t>kì</a:t>
            </a:r>
            <a:r>
              <a:rPr lang="en-US" sz="2400" b="1" dirty="0">
                <a:solidFill>
                  <a:srgbClr val="000000"/>
                </a:solidFill>
              </a:rPr>
              <a:t>.</a:t>
            </a:r>
          </a:p>
        </p:txBody>
      </p:sp>
      <p:sp>
        <p:nvSpPr>
          <p:cNvPr id="7" name="TextBox 6">
            <a:extLst>
              <a:ext uri="{FF2B5EF4-FFF2-40B4-BE49-F238E27FC236}">
                <a16:creationId xmlns:a16="http://schemas.microsoft.com/office/drawing/2014/main" id="{590D039C-02EF-23BF-70FA-2997BA8D8509}"/>
              </a:ext>
            </a:extLst>
          </p:cNvPr>
          <p:cNvSpPr txBox="1"/>
          <p:nvPr/>
        </p:nvSpPr>
        <p:spPr>
          <a:xfrm>
            <a:off x="3118981" y="1215025"/>
            <a:ext cx="3106455" cy="461665"/>
          </a:xfrm>
          <a:prstGeom prst="rect">
            <a:avLst/>
          </a:prstGeom>
          <a:noFill/>
        </p:spPr>
        <p:txBody>
          <a:bodyPr wrap="square" rtlCol="0">
            <a:spAutoFit/>
          </a:bodyPr>
          <a:lstStyle/>
          <a:p>
            <a:r>
              <a:rPr lang="en-US" sz="2400" b="1" dirty="0">
                <a:solidFill>
                  <a:srgbClr val="00B050"/>
                </a:solidFill>
              </a:rPr>
              <a:t>HOẠT ĐỘNG NHÓM</a:t>
            </a:r>
          </a:p>
        </p:txBody>
      </p:sp>
      <p:sp>
        <p:nvSpPr>
          <p:cNvPr id="10" name="TextBox 9">
            <a:extLst>
              <a:ext uri="{FF2B5EF4-FFF2-40B4-BE49-F238E27FC236}">
                <a16:creationId xmlns:a16="http://schemas.microsoft.com/office/drawing/2014/main" id="{47714D9E-7141-7139-171B-611925417C37}"/>
              </a:ext>
            </a:extLst>
          </p:cNvPr>
          <p:cNvSpPr txBox="1"/>
          <p:nvPr/>
        </p:nvSpPr>
        <p:spPr>
          <a:xfrm>
            <a:off x="1766168" y="1719104"/>
            <a:ext cx="5611660" cy="496996"/>
          </a:xfrm>
          <a:prstGeom prst="rect">
            <a:avLst/>
          </a:prstGeom>
          <a:noFill/>
        </p:spPr>
        <p:txBody>
          <a:bodyPr wrap="square">
            <a:spAutoFit/>
          </a:bodyPr>
          <a:lstStyle/>
          <a:p>
            <a:pPr marL="457200" algn="just">
              <a:lnSpc>
                <a:spcPct val="150000"/>
              </a:lnSpc>
            </a:pPr>
            <a:r>
              <a:rPr lang="en-US" sz="2000" b="1" dirty="0">
                <a:solidFill>
                  <a:srgbClr val="C00000"/>
                </a:solidFill>
              </a:rPr>
              <a:t>H</a:t>
            </a:r>
            <a:r>
              <a:rPr lang="vi-VN" sz="2000" b="1" dirty="0">
                <a:solidFill>
                  <a:srgbClr val="C00000"/>
                </a:solidFill>
              </a:rPr>
              <a:t>oàn thành lần lượt các nhiệm vụ sau:</a:t>
            </a:r>
            <a:endParaRPr lang="en-US" sz="2000" b="1" dirty="0">
              <a:solidFill>
                <a:srgbClr val="C00000"/>
              </a:solidFill>
            </a:endParaRPr>
          </a:p>
        </p:txBody>
      </p:sp>
      <p:grpSp>
        <p:nvGrpSpPr>
          <p:cNvPr id="4" name="Group 3">
            <a:extLst>
              <a:ext uri="{FF2B5EF4-FFF2-40B4-BE49-F238E27FC236}">
                <a16:creationId xmlns:a16="http://schemas.microsoft.com/office/drawing/2014/main" id="{AAB4544F-F130-63FC-32E5-830C1EBFDC67}"/>
              </a:ext>
            </a:extLst>
          </p:cNvPr>
          <p:cNvGrpSpPr/>
          <p:nvPr/>
        </p:nvGrpSpPr>
        <p:grpSpPr>
          <a:xfrm>
            <a:off x="250804" y="1774388"/>
            <a:ext cx="8179211" cy="2844818"/>
            <a:chOff x="250804" y="1774388"/>
            <a:chExt cx="8179211" cy="2844818"/>
          </a:xfrm>
        </p:grpSpPr>
        <p:sp>
          <p:nvSpPr>
            <p:cNvPr id="8" name="Rectangle 7">
              <a:extLst>
                <a:ext uri="{FF2B5EF4-FFF2-40B4-BE49-F238E27FC236}">
                  <a16:creationId xmlns:a16="http://schemas.microsoft.com/office/drawing/2014/main" id="{096417F0-940D-3B66-1979-A5CA7DEBACD6}"/>
                </a:ext>
              </a:extLst>
            </p:cNvPr>
            <p:cNvSpPr/>
            <p:nvPr/>
          </p:nvSpPr>
          <p:spPr>
            <a:xfrm>
              <a:off x="713982" y="2314416"/>
              <a:ext cx="7716033" cy="230479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1: </a:t>
              </a:r>
              <a:r>
                <a:rPr lang="vi-VN" sz="2000" dirty="0">
                  <a:solidFill>
                    <a:srgbClr val="000000"/>
                  </a:solidFill>
                </a:rPr>
                <a:t>Theo tác giả bài viết, kết thúc của truyện cổ tích thần kì phản ánh ước mơ gì của quần chúng nhân dân? (Những) ước mơ ấy thường được thể hiện như thế nào qua cách kết thúc của truyện cổ tích thần kì?</a:t>
              </a:r>
              <a:endParaRPr lang="en-US" sz="2000" dirty="0">
                <a:solidFill>
                  <a:srgbClr val="000000"/>
                </a:solidFill>
              </a:endParaRPr>
            </a:p>
          </p:txBody>
        </p:sp>
        <p:pic>
          <p:nvPicPr>
            <p:cNvPr id="3" name="Picture 2">
              <a:extLst>
                <a:ext uri="{FF2B5EF4-FFF2-40B4-BE49-F238E27FC236}">
                  <a16:creationId xmlns:a16="http://schemas.microsoft.com/office/drawing/2014/main" id="{21D4AEC6-6E4C-F86B-7217-3F8DB9FE0D41}"/>
                </a:ext>
              </a:extLst>
            </p:cNvPr>
            <p:cNvPicPr>
              <a:picLocks noChangeAspect="1"/>
            </p:cNvPicPr>
            <p:nvPr/>
          </p:nvPicPr>
          <p:blipFill>
            <a:blip r:embed="rId2"/>
            <a:srcRect l="68082" t="1176" r="18678" b="76377"/>
            <a:stretch/>
          </p:blipFill>
          <p:spPr>
            <a:xfrm>
              <a:off x="250804" y="1774388"/>
              <a:ext cx="926355" cy="883424"/>
            </a:xfrm>
            <a:prstGeom prst="rect">
              <a:avLst/>
            </a:prstGeom>
          </p:spPr>
        </p:pic>
      </p:grpSp>
    </p:spTree>
    <p:extLst>
      <p:ext uri="{BB962C8B-B14F-4D97-AF65-F5344CB8AC3E}">
        <p14:creationId xmlns:p14="http://schemas.microsoft.com/office/powerpoint/2010/main" val="31714060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1A10104-A8B5-053F-F7E9-4E5A895FAF89}"/>
              </a:ext>
            </a:extLst>
          </p:cNvPr>
          <p:cNvGrpSpPr/>
          <p:nvPr/>
        </p:nvGrpSpPr>
        <p:grpSpPr>
          <a:xfrm>
            <a:off x="0" y="-20780"/>
            <a:ext cx="8617907" cy="2880374"/>
            <a:chOff x="0" y="-20780"/>
            <a:chExt cx="8617907" cy="2880374"/>
          </a:xfrm>
        </p:grpSpPr>
        <p:sp>
          <p:nvSpPr>
            <p:cNvPr id="4" name="Rectangle 3">
              <a:extLst>
                <a:ext uri="{FF2B5EF4-FFF2-40B4-BE49-F238E27FC236}">
                  <a16:creationId xmlns:a16="http://schemas.microsoft.com/office/drawing/2014/main" id="{798B162A-8B12-DD06-0199-E90762F90C2E}"/>
                </a:ext>
              </a:extLst>
            </p:cNvPr>
            <p:cNvSpPr/>
            <p:nvPr/>
          </p:nvSpPr>
          <p:spPr>
            <a:xfrm>
              <a:off x="526093" y="420932"/>
              <a:ext cx="8091814" cy="243866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2: </a:t>
              </a:r>
              <a:r>
                <a:rPr lang="vi-VN" sz="2000" dirty="0">
                  <a:solidFill>
                    <a:srgbClr val="000000"/>
                  </a:solidFill>
                </a:rPr>
                <a:t>Bàn về kiểu nhân vật đội lốt người xấu xí, tác giả bài viết cho rằng: Đạo đức, tài năng của kiểu nhân vật đội lốt người xấu xí là động lực giúp họ khôi phục sự tương ứng hài hoà giữa cái bên trong tốt đẹp với cái bên ngoài. Em có đồng ý với ý kiến đó không? Chọn ví dụ từ một truyện cổ tích thần kì đã học để làm rõ quan điểm của em.</a:t>
              </a:r>
              <a:endParaRPr lang="en-US" sz="2000" dirty="0">
                <a:solidFill>
                  <a:srgbClr val="000000"/>
                </a:solidFill>
              </a:endParaRPr>
            </a:p>
          </p:txBody>
        </p:sp>
        <p:pic>
          <p:nvPicPr>
            <p:cNvPr id="2" name="Picture 1">
              <a:extLst>
                <a:ext uri="{FF2B5EF4-FFF2-40B4-BE49-F238E27FC236}">
                  <a16:creationId xmlns:a16="http://schemas.microsoft.com/office/drawing/2014/main" id="{BFF033CB-F62B-6575-5D42-CF8ABB438F3F}"/>
                </a:ext>
              </a:extLst>
            </p:cNvPr>
            <p:cNvPicPr>
              <a:picLocks noChangeAspect="1"/>
            </p:cNvPicPr>
            <p:nvPr/>
          </p:nvPicPr>
          <p:blipFill>
            <a:blip r:embed="rId2"/>
            <a:srcRect l="68082" t="1176" r="18678" b="76377"/>
            <a:stretch/>
          </p:blipFill>
          <p:spPr>
            <a:xfrm>
              <a:off x="0" y="-20780"/>
              <a:ext cx="926355" cy="883424"/>
            </a:xfrm>
            <a:prstGeom prst="rect">
              <a:avLst/>
            </a:prstGeom>
          </p:spPr>
        </p:pic>
      </p:grpSp>
      <p:grpSp>
        <p:nvGrpSpPr>
          <p:cNvPr id="45" name="Group 44">
            <a:extLst>
              <a:ext uri="{FF2B5EF4-FFF2-40B4-BE49-F238E27FC236}">
                <a16:creationId xmlns:a16="http://schemas.microsoft.com/office/drawing/2014/main" id="{8F8D792A-0EB5-4809-15B7-E14A14F0CA01}"/>
              </a:ext>
            </a:extLst>
          </p:cNvPr>
          <p:cNvGrpSpPr/>
          <p:nvPr/>
        </p:nvGrpSpPr>
        <p:grpSpPr>
          <a:xfrm>
            <a:off x="1497451" y="2766842"/>
            <a:ext cx="7193024" cy="2197794"/>
            <a:chOff x="1497451" y="2766842"/>
            <a:chExt cx="7193024" cy="2197794"/>
          </a:xfrm>
        </p:grpSpPr>
        <p:sp>
          <p:nvSpPr>
            <p:cNvPr id="5" name="Rectangle 4">
              <a:extLst>
                <a:ext uri="{FF2B5EF4-FFF2-40B4-BE49-F238E27FC236}">
                  <a16:creationId xmlns:a16="http://schemas.microsoft.com/office/drawing/2014/main" id="{32EF67E8-C9CD-935A-51AD-2AB5BC5832A2}"/>
                </a:ext>
              </a:extLst>
            </p:cNvPr>
            <p:cNvSpPr/>
            <p:nvPr/>
          </p:nvSpPr>
          <p:spPr>
            <a:xfrm>
              <a:off x="1851265" y="3104259"/>
              <a:ext cx="6839210" cy="186037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just">
                <a:lnSpc>
                  <a:spcPct val="150000"/>
                </a:lnSpc>
                <a:tabLst>
                  <a:tab pos="198755" algn="l"/>
                </a:tabLst>
              </a:pPr>
              <a:r>
                <a:rPr lang="vi-VN" sz="2000" b="1" dirty="0">
                  <a:solidFill>
                    <a:srgbClr val="000000"/>
                  </a:solidFill>
                </a:rPr>
                <a:t>Nhóm 3</a:t>
              </a:r>
              <a:r>
                <a:rPr lang="vi-VN" sz="2000" dirty="0">
                  <a:solidFill>
                    <a:srgbClr val="000000"/>
                  </a:solidFill>
                </a:rPr>
                <a:t>: Cách thể hiện khát vọng công lí trong văn bản “Thuý Kiều báo ân, báo oán” có gì tương đồng và khác biệt so với cách thể hiện khát vọng này trong truyện cổ tích thần kì?</a:t>
              </a:r>
              <a:endParaRPr lang="en-US" sz="2000" dirty="0">
                <a:solidFill>
                  <a:srgbClr val="000000"/>
                </a:solidFill>
              </a:endParaRPr>
            </a:p>
          </p:txBody>
        </p:sp>
        <p:pic>
          <p:nvPicPr>
            <p:cNvPr id="3" name="Picture 2">
              <a:extLst>
                <a:ext uri="{FF2B5EF4-FFF2-40B4-BE49-F238E27FC236}">
                  <a16:creationId xmlns:a16="http://schemas.microsoft.com/office/drawing/2014/main" id="{B6FC61F6-3039-F9F7-FB4F-D065E3A2C071}"/>
                </a:ext>
              </a:extLst>
            </p:cNvPr>
            <p:cNvPicPr>
              <a:picLocks noChangeAspect="1"/>
            </p:cNvPicPr>
            <p:nvPr/>
          </p:nvPicPr>
          <p:blipFill>
            <a:blip r:embed="rId2"/>
            <a:srcRect l="68082" t="1176" r="18678" b="76377"/>
            <a:stretch/>
          </p:blipFill>
          <p:spPr>
            <a:xfrm>
              <a:off x="1497451" y="2766842"/>
              <a:ext cx="707627" cy="674833"/>
            </a:xfrm>
            <a:prstGeom prst="rect">
              <a:avLst/>
            </a:prstGeom>
          </p:spPr>
        </p:pic>
      </p:grpSp>
      <p:grpSp>
        <p:nvGrpSpPr>
          <p:cNvPr id="6" name="Google Shape;3783;p55">
            <a:extLst>
              <a:ext uri="{FF2B5EF4-FFF2-40B4-BE49-F238E27FC236}">
                <a16:creationId xmlns:a16="http://schemas.microsoft.com/office/drawing/2014/main" id="{9CE0EB5E-C0B5-8AA0-3063-2F703ABE90E5}"/>
              </a:ext>
            </a:extLst>
          </p:cNvPr>
          <p:cNvGrpSpPr/>
          <p:nvPr/>
        </p:nvGrpSpPr>
        <p:grpSpPr>
          <a:xfrm rot="2265604">
            <a:off x="-300223" y="4002033"/>
            <a:ext cx="1862684" cy="1002480"/>
            <a:chOff x="2213401" y="1272925"/>
            <a:chExt cx="549276" cy="312737"/>
          </a:xfrm>
        </p:grpSpPr>
        <p:sp>
          <p:nvSpPr>
            <p:cNvPr id="7" name="Google Shape;3784;p55">
              <a:extLst>
                <a:ext uri="{FF2B5EF4-FFF2-40B4-BE49-F238E27FC236}">
                  <a16:creationId xmlns:a16="http://schemas.microsoft.com/office/drawing/2014/main" id="{004F94F7-73FF-9171-DEB6-C0D259A0BECD}"/>
                </a:ext>
              </a:extLst>
            </p:cNvPr>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785;p55">
              <a:extLst>
                <a:ext uri="{FF2B5EF4-FFF2-40B4-BE49-F238E27FC236}">
                  <a16:creationId xmlns:a16="http://schemas.microsoft.com/office/drawing/2014/main" id="{862FA1D2-84F7-E8C1-618B-2DAA57F61B96}"/>
                </a:ext>
              </a:extLst>
            </p:cNvPr>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786;p55">
              <a:extLst>
                <a:ext uri="{FF2B5EF4-FFF2-40B4-BE49-F238E27FC236}">
                  <a16:creationId xmlns:a16="http://schemas.microsoft.com/office/drawing/2014/main" id="{ABB6AF50-BEFB-A736-B810-96E1BE04866A}"/>
                </a:ext>
              </a:extLst>
            </p:cNvPr>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787;p55">
              <a:extLst>
                <a:ext uri="{FF2B5EF4-FFF2-40B4-BE49-F238E27FC236}">
                  <a16:creationId xmlns:a16="http://schemas.microsoft.com/office/drawing/2014/main" id="{FB3DBE33-6692-5F0B-0054-93CAA4645DD7}"/>
                </a:ext>
              </a:extLst>
            </p:cNvPr>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788;p55">
              <a:extLst>
                <a:ext uri="{FF2B5EF4-FFF2-40B4-BE49-F238E27FC236}">
                  <a16:creationId xmlns:a16="http://schemas.microsoft.com/office/drawing/2014/main" id="{388EACC1-59BC-B116-466A-DB13A03AC1B6}"/>
                </a:ext>
              </a:extLst>
            </p:cNvPr>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789;p55">
              <a:extLst>
                <a:ext uri="{FF2B5EF4-FFF2-40B4-BE49-F238E27FC236}">
                  <a16:creationId xmlns:a16="http://schemas.microsoft.com/office/drawing/2014/main" id="{D6E3871F-F32F-AE70-B4B3-BDC9D084A1A1}"/>
                </a:ext>
              </a:extLst>
            </p:cNvPr>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790;p55">
              <a:extLst>
                <a:ext uri="{FF2B5EF4-FFF2-40B4-BE49-F238E27FC236}">
                  <a16:creationId xmlns:a16="http://schemas.microsoft.com/office/drawing/2014/main" id="{5E2B2529-C721-B15A-2A7C-E13ADFBC479A}"/>
                </a:ext>
              </a:extLst>
            </p:cNvPr>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791;p55">
              <a:extLst>
                <a:ext uri="{FF2B5EF4-FFF2-40B4-BE49-F238E27FC236}">
                  <a16:creationId xmlns:a16="http://schemas.microsoft.com/office/drawing/2014/main" id="{721CD0FB-4193-F172-7A3E-9EFB9234F171}"/>
                </a:ext>
              </a:extLst>
            </p:cNvPr>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792;p55">
              <a:extLst>
                <a:ext uri="{FF2B5EF4-FFF2-40B4-BE49-F238E27FC236}">
                  <a16:creationId xmlns:a16="http://schemas.microsoft.com/office/drawing/2014/main" id="{28FA02AC-5501-3AC5-D431-EC643578CF52}"/>
                </a:ext>
              </a:extLst>
            </p:cNvPr>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793;p55">
              <a:extLst>
                <a:ext uri="{FF2B5EF4-FFF2-40B4-BE49-F238E27FC236}">
                  <a16:creationId xmlns:a16="http://schemas.microsoft.com/office/drawing/2014/main" id="{AD93E3CD-0FBD-8004-D202-530515E27737}"/>
                </a:ext>
              </a:extLst>
            </p:cNvPr>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794;p55">
              <a:extLst>
                <a:ext uri="{FF2B5EF4-FFF2-40B4-BE49-F238E27FC236}">
                  <a16:creationId xmlns:a16="http://schemas.microsoft.com/office/drawing/2014/main" id="{A0230B1E-71DC-C829-1F19-E91A2B117090}"/>
                </a:ext>
              </a:extLst>
            </p:cNvPr>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795;p55">
              <a:extLst>
                <a:ext uri="{FF2B5EF4-FFF2-40B4-BE49-F238E27FC236}">
                  <a16:creationId xmlns:a16="http://schemas.microsoft.com/office/drawing/2014/main" id="{4767C3F2-7BCD-2F7C-0742-5E1BD2DBEA5A}"/>
                </a:ext>
              </a:extLst>
            </p:cNvPr>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796;p55">
              <a:extLst>
                <a:ext uri="{FF2B5EF4-FFF2-40B4-BE49-F238E27FC236}">
                  <a16:creationId xmlns:a16="http://schemas.microsoft.com/office/drawing/2014/main" id="{34B4D39D-24BF-7E6E-8E78-B67A92803989}"/>
                </a:ext>
              </a:extLst>
            </p:cNvPr>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797;p55">
              <a:extLst>
                <a:ext uri="{FF2B5EF4-FFF2-40B4-BE49-F238E27FC236}">
                  <a16:creationId xmlns:a16="http://schemas.microsoft.com/office/drawing/2014/main" id="{AD95DA59-E2B7-CF32-B64D-4C7A181A04DD}"/>
                </a:ext>
              </a:extLst>
            </p:cNvPr>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798;p55">
              <a:extLst>
                <a:ext uri="{FF2B5EF4-FFF2-40B4-BE49-F238E27FC236}">
                  <a16:creationId xmlns:a16="http://schemas.microsoft.com/office/drawing/2014/main" id="{2BEEFBBE-A714-4DF2-9EF3-B3F91D3B1311}"/>
                </a:ext>
              </a:extLst>
            </p:cNvPr>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799;p55">
              <a:extLst>
                <a:ext uri="{FF2B5EF4-FFF2-40B4-BE49-F238E27FC236}">
                  <a16:creationId xmlns:a16="http://schemas.microsoft.com/office/drawing/2014/main" id="{1FB7BCB1-372F-32C2-7A7C-456B57B2FB62}"/>
                </a:ext>
              </a:extLst>
            </p:cNvPr>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800;p55">
              <a:extLst>
                <a:ext uri="{FF2B5EF4-FFF2-40B4-BE49-F238E27FC236}">
                  <a16:creationId xmlns:a16="http://schemas.microsoft.com/office/drawing/2014/main" id="{19E65112-BEE2-99DC-B26B-6636459DB433}"/>
                </a:ext>
              </a:extLst>
            </p:cNvPr>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801;p55">
              <a:extLst>
                <a:ext uri="{FF2B5EF4-FFF2-40B4-BE49-F238E27FC236}">
                  <a16:creationId xmlns:a16="http://schemas.microsoft.com/office/drawing/2014/main" id="{D9EA32B8-9027-97E1-C4E3-B8A9E7069C4D}"/>
                </a:ext>
              </a:extLst>
            </p:cNvPr>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802;p55">
              <a:extLst>
                <a:ext uri="{FF2B5EF4-FFF2-40B4-BE49-F238E27FC236}">
                  <a16:creationId xmlns:a16="http://schemas.microsoft.com/office/drawing/2014/main" id="{D36952AE-0C6D-6CEF-4ECF-5241F6CF13FE}"/>
                </a:ext>
              </a:extLst>
            </p:cNvPr>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803;p55">
              <a:extLst>
                <a:ext uri="{FF2B5EF4-FFF2-40B4-BE49-F238E27FC236}">
                  <a16:creationId xmlns:a16="http://schemas.microsoft.com/office/drawing/2014/main" id="{3A159929-706C-A6C3-4CEE-EB46775F850D}"/>
                </a:ext>
              </a:extLst>
            </p:cNvPr>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804;p55">
              <a:extLst>
                <a:ext uri="{FF2B5EF4-FFF2-40B4-BE49-F238E27FC236}">
                  <a16:creationId xmlns:a16="http://schemas.microsoft.com/office/drawing/2014/main" id="{6B29A9AD-5F8B-F277-D46A-F0C585B44F3A}"/>
                </a:ext>
              </a:extLst>
            </p:cNvPr>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805;p55">
              <a:extLst>
                <a:ext uri="{FF2B5EF4-FFF2-40B4-BE49-F238E27FC236}">
                  <a16:creationId xmlns:a16="http://schemas.microsoft.com/office/drawing/2014/main" id="{A1DD2328-47CB-D6E6-1146-697C9176784A}"/>
                </a:ext>
              </a:extLst>
            </p:cNvPr>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806;p55">
              <a:extLst>
                <a:ext uri="{FF2B5EF4-FFF2-40B4-BE49-F238E27FC236}">
                  <a16:creationId xmlns:a16="http://schemas.microsoft.com/office/drawing/2014/main" id="{89FF1F44-8A8B-23C1-DB10-D6633F027C6A}"/>
                </a:ext>
              </a:extLst>
            </p:cNvPr>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807;p55">
              <a:extLst>
                <a:ext uri="{FF2B5EF4-FFF2-40B4-BE49-F238E27FC236}">
                  <a16:creationId xmlns:a16="http://schemas.microsoft.com/office/drawing/2014/main" id="{FDB759DE-1F8D-926B-CFB6-EF0F2D587F0D}"/>
                </a:ext>
              </a:extLst>
            </p:cNvPr>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808;p55">
              <a:extLst>
                <a:ext uri="{FF2B5EF4-FFF2-40B4-BE49-F238E27FC236}">
                  <a16:creationId xmlns:a16="http://schemas.microsoft.com/office/drawing/2014/main" id="{7A5A8828-7797-8641-9979-FEDFB5D03DDD}"/>
                </a:ext>
              </a:extLst>
            </p:cNvPr>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809;p55">
              <a:extLst>
                <a:ext uri="{FF2B5EF4-FFF2-40B4-BE49-F238E27FC236}">
                  <a16:creationId xmlns:a16="http://schemas.microsoft.com/office/drawing/2014/main" id="{96D9058C-6B8A-1651-6E1F-BB27B5969F2F}"/>
                </a:ext>
              </a:extLst>
            </p:cNvPr>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810;p55">
              <a:extLst>
                <a:ext uri="{FF2B5EF4-FFF2-40B4-BE49-F238E27FC236}">
                  <a16:creationId xmlns:a16="http://schemas.microsoft.com/office/drawing/2014/main" id="{1A993A1B-30BA-0618-1C4B-FF06819B8635}"/>
                </a:ext>
              </a:extLst>
            </p:cNvPr>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811;p55">
              <a:extLst>
                <a:ext uri="{FF2B5EF4-FFF2-40B4-BE49-F238E27FC236}">
                  <a16:creationId xmlns:a16="http://schemas.microsoft.com/office/drawing/2014/main" id="{3D743C19-7E54-30FB-10FB-DD7CED0C88DC}"/>
                </a:ext>
              </a:extLst>
            </p:cNvPr>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812;p55">
              <a:extLst>
                <a:ext uri="{FF2B5EF4-FFF2-40B4-BE49-F238E27FC236}">
                  <a16:creationId xmlns:a16="http://schemas.microsoft.com/office/drawing/2014/main" id="{C449B570-2268-8D6B-73E4-1099BFB56D8C}"/>
                </a:ext>
              </a:extLst>
            </p:cNvPr>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813;p55">
              <a:extLst>
                <a:ext uri="{FF2B5EF4-FFF2-40B4-BE49-F238E27FC236}">
                  <a16:creationId xmlns:a16="http://schemas.microsoft.com/office/drawing/2014/main" id="{9DBCFA79-E235-9728-9C01-2D7FC869EDBB}"/>
                </a:ext>
              </a:extLst>
            </p:cNvPr>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814;p55">
              <a:extLst>
                <a:ext uri="{FF2B5EF4-FFF2-40B4-BE49-F238E27FC236}">
                  <a16:creationId xmlns:a16="http://schemas.microsoft.com/office/drawing/2014/main" id="{B2BE719A-65BA-E727-B2E7-DB4935814E04}"/>
                </a:ext>
              </a:extLst>
            </p:cNvPr>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15;p55">
              <a:extLst>
                <a:ext uri="{FF2B5EF4-FFF2-40B4-BE49-F238E27FC236}">
                  <a16:creationId xmlns:a16="http://schemas.microsoft.com/office/drawing/2014/main" id="{3F34A50C-C227-8572-137E-6732AA8C1DB8}"/>
                </a:ext>
              </a:extLst>
            </p:cNvPr>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816;p55">
              <a:extLst>
                <a:ext uri="{FF2B5EF4-FFF2-40B4-BE49-F238E27FC236}">
                  <a16:creationId xmlns:a16="http://schemas.microsoft.com/office/drawing/2014/main" id="{2EA3F836-8732-8693-04D3-A0196D30FAC6}"/>
                </a:ext>
              </a:extLst>
            </p:cNvPr>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817;p55">
              <a:extLst>
                <a:ext uri="{FF2B5EF4-FFF2-40B4-BE49-F238E27FC236}">
                  <a16:creationId xmlns:a16="http://schemas.microsoft.com/office/drawing/2014/main" id="{C96569E6-257B-A3FF-948C-C1DC753C7D06}"/>
                </a:ext>
              </a:extLst>
            </p:cNvPr>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818;p55">
              <a:extLst>
                <a:ext uri="{FF2B5EF4-FFF2-40B4-BE49-F238E27FC236}">
                  <a16:creationId xmlns:a16="http://schemas.microsoft.com/office/drawing/2014/main" id="{8B773F71-2A92-CBBD-D6E6-2CFF0074EEC3}"/>
                </a:ext>
              </a:extLst>
            </p:cNvPr>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819;p55">
              <a:extLst>
                <a:ext uri="{FF2B5EF4-FFF2-40B4-BE49-F238E27FC236}">
                  <a16:creationId xmlns:a16="http://schemas.microsoft.com/office/drawing/2014/main" id="{A9087FE6-3408-4A4D-7B3A-E011273730FC}"/>
                </a:ext>
              </a:extLst>
            </p:cNvPr>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820;p55">
              <a:extLst>
                <a:ext uri="{FF2B5EF4-FFF2-40B4-BE49-F238E27FC236}">
                  <a16:creationId xmlns:a16="http://schemas.microsoft.com/office/drawing/2014/main" id="{8ECE6EA6-4DFA-DCAE-F529-3630A160224D}"/>
                </a:ext>
              </a:extLst>
            </p:cNvPr>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07639139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3A53F8-34D9-FC92-E5A4-0B33A68AF2AA}"/>
              </a:ext>
            </a:extLst>
          </p:cNvPr>
          <p:cNvSpPr/>
          <p:nvPr/>
        </p:nvSpPr>
        <p:spPr>
          <a:xfrm>
            <a:off x="407094" y="258087"/>
            <a:ext cx="2192055" cy="105479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Kết</a:t>
            </a:r>
            <a:r>
              <a:rPr lang="en-US" sz="2000" dirty="0">
                <a:solidFill>
                  <a:srgbClr val="000000"/>
                </a:solidFill>
              </a:rPr>
              <a:t> </a:t>
            </a:r>
            <a:r>
              <a:rPr lang="en-US" sz="2000" dirty="0" err="1">
                <a:solidFill>
                  <a:srgbClr val="000000"/>
                </a:solidFill>
              </a:rPr>
              <a:t>thúc</a:t>
            </a:r>
            <a:r>
              <a:rPr lang="en-US" sz="2000" dirty="0">
                <a:solidFill>
                  <a:srgbClr val="000000"/>
                </a:solidFill>
              </a:rPr>
              <a:t> </a:t>
            </a:r>
            <a:r>
              <a:rPr lang="en-US" sz="2000" dirty="0" err="1">
                <a:solidFill>
                  <a:srgbClr val="000000"/>
                </a:solidFill>
              </a:rPr>
              <a:t>chuyện</a:t>
            </a:r>
            <a:r>
              <a:rPr lang="en-US" sz="2000" dirty="0">
                <a:solidFill>
                  <a:srgbClr val="000000"/>
                </a:solidFill>
              </a:rPr>
              <a:t> </a:t>
            </a:r>
            <a:r>
              <a:rPr lang="en-US" sz="2000" dirty="0" err="1">
                <a:solidFill>
                  <a:srgbClr val="000000"/>
                </a:solidFill>
              </a:rPr>
              <a:t>cổ</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thần</a:t>
            </a:r>
            <a:r>
              <a:rPr lang="en-US" sz="2000" dirty="0">
                <a:solidFill>
                  <a:srgbClr val="000000"/>
                </a:solidFill>
              </a:rPr>
              <a:t> </a:t>
            </a:r>
            <a:r>
              <a:rPr lang="en-US" sz="2000" dirty="0" err="1">
                <a:solidFill>
                  <a:srgbClr val="000000"/>
                </a:solidFill>
              </a:rPr>
              <a:t>kì</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C209A993-00ED-3668-6D48-88BC7A21E944}"/>
              </a:ext>
            </a:extLst>
          </p:cNvPr>
          <p:cNvSpPr/>
          <p:nvPr/>
        </p:nvSpPr>
        <p:spPr>
          <a:xfrm>
            <a:off x="3475971" y="258087"/>
            <a:ext cx="3237979" cy="105479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U</a:t>
            </a:r>
            <a:r>
              <a:rPr lang="vi-VN" sz="2000" dirty="0">
                <a:solidFill>
                  <a:srgbClr val="000000"/>
                </a:solidFill>
              </a:rPr>
              <a:t>ớc mơ của quần chúng nhân dân</a:t>
            </a:r>
            <a:endParaRPr lang="en-US" sz="2000" dirty="0">
              <a:solidFill>
                <a:srgbClr val="000000"/>
              </a:solidFill>
            </a:endParaRPr>
          </a:p>
        </p:txBody>
      </p:sp>
      <p:sp>
        <p:nvSpPr>
          <p:cNvPr id="6" name="Arrow: Right 5">
            <a:extLst>
              <a:ext uri="{FF2B5EF4-FFF2-40B4-BE49-F238E27FC236}">
                <a16:creationId xmlns:a16="http://schemas.microsoft.com/office/drawing/2014/main" id="{454DE5CB-BD6D-45FD-6676-C14241C2E333}"/>
              </a:ext>
            </a:extLst>
          </p:cNvPr>
          <p:cNvSpPr/>
          <p:nvPr/>
        </p:nvSpPr>
        <p:spPr>
          <a:xfrm>
            <a:off x="2771840" y="503651"/>
            <a:ext cx="531440" cy="563668"/>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F5E6F0-75EF-9E4F-F50F-7E344171823E}"/>
              </a:ext>
            </a:extLst>
          </p:cNvPr>
          <p:cNvSpPr/>
          <p:nvPr/>
        </p:nvSpPr>
        <p:spPr>
          <a:xfrm>
            <a:off x="407094" y="1840795"/>
            <a:ext cx="3068877" cy="73095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Những</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tưởng</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7ED8DDEF-FC4C-0782-91CC-A83FB48E69DB}"/>
              </a:ext>
            </a:extLst>
          </p:cNvPr>
          <p:cNvSpPr/>
          <p:nvPr/>
        </p:nvSpPr>
        <p:spPr>
          <a:xfrm>
            <a:off x="4190332" y="1840795"/>
            <a:ext cx="2367796" cy="72143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Những</a:t>
            </a:r>
            <a:r>
              <a:rPr lang="en-US" sz="2000" dirty="0">
                <a:solidFill>
                  <a:srgbClr val="000000"/>
                </a:solidFill>
              </a:rPr>
              <a:t> </a:t>
            </a:r>
            <a:r>
              <a:rPr lang="en-US" sz="2000" dirty="0" err="1">
                <a:solidFill>
                  <a:srgbClr val="000000"/>
                </a:solidFill>
              </a:rPr>
              <a:t>kẻ</a:t>
            </a:r>
            <a:r>
              <a:rPr lang="en-US" sz="2000" dirty="0">
                <a:solidFill>
                  <a:srgbClr val="000000"/>
                </a:solidFill>
              </a:rPr>
              <a:t> </a:t>
            </a:r>
            <a:r>
              <a:rPr lang="en-US" sz="2000" dirty="0" err="1">
                <a:solidFill>
                  <a:srgbClr val="000000"/>
                </a:solidFill>
              </a:rPr>
              <a:t>ác</a:t>
            </a:r>
            <a:endParaRPr lang="en-US" sz="2000" dirty="0">
              <a:solidFill>
                <a:srgbClr val="000000"/>
              </a:solidFill>
            </a:endParaRPr>
          </a:p>
        </p:txBody>
      </p:sp>
      <p:sp>
        <p:nvSpPr>
          <p:cNvPr id="9" name="Multiplication Sign 8">
            <a:extLst>
              <a:ext uri="{FF2B5EF4-FFF2-40B4-BE49-F238E27FC236}">
                <a16:creationId xmlns:a16="http://schemas.microsoft.com/office/drawing/2014/main" id="{F845CD57-AB35-5F9E-7B55-315122C346DF}"/>
              </a:ext>
            </a:extLst>
          </p:cNvPr>
          <p:cNvSpPr/>
          <p:nvPr/>
        </p:nvSpPr>
        <p:spPr>
          <a:xfrm>
            <a:off x="3563842" y="1938465"/>
            <a:ext cx="538619" cy="526093"/>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DAB2068-6E8E-4770-2A93-F2836BC27296}"/>
              </a:ext>
            </a:extLst>
          </p:cNvPr>
          <p:cNvSpPr/>
          <p:nvPr/>
        </p:nvSpPr>
        <p:spPr>
          <a:xfrm>
            <a:off x="481498" y="2742235"/>
            <a:ext cx="2907542" cy="43084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0000"/>
                </a:solidFill>
              </a:rPr>
              <a:t>Đổi</a:t>
            </a:r>
            <a:r>
              <a:rPr lang="en-US" sz="2000" dirty="0">
                <a:solidFill>
                  <a:srgbClr val="000000"/>
                </a:solidFill>
              </a:rPr>
              <a:t> </a:t>
            </a:r>
            <a:r>
              <a:rPr lang="en-US" sz="2000" dirty="0" err="1">
                <a:solidFill>
                  <a:srgbClr val="000000"/>
                </a:solidFill>
              </a:rPr>
              <a:t>đời</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D3A17763-A64A-922A-C18D-F48B95C77316}"/>
              </a:ext>
            </a:extLst>
          </p:cNvPr>
          <p:cNvSpPr/>
          <p:nvPr/>
        </p:nvSpPr>
        <p:spPr>
          <a:xfrm>
            <a:off x="481498" y="3323135"/>
            <a:ext cx="2895017" cy="57710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Cuộc</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hạnh</a:t>
            </a:r>
            <a:r>
              <a:rPr lang="en-US" sz="2000" dirty="0">
                <a:solidFill>
                  <a:srgbClr val="000000"/>
                </a:solidFill>
              </a:rPr>
              <a:t> </a:t>
            </a:r>
            <a:r>
              <a:rPr lang="en-US" sz="2000" dirty="0" err="1">
                <a:solidFill>
                  <a:srgbClr val="000000"/>
                </a:solidFill>
              </a:rPr>
              <a:t>phúc</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EE728A79-4187-9E76-E40F-EEC799A3CE51}"/>
              </a:ext>
            </a:extLst>
          </p:cNvPr>
          <p:cNvSpPr/>
          <p:nvPr/>
        </p:nvSpPr>
        <p:spPr>
          <a:xfrm>
            <a:off x="494023" y="4050297"/>
            <a:ext cx="2895017" cy="860500"/>
          </a:xfrm>
          <a:prstGeom prst="roundRect">
            <a:avLst>
              <a:gd name="adj" fmla="val 1005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Nhận</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đền</a:t>
            </a:r>
            <a:r>
              <a:rPr lang="en-US" sz="2000" dirty="0">
                <a:solidFill>
                  <a:srgbClr val="000000"/>
                </a:solidFill>
              </a:rPr>
              <a:t> </a:t>
            </a:r>
            <a:r>
              <a:rPr lang="en-US" sz="2000" dirty="0" err="1">
                <a:solidFill>
                  <a:srgbClr val="000000"/>
                </a:solidFill>
              </a:rPr>
              <a:t>đáp</a:t>
            </a:r>
            <a:r>
              <a:rPr lang="en-US" sz="2000" dirty="0">
                <a:solidFill>
                  <a:srgbClr val="000000"/>
                </a:solidFill>
              </a:rPr>
              <a:t> </a:t>
            </a:r>
            <a:r>
              <a:rPr lang="en-US" sz="2000" dirty="0" err="1">
                <a:solidFill>
                  <a:srgbClr val="000000"/>
                </a:solidFill>
              </a:rPr>
              <a:t>xứng</a:t>
            </a:r>
            <a:r>
              <a:rPr lang="en-US" sz="2000" dirty="0">
                <a:solidFill>
                  <a:srgbClr val="000000"/>
                </a:solidFill>
              </a:rPr>
              <a:t> </a:t>
            </a:r>
            <a:r>
              <a:rPr lang="en-US" sz="2000" dirty="0" err="1">
                <a:solidFill>
                  <a:srgbClr val="000000"/>
                </a:solidFill>
              </a:rPr>
              <a:t>đáng</a:t>
            </a:r>
            <a:r>
              <a:rPr lang="en-US" sz="2000" dirty="0">
                <a:solidFill>
                  <a:srgbClr val="000000"/>
                </a:solidFill>
              </a:rPr>
              <a:t>.</a:t>
            </a:r>
          </a:p>
        </p:txBody>
      </p:sp>
      <p:sp>
        <p:nvSpPr>
          <p:cNvPr id="13" name="Rectangle: Rounded Corners 12">
            <a:extLst>
              <a:ext uri="{FF2B5EF4-FFF2-40B4-BE49-F238E27FC236}">
                <a16:creationId xmlns:a16="http://schemas.microsoft.com/office/drawing/2014/main" id="{FDD7F497-4523-E384-5EFE-B2F776A34EF8}"/>
              </a:ext>
            </a:extLst>
          </p:cNvPr>
          <p:cNvSpPr/>
          <p:nvPr/>
        </p:nvSpPr>
        <p:spPr>
          <a:xfrm>
            <a:off x="4190332" y="2802364"/>
            <a:ext cx="2367796" cy="2108433"/>
          </a:xfrm>
          <a:prstGeom prst="roundRect">
            <a:avLst>
              <a:gd name="adj" fmla="val 1068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Nhận</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trừng</a:t>
            </a:r>
            <a:r>
              <a:rPr lang="en-US" sz="2000" dirty="0">
                <a:solidFill>
                  <a:srgbClr val="000000"/>
                </a:solidFill>
              </a:rPr>
              <a:t> </a:t>
            </a:r>
            <a:r>
              <a:rPr lang="en-US" sz="2000" dirty="0" err="1">
                <a:solidFill>
                  <a:srgbClr val="000000"/>
                </a:solidFill>
              </a:rPr>
              <a:t>trị</a:t>
            </a:r>
            <a:r>
              <a:rPr lang="en-US" sz="2000" dirty="0">
                <a:solidFill>
                  <a:srgbClr val="000000"/>
                </a:solidFill>
              </a:rPr>
              <a:t> </a:t>
            </a:r>
            <a:r>
              <a:rPr lang="en-US" sz="2000" dirty="0" err="1">
                <a:solidFill>
                  <a:srgbClr val="000000"/>
                </a:solidFill>
              </a:rPr>
              <a:t>thích</a:t>
            </a:r>
            <a:r>
              <a:rPr lang="en-US" sz="2000" dirty="0">
                <a:solidFill>
                  <a:srgbClr val="000000"/>
                </a:solidFill>
              </a:rPr>
              <a:t> </a:t>
            </a:r>
            <a:r>
              <a:rPr lang="en-US" sz="2000" dirty="0" err="1">
                <a:solidFill>
                  <a:srgbClr val="000000"/>
                </a:solidFill>
              </a:rPr>
              <a:t>đáng</a:t>
            </a:r>
            <a:endParaRPr lang="en-US" sz="2000" dirty="0">
              <a:solidFill>
                <a:srgbClr val="000000"/>
              </a:solidFill>
            </a:endParaRPr>
          </a:p>
        </p:txBody>
      </p:sp>
      <p:sp>
        <p:nvSpPr>
          <p:cNvPr id="16" name="Right Brace 15">
            <a:extLst>
              <a:ext uri="{FF2B5EF4-FFF2-40B4-BE49-F238E27FC236}">
                <a16:creationId xmlns:a16="http://schemas.microsoft.com/office/drawing/2014/main" id="{75326238-8E4B-0C84-410D-A2255DC9A161}"/>
              </a:ext>
            </a:extLst>
          </p:cNvPr>
          <p:cNvSpPr/>
          <p:nvPr/>
        </p:nvSpPr>
        <p:spPr>
          <a:xfrm>
            <a:off x="6713950" y="120563"/>
            <a:ext cx="531440" cy="4902374"/>
          </a:xfrm>
          <a:prstGeom prst="rightBrace">
            <a:avLst>
              <a:gd name="adj1" fmla="val 57830"/>
              <a:gd name="adj2" fmla="val 50000"/>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672AF6A4-FD2E-BF91-4327-8FDC415B047B}"/>
              </a:ext>
            </a:extLst>
          </p:cNvPr>
          <p:cNvSpPr txBox="1"/>
          <p:nvPr/>
        </p:nvSpPr>
        <p:spPr>
          <a:xfrm>
            <a:off x="7371945" y="1621234"/>
            <a:ext cx="1559490" cy="1881990"/>
          </a:xfrm>
          <a:prstGeom prst="rect">
            <a:avLst/>
          </a:prstGeom>
          <a:noFill/>
        </p:spPr>
        <p:txBody>
          <a:bodyPr wrap="square">
            <a:spAutoFit/>
          </a:bodyPr>
          <a:lstStyle/>
          <a:p>
            <a:pPr algn="just">
              <a:lnSpc>
                <a:spcPct val="150000"/>
              </a:lnSpc>
            </a:pPr>
            <a:r>
              <a:rPr lang="en-US" sz="2000" i="1" dirty="0">
                <a:solidFill>
                  <a:srgbClr val="FF0000"/>
                </a:solidFill>
              </a:rPr>
              <a:t>C</a:t>
            </a:r>
            <a:r>
              <a:rPr lang="vi-VN" sz="2000" i="1" dirty="0">
                <a:solidFill>
                  <a:srgbClr val="FF0000"/>
                </a:solidFill>
              </a:rPr>
              <a:t>ái thiện sẽ luôn luôn chiến thắng cái ác</a:t>
            </a:r>
            <a:endParaRPr lang="en-US" sz="2000" i="1" dirty="0">
              <a:solidFill>
                <a:srgbClr val="FF0000"/>
              </a:solidFill>
            </a:endParaRPr>
          </a:p>
        </p:txBody>
      </p:sp>
    </p:spTree>
    <p:extLst>
      <p:ext uri="{BB962C8B-B14F-4D97-AF65-F5344CB8AC3E}">
        <p14:creationId xmlns:p14="http://schemas.microsoft.com/office/powerpoint/2010/main" val="22692204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Horizontal)">
                                      <p:cBhvr>
                                        <p:cTn id="51" dur="500"/>
                                        <p:tgtEl>
                                          <p:spTgt spid="16"/>
                                        </p:tgtEl>
                                      </p:cBhvr>
                                    </p:animEffect>
                                  </p:childTnLst>
                                </p:cTn>
                              </p:par>
                              <p:par>
                                <p:cTn id="52" presetID="16" presetClass="entr" presetSubtype="2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Horizontal)">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5C9739-ED67-3B3D-5A10-2B7E1E05AEB6}"/>
              </a:ext>
            </a:extLst>
          </p:cNvPr>
          <p:cNvSpPr txBox="1"/>
          <p:nvPr/>
        </p:nvSpPr>
        <p:spPr>
          <a:xfrm>
            <a:off x="283400" y="383480"/>
            <a:ext cx="8577199" cy="958660"/>
          </a:xfrm>
          <a:prstGeom prst="rect">
            <a:avLst/>
          </a:prstGeom>
          <a:noFill/>
        </p:spPr>
        <p:txBody>
          <a:bodyPr wrap="square">
            <a:spAutoFit/>
          </a:bodyPr>
          <a:lstStyle/>
          <a:p>
            <a:pPr algn="ctr">
              <a:lnSpc>
                <a:spcPct val="150000"/>
              </a:lnSpc>
            </a:pPr>
            <a:r>
              <a:rPr lang="vi-VN" sz="2000" b="1" dirty="0"/>
              <a:t>Những ước mơ ấy thường được thể hiện bằng những cách kết thúc sau của truyện cổ tích thần kì: </a:t>
            </a:r>
            <a:endParaRPr lang="en-US" sz="2000" b="1" dirty="0"/>
          </a:p>
        </p:txBody>
      </p:sp>
      <p:sp>
        <p:nvSpPr>
          <p:cNvPr id="6" name="Rectangle: Rounded Corners 5">
            <a:extLst>
              <a:ext uri="{FF2B5EF4-FFF2-40B4-BE49-F238E27FC236}">
                <a16:creationId xmlns:a16="http://schemas.microsoft.com/office/drawing/2014/main" id="{53580DF5-F6E4-4932-F3D2-CADA860E587A}"/>
              </a:ext>
            </a:extLst>
          </p:cNvPr>
          <p:cNvSpPr/>
          <p:nvPr/>
        </p:nvSpPr>
        <p:spPr>
          <a:xfrm>
            <a:off x="175363" y="1617004"/>
            <a:ext cx="4396637" cy="958660"/>
          </a:xfrm>
          <a:prstGeom prst="roundRect">
            <a:avLst>
              <a:gd name="adj" fmla="val 36934"/>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rgbClr val="000000"/>
                </a:solidFill>
              </a:rPr>
              <a:t>Nhân vật lí tưởng kết hôn, lên ngôi, sống hạnh phúc, cảnh vật</a:t>
            </a:r>
            <a:endParaRPr lang="en-US" sz="2000" i="1" dirty="0">
              <a:solidFill>
                <a:srgbClr val="000000"/>
              </a:solidFill>
            </a:endParaRPr>
          </a:p>
        </p:txBody>
      </p:sp>
      <p:sp>
        <p:nvSpPr>
          <p:cNvPr id="7" name="Rectangle: Rounded Corners 6">
            <a:extLst>
              <a:ext uri="{FF2B5EF4-FFF2-40B4-BE49-F238E27FC236}">
                <a16:creationId xmlns:a16="http://schemas.microsoft.com/office/drawing/2014/main" id="{CCB4A196-7382-7D4D-29CA-9586FD8C0752}"/>
              </a:ext>
            </a:extLst>
          </p:cNvPr>
          <p:cNvSpPr/>
          <p:nvPr/>
        </p:nvSpPr>
        <p:spPr>
          <a:xfrm>
            <a:off x="4910203" y="1613090"/>
            <a:ext cx="4058434" cy="958660"/>
          </a:xfrm>
          <a:prstGeom prst="roundRect">
            <a:avLst>
              <a:gd name="adj" fmla="val 35627"/>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rgbClr val="000000"/>
                </a:solidFill>
              </a:rPr>
              <a:t>Cuộc sống xung quanh cũng thay đổi tươi sáng hơn</a:t>
            </a:r>
            <a:endParaRPr lang="en-US" sz="2000" i="1" dirty="0">
              <a:solidFill>
                <a:srgbClr val="000000"/>
              </a:solidFill>
            </a:endParaRPr>
          </a:p>
        </p:txBody>
      </p:sp>
      <p:sp>
        <p:nvSpPr>
          <p:cNvPr id="8" name="Rectangle: Rounded Corners 7">
            <a:extLst>
              <a:ext uri="{FF2B5EF4-FFF2-40B4-BE49-F238E27FC236}">
                <a16:creationId xmlns:a16="http://schemas.microsoft.com/office/drawing/2014/main" id="{D6FA84C6-A5C2-4809-4230-7F6EC45CAA57}"/>
              </a:ext>
            </a:extLst>
          </p:cNvPr>
          <p:cNvSpPr/>
          <p:nvPr/>
        </p:nvSpPr>
        <p:spPr>
          <a:xfrm>
            <a:off x="283400" y="2850528"/>
            <a:ext cx="4288599" cy="958660"/>
          </a:xfrm>
          <a:prstGeom prst="roundRect">
            <a:avLst>
              <a:gd name="adj" fmla="val 39547"/>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rgbClr val="000000"/>
                </a:solidFill>
              </a:rPr>
              <a:t>Thay đổi từ hình dạng xấu xí thành hình dạng xinh đẹp</a:t>
            </a:r>
            <a:endParaRPr lang="en-US" sz="2000" i="1" dirty="0">
              <a:solidFill>
                <a:srgbClr val="000000"/>
              </a:solidFill>
            </a:endParaRPr>
          </a:p>
        </p:txBody>
      </p:sp>
      <p:sp>
        <p:nvSpPr>
          <p:cNvPr id="10" name="Rectangle: Rounded Corners 9">
            <a:extLst>
              <a:ext uri="{FF2B5EF4-FFF2-40B4-BE49-F238E27FC236}">
                <a16:creationId xmlns:a16="http://schemas.microsoft.com/office/drawing/2014/main" id="{6C6B74D0-4E2E-7236-DF1B-4C24942B97AF}"/>
              </a:ext>
            </a:extLst>
          </p:cNvPr>
          <p:cNvSpPr/>
          <p:nvPr/>
        </p:nvSpPr>
        <p:spPr>
          <a:xfrm>
            <a:off x="4910203" y="2842700"/>
            <a:ext cx="4058434" cy="958660"/>
          </a:xfrm>
          <a:prstGeom prst="roundRect">
            <a:avLst>
              <a:gd name="adj" fmla="val 30401"/>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rgbClr val="000000"/>
                </a:solidFill>
              </a:rPr>
              <a:t>Những kẻ nham hiểm/ tham lam/ tàn bạo sẽ không thể thoát chết</a:t>
            </a:r>
            <a:endParaRPr lang="en-US" sz="2000" i="1" dirty="0">
              <a:solidFill>
                <a:srgbClr val="000000"/>
              </a:solidFill>
            </a:endParaRPr>
          </a:p>
        </p:txBody>
      </p:sp>
      <p:sp>
        <p:nvSpPr>
          <p:cNvPr id="11" name="Rectangle: Rounded Corners 10">
            <a:extLst>
              <a:ext uri="{FF2B5EF4-FFF2-40B4-BE49-F238E27FC236}">
                <a16:creationId xmlns:a16="http://schemas.microsoft.com/office/drawing/2014/main" id="{0D0F6915-6B13-EC8B-DB31-F715FD8741FE}"/>
              </a:ext>
            </a:extLst>
          </p:cNvPr>
          <p:cNvSpPr/>
          <p:nvPr/>
        </p:nvSpPr>
        <p:spPr>
          <a:xfrm>
            <a:off x="3556347" y="4084052"/>
            <a:ext cx="2707711" cy="679974"/>
          </a:xfrm>
          <a:prstGeom prst="roundRect">
            <a:avLst>
              <a:gd name="adj" fmla="val 30401"/>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rgbClr val="000000"/>
                </a:solidFill>
              </a:rPr>
              <a:t>…</a:t>
            </a:r>
          </a:p>
        </p:txBody>
      </p:sp>
    </p:spTree>
    <p:extLst>
      <p:ext uri="{BB962C8B-B14F-4D97-AF65-F5344CB8AC3E}">
        <p14:creationId xmlns:p14="http://schemas.microsoft.com/office/powerpoint/2010/main" val="30917370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6" name="TextBox 5">
            <a:extLst>
              <a:ext uri="{FF2B5EF4-FFF2-40B4-BE49-F238E27FC236}">
                <a16:creationId xmlns:a16="http://schemas.microsoft.com/office/drawing/2014/main" id="{58007E5A-CF56-A438-915D-BF4D3D8E6F09}"/>
              </a:ext>
            </a:extLst>
          </p:cNvPr>
          <p:cNvSpPr txBox="1"/>
          <p:nvPr/>
        </p:nvSpPr>
        <p:spPr>
          <a:xfrm>
            <a:off x="2686833" y="350729"/>
            <a:ext cx="3770334" cy="523220"/>
          </a:xfrm>
          <a:prstGeom prst="rect">
            <a:avLst/>
          </a:prstGeom>
          <a:noFill/>
        </p:spPr>
        <p:txBody>
          <a:bodyPr wrap="square" rtlCol="0">
            <a:spAutoFit/>
          </a:bodyPr>
          <a:lstStyle/>
          <a:p>
            <a:pPr algn="ctr"/>
            <a:r>
              <a:rPr lang="en-US" sz="2800" b="1" dirty="0">
                <a:solidFill>
                  <a:srgbClr val="00B050"/>
                </a:solidFill>
              </a:rPr>
              <a:t>KHỞI ĐỘNG</a:t>
            </a:r>
          </a:p>
        </p:txBody>
      </p:sp>
      <p:sp>
        <p:nvSpPr>
          <p:cNvPr id="7" name="Rectangle: Rounded Corners 6">
            <a:extLst>
              <a:ext uri="{FF2B5EF4-FFF2-40B4-BE49-F238E27FC236}">
                <a16:creationId xmlns:a16="http://schemas.microsoft.com/office/drawing/2014/main" id="{47353C16-F4A5-B223-3187-D99C303DDE37}"/>
              </a:ext>
            </a:extLst>
          </p:cNvPr>
          <p:cNvSpPr/>
          <p:nvPr/>
        </p:nvSpPr>
        <p:spPr>
          <a:xfrm>
            <a:off x="734337" y="1454455"/>
            <a:ext cx="7675323" cy="3338316"/>
          </a:xfrm>
          <a:prstGeom prst="roundRect">
            <a:avLst/>
          </a:prstGeom>
          <a:solidFill>
            <a:srgbClr val="FFFF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rPr>
              <a:t>Luật</a:t>
            </a:r>
            <a:r>
              <a:rPr lang="en-US" sz="2000" b="1" dirty="0">
                <a:solidFill>
                  <a:srgbClr val="FF0000"/>
                </a:solidFill>
              </a:rPr>
              <a:t> </a:t>
            </a:r>
            <a:r>
              <a:rPr lang="en-US" sz="2000" b="1" dirty="0" err="1">
                <a:solidFill>
                  <a:srgbClr val="FF0000"/>
                </a:solidFill>
              </a:rPr>
              <a:t>chơi</a:t>
            </a:r>
            <a:r>
              <a:rPr lang="en-US" sz="2000" b="1" dirty="0">
                <a:solidFill>
                  <a:srgbClr val="FF0000"/>
                </a:solidFill>
              </a:rPr>
              <a:t>:</a:t>
            </a:r>
          </a:p>
          <a:p>
            <a:pPr marL="342900" indent="-342900" algn="just">
              <a:lnSpc>
                <a:spcPct val="150000"/>
              </a:lnSpc>
              <a:buFont typeface="Arial" panose="020B0604020202020204" pitchFamily="34" charset="0"/>
              <a:buChar char="•"/>
            </a:pPr>
            <a:r>
              <a:rPr lang="en-US" sz="2000" dirty="0">
                <a:solidFill>
                  <a:schemeClr val="accent6"/>
                </a:solidFill>
              </a:rPr>
              <a:t>C</a:t>
            </a:r>
            <a:r>
              <a:rPr lang="vi-VN" sz="2000" dirty="0">
                <a:solidFill>
                  <a:schemeClr val="accent6"/>
                </a:solidFill>
              </a:rPr>
              <a:t>hia lớp thành </a:t>
            </a:r>
            <a:r>
              <a:rPr lang="en-US" sz="2000" dirty="0">
                <a:solidFill>
                  <a:schemeClr val="accent6"/>
                </a:solidFill>
              </a:rPr>
              <a:t>2</a:t>
            </a:r>
            <a:r>
              <a:rPr lang="vi-VN" sz="2000" dirty="0">
                <a:solidFill>
                  <a:schemeClr val="accent6"/>
                </a:solidFill>
              </a:rPr>
              <a:t> nhóm,</a:t>
            </a:r>
            <a:r>
              <a:rPr lang="en-US" sz="2000" dirty="0">
                <a:solidFill>
                  <a:schemeClr val="accent6"/>
                </a:solidFill>
              </a:rPr>
              <a:t> </a:t>
            </a:r>
            <a:r>
              <a:rPr lang="vi-VN" sz="2000" dirty="0">
                <a:solidFill>
                  <a:schemeClr val="accent6"/>
                </a:solidFill>
              </a:rPr>
              <a:t>tham gia trò chơi Nhanh như chớp</a:t>
            </a:r>
            <a:r>
              <a:rPr lang="en-US" sz="2000" dirty="0">
                <a:solidFill>
                  <a:schemeClr val="accent6"/>
                </a:solidFill>
              </a:rPr>
              <a:t>: </a:t>
            </a:r>
            <a:r>
              <a:rPr lang="vi-VN" sz="2000" b="1" dirty="0">
                <a:solidFill>
                  <a:schemeClr val="accent6"/>
                </a:solidFill>
              </a:rPr>
              <a:t>Kể tên những nhân vật trong truyện cổ tích mà em biết.</a:t>
            </a:r>
            <a:endParaRPr lang="en-US" sz="2000" dirty="0">
              <a:solidFill>
                <a:schemeClr val="accent6"/>
              </a:solidFill>
            </a:endParaRPr>
          </a:p>
          <a:p>
            <a:pPr marL="342900" indent="-342900" algn="just">
              <a:lnSpc>
                <a:spcPct val="150000"/>
              </a:lnSpc>
              <a:buFont typeface="Arial" panose="020B0604020202020204" pitchFamily="34" charset="0"/>
              <a:buChar char="•"/>
            </a:pPr>
            <a:r>
              <a:rPr lang="vi-VN" sz="2000" dirty="0">
                <a:solidFill>
                  <a:schemeClr val="accent6"/>
                </a:solidFill>
              </a:rPr>
              <a:t>Hai nhóm sẽ có 3 phút để viết tên những nhân vật đó lên bảng, mỗi thành viên của nhóm chỉ được viết tên một nhân vật. Nhóm nào viết được nhiều nhất và chính xác nhất sẽ dành chiến thắng.</a:t>
            </a:r>
            <a:endParaRPr lang="en-US" sz="2000" dirty="0">
              <a:solidFill>
                <a:schemeClr val="accent6"/>
              </a:solidFill>
            </a:endParaRPr>
          </a:p>
        </p:txBody>
      </p:sp>
      <p:grpSp>
        <p:nvGrpSpPr>
          <p:cNvPr id="2" name="Group 1">
            <a:extLst>
              <a:ext uri="{FF2B5EF4-FFF2-40B4-BE49-F238E27FC236}">
                <a16:creationId xmlns:a16="http://schemas.microsoft.com/office/drawing/2014/main" id="{E127D155-6420-137E-9BB5-9CB85BA3D9DB}"/>
              </a:ext>
            </a:extLst>
          </p:cNvPr>
          <p:cNvGrpSpPr/>
          <p:nvPr/>
        </p:nvGrpSpPr>
        <p:grpSpPr>
          <a:xfrm>
            <a:off x="1568885" y="796071"/>
            <a:ext cx="5979611" cy="971788"/>
            <a:chOff x="1568885" y="796071"/>
            <a:chExt cx="5979611" cy="971788"/>
          </a:xfrm>
        </p:grpSpPr>
        <p:sp>
          <p:nvSpPr>
            <p:cNvPr id="8" name="Rectangle: Rounded Corners 7">
              <a:extLst>
                <a:ext uri="{FF2B5EF4-FFF2-40B4-BE49-F238E27FC236}">
                  <a16:creationId xmlns:a16="http://schemas.microsoft.com/office/drawing/2014/main" id="{65A8426E-2F26-F7C1-0B4A-0625E4C460C7}"/>
                </a:ext>
              </a:extLst>
            </p:cNvPr>
            <p:cNvSpPr/>
            <p:nvPr/>
          </p:nvSpPr>
          <p:spPr>
            <a:xfrm>
              <a:off x="2303223" y="1020355"/>
              <a:ext cx="4537553" cy="523220"/>
            </a:xfrm>
            <a:prstGeom prst="roundRect">
              <a:avLst/>
            </a:prstGeom>
            <a:solidFill>
              <a:schemeClr val="accent1">
                <a:lumMod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rPr>
                <a:t>TRÒ CHƠI: NHANH NHƯ CHỚP</a:t>
              </a:r>
            </a:p>
          </p:txBody>
        </p:sp>
        <p:pic>
          <p:nvPicPr>
            <p:cNvPr id="9" name="Picture 8">
              <a:extLst>
                <a:ext uri="{FF2B5EF4-FFF2-40B4-BE49-F238E27FC236}">
                  <a16:creationId xmlns:a16="http://schemas.microsoft.com/office/drawing/2014/main" id="{E2A41494-448F-D4FA-2225-A17E17895B44}"/>
                </a:ext>
              </a:extLst>
            </p:cNvPr>
            <p:cNvPicPr>
              <a:picLocks noChangeAspect="1"/>
            </p:cNvPicPr>
            <p:nvPr/>
          </p:nvPicPr>
          <p:blipFill>
            <a:blip r:embed="rId3"/>
            <a:srcRect l="16063" t="42067" r="62739" b="19838"/>
            <a:stretch/>
          </p:blipFill>
          <p:spPr>
            <a:xfrm>
              <a:off x="1568885" y="796071"/>
              <a:ext cx="961372" cy="971788"/>
            </a:xfrm>
            <a:prstGeom prst="rect">
              <a:avLst/>
            </a:prstGeom>
          </p:spPr>
        </p:pic>
        <p:pic>
          <p:nvPicPr>
            <p:cNvPr id="10" name="Picture 9">
              <a:extLst>
                <a:ext uri="{FF2B5EF4-FFF2-40B4-BE49-F238E27FC236}">
                  <a16:creationId xmlns:a16="http://schemas.microsoft.com/office/drawing/2014/main" id="{8D1E24FD-5191-F82D-A9C7-0C96AE5AF177}"/>
                </a:ext>
              </a:extLst>
            </p:cNvPr>
            <p:cNvPicPr>
              <a:picLocks noChangeAspect="1"/>
            </p:cNvPicPr>
            <p:nvPr/>
          </p:nvPicPr>
          <p:blipFill>
            <a:blip r:embed="rId3"/>
            <a:srcRect l="16063" t="42067" r="62739" b="19838"/>
            <a:stretch/>
          </p:blipFill>
          <p:spPr>
            <a:xfrm>
              <a:off x="6587124" y="796071"/>
              <a:ext cx="961372" cy="971788"/>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0A7F18-7388-548D-CB84-8F2B3D572DAE}"/>
              </a:ext>
            </a:extLst>
          </p:cNvPr>
          <p:cNvSpPr/>
          <p:nvPr/>
        </p:nvSpPr>
        <p:spPr>
          <a:xfrm>
            <a:off x="1615857" y="325677"/>
            <a:ext cx="5912285" cy="726509"/>
          </a:xfrm>
          <a:prstGeom prst="roundRect">
            <a:avLst/>
          </a:prstGeom>
          <a:solidFill>
            <a:schemeClr val="accent4">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2. </a:t>
            </a:r>
            <a:r>
              <a:rPr lang="en-US" sz="2400" b="1" dirty="0" err="1">
                <a:solidFill>
                  <a:srgbClr val="000000"/>
                </a:solidFill>
              </a:rPr>
              <a:t>Kiểu</a:t>
            </a:r>
            <a:r>
              <a:rPr lang="en-US" sz="2400" b="1" dirty="0">
                <a:solidFill>
                  <a:srgbClr val="000000"/>
                </a:solidFill>
              </a:rPr>
              <a:t> </a:t>
            </a:r>
            <a:r>
              <a:rPr lang="en-US" sz="2400" b="1" dirty="0" err="1">
                <a:solidFill>
                  <a:srgbClr val="000000"/>
                </a:solidFill>
              </a:rPr>
              <a:t>nhân</a:t>
            </a:r>
            <a:r>
              <a:rPr lang="en-US" sz="2400" b="1" dirty="0">
                <a:solidFill>
                  <a:srgbClr val="000000"/>
                </a:solidFill>
              </a:rPr>
              <a:t> </a:t>
            </a:r>
            <a:r>
              <a:rPr lang="en-US" sz="2400" b="1" dirty="0" err="1">
                <a:solidFill>
                  <a:srgbClr val="000000"/>
                </a:solidFill>
              </a:rPr>
              <a:t>vật</a:t>
            </a:r>
            <a:r>
              <a:rPr lang="en-US" sz="2400" b="1" dirty="0">
                <a:solidFill>
                  <a:srgbClr val="000000"/>
                </a:solidFill>
              </a:rPr>
              <a:t> </a:t>
            </a:r>
            <a:r>
              <a:rPr lang="en-US" sz="2400" b="1" dirty="0" err="1">
                <a:solidFill>
                  <a:srgbClr val="000000"/>
                </a:solidFill>
              </a:rPr>
              <a:t>đội</a:t>
            </a:r>
            <a:r>
              <a:rPr lang="en-US" sz="2400" b="1" dirty="0">
                <a:solidFill>
                  <a:srgbClr val="000000"/>
                </a:solidFill>
              </a:rPr>
              <a:t> </a:t>
            </a:r>
            <a:r>
              <a:rPr lang="en-US" sz="2400" b="1" dirty="0" err="1">
                <a:solidFill>
                  <a:srgbClr val="000000"/>
                </a:solidFill>
              </a:rPr>
              <a:t>lốt</a:t>
            </a:r>
            <a:r>
              <a:rPr lang="en-US" sz="2400" b="1" dirty="0">
                <a:solidFill>
                  <a:srgbClr val="000000"/>
                </a:solidFill>
              </a:rPr>
              <a:t> </a:t>
            </a:r>
            <a:r>
              <a:rPr lang="en-US" sz="2400" b="1" dirty="0" err="1">
                <a:solidFill>
                  <a:srgbClr val="000000"/>
                </a:solidFill>
              </a:rPr>
              <a:t>người</a:t>
            </a:r>
            <a:r>
              <a:rPr lang="en-US" sz="2400" b="1" dirty="0">
                <a:solidFill>
                  <a:srgbClr val="000000"/>
                </a:solidFill>
              </a:rPr>
              <a:t> </a:t>
            </a:r>
            <a:r>
              <a:rPr lang="en-US" sz="2400" b="1" dirty="0" err="1">
                <a:solidFill>
                  <a:srgbClr val="000000"/>
                </a:solidFill>
              </a:rPr>
              <a:t>xấu</a:t>
            </a:r>
            <a:r>
              <a:rPr lang="en-US" sz="2400" b="1" dirty="0">
                <a:solidFill>
                  <a:srgbClr val="000000"/>
                </a:solidFill>
              </a:rPr>
              <a:t> </a:t>
            </a:r>
            <a:r>
              <a:rPr lang="en-US" sz="2400" b="1" dirty="0" err="1">
                <a:solidFill>
                  <a:srgbClr val="000000"/>
                </a:solidFill>
              </a:rPr>
              <a:t>xí</a:t>
            </a:r>
            <a:r>
              <a:rPr lang="en-US" sz="2400" b="1" dirty="0">
                <a:solidFill>
                  <a:srgbClr val="000000"/>
                </a:solidFill>
              </a:rPr>
              <a:t>.</a:t>
            </a:r>
          </a:p>
        </p:txBody>
      </p:sp>
      <p:sp>
        <p:nvSpPr>
          <p:cNvPr id="6" name="TextBox 5">
            <a:extLst>
              <a:ext uri="{FF2B5EF4-FFF2-40B4-BE49-F238E27FC236}">
                <a16:creationId xmlns:a16="http://schemas.microsoft.com/office/drawing/2014/main" id="{EED4BE70-1043-BB4F-75FF-FA36DB5BD9C7}"/>
              </a:ext>
            </a:extLst>
          </p:cNvPr>
          <p:cNvSpPr txBox="1"/>
          <p:nvPr/>
        </p:nvSpPr>
        <p:spPr>
          <a:xfrm>
            <a:off x="651352" y="1222724"/>
            <a:ext cx="7841293" cy="958660"/>
          </a:xfrm>
          <a:prstGeom prst="rect">
            <a:avLst/>
          </a:prstGeom>
          <a:noFill/>
        </p:spPr>
        <p:txBody>
          <a:bodyPr wrap="square">
            <a:spAutoFit/>
          </a:bodyPr>
          <a:lstStyle/>
          <a:p>
            <a:pPr algn="ctr">
              <a:lnSpc>
                <a:spcPct val="150000"/>
              </a:lnSpc>
            </a:pPr>
            <a:r>
              <a:rPr lang="vi-VN" sz="2000" b="1" dirty="0">
                <a:solidFill>
                  <a:srgbClr val="FF0000"/>
                </a:solidFill>
              </a:rPr>
              <a:t>Nội dung ý kiến của tác giả bài viết khi bàn về kiểu nhân vật đội lốt người xấu xí: </a:t>
            </a:r>
            <a:endParaRPr lang="en-US" sz="2000" b="1" dirty="0">
              <a:solidFill>
                <a:srgbClr val="FF0000"/>
              </a:solidFill>
            </a:endParaRPr>
          </a:p>
        </p:txBody>
      </p:sp>
      <p:sp>
        <p:nvSpPr>
          <p:cNvPr id="7" name="Rectangle: Rounded Corners 6">
            <a:extLst>
              <a:ext uri="{FF2B5EF4-FFF2-40B4-BE49-F238E27FC236}">
                <a16:creationId xmlns:a16="http://schemas.microsoft.com/office/drawing/2014/main" id="{168E19B3-9933-9491-CC61-1AEEB83B3F68}"/>
              </a:ext>
            </a:extLst>
          </p:cNvPr>
          <p:cNvSpPr/>
          <p:nvPr/>
        </p:nvSpPr>
        <p:spPr>
          <a:xfrm>
            <a:off x="789140" y="2571750"/>
            <a:ext cx="2104372" cy="59733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Đạo</a:t>
            </a:r>
            <a:r>
              <a:rPr lang="en-US" sz="2000" dirty="0">
                <a:solidFill>
                  <a:srgbClr val="000000"/>
                </a:solidFill>
              </a:rPr>
              <a:t> </a:t>
            </a:r>
            <a:r>
              <a:rPr lang="en-US" sz="2000" dirty="0" err="1">
                <a:solidFill>
                  <a:srgbClr val="000000"/>
                </a:solidFill>
              </a:rPr>
              <a:t>đức</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397AFBB0-4BBC-A8AE-3CD0-B884DD5E730E}"/>
              </a:ext>
            </a:extLst>
          </p:cNvPr>
          <p:cNvSpPr/>
          <p:nvPr/>
        </p:nvSpPr>
        <p:spPr>
          <a:xfrm>
            <a:off x="789140" y="3804048"/>
            <a:ext cx="2104372" cy="59733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Tài năng</a:t>
            </a:r>
            <a:endParaRPr lang="en-US" sz="2000" dirty="0">
              <a:solidFill>
                <a:srgbClr val="000000"/>
              </a:solidFill>
            </a:endParaRPr>
          </a:p>
        </p:txBody>
      </p:sp>
      <p:sp>
        <p:nvSpPr>
          <p:cNvPr id="9" name="Plus Sign 8">
            <a:extLst>
              <a:ext uri="{FF2B5EF4-FFF2-40B4-BE49-F238E27FC236}">
                <a16:creationId xmlns:a16="http://schemas.microsoft.com/office/drawing/2014/main" id="{C74D2FE1-E260-3280-9A23-EB7E2697CFBD}"/>
              </a:ext>
            </a:extLst>
          </p:cNvPr>
          <p:cNvSpPr/>
          <p:nvPr/>
        </p:nvSpPr>
        <p:spPr>
          <a:xfrm>
            <a:off x="1615857" y="3187899"/>
            <a:ext cx="601249" cy="597335"/>
          </a:xfrm>
          <a:prstGeom prst="mathPlus">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C77D94-FBF0-90B8-2A78-16650CB2FACF}"/>
              </a:ext>
            </a:extLst>
          </p:cNvPr>
          <p:cNvSpPr/>
          <p:nvPr/>
        </p:nvSpPr>
        <p:spPr>
          <a:xfrm>
            <a:off x="3331923" y="3169085"/>
            <a:ext cx="2104372" cy="597335"/>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33F20C-6665-BF5E-B564-727590084179}"/>
              </a:ext>
            </a:extLst>
          </p:cNvPr>
          <p:cNvSpPr txBox="1"/>
          <p:nvPr/>
        </p:nvSpPr>
        <p:spPr>
          <a:xfrm>
            <a:off x="3657599" y="2798460"/>
            <a:ext cx="1453019" cy="400110"/>
          </a:xfrm>
          <a:prstGeom prst="rect">
            <a:avLst/>
          </a:prstGeom>
          <a:noFill/>
        </p:spPr>
        <p:txBody>
          <a:bodyPr wrap="square" rtlCol="0">
            <a:spAutoFit/>
          </a:bodyPr>
          <a:lstStyle/>
          <a:p>
            <a:r>
              <a:rPr lang="en-US" sz="2000" i="1" dirty="0" err="1"/>
              <a:t>Động</a:t>
            </a:r>
            <a:r>
              <a:rPr lang="en-US" sz="2000" i="1" dirty="0"/>
              <a:t> </a:t>
            </a:r>
            <a:r>
              <a:rPr lang="en-US" sz="2000" i="1" dirty="0" err="1"/>
              <a:t>lực</a:t>
            </a:r>
            <a:endParaRPr lang="en-US" sz="2000" i="1" dirty="0"/>
          </a:p>
        </p:txBody>
      </p:sp>
      <p:sp>
        <p:nvSpPr>
          <p:cNvPr id="12" name="TextBox 11">
            <a:extLst>
              <a:ext uri="{FF2B5EF4-FFF2-40B4-BE49-F238E27FC236}">
                <a16:creationId xmlns:a16="http://schemas.microsoft.com/office/drawing/2014/main" id="{3AC8365C-1ABC-8B7F-9003-65C800299FEB}"/>
              </a:ext>
            </a:extLst>
          </p:cNvPr>
          <p:cNvSpPr txBox="1"/>
          <p:nvPr/>
        </p:nvSpPr>
        <p:spPr>
          <a:xfrm>
            <a:off x="306887" y="4615866"/>
            <a:ext cx="3068877" cy="400110"/>
          </a:xfrm>
          <a:prstGeom prst="rect">
            <a:avLst/>
          </a:prstGeom>
          <a:noFill/>
        </p:spPr>
        <p:txBody>
          <a:bodyPr wrap="square" rtlCol="0">
            <a:spAutoFit/>
          </a:bodyPr>
          <a:lstStyle/>
          <a:p>
            <a:pPr algn="ct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xấu</a:t>
            </a:r>
            <a:r>
              <a:rPr lang="en-US" sz="2000" dirty="0"/>
              <a:t> </a:t>
            </a:r>
            <a:r>
              <a:rPr lang="en-US" sz="2000" dirty="0" err="1"/>
              <a:t>xí</a:t>
            </a:r>
            <a:endParaRPr lang="en-US" sz="2000" dirty="0"/>
          </a:p>
        </p:txBody>
      </p:sp>
      <p:sp>
        <p:nvSpPr>
          <p:cNvPr id="13" name="Rectangle: Rounded Corners 12">
            <a:extLst>
              <a:ext uri="{FF2B5EF4-FFF2-40B4-BE49-F238E27FC236}">
                <a16:creationId xmlns:a16="http://schemas.microsoft.com/office/drawing/2014/main" id="{16FE9E79-D7B2-F026-20C2-B11FC4ED90E1}"/>
              </a:ext>
            </a:extLst>
          </p:cNvPr>
          <p:cNvSpPr/>
          <p:nvPr/>
        </p:nvSpPr>
        <p:spPr>
          <a:xfrm>
            <a:off x="5761970" y="2566793"/>
            <a:ext cx="3068877" cy="2251030"/>
          </a:xfrm>
          <a:prstGeom prst="roundRect">
            <a:avLst>
              <a:gd name="adj" fmla="val 1165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Giúp họ khôi phục sự tương ứng hài hoà giữa cái bên trong tốt đẹp với cái bên ngoài.</a:t>
            </a:r>
            <a:endParaRPr lang="en-US" sz="2000" dirty="0">
              <a:solidFill>
                <a:srgbClr val="000000"/>
              </a:solidFill>
            </a:endParaRPr>
          </a:p>
        </p:txBody>
      </p:sp>
    </p:spTree>
    <p:extLst>
      <p:ext uri="{BB962C8B-B14F-4D97-AF65-F5344CB8AC3E}">
        <p14:creationId xmlns:p14="http://schemas.microsoft.com/office/powerpoint/2010/main" val="41492739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Horizontal)">
                                      <p:cBhvr>
                                        <p:cTn id="20" dur="500"/>
                                        <p:tgtEl>
                                          <p:spTgt spid="9"/>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0" grpId="0" animBg="1"/>
      <p:bldP spid="11" grpId="0"/>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670A5-08B8-32D7-1923-843D3EBE6733}"/>
              </a:ext>
            </a:extLst>
          </p:cNvPr>
          <p:cNvSpPr txBox="1"/>
          <p:nvPr/>
        </p:nvSpPr>
        <p:spPr>
          <a:xfrm>
            <a:off x="1218156" y="353416"/>
            <a:ext cx="6707688" cy="496996"/>
          </a:xfrm>
          <a:prstGeom prst="rect">
            <a:avLst/>
          </a:prstGeom>
          <a:noFill/>
        </p:spPr>
        <p:txBody>
          <a:bodyPr wrap="square">
            <a:spAutoFit/>
          </a:bodyPr>
          <a:lstStyle/>
          <a:p>
            <a:pPr algn="ctr">
              <a:lnSpc>
                <a:spcPct val="150000"/>
              </a:lnSpc>
            </a:pPr>
            <a:r>
              <a:rPr lang="en-US" sz="2000" b="1" dirty="0"/>
              <a:t>T</a:t>
            </a:r>
            <a:r>
              <a:rPr lang="vi-VN" sz="2000" b="1" dirty="0"/>
              <a:t>heo tác giả bài viết, trong truyện cổ tích thần kì</a:t>
            </a:r>
            <a:r>
              <a:rPr lang="en-US" sz="2000" b="1" dirty="0"/>
              <a:t>:</a:t>
            </a:r>
          </a:p>
        </p:txBody>
      </p:sp>
      <p:sp>
        <p:nvSpPr>
          <p:cNvPr id="6" name="Rectangle: Rounded Corners 5">
            <a:extLst>
              <a:ext uri="{FF2B5EF4-FFF2-40B4-BE49-F238E27FC236}">
                <a16:creationId xmlns:a16="http://schemas.microsoft.com/office/drawing/2014/main" id="{38DB7A30-C3B2-3EEB-CC23-7F74F68D9D88}"/>
              </a:ext>
            </a:extLst>
          </p:cNvPr>
          <p:cNvSpPr/>
          <p:nvPr/>
        </p:nvSpPr>
        <p:spPr>
          <a:xfrm>
            <a:off x="322545" y="1152168"/>
            <a:ext cx="2151345" cy="141958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đội</a:t>
            </a:r>
            <a:r>
              <a:rPr lang="en-US" sz="2000" dirty="0">
                <a:solidFill>
                  <a:srgbClr val="000000"/>
                </a:solidFill>
              </a:rPr>
              <a:t> </a:t>
            </a:r>
            <a:r>
              <a:rPr lang="en-US" sz="2000" dirty="0" err="1">
                <a:solidFill>
                  <a:srgbClr val="000000"/>
                </a:solidFill>
              </a:rPr>
              <a:t>lốt</a:t>
            </a:r>
            <a:r>
              <a:rPr lang="en-US" sz="2000" dirty="0">
                <a:solidFill>
                  <a:srgbClr val="000000"/>
                </a:solidFill>
              </a:rPr>
              <a:t> </a:t>
            </a:r>
            <a:r>
              <a:rPr lang="en-US" sz="2000" dirty="0" err="1">
                <a:solidFill>
                  <a:srgbClr val="000000"/>
                </a:solidFill>
              </a:rPr>
              <a:t>xấu</a:t>
            </a:r>
            <a:r>
              <a:rPr lang="en-US" sz="2000" dirty="0">
                <a:solidFill>
                  <a:srgbClr val="000000"/>
                </a:solidFill>
              </a:rPr>
              <a:t> </a:t>
            </a:r>
            <a:r>
              <a:rPr lang="en-US" sz="2000" dirty="0" err="1">
                <a:solidFill>
                  <a:srgbClr val="000000"/>
                </a:solidFill>
              </a:rPr>
              <a:t>xí</a:t>
            </a:r>
            <a:endParaRPr lang="en-US" sz="2000" dirty="0">
              <a:solidFill>
                <a:srgbClr val="000000"/>
              </a:solidFill>
            </a:endParaRPr>
          </a:p>
        </p:txBody>
      </p:sp>
      <p:sp>
        <p:nvSpPr>
          <p:cNvPr id="7" name="Arrow: Notched Right 6">
            <a:extLst>
              <a:ext uri="{FF2B5EF4-FFF2-40B4-BE49-F238E27FC236}">
                <a16:creationId xmlns:a16="http://schemas.microsoft.com/office/drawing/2014/main" id="{EDD1016A-C13C-4685-5EC2-E83AE9C84B13}"/>
              </a:ext>
            </a:extLst>
          </p:cNvPr>
          <p:cNvSpPr/>
          <p:nvPr/>
        </p:nvSpPr>
        <p:spPr>
          <a:xfrm>
            <a:off x="2725191" y="1551990"/>
            <a:ext cx="1528178" cy="496996"/>
          </a:xfrm>
          <a:prstGeom prst="notched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855A9023-98DD-4C1A-8DD7-EA0932702F3C}"/>
              </a:ext>
            </a:extLst>
          </p:cNvPr>
          <p:cNvSpPr txBox="1"/>
          <p:nvPr/>
        </p:nvSpPr>
        <p:spPr>
          <a:xfrm>
            <a:off x="2821877" y="1177681"/>
            <a:ext cx="1528178" cy="400110"/>
          </a:xfrm>
          <a:prstGeom prst="rect">
            <a:avLst/>
          </a:prstGeom>
          <a:noFill/>
        </p:spPr>
        <p:txBody>
          <a:bodyPr wrap="square" rtlCol="0">
            <a:spAutoFit/>
          </a:bodyPr>
          <a:lstStyle/>
          <a:p>
            <a:r>
              <a:rPr lang="en-US" sz="2000" i="1" dirty="0" err="1">
                <a:solidFill>
                  <a:srgbClr val="FF0000"/>
                </a:solidFill>
                <a:latin typeface="+mn-lt"/>
              </a:rPr>
              <a:t>Đạo</a:t>
            </a:r>
            <a:r>
              <a:rPr lang="en-US" sz="2000" i="1" dirty="0">
                <a:solidFill>
                  <a:srgbClr val="FF0000"/>
                </a:solidFill>
                <a:latin typeface="+mn-lt"/>
              </a:rPr>
              <a:t> </a:t>
            </a:r>
            <a:r>
              <a:rPr lang="en-US" sz="2000" i="1" dirty="0" err="1">
                <a:solidFill>
                  <a:srgbClr val="FF0000"/>
                </a:solidFill>
                <a:latin typeface="+mn-lt"/>
              </a:rPr>
              <a:t>đức</a:t>
            </a:r>
            <a:endParaRPr lang="en-US" sz="2000" i="1" dirty="0">
              <a:solidFill>
                <a:srgbClr val="FF0000"/>
              </a:solidFill>
              <a:latin typeface="+mn-lt"/>
            </a:endParaRPr>
          </a:p>
        </p:txBody>
      </p:sp>
      <p:sp>
        <p:nvSpPr>
          <p:cNvPr id="10" name="TextBox 9">
            <a:extLst>
              <a:ext uri="{FF2B5EF4-FFF2-40B4-BE49-F238E27FC236}">
                <a16:creationId xmlns:a16="http://schemas.microsoft.com/office/drawing/2014/main" id="{7A2C0B69-28F0-3CAF-815B-BBF97DFA54FA}"/>
              </a:ext>
            </a:extLst>
          </p:cNvPr>
          <p:cNvSpPr txBox="1"/>
          <p:nvPr/>
        </p:nvSpPr>
        <p:spPr>
          <a:xfrm>
            <a:off x="2821877" y="2079314"/>
            <a:ext cx="1460850" cy="400110"/>
          </a:xfrm>
          <a:prstGeom prst="rect">
            <a:avLst/>
          </a:prstGeom>
          <a:noFill/>
        </p:spPr>
        <p:txBody>
          <a:bodyPr wrap="square">
            <a:spAutoFit/>
          </a:bodyPr>
          <a:lstStyle/>
          <a:p>
            <a:r>
              <a:rPr lang="en-US" sz="2000" i="1" dirty="0" err="1">
                <a:solidFill>
                  <a:srgbClr val="FF0000"/>
                </a:solidFill>
                <a:latin typeface="+mn-lt"/>
              </a:rPr>
              <a:t>Tài</a:t>
            </a:r>
            <a:r>
              <a:rPr lang="en-US" sz="2000" i="1" dirty="0">
                <a:solidFill>
                  <a:srgbClr val="FF0000"/>
                </a:solidFill>
                <a:latin typeface="+mn-lt"/>
              </a:rPr>
              <a:t> </a:t>
            </a:r>
            <a:r>
              <a:rPr lang="en-US" sz="2000" i="1" dirty="0" err="1">
                <a:solidFill>
                  <a:srgbClr val="FF0000"/>
                </a:solidFill>
                <a:latin typeface="+mn-lt"/>
              </a:rPr>
              <a:t>năng</a:t>
            </a:r>
            <a:endParaRPr lang="en-US" sz="2000" i="1" dirty="0">
              <a:solidFill>
                <a:srgbClr val="FF0000"/>
              </a:solidFill>
              <a:latin typeface="+mn-lt"/>
            </a:endParaRPr>
          </a:p>
        </p:txBody>
      </p:sp>
      <p:sp>
        <p:nvSpPr>
          <p:cNvPr id="11" name="Rectangle: Rounded Corners 10">
            <a:extLst>
              <a:ext uri="{FF2B5EF4-FFF2-40B4-BE49-F238E27FC236}">
                <a16:creationId xmlns:a16="http://schemas.microsoft.com/office/drawing/2014/main" id="{F35F7879-7C53-E279-4FCB-285ECF82818B}"/>
              </a:ext>
            </a:extLst>
          </p:cNvPr>
          <p:cNvSpPr/>
          <p:nvPr/>
        </p:nvSpPr>
        <p:spPr>
          <a:xfrm>
            <a:off x="4698043" y="1099217"/>
            <a:ext cx="4123412" cy="147253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Khôi phục sự tương ứng hài hoà giữa cái bên trong và bên ngoài đẹp đẽ</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0E0D9B60-B7D0-7DE3-818C-88DEAD32C73E}"/>
              </a:ext>
            </a:extLst>
          </p:cNvPr>
          <p:cNvSpPr/>
          <p:nvPr/>
        </p:nvSpPr>
        <p:spPr>
          <a:xfrm>
            <a:off x="670145" y="2873506"/>
            <a:ext cx="1803745" cy="69220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Tài năng</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id="{DF282FAE-A17A-1886-623A-F1ABA480B3C8}"/>
              </a:ext>
            </a:extLst>
          </p:cNvPr>
          <p:cNvSpPr/>
          <p:nvPr/>
        </p:nvSpPr>
        <p:spPr>
          <a:xfrm>
            <a:off x="3137774" y="2873506"/>
            <a:ext cx="1803745" cy="69220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Đạo đức</a:t>
            </a:r>
            <a:endParaRPr lang="en-US" sz="2000" dirty="0">
              <a:solidFill>
                <a:srgbClr val="000000"/>
              </a:solidFill>
            </a:endParaRPr>
          </a:p>
        </p:txBody>
      </p:sp>
      <p:sp>
        <p:nvSpPr>
          <p:cNvPr id="14" name="Rectangle: Rounded Corners 13">
            <a:extLst>
              <a:ext uri="{FF2B5EF4-FFF2-40B4-BE49-F238E27FC236}">
                <a16:creationId xmlns:a16="http://schemas.microsoft.com/office/drawing/2014/main" id="{948E745F-62E8-6E86-8B0F-B0120D077DD9}"/>
              </a:ext>
            </a:extLst>
          </p:cNvPr>
          <p:cNvSpPr/>
          <p:nvPr/>
        </p:nvSpPr>
        <p:spPr>
          <a:xfrm>
            <a:off x="5857876" y="2873506"/>
            <a:ext cx="2860239" cy="69220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Chiến</a:t>
            </a:r>
            <a:r>
              <a:rPr lang="en-US" sz="2000" dirty="0">
                <a:solidFill>
                  <a:srgbClr val="000000"/>
                </a:solidFill>
              </a:rPr>
              <a:t> </a:t>
            </a:r>
            <a:r>
              <a:rPr lang="en-US" sz="2000" dirty="0" err="1">
                <a:solidFill>
                  <a:srgbClr val="000000"/>
                </a:solidFill>
              </a:rPr>
              <a:t>thắng</a:t>
            </a:r>
            <a:endParaRPr lang="en-US" sz="2000" dirty="0">
              <a:solidFill>
                <a:srgbClr val="000000"/>
              </a:solidFill>
            </a:endParaRPr>
          </a:p>
        </p:txBody>
      </p:sp>
      <p:sp>
        <p:nvSpPr>
          <p:cNvPr id="15" name="Right Brace 14">
            <a:extLst>
              <a:ext uri="{FF2B5EF4-FFF2-40B4-BE49-F238E27FC236}">
                <a16:creationId xmlns:a16="http://schemas.microsoft.com/office/drawing/2014/main" id="{EAFD739C-8453-FE57-A2AF-D5D42FE484A6}"/>
              </a:ext>
            </a:extLst>
          </p:cNvPr>
          <p:cNvSpPr/>
          <p:nvPr/>
        </p:nvSpPr>
        <p:spPr>
          <a:xfrm rot="5400000">
            <a:off x="2665861" y="1562236"/>
            <a:ext cx="312031" cy="4546161"/>
          </a:xfrm>
          <a:prstGeom prst="rightBrace">
            <a:avLst>
              <a:gd name="adj1" fmla="val 6854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C1A3AC38-4B23-03FF-201F-F09D8FFB4695}"/>
              </a:ext>
            </a:extLst>
          </p:cNvPr>
          <p:cNvSpPr txBox="1"/>
          <p:nvPr/>
        </p:nvSpPr>
        <p:spPr>
          <a:xfrm>
            <a:off x="2123161" y="4179521"/>
            <a:ext cx="1803745" cy="400110"/>
          </a:xfrm>
          <a:prstGeom prst="rect">
            <a:avLst/>
          </a:prstGeom>
          <a:noFill/>
        </p:spPr>
        <p:txBody>
          <a:bodyPr wrap="square">
            <a:spAutoFit/>
          </a:bodyPr>
          <a:lstStyle/>
          <a:p>
            <a:r>
              <a:rPr lang="en-US" sz="2000" b="1" dirty="0">
                <a:solidFill>
                  <a:srgbClr val="FF0000"/>
                </a:solidFill>
              </a:rPr>
              <a:t>Đ</a:t>
            </a:r>
            <a:r>
              <a:rPr lang="vi-VN" sz="2000" b="1" dirty="0">
                <a:solidFill>
                  <a:srgbClr val="FF0000"/>
                </a:solidFill>
              </a:rPr>
              <a:t>iều kiện </a:t>
            </a:r>
            <a:endParaRPr lang="en-US" sz="2000" b="1" dirty="0">
              <a:solidFill>
                <a:srgbClr val="FF0000"/>
              </a:solidFill>
            </a:endParaRPr>
          </a:p>
        </p:txBody>
      </p:sp>
      <p:sp>
        <p:nvSpPr>
          <p:cNvPr id="18" name="Plus Sign 17">
            <a:extLst>
              <a:ext uri="{FF2B5EF4-FFF2-40B4-BE49-F238E27FC236}">
                <a16:creationId xmlns:a16="http://schemas.microsoft.com/office/drawing/2014/main" id="{2C202346-BB10-719A-DD53-7663DDCA6E07}"/>
              </a:ext>
            </a:extLst>
          </p:cNvPr>
          <p:cNvSpPr/>
          <p:nvPr/>
        </p:nvSpPr>
        <p:spPr>
          <a:xfrm>
            <a:off x="2552570" y="2980947"/>
            <a:ext cx="506524" cy="496996"/>
          </a:xfrm>
          <a:prstGeom prst="mathPlus">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s 18">
            <a:extLst>
              <a:ext uri="{FF2B5EF4-FFF2-40B4-BE49-F238E27FC236}">
                <a16:creationId xmlns:a16="http://schemas.microsoft.com/office/drawing/2014/main" id="{E435EC49-5E56-486F-4919-A9672C1FD687}"/>
              </a:ext>
            </a:extLst>
          </p:cNvPr>
          <p:cNvSpPr/>
          <p:nvPr/>
        </p:nvSpPr>
        <p:spPr>
          <a:xfrm>
            <a:off x="5094957" y="2980947"/>
            <a:ext cx="667016" cy="488763"/>
          </a:xfrm>
          <a:prstGeom prst="mathEqual">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591CAAAF-B6CC-421D-4062-417131D6D59A}"/>
              </a:ext>
            </a:extLst>
          </p:cNvPr>
          <p:cNvSpPr/>
          <p:nvPr/>
        </p:nvSpPr>
        <p:spPr>
          <a:xfrm>
            <a:off x="5253101" y="4083485"/>
            <a:ext cx="350728" cy="496146"/>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C036EDDF-8EC9-338B-625C-135858748524}"/>
              </a:ext>
            </a:extLst>
          </p:cNvPr>
          <p:cNvSpPr txBox="1"/>
          <p:nvPr/>
        </p:nvSpPr>
        <p:spPr>
          <a:xfrm>
            <a:off x="5761973" y="3669413"/>
            <a:ext cx="3156945" cy="1420325"/>
          </a:xfrm>
          <a:prstGeom prst="rect">
            <a:avLst/>
          </a:prstGeom>
          <a:noFill/>
        </p:spPr>
        <p:txBody>
          <a:bodyPr wrap="square">
            <a:spAutoFit/>
          </a:bodyPr>
          <a:lstStyle/>
          <a:p>
            <a:pPr algn="just">
              <a:lnSpc>
                <a:spcPct val="150000"/>
              </a:lnSpc>
            </a:pPr>
            <a:r>
              <a:rPr lang="en-US" sz="2000" dirty="0"/>
              <a:t>N</a:t>
            </a:r>
            <a:r>
              <a:rPr lang="vi-VN" sz="2000" dirty="0"/>
              <a:t>hận được sự giúp đỡ thần kì của các lực lượng phù trợ </a:t>
            </a:r>
            <a:r>
              <a:rPr lang="en-US" sz="2000" dirty="0"/>
              <a:t>(</a:t>
            </a:r>
            <a:r>
              <a:rPr lang="vi-VN" sz="2000" dirty="0"/>
              <a:t>nếu có</a:t>
            </a:r>
            <a:r>
              <a:rPr lang="en-US" sz="2000" dirty="0"/>
              <a:t>)</a:t>
            </a:r>
          </a:p>
        </p:txBody>
      </p:sp>
    </p:spTree>
    <p:extLst>
      <p:ext uri="{BB962C8B-B14F-4D97-AF65-F5344CB8AC3E}">
        <p14:creationId xmlns:p14="http://schemas.microsoft.com/office/powerpoint/2010/main" val="7374997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outVertical)">
                                      <p:cBhvr>
                                        <p:cTn id="33" dur="500"/>
                                        <p:tgtEl>
                                          <p:spTgt spid="12"/>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outVertical)">
                                      <p:cBhvr>
                                        <p:cTn id="36" dur="500"/>
                                        <p:tgtEl>
                                          <p:spTgt spid="18"/>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10" grpId="0"/>
      <p:bldP spid="11" grpId="0" animBg="1"/>
      <p:bldP spid="12" grpId="0" animBg="1"/>
      <p:bldP spid="13" grpId="0" animBg="1"/>
      <p:bldP spid="14" grpId="0" animBg="1"/>
      <p:bldP spid="15" grpId="0" animBg="1"/>
      <p:bldP spid="17" grpId="0"/>
      <p:bldP spid="18" grpId="0" animBg="1"/>
      <p:bldP spid="19" grpId="0" animBg="1"/>
      <p:bldP spid="20"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F26EFD-2447-1B9C-B787-B13D4CE1105B}"/>
              </a:ext>
            </a:extLst>
          </p:cNvPr>
          <p:cNvSpPr txBox="1"/>
          <p:nvPr/>
        </p:nvSpPr>
        <p:spPr>
          <a:xfrm>
            <a:off x="3607496" y="338203"/>
            <a:ext cx="1929008"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b="1" dirty="0" err="1">
                <a:solidFill>
                  <a:srgbClr val="FF0000"/>
                </a:solidFill>
              </a:rPr>
              <a:t>Ví</a:t>
            </a:r>
            <a:r>
              <a:rPr lang="en-US" sz="2000" b="1" dirty="0">
                <a:solidFill>
                  <a:srgbClr val="FF0000"/>
                </a:solidFill>
              </a:rPr>
              <a:t> </a:t>
            </a:r>
            <a:r>
              <a:rPr lang="en-US" sz="2000" b="1" dirty="0" err="1">
                <a:solidFill>
                  <a:srgbClr val="FF0000"/>
                </a:solidFill>
              </a:rPr>
              <a:t>dụ</a:t>
            </a:r>
            <a:endParaRPr lang="en-US" sz="2000" b="1" dirty="0">
              <a:solidFill>
                <a:srgbClr val="FF0000"/>
              </a:solidFill>
            </a:endParaRPr>
          </a:p>
        </p:txBody>
      </p:sp>
      <p:sp>
        <p:nvSpPr>
          <p:cNvPr id="7" name="Rectangle: Rounded Corners 6">
            <a:extLst>
              <a:ext uri="{FF2B5EF4-FFF2-40B4-BE49-F238E27FC236}">
                <a16:creationId xmlns:a16="http://schemas.microsoft.com/office/drawing/2014/main" id="{328053B5-3E34-92D1-D900-03DE7C2E1B01}"/>
              </a:ext>
            </a:extLst>
          </p:cNvPr>
          <p:cNvSpPr/>
          <p:nvPr/>
        </p:nvSpPr>
        <p:spPr>
          <a:xfrm>
            <a:off x="400833" y="889348"/>
            <a:ext cx="8179496" cy="66387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Người Việt đã xây dựng nhân vật</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305A6D77-9637-AC4A-095C-C74805857DFB}"/>
              </a:ext>
            </a:extLst>
          </p:cNvPr>
          <p:cNvSpPr/>
          <p:nvPr/>
        </p:nvSpPr>
        <p:spPr>
          <a:xfrm>
            <a:off x="400832" y="1745755"/>
            <a:ext cx="3031300" cy="893785"/>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C</a:t>
            </a:r>
            <a:r>
              <a:rPr lang="vi-VN" sz="2000" dirty="0">
                <a:solidFill>
                  <a:srgbClr val="000000"/>
                </a:solidFill>
              </a:rPr>
              <a:t>ô gái cóc ở truyện </a:t>
            </a:r>
            <a:r>
              <a:rPr lang="vi-VN" sz="2000" i="1" dirty="0">
                <a:solidFill>
                  <a:srgbClr val="000000"/>
                </a:solidFill>
              </a:rPr>
              <a:t>Người lấy cóc</a:t>
            </a:r>
            <a:r>
              <a:rPr lang="en-US" sz="2000" i="1" dirty="0">
                <a:solidFill>
                  <a:srgbClr val="000000"/>
                </a:solidFill>
              </a:rPr>
              <a:t>.</a:t>
            </a:r>
          </a:p>
        </p:txBody>
      </p:sp>
      <p:sp>
        <p:nvSpPr>
          <p:cNvPr id="9" name="Rectangle: Rounded Corners 8">
            <a:extLst>
              <a:ext uri="{FF2B5EF4-FFF2-40B4-BE49-F238E27FC236}">
                <a16:creationId xmlns:a16="http://schemas.microsoft.com/office/drawing/2014/main" id="{16DD1CD7-2F5F-FEE7-A34E-13BB7EA00B5F}"/>
              </a:ext>
            </a:extLst>
          </p:cNvPr>
          <p:cNvSpPr/>
          <p:nvPr/>
        </p:nvSpPr>
        <p:spPr>
          <a:xfrm>
            <a:off x="400830" y="2844251"/>
            <a:ext cx="3031301" cy="893785"/>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C</a:t>
            </a:r>
            <a:r>
              <a:rPr lang="vi-VN" sz="2000" dirty="0">
                <a:solidFill>
                  <a:srgbClr val="000000"/>
                </a:solidFill>
              </a:rPr>
              <a:t>hàng trai dê trong truyện </a:t>
            </a:r>
            <a:r>
              <a:rPr lang="vi-VN" sz="2000" i="1" dirty="0">
                <a:solidFill>
                  <a:srgbClr val="000000"/>
                </a:solidFill>
              </a:rPr>
              <a:t>Lấy chồng dê</a:t>
            </a:r>
            <a:r>
              <a:rPr lang="en-US" sz="2000" i="1" dirty="0">
                <a:solidFill>
                  <a:srgbClr val="000000"/>
                </a:solidFill>
              </a:rPr>
              <a:t>.</a:t>
            </a:r>
          </a:p>
        </p:txBody>
      </p:sp>
      <p:sp>
        <p:nvSpPr>
          <p:cNvPr id="10" name="Rectangle: Rounded Corners 9">
            <a:extLst>
              <a:ext uri="{FF2B5EF4-FFF2-40B4-BE49-F238E27FC236}">
                <a16:creationId xmlns:a16="http://schemas.microsoft.com/office/drawing/2014/main" id="{BD6AB633-CEC9-BF4F-11EC-71F0E96AB932}"/>
              </a:ext>
            </a:extLst>
          </p:cNvPr>
          <p:cNvSpPr/>
          <p:nvPr/>
        </p:nvSpPr>
        <p:spPr>
          <a:xfrm>
            <a:off x="400831" y="3970229"/>
            <a:ext cx="3031301" cy="893785"/>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C</a:t>
            </a:r>
            <a:r>
              <a:rPr lang="vi-VN" sz="2000" dirty="0">
                <a:solidFill>
                  <a:srgbClr val="000000"/>
                </a:solidFill>
              </a:rPr>
              <a:t>ô gái ếch trong truyện </a:t>
            </a:r>
            <a:r>
              <a:rPr lang="vi-VN" sz="2000" i="1" dirty="0">
                <a:solidFill>
                  <a:srgbClr val="000000"/>
                </a:solidFill>
              </a:rPr>
              <a:t>Người lấy ếch</a:t>
            </a:r>
            <a:r>
              <a:rPr lang="en-US" sz="2000" i="1" dirty="0">
                <a:solidFill>
                  <a:srgbClr val="000000"/>
                </a:solidFill>
              </a:rPr>
              <a:t>.</a:t>
            </a:r>
          </a:p>
        </p:txBody>
      </p:sp>
      <p:sp>
        <p:nvSpPr>
          <p:cNvPr id="11" name="Right Brace 10">
            <a:extLst>
              <a:ext uri="{FF2B5EF4-FFF2-40B4-BE49-F238E27FC236}">
                <a16:creationId xmlns:a16="http://schemas.microsoft.com/office/drawing/2014/main" id="{90FECB02-59E2-AF22-13D7-F49ABD4769E7}"/>
              </a:ext>
            </a:extLst>
          </p:cNvPr>
          <p:cNvSpPr/>
          <p:nvPr/>
        </p:nvSpPr>
        <p:spPr>
          <a:xfrm>
            <a:off x="3432131" y="1745755"/>
            <a:ext cx="626301" cy="3118259"/>
          </a:xfrm>
          <a:prstGeom prst="rightBrace">
            <a:avLst>
              <a:gd name="adj1" fmla="val 20454"/>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row: Chevron 11">
            <a:extLst>
              <a:ext uri="{FF2B5EF4-FFF2-40B4-BE49-F238E27FC236}">
                <a16:creationId xmlns:a16="http://schemas.microsoft.com/office/drawing/2014/main" id="{3369FB81-A63D-1271-BED2-19B2987DDF1E}"/>
              </a:ext>
            </a:extLst>
          </p:cNvPr>
          <p:cNvSpPr/>
          <p:nvPr/>
        </p:nvSpPr>
        <p:spPr>
          <a:xfrm>
            <a:off x="4371582" y="1935976"/>
            <a:ext cx="356992" cy="66387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id="{8C9C04C5-F87F-6103-A114-71028A2D5E7E}"/>
              </a:ext>
            </a:extLst>
          </p:cNvPr>
          <p:cNvSpPr/>
          <p:nvPr/>
        </p:nvSpPr>
        <p:spPr>
          <a:xfrm>
            <a:off x="4847573" y="1789002"/>
            <a:ext cx="4058430" cy="893785"/>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Vượt qua mọi thử thách </a:t>
            </a:r>
            <a:endParaRPr lang="en-US" sz="2000" dirty="0">
              <a:solidFill>
                <a:srgbClr val="000000"/>
              </a:solidFill>
            </a:endParaRPr>
          </a:p>
        </p:txBody>
      </p:sp>
      <p:sp>
        <p:nvSpPr>
          <p:cNvPr id="14" name="Arrow: Chevron 13">
            <a:extLst>
              <a:ext uri="{FF2B5EF4-FFF2-40B4-BE49-F238E27FC236}">
                <a16:creationId xmlns:a16="http://schemas.microsoft.com/office/drawing/2014/main" id="{050E1EBF-C4DB-B855-B2D1-DA7770E56A2B}"/>
              </a:ext>
            </a:extLst>
          </p:cNvPr>
          <p:cNvSpPr/>
          <p:nvPr/>
        </p:nvSpPr>
        <p:spPr>
          <a:xfrm>
            <a:off x="4393504" y="3038697"/>
            <a:ext cx="356992" cy="66387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Rounded Corners 14">
            <a:extLst>
              <a:ext uri="{FF2B5EF4-FFF2-40B4-BE49-F238E27FC236}">
                <a16:creationId xmlns:a16="http://schemas.microsoft.com/office/drawing/2014/main" id="{E3748B65-0E6A-638A-E567-0AC4E83787EF}"/>
              </a:ext>
            </a:extLst>
          </p:cNvPr>
          <p:cNvSpPr/>
          <p:nvPr/>
        </p:nvSpPr>
        <p:spPr>
          <a:xfrm>
            <a:off x="4847572" y="2844251"/>
            <a:ext cx="4058431" cy="893785"/>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L</a:t>
            </a:r>
            <a:r>
              <a:rPr lang="vi-VN" sz="2000" dirty="0">
                <a:solidFill>
                  <a:srgbClr val="000000"/>
                </a:solidFill>
              </a:rPr>
              <a:t>ấy được người vợ, người chồng đẹp cả về hình thức và tâm hồn</a:t>
            </a:r>
            <a:r>
              <a:rPr lang="en-US" sz="2000" dirty="0">
                <a:solidFill>
                  <a:srgbClr val="000000"/>
                </a:solidFill>
              </a:rPr>
              <a:t>.</a:t>
            </a:r>
          </a:p>
        </p:txBody>
      </p:sp>
      <p:sp>
        <p:nvSpPr>
          <p:cNvPr id="16" name="Arrow: Chevron 15">
            <a:extLst>
              <a:ext uri="{FF2B5EF4-FFF2-40B4-BE49-F238E27FC236}">
                <a16:creationId xmlns:a16="http://schemas.microsoft.com/office/drawing/2014/main" id="{6AFA01E4-6D83-5771-933B-D04D1F6E5C2A}"/>
              </a:ext>
            </a:extLst>
          </p:cNvPr>
          <p:cNvSpPr/>
          <p:nvPr/>
        </p:nvSpPr>
        <p:spPr>
          <a:xfrm>
            <a:off x="4393504" y="4141418"/>
            <a:ext cx="356992" cy="66387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92DA9498-388F-778E-5171-B23CA40A7709}"/>
              </a:ext>
            </a:extLst>
          </p:cNvPr>
          <p:cNvSpPr/>
          <p:nvPr/>
        </p:nvSpPr>
        <p:spPr>
          <a:xfrm>
            <a:off x="4847572" y="3911512"/>
            <a:ext cx="4058431" cy="893785"/>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S</a:t>
            </a:r>
            <a:r>
              <a:rPr lang="vi-VN" sz="2000" dirty="0">
                <a:solidFill>
                  <a:srgbClr val="000000"/>
                </a:solidFill>
              </a:rPr>
              <a:t>ống hạnh phúc bằng chính sức lao động và tài năng của mình</a:t>
            </a:r>
            <a:r>
              <a:rPr lang="en-US" sz="2000" dirty="0">
                <a:solidFill>
                  <a:srgbClr val="000000"/>
                </a:solidFill>
              </a:rPr>
              <a:t>.</a:t>
            </a:r>
          </a:p>
        </p:txBody>
      </p:sp>
    </p:spTree>
    <p:extLst>
      <p:ext uri="{BB962C8B-B14F-4D97-AF65-F5344CB8AC3E}">
        <p14:creationId xmlns:p14="http://schemas.microsoft.com/office/powerpoint/2010/main" val="5564516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46448F-2FB6-1B33-6F8F-2ECB64E9FC36}"/>
              </a:ext>
            </a:extLst>
          </p:cNvPr>
          <p:cNvSpPr/>
          <p:nvPr/>
        </p:nvSpPr>
        <p:spPr>
          <a:xfrm>
            <a:off x="688932" y="826849"/>
            <a:ext cx="2993720" cy="1148479"/>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xấu</a:t>
            </a:r>
            <a:r>
              <a:rPr lang="en-US" sz="2000" dirty="0">
                <a:solidFill>
                  <a:srgbClr val="000000"/>
                </a:solidFill>
              </a:rPr>
              <a:t> </a:t>
            </a:r>
            <a:r>
              <a:rPr lang="en-US" sz="2000" dirty="0" err="1">
                <a:solidFill>
                  <a:srgbClr val="000000"/>
                </a:solidFill>
              </a:rPr>
              <a:t>xí</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87E41AE1-0E63-C2E6-D8BA-594242AC5A5F}"/>
              </a:ext>
            </a:extLst>
          </p:cNvPr>
          <p:cNvSpPr/>
          <p:nvPr/>
        </p:nvSpPr>
        <p:spPr>
          <a:xfrm>
            <a:off x="4985359" y="701458"/>
            <a:ext cx="3306872" cy="1519564"/>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Những người có nhan sắc tuyệt đẹp và một tương lai tươi sáng.</a:t>
            </a:r>
            <a:endParaRPr lang="en-US" sz="2000" dirty="0">
              <a:solidFill>
                <a:srgbClr val="000000"/>
              </a:solidFill>
            </a:endParaRPr>
          </a:p>
        </p:txBody>
      </p:sp>
      <p:sp>
        <p:nvSpPr>
          <p:cNvPr id="7" name="TextBox 6">
            <a:extLst>
              <a:ext uri="{FF2B5EF4-FFF2-40B4-BE49-F238E27FC236}">
                <a16:creationId xmlns:a16="http://schemas.microsoft.com/office/drawing/2014/main" id="{E5EE7A68-2708-8F98-2311-2A911D4FF5AF}"/>
              </a:ext>
            </a:extLst>
          </p:cNvPr>
          <p:cNvSpPr txBox="1"/>
          <p:nvPr/>
        </p:nvSpPr>
        <p:spPr>
          <a:xfrm>
            <a:off x="851769" y="2078558"/>
            <a:ext cx="2830883" cy="958660"/>
          </a:xfrm>
          <a:prstGeom prst="rect">
            <a:avLst/>
          </a:prstGeom>
          <a:noFill/>
        </p:spPr>
        <p:txBody>
          <a:bodyPr wrap="square">
            <a:spAutoFit/>
          </a:bodyPr>
          <a:lstStyle/>
          <a:p>
            <a:pPr>
              <a:lnSpc>
                <a:spcPct val="150000"/>
              </a:lnSpc>
            </a:pPr>
            <a:r>
              <a:rPr lang="en-US" sz="2000" i="1" dirty="0"/>
              <a:t>T</a:t>
            </a:r>
            <a:r>
              <a:rPr lang="vi-VN" sz="2000" i="1" dirty="0"/>
              <a:t>rút bỏ vĩnh viễn cái lốt dị dạng</a:t>
            </a:r>
            <a:r>
              <a:rPr lang="en-US" sz="2000" i="1" dirty="0"/>
              <a:t>.</a:t>
            </a:r>
          </a:p>
        </p:txBody>
      </p:sp>
      <p:pic>
        <p:nvPicPr>
          <p:cNvPr id="1026" name="Picture 2" descr="Truyện cổ tích: Hoàng tử Ếch và công chúa">
            <a:extLst>
              <a:ext uri="{FF2B5EF4-FFF2-40B4-BE49-F238E27FC236}">
                <a16:creationId xmlns:a16="http://schemas.microsoft.com/office/drawing/2014/main" id="{61B6E475-7CC8-3B32-CBDC-CA7FDF339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035" y="3246071"/>
            <a:ext cx="2687617" cy="1509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Arrow: Chevron 7">
            <a:extLst>
              <a:ext uri="{FF2B5EF4-FFF2-40B4-BE49-F238E27FC236}">
                <a16:creationId xmlns:a16="http://schemas.microsoft.com/office/drawing/2014/main" id="{0C6B6876-C1A7-7F22-D6C6-04C59558637A}"/>
              </a:ext>
            </a:extLst>
          </p:cNvPr>
          <p:cNvSpPr/>
          <p:nvPr/>
        </p:nvSpPr>
        <p:spPr>
          <a:xfrm>
            <a:off x="4096011" y="1129300"/>
            <a:ext cx="638827" cy="663879"/>
          </a:xfrm>
          <a:prstGeom prst="chevr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descr="Phim cổ tích 2-D gây sốt ở Mỹ">
            <a:extLst>
              <a:ext uri="{FF2B5EF4-FFF2-40B4-BE49-F238E27FC236}">
                <a16:creationId xmlns:a16="http://schemas.microsoft.com/office/drawing/2014/main" id="{DF578DA4-5A0B-F496-85E6-0DAF5558E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349" y="3213883"/>
            <a:ext cx="2267209" cy="15417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576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barn(inVertical)">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335E51-ECDF-9E8E-C364-77E75B8FAF34}"/>
              </a:ext>
            </a:extLst>
          </p:cNvPr>
          <p:cNvSpPr txBox="1"/>
          <p:nvPr/>
        </p:nvSpPr>
        <p:spPr>
          <a:xfrm>
            <a:off x="782876" y="257512"/>
            <a:ext cx="7578247" cy="1131848"/>
          </a:xfrm>
          <a:prstGeom prst="rect">
            <a:avLst/>
          </a:prstGeom>
          <a:noFill/>
        </p:spPr>
        <p:txBody>
          <a:bodyPr wrap="square">
            <a:spAutoFit/>
          </a:bodyPr>
          <a:lstStyle/>
          <a:p>
            <a:pPr algn="ctr">
              <a:lnSpc>
                <a:spcPct val="150000"/>
              </a:lnSpc>
            </a:pPr>
            <a:r>
              <a:rPr lang="vi-VN" sz="2400" b="1" dirty="0">
                <a:solidFill>
                  <a:srgbClr val="00B050"/>
                </a:solidFill>
              </a:rPr>
              <a:t>3. Cách thể hiện khát vọng công lí trong văn bản “</a:t>
            </a:r>
            <a:r>
              <a:rPr lang="vi-VN" sz="2400" b="1" i="1" dirty="0">
                <a:solidFill>
                  <a:srgbClr val="00B050"/>
                </a:solidFill>
              </a:rPr>
              <a:t>Thuý Kiều báo ân, báo oán”</a:t>
            </a:r>
            <a:endParaRPr lang="en-US" sz="2400" b="1" i="1" dirty="0">
              <a:solidFill>
                <a:srgbClr val="00B050"/>
              </a:solidFill>
            </a:endParaRPr>
          </a:p>
        </p:txBody>
      </p:sp>
      <p:sp>
        <p:nvSpPr>
          <p:cNvPr id="6" name="Rectangle: Rounded Corners 5">
            <a:extLst>
              <a:ext uri="{FF2B5EF4-FFF2-40B4-BE49-F238E27FC236}">
                <a16:creationId xmlns:a16="http://schemas.microsoft.com/office/drawing/2014/main" id="{7654C0B2-D52C-FA39-665B-6AA7C89C13AC}"/>
              </a:ext>
            </a:extLst>
          </p:cNvPr>
          <p:cNvSpPr/>
          <p:nvPr/>
        </p:nvSpPr>
        <p:spPr>
          <a:xfrm>
            <a:off x="306888" y="1851503"/>
            <a:ext cx="3475972" cy="1902638"/>
          </a:xfrm>
          <a:prstGeom prst="roundRect">
            <a:avLst>
              <a:gd name="adj" fmla="val 12059"/>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Cách thể hiện khát vọng khát vọng công lí trong VB </a:t>
            </a:r>
            <a:r>
              <a:rPr lang="vi-VN" sz="2000" i="1" dirty="0">
                <a:solidFill>
                  <a:srgbClr val="000000"/>
                </a:solidFill>
              </a:rPr>
              <a:t>Thuý Kiều báo ân, báo oán</a:t>
            </a:r>
            <a:r>
              <a:rPr lang="en-US" sz="2000" dirty="0">
                <a:solidFill>
                  <a:srgbClr val="000000"/>
                </a:solidFill>
              </a:rPr>
              <a:t>.</a:t>
            </a:r>
            <a:r>
              <a:rPr lang="vi-VN" sz="2000" dirty="0">
                <a:solidFill>
                  <a:srgbClr val="000000"/>
                </a:solidFill>
              </a:rPr>
              <a:t> </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901233C4-F2A5-8697-F281-9D036E0BC734}"/>
              </a:ext>
            </a:extLst>
          </p:cNvPr>
          <p:cNvSpPr/>
          <p:nvPr/>
        </p:nvSpPr>
        <p:spPr>
          <a:xfrm>
            <a:off x="5361142" y="1851502"/>
            <a:ext cx="3475970" cy="1902637"/>
          </a:xfrm>
          <a:prstGeom prst="roundRect">
            <a:avLst>
              <a:gd name="adj" fmla="val 14692"/>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Cách thể hiện khát vọng này trong truyện cổ tích thần kì</a:t>
            </a:r>
            <a:r>
              <a:rPr lang="en-US" sz="2000" dirty="0">
                <a:solidFill>
                  <a:srgbClr val="000000"/>
                </a:solidFill>
              </a:rPr>
              <a:t>.</a:t>
            </a:r>
          </a:p>
        </p:txBody>
      </p:sp>
      <p:sp>
        <p:nvSpPr>
          <p:cNvPr id="8" name="Arrow: Left-Right 7">
            <a:extLst>
              <a:ext uri="{FF2B5EF4-FFF2-40B4-BE49-F238E27FC236}">
                <a16:creationId xmlns:a16="http://schemas.microsoft.com/office/drawing/2014/main" id="{2717B6BE-2A14-8993-96D2-5D9829F5B87D}"/>
              </a:ext>
            </a:extLst>
          </p:cNvPr>
          <p:cNvSpPr/>
          <p:nvPr/>
        </p:nvSpPr>
        <p:spPr>
          <a:xfrm>
            <a:off x="3958225" y="2571750"/>
            <a:ext cx="1227552" cy="526093"/>
          </a:xfrm>
          <a:prstGeom prst="lef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DB03C0-0F25-1586-2E81-CDC99E68B1C3}"/>
              </a:ext>
            </a:extLst>
          </p:cNvPr>
          <p:cNvSpPr txBox="1"/>
          <p:nvPr/>
        </p:nvSpPr>
        <p:spPr>
          <a:xfrm>
            <a:off x="551144" y="3967783"/>
            <a:ext cx="8041710" cy="496996"/>
          </a:xfrm>
          <a:prstGeom prst="rect">
            <a:avLst/>
          </a:prstGeom>
          <a:noFill/>
        </p:spPr>
        <p:txBody>
          <a:bodyPr wrap="square">
            <a:spAutoFit/>
          </a:bodyPr>
          <a:lstStyle/>
          <a:p>
            <a:pPr algn="ctr">
              <a:lnSpc>
                <a:spcPct val="150000"/>
              </a:lnSpc>
            </a:pPr>
            <a:r>
              <a:rPr lang="vi-VN" sz="2000" i="1" dirty="0">
                <a:solidFill>
                  <a:srgbClr val="FF0000"/>
                </a:solidFill>
              </a:rPr>
              <a:t>Có nhiều điểm tương đồng</a:t>
            </a:r>
            <a:endParaRPr lang="en-US" sz="2000" i="1" dirty="0">
              <a:solidFill>
                <a:srgbClr val="FF0000"/>
              </a:solidFill>
            </a:endParaRPr>
          </a:p>
        </p:txBody>
      </p:sp>
    </p:spTree>
    <p:extLst>
      <p:ext uri="{BB962C8B-B14F-4D97-AF65-F5344CB8AC3E}">
        <p14:creationId xmlns:p14="http://schemas.microsoft.com/office/powerpoint/2010/main" val="88069250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FFD566-F40D-940C-73DF-732693375807}"/>
              </a:ext>
            </a:extLst>
          </p:cNvPr>
          <p:cNvSpPr/>
          <p:nvPr/>
        </p:nvSpPr>
        <p:spPr>
          <a:xfrm>
            <a:off x="1590805" y="363255"/>
            <a:ext cx="5962389" cy="688931"/>
          </a:xfrm>
          <a:prstGeom prst="roundRect">
            <a:avLst/>
          </a:prstGeom>
          <a:solidFill>
            <a:schemeClr val="bg1">
              <a:lumMod val="90000"/>
            </a:schemeClr>
          </a:solidFill>
          <a:ln>
            <a:solidFill>
              <a:schemeClr val="bg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rPr>
              <a:t>Trong </a:t>
            </a:r>
            <a:r>
              <a:rPr lang="en-US" sz="2000" b="1" i="1" dirty="0" err="1">
                <a:solidFill>
                  <a:srgbClr val="000000"/>
                </a:solidFill>
              </a:rPr>
              <a:t>văn</a:t>
            </a:r>
            <a:r>
              <a:rPr lang="en-US" sz="2000" b="1" i="1" dirty="0">
                <a:solidFill>
                  <a:srgbClr val="000000"/>
                </a:solidFill>
              </a:rPr>
              <a:t> </a:t>
            </a:r>
            <a:r>
              <a:rPr lang="en-US" sz="2000" b="1" i="1" dirty="0" err="1">
                <a:solidFill>
                  <a:srgbClr val="000000"/>
                </a:solidFill>
              </a:rPr>
              <a:t>bản</a:t>
            </a:r>
            <a:r>
              <a:rPr lang="en-US" sz="2000" b="1" i="1" dirty="0">
                <a:solidFill>
                  <a:srgbClr val="000000"/>
                </a:solidFill>
              </a:rPr>
              <a:t> “</a:t>
            </a:r>
            <a:r>
              <a:rPr lang="vi-VN" sz="2000" b="1" i="1" dirty="0">
                <a:solidFill>
                  <a:srgbClr val="000000"/>
                </a:solidFill>
              </a:rPr>
              <a:t>Thuý Kiều báo ân, báo oán</a:t>
            </a:r>
            <a:r>
              <a:rPr lang="en-US" sz="2000" b="1" i="1" dirty="0">
                <a:solidFill>
                  <a:srgbClr val="000000"/>
                </a:solidFill>
              </a:rPr>
              <a:t>”</a:t>
            </a:r>
          </a:p>
        </p:txBody>
      </p:sp>
      <p:sp>
        <p:nvSpPr>
          <p:cNvPr id="6" name="TextBox 5">
            <a:extLst>
              <a:ext uri="{FF2B5EF4-FFF2-40B4-BE49-F238E27FC236}">
                <a16:creationId xmlns:a16="http://schemas.microsoft.com/office/drawing/2014/main" id="{038A1302-A43F-7591-BAE8-1E211897E6DB}"/>
              </a:ext>
            </a:extLst>
          </p:cNvPr>
          <p:cNvSpPr txBox="1"/>
          <p:nvPr/>
        </p:nvSpPr>
        <p:spPr>
          <a:xfrm>
            <a:off x="544881" y="1185146"/>
            <a:ext cx="8054236"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dirty="0"/>
              <a:t>Thuý Kiều đã thực hiện đúng theo quan điểm của quần chúng nhân dân về công lí chính nghĩa</a:t>
            </a:r>
            <a:r>
              <a:rPr lang="en-US" sz="2000" dirty="0"/>
              <a:t>:</a:t>
            </a:r>
            <a:r>
              <a:rPr lang="vi-VN" sz="2000" dirty="0"/>
              <a:t> </a:t>
            </a:r>
            <a:endParaRPr lang="en-US" sz="2000" dirty="0"/>
          </a:p>
        </p:txBody>
      </p:sp>
      <p:sp>
        <p:nvSpPr>
          <p:cNvPr id="9" name="Rectangle: Rounded Corners 8">
            <a:extLst>
              <a:ext uri="{FF2B5EF4-FFF2-40B4-BE49-F238E27FC236}">
                <a16:creationId xmlns:a16="http://schemas.microsoft.com/office/drawing/2014/main" id="{02BCD8B8-87DF-9366-8C9C-F9AB58797336}"/>
              </a:ext>
            </a:extLst>
          </p:cNvPr>
          <p:cNvSpPr/>
          <p:nvPr/>
        </p:nvSpPr>
        <p:spPr>
          <a:xfrm>
            <a:off x="751564" y="2255651"/>
            <a:ext cx="2630464" cy="50104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Ân</a:t>
            </a:r>
            <a:r>
              <a:rPr lang="en-US" sz="2000" dirty="0">
                <a:solidFill>
                  <a:srgbClr val="000000"/>
                </a:solidFill>
              </a:rPr>
              <a:t> </a:t>
            </a:r>
            <a:r>
              <a:rPr lang="en-US" sz="2000" dirty="0" err="1">
                <a:solidFill>
                  <a:srgbClr val="000000"/>
                </a:solidFill>
              </a:rPr>
              <a:t>đền</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5F4758D0-1071-4DE6-03BD-8B9A6B4C4296}"/>
              </a:ext>
            </a:extLst>
          </p:cNvPr>
          <p:cNvSpPr/>
          <p:nvPr/>
        </p:nvSpPr>
        <p:spPr>
          <a:xfrm>
            <a:off x="751564" y="2889652"/>
            <a:ext cx="2630464" cy="50104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Oán</a:t>
            </a:r>
            <a:r>
              <a:rPr lang="en-US" sz="2000" dirty="0">
                <a:solidFill>
                  <a:srgbClr val="000000"/>
                </a:solidFill>
              </a:rPr>
              <a:t> </a:t>
            </a:r>
            <a:r>
              <a:rPr lang="en-US" sz="2000" dirty="0" err="1">
                <a:solidFill>
                  <a:srgbClr val="000000"/>
                </a:solidFill>
              </a:rPr>
              <a:t>trả</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22BDB356-B306-470B-54FF-CE7588E93C57}"/>
              </a:ext>
            </a:extLst>
          </p:cNvPr>
          <p:cNvSpPr/>
          <p:nvPr/>
        </p:nvSpPr>
        <p:spPr>
          <a:xfrm>
            <a:off x="751564" y="3523653"/>
            <a:ext cx="2630464" cy="50104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Ở </a:t>
            </a:r>
            <a:r>
              <a:rPr lang="en-US" sz="2000" dirty="0" err="1">
                <a:solidFill>
                  <a:srgbClr val="000000"/>
                </a:solidFill>
              </a:rPr>
              <a:t>hiền</a:t>
            </a:r>
            <a:r>
              <a:rPr lang="en-US" sz="2000" dirty="0">
                <a:solidFill>
                  <a:srgbClr val="000000"/>
                </a:solidFill>
              </a:rPr>
              <a:t> </a:t>
            </a:r>
            <a:r>
              <a:rPr lang="en-US" sz="2000" dirty="0" err="1">
                <a:solidFill>
                  <a:srgbClr val="000000"/>
                </a:solidFill>
              </a:rPr>
              <a:t>gặp</a:t>
            </a:r>
            <a:r>
              <a:rPr lang="en-US" sz="2000" dirty="0">
                <a:solidFill>
                  <a:srgbClr val="000000"/>
                </a:solidFill>
              </a:rPr>
              <a:t> </a:t>
            </a:r>
            <a:r>
              <a:rPr lang="en-US" sz="2000" dirty="0" err="1">
                <a:solidFill>
                  <a:srgbClr val="000000"/>
                </a:solidFill>
              </a:rPr>
              <a:t>lành</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AD8D5026-6CB7-BE3B-3D84-A2FB6FC26074}"/>
              </a:ext>
            </a:extLst>
          </p:cNvPr>
          <p:cNvSpPr/>
          <p:nvPr/>
        </p:nvSpPr>
        <p:spPr>
          <a:xfrm>
            <a:off x="751564" y="4157654"/>
            <a:ext cx="2630464" cy="50104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Ác</a:t>
            </a:r>
            <a:r>
              <a:rPr lang="en-US" sz="2000" dirty="0">
                <a:solidFill>
                  <a:srgbClr val="000000"/>
                </a:solidFill>
              </a:rPr>
              <a:t> </a:t>
            </a:r>
            <a:r>
              <a:rPr lang="en-US" sz="2000" dirty="0" err="1">
                <a:solidFill>
                  <a:srgbClr val="000000"/>
                </a:solidFill>
              </a:rPr>
              <a:t>giả</a:t>
            </a:r>
            <a:r>
              <a:rPr lang="en-US" sz="2000" dirty="0">
                <a:solidFill>
                  <a:srgbClr val="000000"/>
                </a:solidFill>
              </a:rPr>
              <a:t>, </a:t>
            </a:r>
            <a:r>
              <a:rPr lang="en-US" sz="2000" dirty="0" err="1">
                <a:solidFill>
                  <a:srgbClr val="000000"/>
                </a:solidFill>
              </a:rPr>
              <a:t>ác</a:t>
            </a:r>
            <a:r>
              <a:rPr lang="en-US" sz="2000" dirty="0">
                <a:solidFill>
                  <a:srgbClr val="000000"/>
                </a:solidFill>
              </a:rPr>
              <a:t> </a:t>
            </a:r>
            <a:r>
              <a:rPr lang="en-US" sz="2000" dirty="0" err="1">
                <a:solidFill>
                  <a:srgbClr val="000000"/>
                </a:solidFill>
              </a:rPr>
              <a:t>báo</a:t>
            </a:r>
            <a:endParaRPr lang="en-US" sz="2000" dirty="0">
              <a:solidFill>
                <a:srgbClr val="000000"/>
              </a:solidFill>
            </a:endParaRPr>
          </a:p>
        </p:txBody>
      </p:sp>
      <p:sp>
        <p:nvSpPr>
          <p:cNvPr id="16" name="Rectangle: Rounded Corners 15">
            <a:extLst>
              <a:ext uri="{FF2B5EF4-FFF2-40B4-BE49-F238E27FC236}">
                <a16:creationId xmlns:a16="http://schemas.microsoft.com/office/drawing/2014/main" id="{F81F53B1-9E51-DA62-33E2-F9889ACACE16}"/>
              </a:ext>
            </a:extLst>
          </p:cNvPr>
          <p:cNvSpPr/>
          <p:nvPr/>
        </p:nvSpPr>
        <p:spPr>
          <a:xfrm>
            <a:off x="3847581" y="2351998"/>
            <a:ext cx="2390382" cy="744044"/>
          </a:xfrm>
          <a:prstGeom prst="roundRect">
            <a:avLst/>
          </a:prstGeom>
          <a:solidFill>
            <a:srgbClr val="FFFFFF"/>
          </a:solid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Kẻ</a:t>
            </a:r>
            <a:r>
              <a:rPr lang="en-US" sz="2000" dirty="0">
                <a:solidFill>
                  <a:srgbClr val="000000"/>
                </a:solidFill>
              </a:rPr>
              <a:t> </a:t>
            </a:r>
            <a:r>
              <a:rPr lang="en-US" sz="2000" dirty="0" err="1">
                <a:solidFill>
                  <a:srgbClr val="000000"/>
                </a:solidFill>
              </a:rPr>
              <a:t>thủ</a:t>
            </a:r>
            <a:r>
              <a:rPr lang="en-US" sz="2000" dirty="0">
                <a:solidFill>
                  <a:srgbClr val="000000"/>
                </a:solidFill>
              </a:rPr>
              <a:t> </a:t>
            </a:r>
            <a:r>
              <a:rPr lang="en-US" sz="2000" dirty="0" err="1">
                <a:solidFill>
                  <a:srgbClr val="000000"/>
                </a:solidFill>
              </a:rPr>
              <a:t>ác</a:t>
            </a:r>
            <a:endParaRPr lang="en-US" sz="2000" dirty="0">
              <a:solidFill>
                <a:srgbClr val="000000"/>
              </a:solidFill>
            </a:endParaRPr>
          </a:p>
        </p:txBody>
      </p:sp>
      <p:sp>
        <p:nvSpPr>
          <p:cNvPr id="17" name="Rectangle: Rounded Corners 16">
            <a:extLst>
              <a:ext uri="{FF2B5EF4-FFF2-40B4-BE49-F238E27FC236}">
                <a16:creationId xmlns:a16="http://schemas.microsoft.com/office/drawing/2014/main" id="{71A9A7CD-068E-1ABB-60DD-4E67E9D61B16}"/>
              </a:ext>
            </a:extLst>
          </p:cNvPr>
          <p:cNvSpPr/>
          <p:nvPr/>
        </p:nvSpPr>
        <p:spPr>
          <a:xfrm>
            <a:off x="3847581" y="3545364"/>
            <a:ext cx="2390382" cy="958660"/>
          </a:xfrm>
          <a:prstGeom prst="roundRect">
            <a:avLst/>
          </a:prstGeom>
          <a:solidFill>
            <a:srgbClr val="FFFFFF"/>
          </a:solid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Người</a:t>
            </a:r>
            <a:r>
              <a:rPr lang="en-US" sz="2000" dirty="0">
                <a:solidFill>
                  <a:srgbClr val="000000"/>
                </a:solidFill>
              </a:rPr>
              <a:t> </a:t>
            </a:r>
            <a:r>
              <a:rPr lang="en-US" sz="2000" dirty="0" err="1">
                <a:solidFill>
                  <a:srgbClr val="000000"/>
                </a:solidFill>
              </a:rPr>
              <a:t>lương</a:t>
            </a:r>
            <a:r>
              <a:rPr lang="en-US" sz="2000" dirty="0">
                <a:solidFill>
                  <a:srgbClr val="000000"/>
                </a:solidFill>
              </a:rPr>
              <a:t> </a:t>
            </a:r>
            <a:r>
              <a:rPr lang="en-US" sz="2000" dirty="0" err="1">
                <a:solidFill>
                  <a:srgbClr val="000000"/>
                </a:solidFill>
              </a:rPr>
              <a:t>thiện</a:t>
            </a:r>
            <a:r>
              <a:rPr lang="en-US" sz="2000" dirty="0">
                <a:solidFill>
                  <a:srgbClr val="000000"/>
                </a:solidFill>
              </a:rPr>
              <a:t>, </a:t>
            </a:r>
            <a:r>
              <a:rPr lang="en-US" sz="2000" dirty="0" err="1">
                <a:solidFill>
                  <a:srgbClr val="000000"/>
                </a:solidFill>
              </a:rPr>
              <a:t>làm</a:t>
            </a:r>
            <a:r>
              <a:rPr lang="en-US" sz="2000" dirty="0">
                <a:solidFill>
                  <a:srgbClr val="000000"/>
                </a:solidFill>
              </a:rPr>
              <a:t> </a:t>
            </a:r>
            <a:r>
              <a:rPr lang="en-US" sz="2000" dirty="0" err="1">
                <a:solidFill>
                  <a:srgbClr val="000000"/>
                </a:solidFill>
              </a:rPr>
              <a:t>việc</a:t>
            </a:r>
            <a:r>
              <a:rPr lang="en-US" sz="2000" dirty="0">
                <a:solidFill>
                  <a:srgbClr val="000000"/>
                </a:solidFill>
              </a:rPr>
              <a:t> </a:t>
            </a:r>
            <a:r>
              <a:rPr lang="en-US" sz="2000" dirty="0" err="1">
                <a:solidFill>
                  <a:srgbClr val="000000"/>
                </a:solidFill>
              </a:rPr>
              <a:t>tốt</a:t>
            </a:r>
            <a:endParaRPr lang="en-US" sz="2000" dirty="0">
              <a:solidFill>
                <a:srgbClr val="000000"/>
              </a:solidFill>
            </a:endParaRPr>
          </a:p>
        </p:txBody>
      </p:sp>
      <p:cxnSp>
        <p:nvCxnSpPr>
          <p:cNvPr id="19" name="Straight Connector 18">
            <a:extLst>
              <a:ext uri="{FF2B5EF4-FFF2-40B4-BE49-F238E27FC236}">
                <a16:creationId xmlns:a16="http://schemas.microsoft.com/office/drawing/2014/main" id="{1B870271-1524-1324-6D93-6E4EAE3D872E}"/>
              </a:ext>
            </a:extLst>
          </p:cNvPr>
          <p:cNvCxnSpPr>
            <a:cxnSpLocks/>
          </p:cNvCxnSpPr>
          <p:nvPr/>
        </p:nvCxnSpPr>
        <p:spPr>
          <a:xfrm>
            <a:off x="3620022" y="2255651"/>
            <a:ext cx="0" cy="224837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1" name="Arrow: Chevron 20">
            <a:extLst>
              <a:ext uri="{FF2B5EF4-FFF2-40B4-BE49-F238E27FC236}">
                <a16:creationId xmlns:a16="http://schemas.microsoft.com/office/drawing/2014/main" id="{A96F489A-D6D4-5252-74C9-936406F6472F}"/>
              </a:ext>
            </a:extLst>
          </p:cNvPr>
          <p:cNvSpPr/>
          <p:nvPr/>
        </p:nvSpPr>
        <p:spPr>
          <a:xfrm>
            <a:off x="6363222" y="2506171"/>
            <a:ext cx="288099" cy="49352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03F3F2E2-92CC-E970-632B-740FCB2C883D}"/>
              </a:ext>
            </a:extLst>
          </p:cNvPr>
          <p:cNvSpPr txBox="1"/>
          <p:nvPr/>
        </p:nvSpPr>
        <p:spPr>
          <a:xfrm>
            <a:off x="6776580" y="2550565"/>
            <a:ext cx="1922745" cy="400110"/>
          </a:xfrm>
          <a:prstGeom prst="rect">
            <a:avLst/>
          </a:prstGeom>
          <a:noFill/>
        </p:spPr>
        <p:txBody>
          <a:bodyPr wrap="square">
            <a:spAutoFit/>
          </a:bodyPr>
          <a:lstStyle/>
          <a:p>
            <a:r>
              <a:rPr lang="en-US" sz="2000" i="1" dirty="0">
                <a:solidFill>
                  <a:srgbClr val="FF0000"/>
                </a:solidFill>
              </a:rPr>
              <a:t>B</a:t>
            </a:r>
            <a:r>
              <a:rPr lang="vi-VN" sz="2000" i="1" dirty="0">
                <a:solidFill>
                  <a:srgbClr val="FF0000"/>
                </a:solidFill>
              </a:rPr>
              <a:t>ị trừng phạt</a:t>
            </a:r>
            <a:endParaRPr lang="en-US" sz="2000" i="1" dirty="0">
              <a:solidFill>
                <a:srgbClr val="FF0000"/>
              </a:solidFill>
            </a:endParaRPr>
          </a:p>
        </p:txBody>
      </p:sp>
      <p:sp>
        <p:nvSpPr>
          <p:cNvPr id="24" name="Arrow: Chevron 23">
            <a:extLst>
              <a:ext uri="{FF2B5EF4-FFF2-40B4-BE49-F238E27FC236}">
                <a16:creationId xmlns:a16="http://schemas.microsoft.com/office/drawing/2014/main" id="{E4FB1DDD-DFEC-5B44-ECC2-9FBEE2CD0DA7}"/>
              </a:ext>
            </a:extLst>
          </p:cNvPr>
          <p:cNvSpPr/>
          <p:nvPr/>
        </p:nvSpPr>
        <p:spPr>
          <a:xfrm>
            <a:off x="6363221" y="3798238"/>
            <a:ext cx="288099" cy="49352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14E7D2E8-24E0-3376-9379-EDAE4F87F925}"/>
              </a:ext>
            </a:extLst>
          </p:cNvPr>
          <p:cNvSpPr txBox="1"/>
          <p:nvPr/>
        </p:nvSpPr>
        <p:spPr>
          <a:xfrm>
            <a:off x="6776578" y="3565670"/>
            <a:ext cx="2285999" cy="958660"/>
          </a:xfrm>
          <a:prstGeom prst="rect">
            <a:avLst/>
          </a:prstGeom>
          <a:noFill/>
        </p:spPr>
        <p:txBody>
          <a:bodyPr wrap="square">
            <a:spAutoFit/>
          </a:bodyPr>
          <a:lstStyle/>
          <a:p>
            <a:pPr>
              <a:lnSpc>
                <a:spcPct val="150000"/>
              </a:lnSpc>
            </a:pPr>
            <a:r>
              <a:rPr lang="en-US" sz="2000" i="1" dirty="0">
                <a:solidFill>
                  <a:srgbClr val="FF0000"/>
                </a:solidFill>
              </a:rPr>
              <a:t>Đ</a:t>
            </a:r>
            <a:r>
              <a:rPr lang="vi-VN" sz="2000" i="1" dirty="0">
                <a:solidFill>
                  <a:srgbClr val="FF0000"/>
                </a:solidFill>
              </a:rPr>
              <a:t>ược ban thưởng, trả ơn</a:t>
            </a:r>
            <a:r>
              <a:rPr lang="en-US" sz="2000" i="1" dirty="0">
                <a:solidFill>
                  <a:srgbClr val="FF0000"/>
                </a:solidFill>
              </a:rPr>
              <a:t>.</a:t>
            </a:r>
          </a:p>
        </p:txBody>
      </p:sp>
    </p:spTree>
    <p:extLst>
      <p:ext uri="{BB962C8B-B14F-4D97-AF65-F5344CB8AC3E}">
        <p14:creationId xmlns:p14="http://schemas.microsoft.com/office/powerpoint/2010/main" val="23866996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1" grpId="0" animBg="1"/>
      <p:bldP spid="12" grpId="0" animBg="1"/>
      <p:bldP spid="16" grpId="0" animBg="1"/>
      <p:bldP spid="17" grpId="0" animBg="1"/>
      <p:bldP spid="21" grpId="0" animBg="1"/>
      <p:bldP spid="23" grpId="0"/>
      <p:bldP spid="24"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 Tóm tắt Thúy Kiều báo ân báo oán (ngắn nhất)">
            <a:extLst>
              <a:ext uri="{FF2B5EF4-FFF2-40B4-BE49-F238E27FC236}">
                <a16:creationId xmlns:a16="http://schemas.microsoft.com/office/drawing/2014/main" id="{55974EA5-07A0-3A5C-C918-DB561458B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41" y="1478071"/>
            <a:ext cx="3814635" cy="2569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3ED07B-CF68-37A9-4306-C7401994CA61}"/>
              </a:ext>
            </a:extLst>
          </p:cNvPr>
          <p:cNvSpPr txBox="1"/>
          <p:nvPr/>
        </p:nvSpPr>
        <p:spPr>
          <a:xfrm>
            <a:off x="4470423" y="404747"/>
            <a:ext cx="4185062" cy="958660"/>
          </a:xfrm>
          <a:prstGeom prst="rect">
            <a:avLst/>
          </a:prstGeom>
          <a:noFill/>
        </p:spPr>
        <p:txBody>
          <a:bodyPr wrap="square">
            <a:spAutoFit/>
          </a:bodyPr>
          <a:lstStyle/>
          <a:p>
            <a:pPr algn="just">
              <a:lnSpc>
                <a:spcPct val="150000"/>
              </a:lnSpc>
            </a:pPr>
            <a:r>
              <a:rPr lang="vi-VN" sz="2000" dirty="0"/>
              <a:t>Nhân vật chính trong câu chuyện báo ân, báo oán</a:t>
            </a:r>
            <a:r>
              <a:rPr lang="en-US" sz="2000" dirty="0"/>
              <a:t> </a:t>
            </a:r>
            <a:r>
              <a:rPr lang="en-US" sz="2000" dirty="0" err="1"/>
              <a:t>ấy</a:t>
            </a:r>
            <a:r>
              <a:rPr lang="en-US" sz="2000" dirty="0"/>
              <a:t>.</a:t>
            </a:r>
            <a:r>
              <a:rPr lang="vi-VN" sz="2000" dirty="0"/>
              <a:t> </a:t>
            </a:r>
            <a:endParaRPr lang="en-US" sz="2000" dirty="0"/>
          </a:p>
        </p:txBody>
      </p:sp>
      <p:sp>
        <p:nvSpPr>
          <p:cNvPr id="6" name="Rectangle: Rounded Corners 5">
            <a:extLst>
              <a:ext uri="{FF2B5EF4-FFF2-40B4-BE49-F238E27FC236}">
                <a16:creationId xmlns:a16="http://schemas.microsoft.com/office/drawing/2014/main" id="{0907EBD7-09F7-FBD6-A9E1-77A271E94CA8}"/>
              </a:ext>
            </a:extLst>
          </p:cNvPr>
          <p:cNvSpPr/>
          <p:nvPr/>
        </p:nvSpPr>
        <p:spPr>
          <a:xfrm>
            <a:off x="4936626" y="1567437"/>
            <a:ext cx="3388975" cy="52609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Đau</a:t>
            </a:r>
            <a:r>
              <a:rPr lang="en-US" sz="2000" dirty="0">
                <a:solidFill>
                  <a:srgbClr val="000000"/>
                </a:solidFill>
              </a:rPr>
              <a:t> </a:t>
            </a:r>
            <a:r>
              <a:rPr lang="en-US" sz="2000" dirty="0" err="1">
                <a:solidFill>
                  <a:srgbClr val="000000"/>
                </a:solidFill>
              </a:rPr>
              <a:t>khổ</a:t>
            </a:r>
            <a:r>
              <a:rPr lang="en-US" sz="2000" dirty="0">
                <a:solidFill>
                  <a:srgbClr val="000000"/>
                </a:solidFill>
              </a:rPr>
              <a:t>, </a:t>
            </a:r>
            <a:r>
              <a:rPr lang="en-US" sz="2000" dirty="0" err="1">
                <a:solidFill>
                  <a:srgbClr val="000000"/>
                </a:solidFill>
              </a:rPr>
              <a:t>bất</a:t>
            </a:r>
            <a:r>
              <a:rPr lang="en-US" sz="2000" dirty="0">
                <a:solidFill>
                  <a:srgbClr val="000000"/>
                </a:solidFill>
              </a:rPr>
              <a:t> </a:t>
            </a:r>
            <a:r>
              <a:rPr lang="en-US" sz="2000" dirty="0" err="1">
                <a:solidFill>
                  <a:srgbClr val="000000"/>
                </a:solidFill>
              </a:rPr>
              <a:t>hạnh</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678C7480-D424-FFD7-2CAB-E253C946B605}"/>
              </a:ext>
            </a:extLst>
          </p:cNvPr>
          <p:cNvSpPr/>
          <p:nvPr/>
        </p:nvSpPr>
        <p:spPr>
          <a:xfrm>
            <a:off x="4936626" y="2762954"/>
            <a:ext cx="3388975" cy="1598033"/>
          </a:xfrm>
          <a:prstGeom prst="roundRect">
            <a:avLst>
              <a:gd name="adj" fmla="val 1196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Khoảnh</a:t>
            </a:r>
            <a:r>
              <a:rPr lang="en-US" sz="2000" dirty="0">
                <a:solidFill>
                  <a:srgbClr val="000000"/>
                </a:solidFill>
              </a:rPr>
              <a:t> </a:t>
            </a:r>
            <a:r>
              <a:rPr lang="en-US" sz="2000" dirty="0" err="1">
                <a:solidFill>
                  <a:srgbClr val="000000"/>
                </a:solidFill>
              </a:rPr>
              <a:t>khắc</a:t>
            </a:r>
            <a:r>
              <a:rPr lang="en-US" sz="2000" dirty="0">
                <a:solidFill>
                  <a:srgbClr val="000000"/>
                </a:solidFill>
              </a:rPr>
              <a:t> </a:t>
            </a:r>
            <a:r>
              <a:rPr lang="en-US" sz="2000" dirty="0" err="1">
                <a:solidFill>
                  <a:srgbClr val="000000"/>
                </a:solidFill>
              </a:rPr>
              <a:t>bước</a:t>
            </a:r>
            <a:r>
              <a:rPr lang="en-US" sz="2000" dirty="0">
                <a:solidFill>
                  <a:srgbClr val="000000"/>
                </a:solidFill>
              </a:rPr>
              <a:t> </a:t>
            </a:r>
            <a:r>
              <a:rPr lang="en-US" sz="2000" dirty="0" err="1">
                <a:solidFill>
                  <a:srgbClr val="000000"/>
                </a:solidFill>
              </a:rPr>
              <a:t>lên</a:t>
            </a:r>
            <a:r>
              <a:rPr lang="en-US" sz="2000" dirty="0">
                <a:solidFill>
                  <a:srgbClr val="000000"/>
                </a:solidFill>
              </a:rPr>
              <a:t> </a:t>
            </a:r>
            <a:r>
              <a:rPr lang="en-US" sz="2000" dirty="0" err="1">
                <a:solidFill>
                  <a:srgbClr val="000000"/>
                </a:solidFill>
              </a:rPr>
              <a:t>vị</a:t>
            </a:r>
            <a:r>
              <a:rPr lang="en-US" sz="2000" dirty="0">
                <a:solidFill>
                  <a:srgbClr val="000000"/>
                </a:solidFill>
              </a:rPr>
              <a:t> </a:t>
            </a:r>
            <a:r>
              <a:rPr lang="en-US" sz="2000" dirty="0" err="1">
                <a:solidFill>
                  <a:srgbClr val="000000"/>
                </a:solidFill>
              </a:rPr>
              <a:t>trí</a:t>
            </a:r>
            <a:r>
              <a:rPr lang="en-US" sz="2000" dirty="0">
                <a:solidFill>
                  <a:srgbClr val="000000"/>
                </a:solidFill>
              </a:rPr>
              <a:t> </a:t>
            </a:r>
            <a:r>
              <a:rPr lang="en-US" sz="2000" dirty="0" err="1">
                <a:solidFill>
                  <a:srgbClr val="000000"/>
                </a:solidFill>
              </a:rPr>
              <a:t>cao</a:t>
            </a:r>
            <a:r>
              <a:rPr lang="en-US" sz="2000" dirty="0">
                <a:solidFill>
                  <a:srgbClr val="000000"/>
                </a:solidFill>
              </a:rPr>
              <a:t> </a:t>
            </a:r>
            <a:r>
              <a:rPr lang="en-US" sz="2000" dirty="0" err="1">
                <a:solidFill>
                  <a:srgbClr val="000000"/>
                </a:solidFill>
              </a:rPr>
              <a:t>nhất</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tất</a:t>
            </a:r>
            <a:r>
              <a:rPr lang="en-US" sz="2000" dirty="0">
                <a:solidFill>
                  <a:srgbClr val="000000"/>
                </a:solidFill>
              </a:rPr>
              <a:t> </a:t>
            </a:r>
            <a:r>
              <a:rPr lang="en-US" sz="2000" dirty="0" err="1">
                <a:solidFill>
                  <a:srgbClr val="000000"/>
                </a:solidFill>
              </a:rPr>
              <a:t>cả</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cao</a:t>
            </a:r>
            <a:r>
              <a:rPr lang="en-US" sz="2000" dirty="0">
                <a:solidFill>
                  <a:srgbClr val="000000"/>
                </a:solidFill>
              </a:rPr>
              <a:t> </a:t>
            </a:r>
            <a:r>
              <a:rPr lang="en-US" sz="2000" dirty="0" err="1">
                <a:solidFill>
                  <a:srgbClr val="000000"/>
                </a:solidFill>
              </a:rPr>
              <a:t>quý</a:t>
            </a:r>
            <a:r>
              <a:rPr lang="en-US" sz="2000" dirty="0">
                <a:solidFill>
                  <a:srgbClr val="000000"/>
                </a:solidFill>
              </a:rPr>
              <a:t>, sang </a:t>
            </a:r>
            <a:r>
              <a:rPr lang="en-US" sz="2000" dirty="0" err="1">
                <a:solidFill>
                  <a:srgbClr val="000000"/>
                </a:solidFill>
              </a:rPr>
              <a:t>trọng</a:t>
            </a:r>
            <a:endParaRPr lang="en-US" sz="2000" dirty="0">
              <a:solidFill>
                <a:srgbClr val="000000"/>
              </a:solidFill>
            </a:endParaRPr>
          </a:p>
        </p:txBody>
      </p:sp>
      <p:sp>
        <p:nvSpPr>
          <p:cNvPr id="8" name="Arrow: Down 7">
            <a:extLst>
              <a:ext uri="{FF2B5EF4-FFF2-40B4-BE49-F238E27FC236}">
                <a16:creationId xmlns:a16="http://schemas.microsoft.com/office/drawing/2014/main" id="{4455806D-66CB-16EA-DCCA-89BA72E30CA5}"/>
              </a:ext>
            </a:extLst>
          </p:cNvPr>
          <p:cNvSpPr/>
          <p:nvPr/>
        </p:nvSpPr>
        <p:spPr>
          <a:xfrm>
            <a:off x="6462011" y="2240228"/>
            <a:ext cx="338203" cy="408062"/>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81;p5">
            <a:extLst>
              <a:ext uri="{FF2B5EF4-FFF2-40B4-BE49-F238E27FC236}">
                <a16:creationId xmlns:a16="http://schemas.microsoft.com/office/drawing/2014/main" id="{6FFA4861-9AB4-0A4D-0D70-CFEFDBC0A1CF}"/>
              </a:ext>
            </a:extLst>
          </p:cNvPr>
          <p:cNvPicPr preferRelativeResize="0"/>
          <p:nvPr/>
        </p:nvPicPr>
        <p:blipFill rotWithShape="1">
          <a:blip r:embed="rId3">
            <a:alphaModFix/>
          </a:blip>
          <a:srcRect/>
          <a:stretch/>
        </p:blipFill>
        <p:spPr>
          <a:xfrm>
            <a:off x="204175" y="4741485"/>
            <a:ext cx="1267894" cy="239451"/>
          </a:xfrm>
          <a:prstGeom prst="rect">
            <a:avLst/>
          </a:prstGeom>
          <a:noFill/>
          <a:ln>
            <a:noFill/>
          </a:ln>
        </p:spPr>
      </p:pic>
    </p:spTree>
    <p:extLst>
      <p:ext uri="{BB962C8B-B14F-4D97-AF65-F5344CB8AC3E}">
        <p14:creationId xmlns:p14="http://schemas.microsoft.com/office/powerpoint/2010/main" val="40446093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563DB-0DF4-477A-2737-141B87156887}"/>
              </a:ext>
            </a:extLst>
          </p:cNvPr>
          <p:cNvSpPr/>
          <p:nvPr/>
        </p:nvSpPr>
        <p:spPr>
          <a:xfrm>
            <a:off x="3313820" y="202101"/>
            <a:ext cx="2516360" cy="526093"/>
          </a:xfrm>
          <a:prstGeom prst="roundRect">
            <a:avLst/>
          </a:prstGeom>
          <a:solidFill>
            <a:schemeClr val="bg1">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Sự</a:t>
            </a:r>
            <a:r>
              <a:rPr lang="en-US" sz="2000" dirty="0">
                <a:solidFill>
                  <a:srgbClr val="000000"/>
                </a:solidFill>
              </a:rPr>
              <a:t> </a:t>
            </a:r>
            <a:r>
              <a:rPr lang="en-US" sz="2000" dirty="0" err="1">
                <a:solidFill>
                  <a:srgbClr val="000000"/>
                </a:solidFill>
              </a:rPr>
              <a:t>khác</a:t>
            </a:r>
            <a:r>
              <a:rPr lang="en-US" sz="2000" dirty="0">
                <a:solidFill>
                  <a:srgbClr val="000000"/>
                </a:solidFill>
              </a:rPr>
              <a:t> </a:t>
            </a:r>
            <a:r>
              <a:rPr lang="en-US" sz="2000" dirty="0" err="1">
                <a:solidFill>
                  <a:srgbClr val="000000"/>
                </a:solidFill>
              </a:rPr>
              <a:t>biệt</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B52F64A1-25B4-4707-D08E-0D87280474F4}"/>
              </a:ext>
            </a:extLst>
          </p:cNvPr>
          <p:cNvSpPr/>
          <p:nvPr/>
        </p:nvSpPr>
        <p:spPr>
          <a:xfrm>
            <a:off x="266506" y="1076906"/>
            <a:ext cx="3807912" cy="941800"/>
          </a:xfrm>
          <a:prstGeom prst="roundRect">
            <a:avLst>
              <a:gd name="adj" fmla="val 11762"/>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Hầu</a:t>
            </a:r>
            <a:r>
              <a:rPr lang="en-US" sz="2000" dirty="0">
                <a:solidFill>
                  <a:srgbClr val="000000"/>
                </a:solidFill>
              </a:rPr>
              <a:t> </a:t>
            </a:r>
            <a:r>
              <a:rPr lang="en-US" sz="2000" dirty="0" err="1">
                <a:solidFill>
                  <a:srgbClr val="000000"/>
                </a:solidFill>
              </a:rPr>
              <a:t>như</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có</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615EAF54-CBF6-B70D-A271-2149F06131A3}"/>
              </a:ext>
            </a:extLst>
          </p:cNvPr>
          <p:cNvSpPr/>
          <p:nvPr/>
        </p:nvSpPr>
        <p:spPr>
          <a:xfrm>
            <a:off x="5160723" y="1076906"/>
            <a:ext cx="3807912" cy="941800"/>
          </a:xfrm>
          <a:prstGeom prst="roundRect">
            <a:avLst>
              <a:gd name="adj" fmla="val 16198"/>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Nếu</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chăng</a:t>
            </a:r>
            <a:r>
              <a:rPr lang="en-US" sz="2000" dirty="0">
                <a:solidFill>
                  <a:srgbClr val="000000"/>
                </a:solidFill>
              </a:rPr>
              <a:t> </a:t>
            </a:r>
            <a:r>
              <a:rPr lang="en-US" sz="2000" dirty="0" err="1">
                <a:solidFill>
                  <a:srgbClr val="000000"/>
                </a:solidFill>
              </a:rPr>
              <a:t>thì</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thức</a:t>
            </a:r>
            <a:r>
              <a:rPr lang="en-US" sz="2000" dirty="0">
                <a:solidFill>
                  <a:srgbClr val="000000"/>
                </a:solidFill>
              </a:rPr>
              <a:t> </a:t>
            </a:r>
            <a:r>
              <a:rPr lang="en-US" sz="2000" dirty="0" err="1">
                <a:solidFill>
                  <a:srgbClr val="000000"/>
                </a:solidFill>
              </a:rPr>
              <a:t>thực</a:t>
            </a:r>
            <a:r>
              <a:rPr lang="en-US" sz="2000" dirty="0">
                <a:solidFill>
                  <a:srgbClr val="000000"/>
                </a:solidFill>
              </a:rPr>
              <a:t> </a:t>
            </a:r>
            <a:r>
              <a:rPr lang="en-US" sz="2000" dirty="0" err="1">
                <a:solidFill>
                  <a:srgbClr val="000000"/>
                </a:solidFill>
              </a:rPr>
              <a:t>hiện</a:t>
            </a:r>
            <a:r>
              <a:rPr lang="en-US" sz="2000" dirty="0">
                <a:solidFill>
                  <a:srgbClr val="000000"/>
                </a:solidFill>
              </a:rPr>
              <a:t> </a:t>
            </a:r>
            <a:r>
              <a:rPr lang="en-US" sz="2000" dirty="0" err="1">
                <a:solidFill>
                  <a:srgbClr val="000000"/>
                </a:solidFill>
              </a:rPr>
              <a:t>khát</a:t>
            </a:r>
            <a:r>
              <a:rPr lang="en-US" sz="2000" dirty="0">
                <a:solidFill>
                  <a:srgbClr val="000000"/>
                </a:solidFill>
              </a:rPr>
              <a:t> </a:t>
            </a:r>
            <a:r>
              <a:rPr lang="en-US" sz="2000" dirty="0" err="1">
                <a:solidFill>
                  <a:srgbClr val="000000"/>
                </a:solidFill>
              </a:rPr>
              <a:t>vọng</a:t>
            </a:r>
            <a:endParaRPr lang="en-US" sz="2000" dirty="0">
              <a:solidFill>
                <a:srgbClr val="000000"/>
              </a:solidFill>
            </a:endParaRPr>
          </a:p>
        </p:txBody>
      </p:sp>
      <p:cxnSp>
        <p:nvCxnSpPr>
          <p:cNvPr id="8" name="Straight Arrow Connector 7">
            <a:extLst>
              <a:ext uri="{FF2B5EF4-FFF2-40B4-BE49-F238E27FC236}">
                <a16:creationId xmlns:a16="http://schemas.microsoft.com/office/drawing/2014/main" id="{E8F79DA3-43BF-DE04-4B3E-14B691AE4C2F}"/>
              </a:ext>
            </a:extLst>
          </p:cNvPr>
          <p:cNvCxnSpPr>
            <a:cxnSpLocks/>
            <a:stCxn id="4" idx="2"/>
            <a:endCxn id="5" idx="0"/>
          </p:cNvCxnSpPr>
          <p:nvPr/>
        </p:nvCxnSpPr>
        <p:spPr>
          <a:xfrm flipH="1">
            <a:off x="2170462" y="728194"/>
            <a:ext cx="2401538" cy="348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1F7FD81-13B3-6BA6-BBFC-68CB07509933}"/>
              </a:ext>
            </a:extLst>
          </p:cNvPr>
          <p:cNvCxnSpPr>
            <a:cxnSpLocks/>
            <a:stCxn id="4" idx="2"/>
            <a:endCxn id="6" idx="0"/>
          </p:cNvCxnSpPr>
          <p:nvPr/>
        </p:nvCxnSpPr>
        <p:spPr>
          <a:xfrm>
            <a:off x="4572000" y="728194"/>
            <a:ext cx="2492679" cy="348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860A6F81-EF17-62C0-E0E0-201B9A263B3B}"/>
              </a:ext>
            </a:extLst>
          </p:cNvPr>
          <p:cNvSpPr/>
          <p:nvPr/>
        </p:nvSpPr>
        <p:spPr>
          <a:xfrm>
            <a:off x="895934" y="2367418"/>
            <a:ext cx="2893512" cy="526093"/>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Truyện</a:t>
            </a:r>
            <a:r>
              <a:rPr lang="en-US" sz="2000" b="1" dirty="0">
                <a:solidFill>
                  <a:srgbClr val="000000"/>
                </a:solidFill>
              </a:rPr>
              <a:t> </a:t>
            </a:r>
            <a:r>
              <a:rPr lang="en-US" sz="2000" b="1" dirty="0" err="1">
                <a:solidFill>
                  <a:srgbClr val="000000"/>
                </a:solidFill>
              </a:rPr>
              <a:t>cổ</a:t>
            </a:r>
            <a:r>
              <a:rPr lang="en-US" sz="2000" b="1" dirty="0">
                <a:solidFill>
                  <a:srgbClr val="000000"/>
                </a:solidFill>
              </a:rPr>
              <a:t> </a:t>
            </a:r>
            <a:r>
              <a:rPr lang="en-US" sz="2000" b="1" dirty="0" err="1">
                <a:solidFill>
                  <a:srgbClr val="000000"/>
                </a:solidFill>
              </a:rPr>
              <a:t>tích</a:t>
            </a:r>
            <a:r>
              <a:rPr lang="en-US" sz="2000" b="1" dirty="0">
                <a:solidFill>
                  <a:srgbClr val="000000"/>
                </a:solidFill>
              </a:rPr>
              <a:t> </a:t>
            </a:r>
            <a:r>
              <a:rPr lang="en-US" sz="2000" b="1" dirty="0" err="1">
                <a:solidFill>
                  <a:srgbClr val="000000"/>
                </a:solidFill>
              </a:rPr>
              <a:t>thần</a:t>
            </a:r>
            <a:r>
              <a:rPr lang="en-US" sz="2000" b="1" dirty="0">
                <a:solidFill>
                  <a:srgbClr val="000000"/>
                </a:solidFill>
              </a:rPr>
              <a:t> </a:t>
            </a:r>
            <a:r>
              <a:rPr lang="en-US" sz="2000" b="1" dirty="0" err="1">
                <a:solidFill>
                  <a:srgbClr val="000000"/>
                </a:solidFill>
              </a:rPr>
              <a:t>kì</a:t>
            </a:r>
            <a:endParaRPr lang="en-US" sz="2000" b="1" dirty="0">
              <a:solidFill>
                <a:srgbClr val="000000"/>
              </a:solidFill>
            </a:endParaRPr>
          </a:p>
        </p:txBody>
      </p:sp>
      <p:sp>
        <p:nvSpPr>
          <p:cNvPr id="19" name="Rectangle: Rounded Corners 18">
            <a:extLst>
              <a:ext uri="{FF2B5EF4-FFF2-40B4-BE49-F238E27FC236}">
                <a16:creationId xmlns:a16="http://schemas.microsoft.com/office/drawing/2014/main" id="{E46B3350-A4A9-9EBA-7932-8A120081DCA5}"/>
              </a:ext>
            </a:extLst>
          </p:cNvPr>
          <p:cNvSpPr/>
          <p:nvPr/>
        </p:nvSpPr>
        <p:spPr>
          <a:xfrm>
            <a:off x="5617923" y="2367418"/>
            <a:ext cx="2893512" cy="526093"/>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Một</a:t>
            </a:r>
            <a:r>
              <a:rPr lang="en-US" sz="2000" b="1" dirty="0">
                <a:solidFill>
                  <a:srgbClr val="000000"/>
                </a:solidFill>
              </a:rPr>
              <a:t> </a:t>
            </a:r>
            <a:r>
              <a:rPr lang="en-US" sz="2000" b="1" dirty="0" err="1">
                <a:solidFill>
                  <a:srgbClr val="000000"/>
                </a:solidFill>
              </a:rPr>
              <a:t>số</a:t>
            </a:r>
            <a:r>
              <a:rPr lang="en-US" sz="2000" b="1" dirty="0">
                <a:solidFill>
                  <a:srgbClr val="000000"/>
                </a:solidFill>
              </a:rPr>
              <a:t> </a:t>
            </a:r>
            <a:r>
              <a:rPr lang="en-US" sz="2000" b="1" dirty="0" err="1">
                <a:solidFill>
                  <a:srgbClr val="000000"/>
                </a:solidFill>
              </a:rPr>
              <a:t>truyện</a:t>
            </a:r>
            <a:r>
              <a:rPr lang="en-US" sz="2000" b="1" dirty="0">
                <a:solidFill>
                  <a:srgbClr val="000000"/>
                </a:solidFill>
              </a:rPr>
              <a:t> </a:t>
            </a:r>
            <a:r>
              <a:rPr lang="en-US" sz="2000" b="1" dirty="0" err="1">
                <a:solidFill>
                  <a:srgbClr val="000000"/>
                </a:solidFill>
              </a:rPr>
              <a:t>khác</a:t>
            </a:r>
            <a:endParaRPr lang="en-US" sz="2000" b="1" dirty="0">
              <a:solidFill>
                <a:srgbClr val="000000"/>
              </a:solidFill>
            </a:endParaRPr>
          </a:p>
        </p:txBody>
      </p:sp>
      <p:cxnSp>
        <p:nvCxnSpPr>
          <p:cNvPr id="21" name="Straight Connector 20">
            <a:extLst>
              <a:ext uri="{FF2B5EF4-FFF2-40B4-BE49-F238E27FC236}">
                <a16:creationId xmlns:a16="http://schemas.microsoft.com/office/drawing/2014/main" id="{DE3A77F1-304F-8A23-E6AA-8C3C00C37B4A}"/>
              </a:ext>
            </a:extLst>
          </p:cNvPr>
          <p:cNvCxnSpPr/>
          <p:nvPr/>
        </p:nvCxnSpPr>
        <p:spPr>
          <a:xfrm>
            <a:off x="4747364" y="2648919"/>
            <a:ext cx="0" cy="2204581"/>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7EC958-57CF-1B4E-F666-ED2208E0A317}"/>
              </a:ext>
            </a:extLst>
          </p:cNvPr>
          <p:cNvSpPr txBox="1"/>
          <p:nvPr/>
        </p:nvSpPr>
        <p:spPr>
          <a:xfrm>
            <a:off x="113387" y="3124795"/>
            <a:ext cx="4458604"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N</a:t>
            </a:r>
            <a:r>
              <a:rPr lang="vi-VN" sz="2000" dirty="0"/>
              <a:t>hân vật lí tưởng thường nhận được phần thưởng lớn nhất</a:t>
            </a:r>
            <a:r>
              <a:rPr lang="en-US" sz="2000" dirty="0"/>
              <a:t>.</a:t>
            </a:r>
          </a:p>
          <a:p>
            <a:pPr marL="342900" indent="-342900" algn="just">
              <a:lnSpc>
                <a:spcPct val="150000"/>
              </a:lnSpc>
              <a:buFont typeface="Arial" panose="020B0604020202020204" pitchFamily="34" charset="0"/>
              <a:buChar char="•"/>
            </a:pPr>
            <a:r>
              <a:rPr lang="en-US" sz="2000" dirty="0"/>
              <a:t>N</a:t>
            </a:r>
            <a:r>
              <a:rPr lang="vi-VN" sz="2000" dirty="0"/>
              <a:t>hững kẻ gây ra tội ác thì chắc chắn sẽ bị trừng phạt tương xứng. </a:t>
            </a:r>
            <a:endParaRPr lang="en-US" sz="2000" dirty="0"/>
          </a:p>
        </p:txBody>
      </p:sp>
      <p:sp>
        <p:nvSpPr>
          <p:cNvPr id="25" name="TextBox 24">
            <a:extLst>
              <a:ext uri="{FF2B5EF4-FFF2-40B4-BE49-F238E27FC236}">
                <a16:creationId xmlns:a16="http://schemas.microsoft.com/office/drawing/2014/main" id="{5E3BE263-99A7-FD11-F577-89F7F8AE8ECE}"/>
              </a:ext>
            </a:extLst>
          </p:cNvPr>
          <p:cNvSpPr txBox="1"/>
          <p:nvPr/>
        </p:nvSpPr>
        <p:spPr>
          <a:xfrm>
            <a:off x="4897684" y="3124795"/>
            <a:ext cx="4070951" cy="1881990"/>
          </a:xfrm>
          <a:prstGeom prst="rect">
            <a:avLst/>
          </a:prstGeom>
          <a:noFill/>
        </p:spPr>
        <p:txBody>
          <a:bodyPr wrap="square">
            <a:spAutoFit/>
          </a:bodyPr>
          <a:lstStyle/>
          <a:p>
            <a:pPr algn="just">
              <a:lnSpc>
                <a:spcPct val="150000"/>
              </a:lnSpc>
            </a:pPr>
            <a:r>
              <a:rPr lang="en-US" sz="2000" dirty="0"/>
              <a:t>Q</a:t>
            </a:r>
            <a:r>
              <a:rPr lang="vi-VN" sz="2000" dirty="0"/>
              <a:t>uyền trừng phạt hay ban thưởng không phải do nhân vật chính thực hiện mà đến từ các lực lượng thần kì phù trợ.</a:t>
            </a:r>
            <a:endParaRPr lang="en-US" sz="2000" dirty="0"/>
          </a:p>
        </p:txBody>
      </p:sp>
    </p:spTree>
    <p:extLst>
      <p:ext uri="{BB962C8B-B14F-4D97-AF65-F5344CB8AC3E}">
        <p14:creationId xmlns:p14="http://schemas.microsoft.com/office/powerpoint/2010/main" val="34646392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fade">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xEl>
                                              <p:pRg st="1" end="1"/>
                                            </p:txEl>
                                          </p:spTgt>
                                        </p:tgtEl>
                                        <p:attrNameLst>
                                          <p:attrName>style.visibility</p:attrName>
                                        </p:attrNameLst>
                                      </p:cBhvr>
                                      <p:to>
                                        <p:strVal val="visible"/>
                                      </p:to>
                                    </p:set>
                                    <p:animEffect transition="in" filter="fade">
                                      <p:cBhvr>
                                        <p:cTn id="44" dur="500"/>
                                        <p:tgtEl>
                                          <p:spTgt spid="2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3877BBD-F80A-C9E1-897E-06E77A971157}"/>
              </a:ext>
            </a:extLst>
          </p:cNvPr>
          <p:cNvSpPr/>
          <p:nvPr/>
        </p:nvSpPr>
        <p:spPr>
          <a:xfrm>
            <a:off x="958240" y="368235"/>
            <a:ext cx="6926895" cy="613776"/>
          </a:xfrm>
          <a:prstGeom prst="round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T</a:t>
            </a:r>
            <a:r>
              <a:rPr lang="vi-VN" sz="2000" b="1" dirty="0">
                <a:solidFill>
                  <a:srgbClr val="C00000"/>
                </a:solidFill>
              </a:rPr>
              <a:t>rong </a:t>
            </a:r>
            <a:r>
              <a:rPr lang="en-US" sz="2000" b="1" dirty="0" err="1">
                <a:solidFill>
                  <a:srgbClr val="C00000"/>
                </a:solidFill>
              </a:rPr>
              <a:t>văn</a:t>
            </a:r>
            <a:r>
              <a:rPr lang="en-US" sz="2000" b="1" dirty="0">
                <a:solidFill>
                  <a:srgbClr val="C00000"/>
                </a:solidFill>
              </a:rPr>
              <a:t> </a:t>
            </a:r>
            <a:r>
              <a:rPr lang="en-US" sz="2000" b="1" dirty="0" err="1">
                <a:solidFill>
                  <a:srgbClr val="C00000"/>
                </a:solidFill>
              </a:rPr>
              <a:t>bản</a:t>
            </a:r>
            <a:r>
              <a:rPr lang="vi-VN" sz="2000" b="1" dirty="0">
                <a:solidFill>
                  <a:srgbClr val="C00000"/>
                </a:solidFill>
              </a:rPr>
              <a:t> </a:t>
            </a:r>
            <a:r>
              <a:rPr lang="en-US" sz="2000" b="1" i="1" dirty="0">
                <a:solidFill>
                  <a:srgbClr val="C00000"/>
                </a:solidFill>
              </a:rPr>
              <a:t>“</a:t>
            </a:r>
            <a:r>
              <a:rPr lang="vi-VN" sz="2000" b="1" i="1" dirty="0">
                <a:solidFill>
                  <a:srgbClr val="C00000"/>
                </a:solidFill>
              </a:rPr>
              <a:t>Thuý Kiều báo ân, báo oán</a:t>
            </a:r>
            <a:r>
              <a:rPr lang="en-US" sz="2000" b="1" i="1" dirty="0">
                <a:solidFill>
                  <a:srgbClr val="C00000"/>
                </a:solidFill>
              </a:rPr>
              <a:t>”.</a:t>
            </a:r>
          </a:p>
        </p:txBody>
      </p:sp>
      <p:pic>
        <p:nvPicPr>
          <p:cNvPr id="3074" name="Picture 2" descr="Phân tích đoạn trích chị em Thúy Kiều | Vanhoctre.com">
            <a:extLst>
              <a:ext uri="{FF2B5EF4-FFF2-40B4-BE49-F238E27FC236}">
                <a16:creationId xmlns:a16="http://schemas.microsoft.com/office/drawing/2014/main" id="{39945CA8-BC95-543C-91A5-C3A5F8C660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0"/>
          <a:stretch/>
        </p:blipFill>
        <p:spPr bwMode="auto">
          <a:xfrm>
            <a:off x="876820" y="1234656"/>
            <a:ext cx="1966587" cy="34238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A191F7-3093-02CB-7C76-0D5EE6DF41AF}"/>
              </a:ext>
            </a:extLst>
          </p:cNvPr>
          <p:cNvSpPr txBox="1"/>
          <p:nvPr/>
        </p:nvSpPr>
        <p:spPr>
          <a:xfrm>
            <a:off x="3118980" y="1234656"/>
            <a:ext cx="5202477" cy="496996"/>
          </a:xfrm>
          <a:prstGeom prst="rect">
            <a:avLst/>
          </a:prstGeom>
          <a:noFill/>
        </p:spPr>
        <p:txBody>
          <a:bodyPr wrap="square" rtlCol="0">
            <a:spAutoFit/>
          </a:bodyPr>
          <a:lstStyle/>
          <a:p>
            <a:pPr algn="ctr">
              <a:lnSpc>
                <a:spcPct val="150000"/>
              </a:lnSpc>
            </a:pPr>
            <a:r>
              <a:rPr lang="en-US" sz="2000" dirty="0" err="1"/>
              <a:t>Nhân</a:t>
            </a:r>
            <a:r>
              <a:rPr lang="en-US" sz="2000" dirty="0"/>
              <a:t> </a:t>
            </a:r>
            <a:r>
              <a:rPr lang="en-US" sz="2000" dirty="0" err="1"/>
              <a:t>vật</a:t>
            </a:r>
            <a:r>
              <a:rPr lang="en-US" sz="2000" dirty="0"/>
              <a:t> </a:t>
            </a:r>
            <a:r>
              <a:rPr lang="en-US" sz="2000" dirty="0" err="1"/>
              <a:t>chính</a:t>
            </a:r>
            <a:r>
              <a:rPr lang="en-US" sz="2000" dirty="0"/>
              <a:t> </a:t>
            </a:r>
            <a:r>
              <a:rPr lang="en-US" sz="2000" dirty="0" err="1"/>
              <a:t>Thuý</a:t>
            </a:r>
            <a:r>
              <a:rPr lang="en-US" sz="2000" dirty="0"/>
              <a:t> </a:t>
            </a:r>
            <a:r>
              <a:rPr lang="en-US" sz="2000" dirty="0" err="1"/>
              <a:t>Kiều</a:t>
            </a:r>
            <a:r>
              <a:rPr lang="en-US" sz="2000" dirty="0"/>
              <a:t> </a:t>
            </a:r>
            <a:r>
              <a:rPr lang="en-US" sz="2000" dirty="0" err="1"/>
              <a:t>nhận</a:t>
            </a:r>
            <a:r>
              <a:rPr lang="en-US" sz="2000" dirty="0"/>
              <a:t> </a:t>
            </a:r>
            <a:r>
              <a:rPr lang="en-US" sz="2000" dirty="0" err="1"/>
              <a:t>thức</a:t>
            </a:r>
            <a:r>
              <a:rPr lang="en-US" sz="2000" dirty="0"/>
              <a:t> </a:t>
            </a:r>
            <a:r>
              <a:rPr lang="en-US" sz="2000" dirty="0" err="1"/>
              <a:t>rất</a:t>
            </a:r>
            <a:r>
              <a:rPr lang="en-US" sz="2000" dirty="0"/>
              <a:t> </a:t>
            </a:r>
            <a:r>
              <a:rPr lang="en-US" sz="2000" dirty="0" err="1"/>
              <a:t>rõ</a:t>
            </a:r>
            <a:r>
              <a:rPr lang="en-US" sz="2000" dirty="0"/>
              <a:t>:</a:t>
            </a:r>
          </a:p>
        </p:txBody>
      </p:sp>
      <p:sp>
        <p:nvSpPr>
          <p:cNvPr id="6" name="Rectangle: Rounded Corners 5">
            <a:extLst>
              <a:ext uri="{FF2B5EF4-FFF2-40B4-BE49-F238E27FC236}">
                <a16:creationId xmlns:a16="http://schemas.microsoft.com/office/drawing/2014/main" id="{0581C70D-4A07-6A18-C6E4-ABAE1E64F917}"/>
              </a:ext>
            </a:extLst>
          </p:cNvPr>
          <p:cNvSpPr/>
          <p:nvPr/>
        </p:nvSpPr>
        <p:spPr>
          <a:xfrm>
            <a:off x="3319398" y="1913433"/>
            <a:ext cx="1565753" cy="582766"/>
          </a:xfrm>
          <a:prstGeom prst="roundRect">
            <a:avLst>
              <a:gd name="adj" fmla="val 3171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Khổ</a:t>
            </a:r>
            <a:r>
              <a:rPr lang="en-US" sz="2000" dirty="0">
                <a:solidFill>
                  <a:srgbClr val="000000"/>
                </a:solidFill>
              </a:rPr>
              <a:t> </a:t>
            </a:r>
            <a:r>
              <a:rPr lang="en-US" sz="2000" dirty="0" err="1">
                <a:solidFill>
                  <a:srgbClr val="000000"/>
                </a:solidFill>
              </a:rPr>
              <a:t>đau</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F3DE6ED1-0840-9FE8-AD94-E03FE68A3DEB}"/>
              </a:ext>
            </a:extLst>
          </p:cNvPr>
          <p:cNvSpPr/>
          <p:nvPr/>
        </p:nvSpPr>
        <p:spPr>
          <a:xfrm>
            <a:off x="5037551" y="1941834"/>
            <a:ext cx="1565753" cy="582766"/>
          </a:xfrm>
          <a:prstGeom prst="roundRect">
            <a:avLst>
              <a:gd name="adj" fmla="val 3171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Áp</a:t>
            </a:r>
            <a:r>
              <a:rPr lang="en-US" sz="2000" dirty="0">
                <a:solidFill>
                  <a:srgbClr val="000000"/>
                </a:solidFill>
              </a:rPr>
              <a:t> </a:t>
            </a:r>
            <a:r>
              <a:rPr lang="en-US" sz="2000" dirty="0" err="1">
                <a:solidFill>
                  <a:srgbClr val="000000"/>
                </a:solidFill>
              </a:rPr>
              <a:t>bức</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0C2A4743-C21F-3231-BFC0-AAD525CAD49D}"/>
              </a:ext>
            </a:extLst>
          </p:cNvPr>
          <p:cNvSpPr/>
          <p:nvPr/>
        </p:nvSpPr>
        <p:spPr>
          <a:xfrm>
            <a:off x="6755704" y="1941834"/>
            <a:ext cx="1565753" cy="582766"/>
          </a:xfrm>
          <a:prstGeom prst="roundRect">
            <a:avLst>
              <a:gd name="adj" fmla="val 3171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Bất</a:t>
            </a:r>
            <a:r>
              <a:rPr lang="en-US" sz="2000" dirty="0">
                <a:solidFill>
                  <a:srgbClr val="000000"/>
                </a:solidFill>
              </a:rPr>
              <a:t> </a:t>
            </a:r>
            <a:r>
              <a:rPr lang="en-US" sz="2000" dirty="0" err="1">
                <a:solidFill>
                  <a:srgbClr val="000000"/>
                </a:solidFill>
              </a:rPr>
              <a:t>hạnh</a:t>
            </a:r>
            <a:endParaRPr lang="en-US" sz="2000" dirty="0">
              <a:solidFill>
                <a:srgbClr val="000000"/>
              </a:solidFill>
            </a:endParaRPr>
          </a:p>
        </p:txBody>
      </p:sp>
      <p:sp>
        <p:nvSpPr>
          <p:cNvPr id="9" name="Right Brace 8">
            <a:extLst>
              <a:ext uri="{FF2B5EF4-FFF2-40B4-BE49-F238E27FC236}">
                <a16:creationId xmlns:a16="http://schemas.microsoft.com/office/drawing/2014/main" id="{9D77D9CE-EB01-4A8F-F763-A8686B1D07B9}"/>
              </a:ext>
            </a:extLst>
          </p:cNvPr>
          <p:cNvSpPr/>
          <p:nvPr/>
        </p:nvSpPr>
        <p:spPr>
          <a:xfrm rot="5400000">
            <a:off x="5680554" y="-36974"/>
            <a:ext cx="463463" cy="5586612"/>
          </a:xfrm>
          <a:prstGeom prst="rightBrace">
            <a:avLst>
              <a:gd name="adj1" fmla="val 39752"/>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7B8BB36-5EB4-F8CB-BFE2-8F8D67E7C856}"/>
              </a:ext>
            </a:extLst>
          </p:cNvPr>
          <p:cNvSpPr txBox="1"/>
          <p:nvPr/>
        </p:nvSpPr>
        <p:spPr>
          <a:xfrm>
            <a:off x="4465528" y="3016465"/>
            <a:ext cx="2893513" cy="400110"/>
          </a:xfrm>
          <a:prstGeom prst="rect">
            <a:avLst/>
          </a:prstGeom>
          <a:noFill/>
        </p:spPr>
        <p:txBody>
          <a:bodyPr wrap="square" rtlCol="0">
            <a:spAutoFit/>
          </a:bodyPr>
          <a:lstStyle/>
          <a:p>
            <a:pPr algn="ctr"/>
            <a:r>
              <a:rPr lang="en-US" sz="2000" dirty="0" err="1"/>
              <a:t>Mà</a:t>
            </a:r>
            <a:r>
              <a:rPr lang="en-US" sz="2000" dirty="0"/>
              <a:t> </a:t>
            </a:r>
            <a:r>
              <a:rPr lang="en-US" sz="2000" dirty="0" err="1"/>
              <a:t>nàng</a:t>
            </a:r>
            <a:r>
              <a:rPr lang="en-US" sz="2000" dirty="0"/>
              <a:t> </a:t>
            </a:r>
            <a:r>
              <a:rPr lang="en-US" sz="2000" dirty="0" err="1"/>
              <a:t>phải</a:t>
            </a:r>
            <a:r>
              <a:rPr lang="en-US" sz="2000" dirty="0"/>
              <a:t> </a:t>
            </a:r>
            <a:r>
              <a:rPr lang="en-US" sz="2000" dirty="0" err="1"/>
              <a:t>chịu</a:t>
            </a:r>
            <a:r>
              <a:rPr lang="en-US" sz="2000" dirty="0"/>
              <a:t>.</a:t>
            </a:r>
          </a:p>
        </p:txBody>
      </p:sp>
      <p:sp>
        <p:nvSpPr>
          <p:cNvPr id="11" name="Arrow: Chevron 10">
            <a:extLst>
              <a:ext uri="{FF2B5EF4-FFF2-40B4-BE49-F238E27FC236}">
                <a16:creationId xmlns:a16="http://schemas.microsoft.com/office/drawing/2014/main" id="{D66F2F29-B200-CEA5-E49C-3434F018EBDF}"/>
              </a:ext>
            </a:extLst>
          </p:cNvPr>
          <p:cNvSpPr/>
          <p:nvPr/>
        </p:nvSpPr>
        <p:spPr>
          <a:xfrm rot="5400000">
            <a:off x="5743182" y="3426593"/>
            <a:ext cx="338202" cy="526093"/>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51F87BD-D525-EC7C-3B3B-1AE13769E1E9}"/>
              </a:ext>
            </a:extLst>
          </p:cNvPr>
          <p:cNvSpPr txBox="1"/>
          <p:nvPr/>
        </p:nvSpPr>
        <p:spPr>
          <a:xfrm>
            <a:off x="3278686" y="3962704"/>
            <a:ext cx="5267194" cy="958660"/>
          </a:xfrm>
          <a:prstGeom prst="rect">
            <a:avLst/>
          </a:prstGeom>
          <a:noFill/>
        </p:spPr>
        <p:txBody>
          <a:bodyPr wrap="square">
            <a:spAutoFit/>
          </a:bodyPr>
          <a:lstStyle/>
          <a:p>
            <a:pPr algn="ctr">
              <a:lnSpc>
                <a:spcPct val="150000"/>
              </a:lnSpc>
            </a:pPr>
            <a:r>
              <a:rPr lang="en-US" sz="2000" dirty="0"/>
              <a:t>C</a:t>
            </a:r>
            <a:r>
              <a:rPr lang="vi-VN" sz="2000" dirty="0"/>
              <a:t>hính nàng khi được trao quyền đã thực thi công lí chính nghĩa.</a:t>
            </a:r>
            <a:endParaRPr lang="en-US" sz="2000" dirty="0"/>
          </a:p>
        </p:txBody>
      </p:sp>
    </p:spTree>
    <p:extLst>
      <p:ext uri="{BB962C8B-B14F-4D97-AF65-F5344CB8AC3E}">
        <p14:creationId xmlns:p14="http://schemas.microsoft.com/office/powerpoint/2010/main" val="23588257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p:bldP spid="11"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154"/>
        <p:cNvGrpSpPr/>
        <p:nvPr/>
      </p:nvGrpSpPr>
      <p:grpSpPr>
        <a:xfrm>
          <a:off x="0" y="0"/>
          <a:ext cx="0" cy="0"/>
          <a:chOff x="0" y="0"/>
          <a:chExt cx="0" cy="0"/>
        </a:xfrm>
      </p:grpSpPr>
      <p:pic>
        <p:nvPicPr>
          <p:cNvPr id="31" name="3 Minute Timer with Music and Alarm ">
            <a:hlinkClick r:id="" action="ppaction://media"/>
            <a:extLst>
              <a:ext uri="{FF2B5EF4-FFF2-40B4-BE49-F238E27FC236}">
                <a16:creationId xmlns:a16="http://schemas.microsoft.com/office/drawing/2014/main" id="{43EAB228-FC29-9E26-AD9D-1288CE73C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8524" y="1689109"/>
            <a:ext cx="4905002" cy="2759064"/>
          </a:xfrm>
          <a:prstGeom prst="rect">
            <a:avLst/>
          </a:prstGeom>
        </p:spPr>
      </p:pic>
      <p:grpSp>
        <p:nvGrpSpPr>
          <p:cNvPr id="2" name="Google Shape;3638;p55">
            <a:extLst>
              <a:ext uri="{FF2B5EF4-FFF2-40B4-BE49-F238E27FC236}">
                <a16:creationId xmlns:a16="http://schemas.microsoft.com/office/drawing/2014/main" id="{298412C2-5D92-8171-5A7D-983FEB81545D}"/>
              </a:ext>
            </a:extLst>
          </p:cNvPr>
          <p:cNvGrpSpPr/>
          <p:nvPr/>
        </p:nvGrpSpPr>
        <p:grpSpPr>
          <a:xfrm rot="2485274" flipH="1">
            <a:off x="-170141" y="3711960"/>
            <a:ext cx="1918988" cy="1659296"/>
            <a:chOff x="6755781" y="864379"/>
            <a:chExt cx="3068850" cy="2653550"/>
          </a:xfrm>
        </p:grpSpPr>
        <p:sp>
          <p:nvSpPr>
            <p:cNvPr id="3" name="Google Shape;3639;p55">
              <a:extLst>
                <a:ext uri="{FF2B5EF4-FFF2-40B4-BE49-F238E27FC236}">
                  <a16:creationId xmlns:a16="http://schemas.microsoft.com/office/drawing/2014/main" id="{8ADBB6FA-F6CB-7F5F-637E-74B56769D4F6}"/>
                </a:ext>
              </a:extLst>
            </p:cNvPr>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3640;p55">
              <a:extLst>
                <a:ext uri="{FF2B5EF4-FFF2-40B4-BE49-F238E27FC236}">
                  <a16:creationId xmlns:a16="http://schemas.microsoft.com/office/drawing/2014/main" id="{D5326F89-C218-5FFF-95B7-FA5B3DFC702C}"/>
                </a:ext>
              </a:extLst>
            </p:cNvPr>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3641;p55">
              <a:extLst>
                <a:ext uri="{FF2B5EF4-FFF2-40B4-BE49-F238E27FC236}">
                  <a16:creationId xmlns:a16="http://schemas.microsoft.com/office/drawing/2014/main" id="{99F3BAB6-B543-8553-3BDD-C6EF71DBAF3D}"/>
                </a:ext>
              </a:extLst>
            </p:cNvPr>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642;p55">
              <a:extLst>
                <a:ext uri="{FF2B5EF4-FFF2-40B4-BE49-F238E27FC236}">
                  <a16:creationId xmlns:a16="http://schemas.microsoft.com/office/drawing/2014/main" id="{C815E857-80F4-5D53-BF92-9425D2348452}"/>
                </a:ext>
              </a:extLst>
            </p:cNvPr>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643;p55">
              <a:extLst>
                <a:ext uri="{FF2B5EF4-FFF2-40B4-BE49-F238E27FC236}">
                  <a16:creationId xmlns:a16="http://schemas.microsoft.com/office/drawing/2014/main" id="{714CD23F-A2BB-868F-7171-37E0BDB14409}"/>
                </a:ext>
              </a:extLst>
            </p:cNvPr>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644;p55">
              <a:extLst>
                <a:ext uri="{FF2B5EF4-FFF2-40B4-BE49-F238E27FC236}">
                  <a16:creationId xmlns:a16="http://schemas.microsoft.com/office/drawing/2014/main" id="{9BFAB98D-D0E5-1167-5707-22FC078803CE}"/>
                </a:ext>
              </a:extLst>
            </p:cNvPr>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645;p55">
              <a:extLst>
                <a:ext uri="{FF2B5EF4-FFF2-40B4-BE49-F238E27FC236}">
                  <a16:creationId xmlns:a16="http://schemas.microsoft.com/office/drawing/2014/main" id="{D8063314-FDF3-838C-CCD2-926717732FAE}"/>
                </a:ext>
              </a:extLst>
            </p:cNvPr>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646;p55">
              <a:extLst>
                <a:ext uri="{FF2B5EF4-FFF2-40B4-BE49-F238E27FC236}">
                  <a16:creationId xmlns:a16="http://schemas.microsoft.com/office/drawing/2014/main" id="{54988DD6-E0C3-2966-2164-F3AB8374C232}"/>
                </a:ext>
              </a:extLst>
            </p:cNvPr>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647;p55">
              <a:extLst>
                <a:ext uri="{FF2B5EF4-FFF2-40B4-BE49-F238E27FC236}">
                  <a16:creationId xmlns:a16="http://schemas.microsoft.com/office/drawing/2014/main" id="{AD9A53DF-CBC4-A71E-648D-133DADACE42C}"/>
                </a:ext>
              </a:extLst>
            </p:cNvPr>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648;p55">
              <a:extLst>
                <a:ext uri="{FF2B5EF4-FFF2-40B4-BE49-F238E27FC236}">
                  <a16:creationId xmlns:a16="http://schemas.microsoft.com/office/drawing/2014/main" id="{E3F0E1A5-B6BB-ED3A-8214-17E3A3859CFD}"/>
                </a:ext>
              </a:extLst>
            </p:cNvPr>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649;p55">
              <a:extLst>
                <a:ext uri="{FF2B5EF4-FFF2-40B4-BE49-F238E27FC236}">
                  <a16:creationId xmlns:a16="http://schemas.microsoft.com/office/drawing/2014/main" id="{58075C1F-50DC-97DA-0506-B57AB89551A8}"/>
                </a:ext>
              </a:extLst>
            </p:cNvPr>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650;p55">
              <a:extLst>
                <a:ext uri="{FF2B5EF4-FFF2-40B4-BE49-F238E27FC236}">
                  <a16:creationId xmlns:a16="http://schemas.microsoft.com/office/drawing/2014/main" id="{2B3EE39E-A134-8DAF-5C0F-6BB4F44CFD1D}"/>
                </a:ext>
              </a:extLst>
            </p:cNvPr>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651;p55">
              <a:extLst>
                <a:ext uri="{FF2B5EF4-FFF2-40B4-BE49-F238E27FC236}">
                  <a16:creationId xmlns:a16="http://schemas.microsoft.com/office/drawing/2014/main" id="{9160A7B1-F3EE-178D-52DF-B07FF4747FA5}"/>
                </a:ext>
              </a:extLst>
            </p:cNvPr>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652;p55">
              <a:extLst>
                <a:ext uri="{FF2B5EF4-FFF2-40B4-BE49-F238E27FC236}">
                  <a16:creationId xmlns:a16="http://schemas.microsoft.com/office/drawing/2014/main" id="{74049045-0004-E6F5-9327-BF1AB48444FA}"/>
                </a:ext>
              </a:extLst>
            </p:cNvPr>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653;p55">
              <a:extLst>
                <a:ext uri="{FF2B5EF4-FFF2-40B4-BE49-F238E27FC236}">
                  <a16:creationId xmlns:a16="http://schemas.microsoft.com/office/drawing/2014/main" id="{4DAFC388-73CE-CF44-4BBF-5B966A6FF32C}"/>
                </a:ext>
              </a:extLst>
            </p:cNvPr>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654;p55">
              <a:extLst>
                <a:ext uri="{FF2B5EF4-FFF2-40B4-BE49-F238E27FC236}">
                  <a16:creationId xmlns:a16="http://schemas.microsoft.com/office/drawing/2014/main" id="{6E190B25-BB33-DA4A-BCD8-7666278D138A}"/>
                </a:ext>
              </a:extLst>
            </p:cNvPr>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55;p55">
              <a:extLst>
                <a:ext uri="{FF2B5EF4-FFF2-40B4-BE49-F238E27FC236}">
                  <a16:creationId xmlns:a16="http://schemas.microsoft.com/office/drawing/2014/main" id="{A15CB79C-E378-5A60-3E7E-919B03A7A328}"/>
                </a:ext>
              </a:extLst>
            </p:cNvPr>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56;p55">
              <a:extLst>
                <a:ext uri="{FF2B5EF4-FFF2-40B4-BE49-F238E27FC236}">
                  <a16:creationId xmlns:a16="http://schemas.microsoft.com/office/drawing/2014/main" id="{FD00DED0-C024-FB6F-EAF7-8FF5BA6FE6E0}"/>
                </a:ext>
              </a:extLst>
            </p:cNvPr>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57;p55">
              <a:extLst>
                <a:ext uri="{FF2B5EF4-FFF2-40B4-BE49-F238E27FC236}">
                  <a16:creationId xmlns:a16="http://schemas.microsoft.com/office/drawing/2014/main" id="{2E099CBF-D160-C4BF-EC57-682FAFFE4AAB}"/>
                </a:ext>
              </a:extLst>
            </p:cNvPr>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58;p55">
              <a:extLst>
                <a:ext uri="{FF2B5EF4-FFF2-40B4-BE49-F238E27FC236}">
                  <a16:creationId xmlns:a16="http://schemas.microsoft.com/office/drawing/2014/main" id="{C1439625-FEA6-1BC5-3D8B-FA8ED466961B}"/>
                </a:ext>
              </a:extLst>
            </p:cNvPr>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59;p55">
              <a:extLst>
                <a:ext uri="{FF2B5EF4-FFF2-40B4-BE49-F238E27FC236}">
                  <a16:creationId xmlns:a16="http://schemas.microsoft.com/office/drawing/2014/main" id="{AD5C0DF9-AEB2-5FC1-8D7F-1FC964AA3DEC}"/>
                </a:ext>
              </a:extLst>
            </p:cNvPr>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60;p55">
              <a:extLst>
                <a:ext uri="{FF2B5EF4-FFF2-40B4-BE49-F238E27FC236}">
                  <a16:creationId xmlns:a16="http://schemas.microsoft.com/office/drawing/2014/main" id="{7FB38654-DEDE-1D7E-87DF-95B003E47934}"/>
                </a:ext>
              </a:extLst>
            </p:cNvPr>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661;p55">
              <a:extLst>
                <a:ext uri="{FF2B5EF4-FFF2-40B4-BE49-F238E27FC236}">
                  <a16:creationId xmlns:a16="http://schemas.microsoft.com/office/drawing/2014/main" id="{0C876C61-A41B-BE6B-A935-AA8C89DF550A}"/>
                </a:ext>
              </a:extLst>
            </p:cNvPr>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62;p55">
              <a:extLst>
                <a:ext uri="{FF2B5EF4-FFF2-40B4-BE49-F238E27FC236}">
                  <a16:creationId xmlns:a16="http://schemas.microsoft.com/office/drawing/2014/main" id="{90BC7A23-BC95-AA9D-8C35-2A31BA0F7756}"/>
                </a:ext>
              </a:extLst>
            </p:cNvPr>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63;p55">
              <a:extLst>
                <a:ext uri="{FF2B5EF4-FFF2-40B4-BE49-F238E27FC236}">
                  <a16:creationId xmlns:a16="http://schemas.microsoft.com/office/drawing/2014/main" id="{0B1BA869-EB28-D5DD-10D6-95766A962288}"/>
                </a:ext>
              </a:extLst>
            </p:cNvPr>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64;p55">
              <a:extLst>
                <a:ext uri="{FF2B5EF4-FFF2-40B4-BE49-F238E27FC236}">
                  <a16:creationId xmlns:a16="http://schemas.microsoft.com/office/drawing/2014/main" id="{8CB9175F-DEDC-C5E1-F6EB-56C45BCC2C1D}"/>
                </a:ext>
              </a:extLst>
            </p:cNvPr>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65;p55">
              <a:extLst>
                <a:ext uri="{FF2B5EF4-FFF2-40B4-BE49-F238E27FC236}">
                  <a16:creationId xmlns:a16="http://schemas.microsoft.com/office/drawing/2014/main" id="{32A00451-0557-470A-30E8-8556E4F27E27}"/>
                </a:ext>
              </a:extLst>
            </p:cNvPr>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6;p55">
              <a:extLst>
                <a:ext uri="{FF2B5EF4-FFF2-40B4-BE49-F238E27FC236}">
                  <a16:creationId xmlns:a16="http://schemas.microsoft.com/office/drawing/2014/main" id="{518DFF31-02B8-D206-5546-9F1E12C149A9}"/>
                </a:ext>
              </a:extLst>
            </p:cNvPr>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67;p55">
              <a:extLst>
                <a:ext uri="{FF2B5EF4-FFF2-40B4-BE49-F238E27FC236}">
                  <a16:creationId xmlns:a16="http://schemas.microsoft.com/office/drawing/2014/main" id="{096FDFB3-90AC-D552-C98D-B2D169114D72}"/>
                </a:ext>
              </a:extLst>
            </p:cNvPr>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68;p55">
              <a:extLst>
                <a:ext uri="{FF2B5EF4-FFF2-40B4-BE49-F238E27FC236}">
                  <a16:creationId xmlns:a16="http://schemas.microsoft.com/office/drawing/2014/main" id="{D02E8E0E-BE2F-6600-0B99-BEF6D83D3C37}"/>
                </a:ext>
              </a:extLst>
            </p:cNvPr>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69;p55">
              <a:extLst>
                <a:ext uri="{FF2B5EF4-FFF2-40B4-BE49-F238E27FC236}">
                  <a16:creationId xmlns:a16="http://schemas.microsoft.com/office/drawing/2014/main" id="{A65A9BE1-DD1C-50B7-6EA3-E237EE22C979}"/>
                </a:ext>
              </a:extLst>
            </p:cNvPr>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70;p55">
              <a:extLst>
                <a:ext uri="{FF2B5EF4-FFF2-40B4-BE49-F238E27FC236}">
                  <a16:creationId xmlns:a16="http://schemas.microsoft.com/office/drawing/2014/main" id="{B3D10A5B-949E-5CC7-E687-A76496F23792}"/>
                </a:ext>
              </a:extLst>
            </p:cNvPr>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671;p55">
              <a:extLst>
                <a:ext uri="{FF2B5EF4-FFF2-40B4-BE49-F238E27FC236}">
                  <a16:creationId xmlns:a16="http://schemas.microsoft.com/office/drawing/2014/main" id="{083565C0-F7E4-1B46-19EE-BDE5487C95EC}"/>
                </a:ext>
              </a:extLst>
            </p:cNvPr>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672;p55">
              <a:extLst>
                <a:ext uri="{FF2B5EF4-FFF2-40B4-BE49-F238E27FC236}">
                  <a16:creationId xmlns:a16="http://schemas.microsoft.com/office/drawing/2014/main" id="{C4EECC50-031E-E6AB-E718-481A842DA52E}"/>
                </a:ext>
              </a:extLst>
            </p:cNvPr>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673;p55">
              <a:extLst>
                <a:ext uri="{FF2B5EF4-FFF2-40B4-BE49-F238E27FC236}">
                  <a16:creationId xmlns:a16="http://schemas.microsoft.com/office/drawing/2014/main" id="{B12114AC-6D12-FD6E-4EA7-B09A4B9056EA}"/>
                </a:ext>
              </a:extLst>
            </p:cNvPr>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674;p55">
              <a:extLst>
                <a:ext uri="{FF2B5EF4-FFF2-40B4-BE49-F238E27FC236}">
                  <a16:creationId xmlns:a16="http://schemas.microsoft.com/office/drawing/2014/main" id="{5882FC60-5D30-540B-D9BB-BF012A735737}"/>
                </a:ext>
              </a:extLst>
            </p:cNvPr>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675;p55">
              <a:extLst>
                <a:ext uri="{FF2B5EF4-FFF2-40B4-BE49-F238E27FC236}">
                  <a16:creationId xmlns:a16="http://schemas.microsoft.com/office/drawing/2014/main" id="{A207008A-6F4E-F1EF-7EC0-2DC6A08D57FB}"/>
                </a:ext>
              </a:extLst>
            </p:cNvPr>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676;p55">
              <a:extLst>
                <a:ext uri="{FF2B5EF4-FFF2-40B4-BE49-F238E27FC236}">
                  <a16:creationId xmlns:a16="http://schemas.microsoft.com/office/drawing/2014/main" id="{83A755A3-F229-CEA7-9708-BEE8031C2E9C}"/>
                </a:ext>
              </a:extLst>
            </p:cNvPr>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677;p55">
              <a:extLst>
                <a:ext uri="{FF2B5EF4-FFF2-40B4-BE49-F238E27FC236}">
                  <a16:creationId xmlns:a16="http://schemas.microsoft.com/office/drawing/2014/main" id="{04603079-DA99-0BAB-8A37-09D906670483}"/>
                </a:ext>
              </a:extLst>
            </p:cNvPr>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678;p55">
              <a:extLst>
                <a:ext uri="{FF2B5EF4-FFF2-40B4-BE49-F238E27FC236}">
                  <a16:creationId xmlns:a16="http://schemas.microsoft.com/office/drawing/2014/main" id="{775AC5BF-7A6C-ADB3-906B-716A25E1097A}"/>
                </a:ext>
              </a:extLst>
            </p:cNvPr>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679;p55">
              <a:extLst>
                <a:ext uri="{FF2B5EF4-FFF2-40B4-BE49-F238E27FC236}">
                  <a16:creationId xmlns:a16="http://schemas.microsoft.com/office/drawing/2014/main" id="{6104377E-BFC1-B4EA-91F5-9C316FC08864}"/>
                </a:ext>
              </a:extLst>
            </p:cNvPr>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680;p55">
              <a:extLst>
                <a:ext uri="{FF2B5EF4-FFF2-40B4-BE49-F238E27FC236}">
                  <a16:creationId xmlns:a16="http://schemas.microsoft.com/office/drawing/2014/main" id="{ACA9B4C4-ED38-4DB4-54AF-F86D0519B060}"/>
                </a:ext>
              </a:extLst>
            </p:cNvPr>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681;p55">
              <a:extLst>
                <a:ext uri="{FF2B5EF4-FFF2-40B4-BE49-F238E27FC236}">
                  <a16:creationId xmlns:a16="http://schemas.microsoft.com/office/drawing/2014/main" id="{3AEE581D-0FCD-5517-DC52-1898CE480C7B}"/>
                </a:ext>
              </a:extLst>
            </p:cNvPr>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682;p55">
              <a:extLst>
                <a:ext uri="{FF2B5EF4-FFF2-40B4-BE49-F238E27FC236}">
                  <a16:creationId xmlns:a16="http://schemas.microsoft.com/office/drawing/2014/main" id="{8557DD6C-0ED6-F45E-89A6-DE4CB5D28FDF}"/>
                </a:ext>
              </a:extLst>
            </p:cNvPr>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683;p55">
              <a:extLst>
                <a:ext uri="{FF2B5EF4-FFF2-40B4-BE49-F238E27FC236}">
                  <a16:creationId xmlns:a16="http://schemas.microsoft.com/office/drawing/2014/main" id="{59A5652F-7941-92A1-F44A-D454A81E7AD6}"/>
                </a:ext>
              </a:extLst>
            </p:cNvPr>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684;p55">
              <a:extLst>
                <a:ext uri="{FF2B5EF4-FFF2-40B4-BE49-F238E27FC236}">
                  <a16:creationId xmlns:a16="http://schemas.microsoft.com/office/drawing/2014/main" id="{35E31872-8ADA-809D-227C-13080D3C0990}"/>
                </a:ext>
              </a:extLst>
            </p:cNvPr>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685;p55">
              <a:extLst>
                <a:ext uri="{FF2B5EF4-FFF2-40B4-BE49-F238E27FC236}">
                  <a16:creationId xmlns:a16="http://schemas.microsoft.com/office/drawing/2014/main" id="{AFE11644-8A3A-EA96-94DC-CAB078BA02EA}"/>
                </a:ext>
              </a:extLst>
            </p:cNvPr>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686;p55">
              <a:extLst>
                <a:ext uri="{FF2B5EF4-FFF2-40B4-BE49-F238E27FC236}">
                  <a16:creationId xmlns:a16="http://schemas.microsoft.com/office/drawing/2014/main" id="{88598D32-C767-9E13-236A-B112B0FE86DB}"/>
                </a:ext>
              </a:extLst>
            </p:cNvPr>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687;p55">
              <a:extLst>
                <a:ext uri="{FF2B5EF4-FFF2-40B4-BE49-F238E27FC236}">
                  <a16:creationId xmlns:a16="http://schemas.microsoft.com/office/drawing/2014/main" id="{B8D5DC2D-AEFE-2198-7D0B-8B37AB43073E}"/>
                </a:ext>
              </a:extLst>
            </p:cNvPr>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688;p55">
              <a:extLst>
                <a:ext uri="{FF2B5EF4-FFF2-40B4-BE49-F238E27FC236}">
                  <a16:creationId xmlns:a16="http://schemas.microsoft.com/office/drawing/2014/main" id="{AD1150CD-623F-CF00-7813-88EB809FCBB4}"/>
                </a:ext>
              </a:extLst>
            </p:cNvPr>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689;p55">
              <a:extLst>
                <a:ext uri="{FF2B5EF4-FFF2-40B4-BE49-F238E27FC236}">
                  <a16:creationId xmlns:a16="http://schemas.microsoft.com/office/drawing/2014/main" id="{975720AA-FC11-1604-1021-296E848F89F4}"/>
                </a:ext>
              </a:extLst>
            </p:cNvPr>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690;p55">
              <a:extLst>
                <a:ext uri="{FF2B5EF4-FFF2-40B4-BE49-F238E27FC236}">
                  <a16:creationId xmlns:a16="http://schemas.microsoft.com/office/drawing/2014/main" id="{2445DF85-9C7C-3151-FD8F-2BE322999051}"/>
                </a:ext>
              </a:extLst>
            </p:cNvPr>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691;p55">
              <a:extLst>
                <a:ext uri="{FF2B5EF4-FFF2-40B4-BE49-F238E27FC236}">
                  <a16:creationId xmlns:a16="http://schemas.microsoft.com/office/drawing/2014/main" id="{7A5118EB-768E-EAC1-79DB-FD1D1DD91150}"/>
                </a:ext>
              </a:extLst>
            </p:cNvPr>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692;p55">
              <a:extLst>
                <a:ext uri="{FF2B5EF4-FFF2-40B4-BE49-F238E27FC236}">
                  <a16:creationId xmlns:a16="http://schemas.microsoft.com/office/drawing/2014/main" id="{228AFC1C-E0D2-A4FC-7857-06D27A4157A2}"/>
                </a:ext>
              </a:extLst>
            </p:cNvPr>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693;p55">
              <a:extLst>
                <a:ext uri="{FF2B5EF4-FFF2-40B4-BE49-F238E27FC236}">
                  <a16:creationId xmlns:a16="http://schemas.microsoft.com/office/drawing/2014/main" id="{34F6A294-3B42-B69E-7D93-4BCAA768A44B}"/>
                </a:ext>
              </a:extLst>
            </p:cNvPr>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694;p55">
              <a:extLst>
                <a:ext uri="{FF2B5EF4-FFF2-40B4-BE49-F238E27FC236}">
                  <a16:creationId xmlns:a16="http://schemas.microsoft.com/office/drawing/2014/main" id="{81E97AE5-361D-1DF2-5BBE-16C8BAA1175B}"/>
                </a:ext>
              </a:extLst>
            </p:cNvPr>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695;p55">
              <a:extLst>
                <a:ext uri="{FF2B5EF4-FFF2-40B4-BE49-F238E27FC236}">
                  <a16:creationId xmlns:a16="http://schemas.microsoft.com/office/drawing/2014/main" id="{B62D6C20-C302-E137-2090-C07193C6F1E9}"/>
                </a:ext>
              </a:extLst>
            </p:cNvPr>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696;p55">
              <a:extLst>
                <a:ext uri="{FF2B5EF4-FFF2-40B4-BE49-F238E27FC236}">
                  <a16:creationId xmlns:a16="http://schemas.microsoft.com/office/drawing/2014/main" id="{0D6E3103-44E8-D4BF-B3A6-8C169F40838A}"/>
                </a:ext>
              </a:extLst>
            </p:cNvPr>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697;p55">
              <a:extLst>
                <a:ext uri="{FF2B5EF4-FFF2-40B4-BE49-F238E27FC236}">
                  <a16:creationId xmlns:a16="http://schemas.microsoft.com/office/drawing/2014/main" id="{53773556-EFB6-7590-A2C6-69BFCAEA2075}"/>
                </a:ext>
              </a:extLst>
            </p:cNvPr>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3698;p55">
              <a:extLst>
                <a:ext uri="{FF2B5EF4-FFF2-40B4-BE49-F238E27FC236}">
                  <a16:creationId xmlns:a16="http://schemas.microsoft.com/office/drawing/2014/main" id="{D4EFD3FA-58EC-ACA3-57CC-3460DBD086A4}"/>
                </a:ext>
              </a:extLst>
            </p:cNvPr>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3699;p55">
              <a:extLst>
                <a:ext uri="{FF2B5EF4-FFF2-40B4-BE49-F238E27FC236}">
                  <a16:creationId xmlns:a16="http://schemas.microsoft.com/office/drawing/2014/main" id="{608E85CA-1902-15E4-29FB-0D5405E30522}"/>
                </a:ext>
              </a:extLst>
            </p:cNvPr>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3700;p55">
              <a:extLst>
                <a:ext uri="{FF2B5EF4-FFF2-40B4-BE49-F238E27FC236}">
                  <a16:creationId xmlns:a16="http://schemas.microsoft.com/office/drawing/2014/main" id="{72FC7555-080C-09AA-7A48-54F77D6C9A8D}"/>
                </a:ext>
              </a:extLst>
            </p:cNvPr>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3701;p55">
              <a:extLst>
                <a:ext uri="{FF2B5EF4-FFF2-40B4-BE49-F238E27FC236}">
                  <a16:creationId xmlns:a16="http://schemas.microsoft.com/office/drawing/2014/main" id="{EA470EBA-E543-8128-A905-9128CE2F6AA7}"/>
                </a:ext>
              </a:extLst>
            </p:cNvPr>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3702;p55">
              <a:extLst>
                <a:ext uri="{FF2B5EF4-FFF2-40B4-BE49-F238E27FC236}">
                  <a16:creationId xmlns:a16="http://schemas.microsoft.com/office/drawing/2014/main" id="{377C4FFF-C22D-899A-7C75-4CCEE3F01518}"/>
                </a:ext>
              </a:extLst>
            </p:cNvPr>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3703;p55">
              <a:extLst>
                <a:ext uri="{FF2B5EF4-FFF2-40B4-BE49-F238E27FC236}">
                  <a16:creationId xmlns:a16="http://schemas.microsoft.com/office/drawing/2014/main" id="{1560E829-6005-2B68-3C5A-15BAF1172563}"/>
                </a:ext>
              </a:extLst>
            </p:cNvPr>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3704;p55">
              <a:extLst>
                <a:ext uri="{FF2B5EF4-FFF2-40B4-BE49-F238E27FC236}">
                  <a16:creationId xmlns:a16="http://schemas.microsoft.com/office/drawing/2014/main" id="{4128FCF3-4E95-C337-A0E0-DDB4502BC5EE}"/>
                </a:ext>
              </a:extLst>
            </p:cNvPr>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705;p55">
              <a:extLst>
                <a:ext uri="{FF2B5EF4-FFF2-40B4-BE49-F238E27FC236}">
                  <a16:creationId xmlns:a16="http://schemas.microsoft.com/office/drawing/2014/main" id="{38D8D522-8D35-5A12-4F0A-FD8622EAA350}"/>
                </a:ext>
              </a:extLst>
            </p:cNvPr>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706;p55">
              <a:extLst>
                <a:ext uri="{FF2B5EF4-FFF2-40B4-BE49-F238E27FC236}">
                  <a16:creationId xmlns:a16="http://schemas.microsoft.com/office/drawing/2014/main" id="{8FA9F42C-5A7D-9E14-844C-02A7853B5CFA}"/>
                </a:ext>
              </a:extLst>
            </p:cNvPr>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707;p55">
              <a:extLst>
                <a:ext uri="{FF2B5EF4-FFF2-40B4-BE49-F238E27FC236}">
                  <a16:creationId xmlns:a16="http://schemas.microsoft.com/office/drawing/2014/main" id="{C64425D5-6489-FA6C-86D3-1F53AFCAA4BB}"/>
                </a:ext>
              </a:extLst>
            </p:cNvPr>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708;p55">
              <a:extLst>
                <a:ext uri="{FF2B5EF4-FFF2-40B4-BE49-F238E27FC236}">
                  <a16:creationId xmlns:a16="http://schemas.microsoft.com/office/drawing/2014/main" id="{373F125F-EA63-296D-AB74-D4520149197A}"/>
                </a:ext>
              </a:extLst>
            </p:cNvPr>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709;p55">
              <a:extLst>
                <a:ext uri="{FF2B5EF4-FFF2-40B4-BE49-F238E27FC236}">
                  <a16:creationId xmlns:a16="http://schemas.microsoft.com/office/drawing/2014/main" id="{54BCCCD3-45D3-F65B-872D-C8F29D737C44}"/>
                </a:ext>
              </a:extLst>
            </p:cNvPr>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710;p55">
              <a:extLst>
                <a:ext uri="{FF2B5EF4-FFF2-40B4-BE49-F238E27FC236}">
                  <a16:creationId xmlns:a16="http://schemas.microsoft.com/office/drawing/2014/main" id="{8FFCFBAF-819D-08E4-DB41-D6EE196D529B}"/>
                </a:ext>
              </a:extLst>
            </p:cNvPr>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711;p55">
              <a:extLst>
                <a:ext uri="{FF2B5EF4-FFF2-40B4-BE49-F238E27FC236}">
                  <a16:creationId xmlns:a16="http://schemas.microsoft.com/office/drawing/2014/main" id="{2D0F15D5-1670-4177-7AB3-AEB7BB592D1C}"/>
                </a:ext>
              </a:extLst>
            </p:cNvPr>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712;p55">
              <a:extLst>
                <a:ext uri="{FF2B5EF4-FFF2-40B4-BE49-F238E27FC236}">
                  <a16:creationId xmlns:a16="http://schemas.microsoft.com/office/drawing/2014/main" id="{D0F8EFA2-D5D3-CBD8-8ADE-F37844D136D8}"/>
                </a:ext>
              </a:extLst>
            </p:cNvPr>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713;p55">
              <a:extLst>
                <a:ext uri="{FF2B5EF4-FFF2-40B4-BE49-F238E27FC236}">
                  <a16:creationId xmlns:a16="http://schemas.microsoft.com/office/drawing/2014/main" id="{4B94210F-EA41-9DF0-BB30-B99E9EA11059}"/>
                </a:ext>
              </a:extLst>
            </p:cNvPr>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714;p55">
              <a:extLst>
                <a:ext uri="{FF2B5EF4-FFF2-40B4-BE49-F238E27FC236}">
                  <a16:creationId xmlns:a16="http://schemas.microsoft.com/office/drawing/2014/main" id="{819C81AD-2C43-5710-905C-F89A87A204FE}"/>
                </a:ext>
              </a:extLst>
            </p:cNvPr>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715;p55">
              <a:extLst>
                <a:ext uri="{FF2B5EF4-FFF2-40B4-BE49-F238E27FC236}">
                  <a16:creationId xmlns:a16="http://schemas.microsoft.com/office/drawing/2014/main" id="{41B1999F-DF15-8B5E-0FB9-992955099389}"/>
                </a:ext>
              </a:extLst>
            </p:cNvPr>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716;p55">
              <a:extLst>
                <a:ext uri="{FF2B5EF4-FFF2-40B4-BE49-F238E27FC236}">
                  <a16:creationId xmlns:a16="http://schemas.microsoft.com/office/drawing/2014/main" id="{1B489D2B-9733-6C56-D87F-6BBCA85E221A}"/>
                </a:ext>
              </a:extLst>
            </p:cNvPr>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717;p55">
              <a:extLst>
                <a:ext uri="{FF2B5EF4-FFF2-40B4-BE49-F238E27FC236}">
                  <a16:creationId xmlns:a16="http://schemas.microsoft.com/office/drawing/2014/main" id="{0CD44239-6262-A9D0-0089-53000D749F17}"/>
                </a:ext>
              </a:extLst>
            </p:cNvPr>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718;p55">
              <a:extLst>
                <a:ext uri="{FF2B5EF4-FFF2-40B4-BE49-F238E27FC236}">
                  <a16:creationId xmlns:a16="http://schemas.microsoft.com/office/drawing/2014/main" id="{8C2E1943-D99A-1604-72D4-BB2EDDE1B60A}"/>
                </a:ext>
              </a:extLst>
            </p:cNvPr>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719;p55">
              <a:extLst>
                <a:ext uri="{FF2B5EF4-FFF2-40B4-BE49-F238E27FC236}">
                  <a16:creationId xmlns:a16="http://schemas.microsoft.com/office/drawing/2014/main" id="{ABC32269-EA37-F6FF-1ADC-4EB487684ACC}"/>
                </a:ext>
              </a:extLst>
            </p:cNvPr>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720;p55">
              <a:extLst>
                <a:ext uri="{FF2B5EF4-FFF2-40B4-BE49-F238E27FC236}">
                  <a16:creationId xmlns:a16="http://schemas.microsoft.com/office/drawing/2014/main" id="{1763DE80-3B11-9F75-8708-334F773DF61D}"/>
                </a:ext>
              </a:extLst>
            </p:cNvPr>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721;p55">
              <a:extLst>
                <a:ext uri="{FF2B5EF4-FFF2-40B4-BE49-F238E27FC236}">
                  <a16:creationId xmlns:a16="http://schemas.microsoft.com/office/drawing/2014/main" id="{9729D615-4827-C771-0D2D-1C55C449D29B}"/>
                </a:ext>
              </a:extLst>
            </p:cNvPr>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722;p55">
              <a:extLst>
                <a:ext uri="{FF2B5EF4-FFF2-40B4-BE49-F238E27FC236}">
                  <a16:creationId xmlns:a16="http://schemas.microsoft.com/office/drawing/2014/main" id="{3ECF0745-4B9B-AAEC-8D1F-B83C72D051A1}"/>
                </a:ext>
              </a:extLst>
            </p:cNvPr>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723;p55">
              <a:extLst>
                <a:ext uri="{FF2B5EF4-FFF2-40B4-BE49-F238E27FC236}">
                  <a16:creationId xmlns:a16="http://schemas.microsoft.com/office/drawing/2014/main" id="{D640AC7A-5611-257F-FFE5-67904A852A82}"/>
                </a:ext>
              </a:extLst>
            </p:cNvPr>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724;p55">
              <a:extLst>
                <a:ext uri="{FF2B5EF4-FFF2-40B4-BE49-F238E27FC236}">
                  <a16:creationId xmlns:a16="http://schemas.microsoft.com/office/drawing/2014/main" id="{D96A8C77-3724-7D01-7567-11C9E7C6208E}"/>
                </a:ext>
              </a:extLst>
            </p:cNvPr>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725;p55">
              <a:extLst>
                <a:ext uri="{FF2B5EF4-FFF2-40B4-BE49-F238E27FC236}">
                  <a16:creationId xmlns:a16="http://schemas.microsoft.com/office/drawing/2014/main" id="{AE42F41F-5E9B-9C8A-2D67-D17F5BF2A34B}"/>
                </a:ext>
              </a:extLst>
            </p:cNvPr>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3726;p55">
              <a:extLst>
                <a:ext uri="{FF2B5EF4-FFF2-40B4-BE49-F238E27FC236}">
                  <a16:creationId xmlns:a16="http://schemas.microsoft.com/office/drawing/2014/main" id="{E5653B28-2279-16E4-F296-230985F727B8}"/>
                </a:ext>
              </a:extLst>
            </p:cNvPr>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3727;p55">
              <a:extLst>
                <a:ext uri="{FF2B5EF4-FFF2-40B4-BE49-F238E27FC236}">
                  <a16:creationId xmlns:a16="http://schemas.microsoft.com/office/drawing/2014/main" id="{9C54095B-F446-F818-5814-851C5CDA4D4A}"/>
                </a:ext>
              </a:extLst>
            </p:cNvPr>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3728;p55">
              <a:extLst>
                <a:ext uri="{FF2B5EF4-FFF2-40B4-BE49-F238E27FC236}">
                  <a16:creationId xmlns:a16="http://schemas.microsoft.com/office/drawing/2014/main" id="{9B502423-105E-E0FF-3434-149E88871232}"/>
                </a:ext>
              </a:extLst>
            </p:cNvPr>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3729;p55">
              <a:extLst>
                <a:ext uri="{FF2B5EF4-FFF2-40B4-BE49-F238E27FC236}">
                  <a16:creationId xmlns:a16="http://schemas.microsoft.com/office/drawing/2014/main" id="{945C481A-12D1-0322-CE42-73131C2DDF0B}"/>
                </a:ext>
              </a:extLst>
            </p:cNvPr>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3730;p55">
              <a:extLst>
                <a:ext uri="{FF2B5EF4-FFF2-40B4-BE49-F238E27FC236}">
                  <a16:creationId xmlns:a16="http://schemas.microsoft.com/office/drawing/2014/main" id="{11B7BC68-99A4-9367-C880-A79D7234896C}"/>
                </a:ext>
              </a:extLst>
            </p:cNvPr>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3731;p55">
              <a:extLst>
                <a:ext uri="{FF2B5EF4-FFF2-40B4-BE49-F238E27FC236}">
                  <a16:creationId xmlns:a16="http://schemas.microsoft.com/office/drawing/2014/main" id="{DBA8D875-0E19-9C6A-7931-D2181293FCBF}"/>
                </a:ext>
              </a:extLst>
            </p:cNvPr>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3732;p55">
              <a:extLst>
                <a:ext uri="{FF2B5EF4-FFF2-40B4-BE49-F238E27FC236}">
                  <a16:creationId xmlns:a16="http://schemas.microsoft.com/office/drawing/2014/main" id="{D3F02888-F31E-D431-A729-5434D35AB284}"/>
                </a:ext>
              </a:extLst>
            </p:cNvPr>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3733;p55">
              <a:extLst>
                <a:ext uri="{FF2B5EF4-FFF2-40B4-BE49-F238E27FC236}">
                  <a16:creationId xmlns:a16="http://schemas.microsoft.com/office/drawing/2014/main" id="{CBFA99E7-6783-41AB-C794-914ABD547897}"/>
                </a:ext>
              </a:extLst>
            </p:cNvPr>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3734;p55">
              <a:extLst>
                <a:ext uri="{FF2B5EF4-FFF2-40B4-BE49-F238E27FC236}">
                  <a16:creationId xmlns:a16="http://schemas.microsoft.com/office/drawing/2014/main" id="{FAAA6A25-2C8F-21CC-7CE3-C4784720C030}"/>
                </a:ext>
              </a:extLst>
            </p:cNvPr>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3735;p55">
              <a:extLst>
                <a:ext uri="{FF2B5EF4-FFF2-40B4-BE49-F238E27FC236}">
                  <a16:creationId xmlns:a16="http://schemas.microsoft.com/office/drawing/2014/main" id="{6B020597-D950-1D3E-A0E6-288B64CCE09C}"/>
                </a:ext>
              </a:extLst>
            </p:cNvPr>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3736;p55">
              <a:extLst>
                <a:ext uri="{FF2B5EF4-FFF2-40B4-BE49-F238E27FC236}">
                  <a16:creationId xmlns:a16="http://schemas.microsoft.com/office/drawing/2014/main" id="{81FC92FF-4A6A-13A0-F131-FD1A8D4CF9BE}"/>
                </a:ext>
              </a:extLst>
            </p:cNvPr>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3737;p55">
              <a:extLst>
                <a:ext uri="{FF2B5EF4-FFF2-40B4-BE49-F238E27FC236}">
                  <a16:creationId xmlns:a16="http://schemas.microsoft.com/office/drawing/2014/main" id="{D515B8F5-9A1F-2C7C-5A68-BC0B61144B8A}"/>
                </a:ext>
              </a:extLst>
            </p:cNvPr>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3738;p55">
              <a:extLst>
                <a:ext uri="{FF2B5EF4-FFF2-40B4-BE49-F238E27FC236}">
                  <a16:creationId xmlns:a16="http://schemas.microsoft.com/office/drawing/2014/main" id="{896645E0-07BC-FC57-04DE-F09BDEF3C66C}"/>
                </a:ext>
              </a:extLst>
            </p:cNvPr>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3739;p55">
              <a:extLst>
                <a:ext uri="{FF2B5EF4-FFF2-40B4-BE49-F238E27FC236}">
                  <a16:creationId xmlns:a16="http://schemas.microsoft.com/office/drawing/2014/main" id="{8A5B0CCA-729F-81D4-EBD3-CA49578EF777}"/>
                </a:ext>
              </a:extLst>
            </p:cNvPr>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3740;p55">
              <a:extLst>
                <a:ext uri="{FF2B5EF4-FFF2-40B4-BE49-F238E27FC236}">
                  <a16:creationId xmlns:a16="http://schemas.microsoft.com/office/drawing/2014/main" id="{33F06248-EFAE-0B6C-DEBA-8038BA8260F9}"/>
                </a:ext>
              </a:extLst>
            </p:cNvPr>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3741;p55">
              <a:extLst>
                <a:ext uri="{FF2B5EF4-FFF2-40B4-BE49-F238E27FC236}">
                  <a16:creationId xmlns:a16="http://schemas.microsoft.com/office/drawing/2014/main" id="{50F47EDB-AEFA-D850-F381-FE41939D733A}"/>
                </a:ext>
              </a:extLst>
            </p:cNvPr>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3742;p55">
              <a:extLst>
                <a:ext uri="{FF2B5EF4-FFF2-40B4-BE49-F238E27FC236}">
                  <a16:creationId xmlns:a16="http://schemas.microsoft.com/office/drawing/2014/main" id="{B7154ED5-0F8E-8093-8766-4731574E106D}"/>
                </a:ext>
              </a:extLst>
            </p:cNvPr>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3743;p55">
              <a:extLst>
                <a:ext uri="{FF2B5EF4-FFF2-40B4-BE49-F238E27FC236}">
                  <a16:creationId xmlns:a16="http://schemas.microsoft.com/office/drawing/2014/main" id="{5702A55B-7A44-6212-DF8E-3121F462A95D}"/>
                </a:ext>
              </a:extLst>
            </p:cNvPr>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744;p55">
              <a:extLst>
                <a:ext uri="{FF2B5EF4-FFF2-40B4-BE49-F238E27FC236}">
                  <a16:creationId xmlns:a16="http://schemas.microsoft.com/office/drawing/2014/main" id="{91637820-5A4F-2140-C154-604B800A2BE4}"/>
                </a:ext>
              </a:extLst>
            </p:cNvPr>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745;p55">
              <a:extLst>
                <a:ext uri="{FF2B5EF4-FFF2-40B4-BE49-F238E27FC236}">
                  <a16:creationId xmlns:a16="http://schemas.microsoft.com/office/drawing/2014/main" id="{6ADD0B14-CC56-B337-C2D9-0CCFDD858CA4}"/>
                </a:ext>
              </a:extLst>
            </p:cNvPr>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746;p55">
              <a:extLst>
                <a:ext uri="{FF2B5EF4-FFF2-40B4-BE49-F238E27FC236}">
                  <a16:creationId xmlns:a16="http://schemas.microsoft.com/office/drawing/2014/main" id="{38AAD287-1B2B-93EE-765E-6E02757A23E5}"/>
                </a:ext>
              </a:extLst>
            </p:cNvPr>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747;p55">
              <a:extLst>
                <a:ext uri="{FF2B5EF4-FFF2-40B4-BE49-F238E27FC236}">
                  <a16:creationId xmlns:a16="http://schemas.microsoft.com/office/drawing/2014/main" id="{45EC5E5E-876F-151E-6092-B9F28C2FCB5C}"/>
                </a:ext>
              </a:extLst>
            </p:cNvPr>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748;p55">
              <a:extLst>
                <a:ext uri="{FF2B5EF4-FFF2-40B4-BE49-F238E27FC236}">
                  <a16:creationId xmlns:a16="http://schemas.microsoft.com/office/drawing/2014/main" id="{5069A17F-C782-94EB-1E0D-FEEC362773F8}"/>
                </a:ext>
              </a:extLst>
            </p:cNvPr>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749;p55">
              <a:extLst>
                <a:ext uri="{FF2B5EF4-FFF2-40B4-BE49-F238E27FC236}">
                  <a16:creationId xmlns:a16="http://schemas.microsoft.com/office/drawing/2014/main" id="{FB4D5C55-5F0F-71F7-E54B-BE9EE854F8FA}"/>
                </a:ext>
              </a:extLst>
            </p:cNvPr>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750;p55">
              <a:extLst>
                <a:ext uri="{FF2B5EF4-FFF2-40B4-BE49-F238E27FC236}">
                  <a16:creationId xmlns:a16="http://schemas.microsoft.com/office/drawing/2014/main" id="{2C7184FF-46C4-4245-381A-A14CE9E6C0F9}"/>
                </a:ext>
              </a:extLst>
            </p:cNvPr>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751;p55">
              <a:extLst>
                <a:ext uri="{FF2B5EF4-FFF2-40B4-BE49-F238E27FC236}">
                  <a16:creationId xmlns:a16="http://schemas.microsoft.com/office/drawing/2014/main" id="{DE2A9904-9442-8EC4-2A1D-2783E7108143}"/>
                </a:ext>
              </a:extLst>
            </p:cNvPr>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3752;p55">
              <a:extLst>
                <a:ext uri="{FF2B5EF4-FFF2-40B4-BE49-F238E27FC236}">
                  <a16:creationId xmlns:a16="http://schemas.microsoft.com/office/drawing/2014/main" id="{1AAE9E63-A163-AFE9-DEDC-FAEB3FF968F3}"/>
                </a:ext>
              </a:extLst>
            </p:cNvPr>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 name="Google Shape;3753;p55">
            <a:extLst>
              <a:ext uri="{FF2B5EF4-FFF2-40B4-BE49-F238E27FC236}">
                <a16:creationId xmlns:a16="http://schemas.microsoft.com/office/drawing/2014/main" id="{F619CEA8-F0EC-C0A4-1FB8-841B3DFEF367}"/>
              </a:ext>
            </a:extLst>
          </p:cNvPr>
          <p:cNvGrpSpPr/>
          <p:nvPr/>
        </p:nvGrpSpPr>
        <p:grpSpPr>
          <a:xfrm rot="-1010462">
            <a:off x="8033255" y="3830206"/>
            <a:ext cx="1562951" cy="1639262"/>
            <a:chOff x="6714863" y="5216513"/>
            <a:chExt cx="877887" cy="920750"/>
          </a:xfrm>
        </p:grpSpPr>
        <p:sp>
          <p:nvSpPr>
            <p:cNvPr id="120" name="Google Shape;3754;p55">
              <a:extLst>
                <a:ext uri="{FF2B5EF4-FFF2-40B4-BE49-F238E27FC236}">
                  <a16:creationId xmlns:a16="http://schemas.microsoft.com/office/drawing/2014/main" id="{50055C31-B99C-33D0-9EEF-76CC5E5D8739}"/>
                </a:ext>
              </a:extLst>
            </p:cNvPr>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3755;p55">
              <a:extLst>
                <a:ext uri="{FF2B5EF4-FFF2-40B4-BE49-F238E27FC236}">
                  <a16:creationId xmlns:a16="http://schemas.microsoft.com/office/drawing/2014/main" id="{E7773416-44EA-1A85-110E-2EC4768275A0}"/>
                </a:ext>
              </a:extLst>
            </p:cNvPr>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3756;p55">
              <a:extLst>
                <a:ext uri="{FF2B5EF4-FFF2-40B4-BE49-F238E27FC236}">
                  <a16:creationId xmlns:a16="http://schemas.microsoft.com/office/drawing/2014/main" id="{BBB84DBF-F2A0-9FC0-DEF5-5AE148F60BD4}"/>
                </a:ext>
              </a:extLst>
            </p:cNvPr>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3757;p55">
              <a:extLst>
                <a:ext uri="{FF2B5EF4-FFF2-40B4-BE49-F238E27FC236}">
                  <a16:creationId xmlns:a16="http://schemas.microsoft.com/office/drawing/2014/main" id="{74F35168-D67D-CEB4-6C51-DBC42A472F42}"/>
                </a:ext>
              </a:extLst>
            </p:cNvPr>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3758;p55">
              <a:extLst>
                <a:ext uri="{FF2B5EF4-FFF2-40B4-BE49-F238E27FC236}">
                  <a16:creationId xmlns:a16="http://schemas.microsoft.com/office/drawing/2014/main" id="{25B20C98-B5E5-DC81-9FB1-3E5E609C9CC2}"/>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3759;p55">
              <a:extLst>
                <a:ext uri="{FF2B5EF4-FFF2-40B4-BE49-F238E27FC236}">
                  <a16:creationId xmlns:a16="http://schemas.microsoft.com/office/drawing/2014/main" id="{F613F711-F8FC-1E46-1AFA-00B5BCA67D52}"/>
                </a:ext>
              </a:extLst>
            </p:cNvPr>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3760;p55">
              <a:extLst>
                <a:ext uri="{FF2B5EF4-FFF2-40B4-BE49-F238E27FC236}">
                  <a16:creationId xmlns:a16="http://schemas.microsoft.com/office/drawing/2014/main" id="{60D60E48-EFD2-6EF6-907A-F013FC660AA7}"/>
                </a:ext>
              </a:extLst>
            </p:cNvPr>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3761;p55">
              <a:extLst>
                <a:ext uri="{FF2B5EF4-FFF2-40B4-BE49-F238E27FC236}">
                  <a16:creationId xmlns:a16="http://schemas.microsoft.com/office/drawing/2014/main" id="{1A53FD45-6E16-1A1B-7909-5DC2930036BF}"/>
                </a:ext>
              </a:extLst>
            </p:cNvPr>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3762;p55">
              <a:extLst>
                <a:ext uri="{FF2B5EF4-FFF2-40B4-BE49-F238E27FC236}">
                  <a16:creationId xmlns:a16="http://schemas.microsoft.com/office/drawing/2014/main" id="{AC256F7C-847B-97D0-F7B6-AC7150457C69}"/>
                </a:ext>
              </a:extLst>
            </p:cNvPr>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3763;p55">
              <a:extLst>
                <a:ext uri="{FF2B5EF4-FFF2-40B4-BE49-F238E27FC236}">
                  <a16:creationId xmlns:a16="http://schemas.microsoft.com/office/drawing/2014/main" id="{00E36385-0BE8-B59E-5013-9704AD1443E7}"/>
                </a:ext>
              </a:extLst>
            </p:cNvPr>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3764;p55">
              <a:extLst>
                <a:ext uri="{FF2B5EF4-FFF2-40B4-BE49-F238E27FC236}">
                  <a16:creationId xmlns:a16="http://schemas.microsoft.com/office/drawing/2014/main" id="{49E23239-B9EC-3363-5087-FB9383A2D72E}"/>
                </a:ext>
              </a:extLst>
            </p:cNvPr>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3765;p55">
              <a:extLst>
                <a:ext uri="{FF2B5EF4-FFF2-40B4-BE49-F238E27FC236}">
                  <a16:creationId xmlns:a16="http://schemas.microsoft.com/office/drawing/2014/main" id="{67548659-9ED5-CDF8-9CF7-AE6F4D4AC7B9}"/>
                </a:ext>
              </a:extLst>
            </p:cNvPr>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3766;p55">
              <a:extLst>
                <a:ext uri="{FF2B5EF4-FFF2-40B4-BE49-F238E27FC236}">
                  <a16:creationId xmlns:a16="http://schemas.microsoft.com/office/drawing/2014/main" id="{7E253EE6-2D1D-38C4-36A1-DD05CAB9525A}"/>
                </a:ext>
              </a:extLst>
            </p:cNvPr>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3767;p55">
              <a:extLst>
                <a:ext uri="{FF2B5EF4-FFF2-40B4-BE49-F238E27FC236}">
                  <a16:creationId xmlns:a16="http://schemas.microsoft.com/office/drawing/2014/main" id="{60A628C3-6CFA-5E24-1D1D-2DC68C0D26F6}"/>
                </a:ext>
              </a:extLst>
            </p:cNvPr>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3768;p55">
              <a:extLst>
                <a:ext uri="{FF2B5EF4-FFF2-40B4-BE49-F238E27FC236}">
                  <a16:creationId xmlns:a16="http://schemas.microsoft.com/office/drawing/2014/main" id="{D8F94CDC-333A-D8EF-9B1F-07041900643E}"/>
                </a:ext>
              </a:extLst>
            </p:cNvPr>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3769;p55">
              <a:extLst>
                <a:ext uri="{FF2B5EF4-FFF2-40B4-BE49-F238E27FC236}">
                  <a16:creationId xmlns:a16="http://schemas.microsoft.com/office/drawing/2014/main" id="{470D8AC7-0C2C-705B-3A62-D972F4548D25}"/>
                </a:ext>
              </a:extLst>
            </p:cNvPr>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3770;p55">
              <a:extLst>
                <a:ext uri="{FF2B5EF4-FFF2-40B4-BE49-F238E27FC236}">
                  <a16:creationId xmlns:a16="http://schemas.microsoft.com/office/drawing/2014/main" id="{5BB52595-2C8E-D77D-6B3B-B442372CDEE9}"/>
                </a:ext>
              </a:extLst>
            </p:cNvPr>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3771;p55">
              <a:extLst>
                <a:ext uri="{FF2B5EF4-FFF2-40B4-BE49-F238E27FC236}">
                  <a16:creationId xmlns:a16="http://schemas.microsoft.com/office/drawing/2014/main" id="{1C0809C2-7969-04FB-2F15-39DDD5654AAA}"/>
                </a:ext>
              </a:extLst>
            </p:cNvPr>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3772;p55">
              <a:extLst>
                <a:ext uri="{FF2B5EF4-FFF2-40B4-BE49-F238E27FC236}">
                  <a16:creationId xmlns:a16="http://schemas.microsoft.com/office/drawing/2014/main" id="{0ECEA766-FE5D-8754-CC9E-869934FC8B0D}"/>
                </a:ext>
              </a:extLst>
            </p:cNvPr>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3773;p55">
              <a:extLst>
                <a:ext uri="{FF2B5EF4-FFF2-40B4-BE49-F238E27FC236}">
                  <a16:creationId xmlns:a16="http://schemas.microsoft.com/office/drawing/2014/main" id="{C7EBA85C-639E-A301-081A-D74076F1FC70}"/>
                </a:ext>
              </a:extLst>
            </p:cNvPr>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774;p55">
              <a:extLst>
                <a:ext uri="{FF2B5EF4-FFF2-40B4-BE49-F238E27FC236}">
                  <a16:creationId xmlns:a16="http://schemas.microsoft.com/office/drawing/2014/main" id="{1714EC4F-61CE-640E-726B-BD6368914874}"/>
                </a:ext>
              </a:extLst>
            </p:cNvPr>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775;p55">
              <a:extLst>
                <a:ext uri="{FF2B5EF4-FFF2-40B4-BE49-F238E27FC236}">
                  <a16:creationId xmlns:a16="http://schemas.microsoft.com/office/drawing/2014/main" id="{9343E3D3-A021-22DB-7938-C2FA85532893}"/>
                </a:ext>
              </a:extLst>
            </p:cNvPr>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3776;p55">
              <a:extLst>
                <a:ext uri="{FF2B5EF4-FFF2-40B4-BE49-F238E27FC236}">
                  <a16:creationId xmlns:a16="http://schemas.microsoft.com/office/drawing/2014/main" id="{603004CD-B221-65A3-4235-1EE37C07DC49}"/>
                </a:ext>
              </a:extLst>
            </p:cNvPr>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3777;p55">
              <a:extLst>
                <a:ext uri="{FF2B5EF4-FFF2-40B4-BE49-F238E27FC236}">
                  <a16:creationId xmlns:a16="http://schemas.microsoft.com/office/drawing/2014/main" id="{28E5B900-748B-FF78-EC74-FB92D337D9F2}"/>
                </a:ext>
              </a:extLst>
            </p:cNvPr>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778;p55">
              <a:extLst>
                <a:ext uri="{FF2B5EF4-FFF2-40B4-BE49-F238E27FC236}">
                  <a16:creationId xmlns:a16="http://schemas.microsoft.com/office/drawing/2014/main" id="{6613059C-07A6-C6CE-BCD9-709AF6501918}"/>
                </a:ext>
              </a:extLst>
            </p:cNvPr>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779;p55">
              <a:extLst>
                <a:ext uri="{FF2B5EF4-FFF2-40B4-BE49-F238E27FC236}">
                  <a16:creationId xmlns:a16="http://schemas.microsoft.com/office/drawing/2014/main" id="{F6B23B41-56E2-DB97-00D8-4703F6A6B913}"/>
                </a:ext>
              </a:extLst>
            </p:cNvPr>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780;p55">
              <a:extLst>
                <a:ext uri="{FF2B5EF4-FFF2-40B4-BE49-F238E27FC236}">
                  <a16:creationId xmlns:a16="http://schemas.microsoft.com/office/drawing/2014/main" id="{9BFF3FCA-7B4D-3CC7-4218-6A9BEF547C46}"/>
                </a:ext>
              </a:extLst>
            </p:cNvPr>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781;p55">
              <a:extLst>
                <a:ext uri="{FF2B5EF4-FFF2-40B4-BE49-F238E27FC236}">
                  <a16:creationId xmlns:a16="http://schemas.microsoft.com/office/drawing/2014/main" id="{10B8D9FD-DE2A-53C4-41CB-9D068E1C180F}"/>
                </a:ext>
              </a:extLst>
            </p:cNvPr>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782;p55">
              <a:extLst>
                <a:ext uri="{FF2B5EF4-FFF2-40B4-BE49-F238E27FC236}">
                  <a16:creationId xmlns:a16="http://schemas.microsoft.com/office/drawing/2014/main" id="{25CEB874-C976-1501-A7B1-5EC3B1E00939}"/>
                </a:ext>
              </a:extLst>
            </p:cNvPr>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9" name="Group 188">
            <a:extLst>
              <a:ext uri="{FF2B5EF4-FFF2-40B4-BE49-F238E27FC236}">
                <a16:creationId xmlns:a16="http://schemas.microsoft.com/office/drawing/2014/main" id="{E580FF90-28F5-F6B1-B219-3A65531E0C95}"/>
              </a:ext>
            </a:extLst>
          </p:cNvPr>
          <p:cNvGrpSpPr/>
          <p:nvPr/>
        </p:nvGrpSpPr>
        <p:grpSpPr>
          <a:xfrm>
            <a:off x="-58994" y="131020"/>
            <a:ext cx="8844080" cy="1545539"/>
            <a:chOff x="-58994" y="131020"/>
            <a:chExt cx="8844080" cy="1545539"/>
          </a:xfrm>
        </p:grpSpPr>
        <p:sp>
          <p:nvSpPr>
            <p:cNvPr id="28" name="Rectangle: Rounded Corners 27">
              <a:extLst>
                <a:ext uri="{FF2B5EF4-FFF2-40B4-BE49-F238E27FC236}">
                  <a16:creationId xmlns:a16="http://schemas.microsoft.com/office/drawing/2014/main" id="{826C675C-5BF6-71A1-5C3A-5F57FD383A80}"/>
                </a:ext>
              </a:extLst>
            </p:cNvPr>
            <p:cNvSpPr/>
            <p:nvPr/>
          </p:nvSpPr>
          <p:spPr>
            <a:xfrm>
              <a:off x="518615" y="361574"/>
              <a:ext cx="8266471" cy="104713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accent6"/>
                  </a:solidFill>
                </a:rPr>
                <a:t>Kể tên những nhân vật trong truyện cổ tích mà em biết.</a:t>
              </a:r>
              <a:endParaRPr lang="en-US" sz="2000" b="1" dirty="0">
                <a:solidFill>
                  <a:schemeClr val="accent6"/>
                </a:solidFill>
              </a:endParaRPr>
            </a:p>
          </p:txBody>
        </p:sp>
        <p:pic>
          <p:nvPicPr>
            <p:cNvPr id="188" name="Picture 187">
              <a:extLst>
                <a:ext uri="{FF2B5EF4-FFF2-40B4-BE49-F238E27FC236}">
                  <a16:creationId xmlns:a16="http://schemas.microsoft.com/office/drawing/2014/main" id="{BACDF30C-C3E5-E9C1-AA7C-930CFD3136AC}"/>
                </a:ext>
              </a:extLst>
            </p:cNvPr>
            <p:cNvPicPr>
              <a:picLocks noChangeAspect="1"/>
            </p:cNvPicPr>
            <p:nvPr/>
          </p:nvPicPr>
          <p:blipFill>
            <a:blip r:embed="rId6"/>
            <a:srcRect l="44677" t="33692" r="47581" b="50000"/>
            <a:stretch/>
          </p:blipFill>
          <p:spPr>
            <a:xfrm>
              <a:off x="-58994" y="131020"/>
              <a:ext cx="1304367" cy="1545539"/>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500" fill="hold"/>
                                        <p:tgtEl>
                                          <p:spTgt spid="189"/>
                                        </p:tgtEl>
                                        <p:attrNameLst>
                                          <p:attrName>ppt_x</p:attrName>
                                        </p:attrNameLst>
                                      </p:cBhvr>
                                      <p:tavLst>
                                        <p:tav tm="0">
                                          <p:val>
                                            <p:strVal val="#ppt_x"/>
                                          </p:val>
                                        </p:tav>
                                        <p:tav tm="100000">
                                          <p:val>
                                            <p:strVal val="#ppt_x"/>
                                          </p:val>
                                        </p:tav>
                                      </p:tavLst>
                                    </p:anim>
                                    <p:anim calcmode="lin" valueType="num">
                                      <p:cBhvr additive="base">
                                        <p:cTn id="8" dur="500" fill="hold"/>
                                        <p:tgtEl>
                                          <p:spTgt spid="1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3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D384285A-FAB3-D751-1DFD-4994BBB6CE14}"/>
              </a:ext>
            </a:extLst>
          </p:cNvPr>
          <p:cNvSpPr/>
          <p:nvPr/>
        </p:nvSpPr>
        <p:spPr>
          <a:xfrm>
            <a:off x="5569581" y="1193321"/>
            <a:ext cx="1653948" cy="1432723"/>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rPr>
              <a:t>III.</a:t>
            </a:r>
          </a:p>
        </p:txBody>
      </p:sp>
      <p:sp>
        <p:nvSpPr>
          <p:cNvPr id="5" name="TextBox 4">
            <a:extLst>
              <a:ext uri="{FF2B5EF4-FFF2-40B4-BE49-F238E27FC236}">
                <a16:creationId xmlns:a16="http://schemas.microsoft.com/office/drawing/2014/main" id="{081354B3-9992-95CA-0417-40D1E325BD82}"/>
              </a:ext>
            </a:extLst>
          </p:cNvPr>
          <p:cNvSpPr txBox="1"/>
          <p:nvPr/>
        </p:nvSpPr>
        <p:spPr>
          <a:xfrm>
            <a:off x="3966934" y="2868192"/>
            <a:ext cx="4641409" cy="820674"/>
          </a:xfrm>
          <a:prstGeom prst="rect">
            <a:avLst/>
          </a:prstGeom>
          <a:noFill/>
        </p:spPr>
        <p:txBody>
          <a:bodyPr wrap="square">
            <a:spAutoFit/>
          </a:bodyPr>
          <a:lstStyle/>
          <a:p>
            <a:pPr algn="ctr">
              <a:lnSpc>
                <a:spcPct val="150000"/>
              </a:lnSpc>
              <a:spcAft>
                <a:spcPts val="1000"/>
              </a:spcAft>
              <a:tabLst>
                <a:tab pos="170180" algn="l"/>
              </a:tabLst>
            </a:pPr>
            <a:r>
              <a:rPr lang="en-US" sz="3600" b="1" dirty="0">
                <a:solidFill>
                  <a:srgbClr val="00B050"/>
                </a:solidFill>
              </a:rPr>
              <a:t>TỔNG KẾT.</a:t>
            </a:r>
          </a:p>
        </p:txBody>
      </p:sp>
      <p:grpSp>
        <p:nvGrpSpPr>
          <p:cNvPr id="2" name="Google Shape;2175;p41">
            <a:extLst>
              <a:ext uri="{FF2B5EF4-FFF2-40B4-BE49-F238E27FC236}">
                <a16:creationId xmlns:a16="http://schemas.microsoft.com/office/drawing/2014/main" id="{DC9C1C3B-D326-391A-7421-E264E543D3F2}"/>
              </a:ext>
            </a:extLst>
          </p:cNvPr>
          <p:cNvGrpSpPr/>
          <p:nvPr/>
        </p:nvGrpSpPr>
        <p:grpSpPr>
          <a:xfrm>
            <a:off x="131789" y="982306"/>
            <a:ext cx="3952015" cy="3178888"/>
            <a:chOff x="-318037" y="1193322"/>
            <a:chExt cx="3952015" cy="3178888"/>
          </a:xfrm>
        </p:grpSpPr>
        <p:grpSp>
          <p:nvGrpSpPr>
            <p:cNvPr id="3" name="Google Shape;2176;p41">
              <a:extLst>
                <a:ext uri="{FF2B5EF4-FFF2-40B4-BE49-F238E27FC236}">
                  <a16:creationId xmlns:a16="http://schemas.microsoft.com/office/drawing/2014/main" id="{31427B1C-2489-18AD-B1F3-5B983D2786B1}"/>
                </a:ext>
              </a:extLst>
            </p:cNvPr>
            <p:cNvGrpSpPr/>
            <p:nvPr/>
          </p:nvGrpSpPr>
          <p:grpSpPr>
            <a:xfrm>
              <a:off x="-318037" y="1193322"/>
              <a:ext cx="2818755" cy="2547960"/>
              <a:chOff x="7894638" y="488950"/>
              <a:chExt cx="1032208" cy="933045"/>
            </a:xfrm>
          </p:grpSpPr>
          <p:sp>
            <p:nvSpPr>
              <p:cNvPr id="99" name="Google Shape;2177;p41">
                <a:extLst>
                  <a:ext uri="{FF2B5EF4-FFF2-40B4-BE49-F238E27FC236}">
                    <a16:creationId xmlns:a16="http://schemas.microsoft.com/office/drawing/2014/main" id="{13F5739A-1EDA-3B3E-03C4-FE459A32C1FD}"/>
                  </a:ext>
                </a:extLst>
              </p:cNvPr>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178;p41">
                <a:extLst>
                  <a:ext uri="{FF2B5EF4-FFF2-40B4-BE49-F238E27FC236}">
                    <a16:creationId xmlns:a16="http://schemas.microsoft.com/office/drawing/2014/main" id="{5588DB3D-64B5-5258-E79E-1F4DB9A466AB}"/>
                  </a:ext>
                </a:extLst>
              </p:cNvPr>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179;p41">
                <a:extLst>
                  <a:ext uri="{FF2B5EF4-FFF2-40B4-BE49-F238E27FC236}">
                    <a16:creationId xmlns:a16="http://schemas.microsoft.com/office/drawing/2014/main" id="{65839CC2-A09C-B2B0-D61D-01C61233206F}"/>
                  </a:ext>
                </a:extLst>
              </p:cNvPr>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180;p41">
                <a:extLst>
                  <a:ext uri="{FF2B5EF4-FFF2-40B4-BE49-F238E27FC236}">
                    <a16:creationId xmlns:a16="http://schemas.microsoft.com/office/drawing/2014/main" id="{B6B33D42-8FE9-9615-AEEF-51A1D6A64533}"/>
                  </a:ext>
                </a:extLst>
              </p:cNvPr>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181;p41">
                <a:extLst>
                  <a:ext uri="{FF2B5EF4-FFF2-40B4-BE49-F238E27FC236}">
                    <a16:creationId xmlns:a16="http://schemas.microsoft.com/office/drawing/2014/main" id="{506B57C6-20DF-491D-4FBD-1759C43807EB}"/>
                  </a:ext>
                </a:extLst>
              </p:cNvPr>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182;p41">
                <a:extLst>
                  <a:ext uri="{FF2B5EF4-FFF2-40B4-BE49-F238E27FC236}">
                    <a16:creationId xmlns:a16="http://schemas.microsoft.com/office/drawing/2014/main" id="{A55787D6-5392-79B9-0572-86B39961AE47}"/>
                  </a:ext>
                </a:extLst>
              </p:cNvPr>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183;p41">
                <a:extLst>
                  <a:ext uri="{FF2B5EF4-FFF2-40B4-BE49-F238E27FC236}">
                    <a16:creationId xmlns:a16="http://schemas.microsoft.com/office/drawing/2014/main" id="{1541AD47-378F-75A6-38BE-4A4AFE0132CD}"/>
                  </a:ext>
                </a:extLst>
              </p:cNvPr>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2184;p41">
                <a:extLst>
                  <a:ext uri="{FF2B5EF4-FFF2-40B4-BE49-F238E27FC236}">
                    <a16:creationId xmlns:a16="http://schemas.microsoft.com/office/drawing/2014/main" id="{BEBFEAF5-5701-80D5-003C-E1CF81BFFEF0}"/>
                  </a:ext>
                </a:extLst>
              </p:cNvPr>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185;p41">
                <a:extLst>
                  <a:ext uri="{FF2B5EF4-FFF2-40B4-BE49-F238E27FC236}">
                    <a16:creationId xmlns:a16="http://schemas.microsoft.com/office/drawing/2014/main" id="{C731BFCD-56B4-AD77-368A-6DABCAE32FC0}"/>
                  </a:ext>
                </a:extLst>
              </p:cNvPr>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186;p41">
                <a:extLst>
                  <a:ext uri="{FF2B5EF4-FFF2-40B4-BE49-F238E27FC236}">
                    <a16:creationId xmlns:a16="http://schemas.microsoft.com/office/drawing/2014/main" id="{A26CFA97-E6FB-F013-B5D1-613149069561}"/>
                  </a:ext>
                </a:extLst>
              </p:cNvPr>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 name="Google Shape;2187;p41">
              <a:extLst>
                <a:ext uri="{FF2B5EF4-FFF2-40B4-BE49-F238E27FC236}">
                  <a16:creationId xmlns:a16="http://schemas.microsoft.com/office/drawing/2014/main" id="{B10942A3-0425-AFBF-78B1-09A9AAE7DCCD}"/>
                </a:ext>
              </a:extLst>
            </p:cNvPr>
            <p:cNvGrpSpPr/>
            <p:nvPr/>
          </p:nvGrpSpPr>
          <p:grpSpPr>
            <a:xfrm flipH="1">
              <a:off x="1149159" y="2547513"/>
              <a:ext cx="2484819" cy="1824696"/>
              <a:chOff x="3369513" y="1752585"/>
              <a:chExt cx="3878288" cy="2847529"/>
            </a:xfrm>
          </p:grpSpPr>
          <p:sp>
            <p:nvSpPr>
              <p:cNvPr id="7" name="Google Shape;2188;p41">
                <a:extLst>
                  <a:ext uri="{FF2B5EF4-FFF2-40B4-BE49-F238E27FC236}">
                    <a16:creationId xmlns:a16="http://schemas.microsoft.com/office/drawing/2014/main" id="{ADDEA3A6-CBAD-EA3A-C867-4BB71F479DFE}"/>
                  </a:ext>
                </a:extLst>
              </p:cNvPr>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2189;p41">
                <a:extLst>
                  <a:ext uri="{FF2B5EF4-FFF2-40B4-BE49-F238E27FC236}">
                    <a16:creationId xmlns:a16="http://schemas.microsoft.com/office/drawing/2014/main" id="{79C836A8-8A56-3CFC-DF53-6334AC2723E6}"/>
                  </a:ext>
                </a:extLst>
              </p:cNvPr>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2190;p41">
                <a:extLst>
                  <a:ext uri="{FF2B5EF4-FFF2-40B4-BE49-F238E27FC236}">
                    <a16:creationId xmlns:a16="http://schemas.microsoft.com/office/drawing/2014/main" id="{D78DB298-4032-5ED2-D692-50235570F76D}"/>
                  </a:ext>
                </a:extLst>
              </p:cNvPr>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2191;p41">
                <a:extLst>
                  <a:ext uri="{FF2B5EF4-FFF2-40B4-BE49-F238E27FC236}">
                    <a16:creationId xmlns:a16="http://schemas.microsoft.com/office/drawing/2014/main" id="{C8B3F34B-436F-82FA-CEDE-9CDC043E58F3}"/>
                  </a:ext>
                </a:extLst>
              </p:cNvPr>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192;p41">
                <a:extLst>
                  <a:ext uri="{FF2B5EF4-FFF2-40B4-BE49-F238E27FC236}">
                    <a16:creationId xmlns:a16="http://schemas.microsoft.com/office/drawing/2014/main" id="{1ACF55C1-8856-7D6D-E385-B560AF8C0DB2}"/>
                  </a:ext>
                </a:extLst>
              </p:cNvPr>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193;p41">
                <a:extLst>
                  <a:ext uri="{FF2B5EF4-FFF2-40B4-BE49-F238E27FC236}">
                    <a16:creationId xmlns:a16="http://schemas.microsoft.com/office/drawing/2014/main" id="{1A15090E-3E0B-6A0A-023C-EF9ECA19482F}"/>
                  </a:ext>
                </a:extLst>
              </p:cNvPr>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194;p41">
                <a:extLst>
                  <a:ext uri="{FF2B5EF4-FFF2-40B4-BE49-F238E27FC236}">
                    <a16:creationId xmlns:a16="http://schemas.microsoft.com/office/drawing/2014/main" id="{22F17BF1-9CB2-B867-08AD-AB17B222D0E1}"/>
                  </a:ext>
                </a:extLst>
              </p:cNvPr>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195;p41">
                <a:extLst>
                  <a:ext uri="{FF2B5EF4-FFF2-40B4-BE49-F238E27FC236}">
                    <a16:creationId xmlns:a16="http://schemas.microsoft.com/office/drawing/2014/main" id="{3FB30FF4-6DF1-9467-6EA8-D54DD3B468CC}"/>
                  </a:ext>
                </a:extLst>
              </p:cNvPr>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196;p41">
                <a:extLst>
                  <a:ext uri="{FF2B5EF4-FFF2-40B4-BE49-F238E27FC236}">
                    <a16:creationId xmlns:a16="http://schemas.microsoft.com/office/drawing/2014/main" id="{17720AA2-25E9-0A27-72CF-9049FB437344}"/>
                  </a:ext>
                </a:extLst>
              </p:cNvPr>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197;p41">
                <a:extLst>
                  <a:ext uri="{FF2B5EF4-FFF2-40B4-BE49-F238E27FC236}">
                    <a16:creationId xmlns:a16="http://schemas.microsoft.com/office/drawing/2014/main" id="{7DD5303B-E059-A726-9150-C63C93F36681}"/>
                  </a:ext>
                </a:extLst>
              </p:cNvPr>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198;p41">
                <a:extLst>
                  <a:ext uri="{FF2B5EF4-FFF2-40B4-BE49-F238E27FC236}">
                    <a16:creationId xmlns:a16="http://schemas.microsoft.com/office/drawing/2014/main" id="{5DE099E6-1AF1-B0EB-629F-707038A723C5}"/>
                  </a:ext>
                </a:extLst>
              </p:cNvPr>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199;p41">
                <a:extLst>
                  <a:ext uri="{FF2B5EF4-FFF2-40B4-BE49-F238E27FC236}">
                    <a16:creationId xmlns:a16="http://schemas.microsoft.com/office/drawing/2014/main" id="{FCE39D12-7B63-34A3-443A-5C95058212E2}"/>
                  </a:ext>
                </a:extLst>
              </p:cNvPr>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200;p41">
                <a:extLst>
                  <a:ext uri="{FF2B5EF4-FFF2-40B4-BE49-F238E27FC236}">
                    <a16:creationId xmlns:a16="http://schemas.microsoft.com/office/drawing/2014/main" id="{60FFEED5-5611-10A9-76B1-D5B443749634}"/>
                  </a:ext>
                </a:extLst>
              </p:cNvPr>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201;p41">
                <a:extLst>
                  <a:ext uri="{FF2B5EF4-FFF2-40B4-BE49-F238E27FC236}">
                    <a16:creationId xmlns:a16="http://schemas.microsoft.com/office/drawing/2014/main" id="{241B6019-448B-44D9-2E9F-BD43C4891746}"/>
                  </a:ext>
                </a:extLst>
              </p:cNvPr>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202;p41">
                <a:extLst>
                  <a:ext uri="{FF2B5EF4-FFF2-40B4-BE49-F238E27FC236}">
                    <a16:creationId xmlns:a16="http://schemas.microsoft.com/office/drawing/2014/main" id="{CAF1726F-735D-4552-396F-0B82CA76624C}"/>
                  </a:ext>
                </a:extLst>
              </p:cNvPr>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03;p41">
                <a:extLst>
                  <a:ext uri="{FF2B5EF4-FFF2-40B4-BE49-F238E27FC236}">
                    <a16:creationId xmlns:a16="http://schemas.microsoft.com/office/drawing/2014/main" id="{1B062258-0835-F4B3-3E44-03080BDA7BD7}"/>
                  </a:ext>
                </a:extLst>
              </p:cNvPr>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204;p41">
                <a:extLst>
                  <a:ext uri="{FF2B5EF4-FFF2-40B4-BE49-F238E27FC236}">
                    <a16:creationId xmlns:a16="http://schemas.microsoft.com/office/drawing/2014/main" id="{37BAC8C9-19AF-8831-5A94-3A9155F535B4}"/>
                  </a:ext>
                </a:extLst>
              </p:cNvPr>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205;p41">
                <a:extLst>
                  <a:ext uri="{FF2B5EF4-FFF2-40B4-BE49-F238E27FC236}">
                    <a16:creationId xmlns:a16="http://schemas.microsoft.com/office/drawing/2014/main" id="{F73ACB94-646D-6AA0-5981-B12ADE4B9B9A}"/>
                  </a:ext>
                </a:extLst>
              </p:cNvPr>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206;p41">
                <a:extLst>
                  <a:ext uri="{FF2B5EF4-FFF2-40B4-BE49-F238E27FC236}">
                    <a16:creationId xmlns:a16="http://schemas.microsoft.com/office/drawing/2014/main" id="{A671ABA6-3C99-E58C-2F91-60200F17EAFC}"/>
                  </a:ext>
                </a:extLst>
              </p:cNvPr>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207;p41">
                <a:extLst>
                  <a:ext uri="{FF2B5EF4-FFF2-40B4-BE49-F238E27FC236}">
                    <a16:creationId xmlns:a16="http://schemas.microsoft.com/office/drawing/2014/main" id="{62D4E82D-7266-2381-E6A4-C9610A0626BF}"/>
                  </a:ext>
                </a:extLst>
              </p:cNvPr>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208;p41">
                <a:extLst>
                  <a:ext uri="{FF2B5EF4-FFF2-40B4-BE49-F238E27FC236}">
                    <a16:creationId xmlns:a16="http://schemas.microsoft.com/office/drawing/2014/main" id="{896A0D46-4490-DEA5-96BF-0E0B02FAD9FF}"/>
                  </a:ext>
                </a:extLst>
              </p:cNvPr>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209;p41">
                <a:extLst>
                  <a:ext uri="{FF2B5EF4-FFF2-40B4-BE49-F238E27FC236}">
                    <a16:creationId xmlns:a16="http://schemas.microsoft.com/office/drawing/2014/main" id="{17C50E58-429E-462F-2B77-F0CAA13AA36C}"/>
                  </a:ext>
                </a:extLst>
              </p:cNvPr>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210;p41">
                <a:extLst>
                  <a:ext uri="{FF2B5EF4-FFF2-40B4-BE49-F238E27FC236}">
                    <a16:creationId xmlns:a16="http://schemas.microsoft.com/office/drawing/2014/main" id="{35D4863F-497B-2E16-C22C-628CCD18487C}"/>
                  </a:ext>
                </a:extLst>
              </p:cNvPr>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211;p41">
                <a:extLst>
                  <a:ext uri="{FF2B5EF4-FFF2-40B4-BE49-F238E27FC236}">
                    <a16:creationId xmlns:a16="http://schemas.microsoft.com/office/drawing/2014/main" id="{02B59FFE-132C-42CC-D11C-BB740E1D9629}"/>
                  </a:ext>
                </a:extLst>
              </p:cNvPr>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212;p41">
                <a:extLst>
                  <a:ext uri="{FF2B5EF4-FFF2-40B4-BE49-F238E27FC236}">
                    <a16:creationId xmlns:a16="http://schemas.microsoft.com/office/drawing/2014/main" id="{00B79400-14C1-DFC5-397D-363CD7476E4F}"/>
                  </a:ext>
                </a:extLst>
              </p:cNvPr>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213;p41">
                <a:extLst>
                  <a:ext uri="{FF2B5EF4-FFF2-40B4-BE49-F238E27FC236}">
                    <a16:creationId xmlns:a16="http://schemas.microsoft.com/office/drawing/2014/main" id="{B8E85865-876A-0699-2969-9BD718D466F1}"/>
                  </a:ext>
                </a:extLst>
              </p:cNvPr>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214;p41">
                <a:extLst>
                  <a:ext uri="{FF2B5EF4-FFF2-40B4-BE49-F238E27FC236}">
                    <a16:creationId xmlns:a16="http://schemas.microsoft.com/office/drawing/2014/main" id="{65832350-3F3A-730D-77E7-33326079C31F}"/>
                  </a:ext>
                </a:extLst>
              </p:cNvPr>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215;p41">
                <a:extLst>
                  <a:ext uri="{FF2B5EF4-FFF2-40B4-BE49-F238E27FC236}">
                    <a16:creationId xmlns:a16="http://schemas.microsoft.com/office/drawing/2014/main" id="{37FC7C22-054C-34A1-DDFF-D6CFB519B6EC}"/>
                  </a:ext>
                </a:extLst>
              </p:cNvPr>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216;p41">
                <a:extLst>
                  <a:ext uri="{FF2B5EF4-FFF2-40B4-BE49-F238E27FC236}">
                    <a16:creationId xmlns:a16="http://schemas.microsoft.com/office/drawing/2014/main" id="{5B6F9011-197A-45C4-8259-02B330BBD852}"/>
                  </a:ext>
                </a:extLst>
              </p:cNvPr>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217;p41">
                <a:extLst>
                  <a:ext uri="{FF2B5EF4-FFF2-40B4-BE49-F238E27FC236}">
                    <a16:creationId xmlns:a16="http://schemas.microsoft.com/office/drawing/2014/main" id="{1BB161A7-3576-4987-A3BF-3D0A7D8F28B2}"/>
                  </a:ext>
                </a:extLst>
              </p:cNvPr>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218;p41">
                <a:extLst>
                  <a:ext uri="{FF2B5EF4-FFF2-40B4-BE49-F238E27FC236}">
                    <a16:creationId xmlns:a16="http://schemas.microsoft.com/office/drawing/2014/main" id="{B489D461-4D7F-F354-6AFB-A22B0A91D23F}"/>
                  </a:ext>
                </a:extLst>
              </p:cNvPr>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219;p41">
                <a:extLst>
                  <a:ext uri="{FF2B5EF4-FFF2-40B4-BE49-F238E27FC236}">
                    <a16:creationId xmlns:a16="http://schemas.microsoft.com/office/drawing/2014/main" id="{D0476B81-3C5A-D227-6C88-002F419D0640}"/>
                  </a:ext>
                </a:extLst>
              </p:cNvPr>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220;p41">
                <a:extLst>
                  <a:ext uri="{FF2B5EF4-FFF2-40B4-BE49-F238E27FC236}">
                    <a16:creationId xmlns:a16="http://schemas.microsoft.com/office/drawing/2014/main" id="{0D026EC1-741C-9399-B15E-232517F1350E}"/>
                  </a:ext>
                </a:extLst>
              </p:cNvPr>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221;p41">
                <a:extLst>
                  <a:ext uri="{FF2B5EF4-FFF2-40B4-BE49-F238E27FC236}">
                    <a16:creationId xmlns:a16="http://schemas.microsoft.com/office/drawing/2014/main" id="{7E4564E9-8B1C-82E2-1E85-6874A9DD7DFE}"/>
                  </a:ext>
                </a:extLst>
              </p:cNvPr>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222;p41">
                <a:extLst>
                  <a:ext uri="{FF2B5EF4-FFF2-40B4-BE49-F238E27FC236}">
                    <a16:creationId xmlns:a16="http://schemas.microsoft.com/office/drawing/2014/main" id="{EE1C290B-3246-B6AB-901F-DCF5AE92B8D7}"/>
                  </a:ext>
                </a:extLst>
              </p:cNvPr>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223;p41">
                <a:extLst>
                  <a:ext uri="{FF2B5EF4-FFF2-40B4-BE49-F238E27FC236}">
                    <a16:creationId xmlns:a16="http://schemas.microsoft.com/office/drawing/2014/main" id="{45FCA4C7-B480-2B41-E649-E56F9D12F7ED}"/>
                  </a:ext>
                </a:extLst>
              </p:cNvPr>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224;p41">
                <a:extLst>
                  <a:ext uri="{FF2B5EF4-FFF2-40B4-BE49-F238E27FC236}">
                    <a16:creationId xmlns:a16="http://schemas.microsoft.com/office/drawing/2014/main" id="{CB27E0FD-25E1-4200-FE1C-4FAF60359FB9}"/>
                  </a:ext>
                </a:extLst>
              </p:cNvPr>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225;p41">
                <a:extLst>
                  <a:ext uri="{FF2B5EF4-FFF2-40B4-BE49-F238E27FC236}">
                    <a16:creationId xmlns:a16="http://schemas.microsoft.com/office/drawing/2014/main" id="{5B7D9D24-ACDB-BA04-757A-C534860803A4}"/>
                  </a:ext>
                </a:extLst>
              </p:cNvPr>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2226;p41">
                <a:extLst>
                  <a:ext uri="{FF2B5EF4-FFF2-40B4-BE49-F238E27FC236}">
                    <a16:creationId xmlns:a16="http://schemas.microsoft.com/office/drawing/2014/main" id="{C912A541-9F94-A6B3-5F3B-C390DF762643}"/>
                  </a:ext>
                </a:extLst>
              </p:cNvPr>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227;p41">
                <a:extLst>
                  <a:ext uri="{FF2B5EF4-FFF2-40B4-BE49-F238E27FC236}">
                    <a16:creationId xmlns:a16="http://schemas.microsoft.com/office/drawing/2014/main" id="{FCAC3A23-7F28-7CB1-2A38-AB26CD112609}"/>
                  </a:ext>
                </a:extLst>
              </p:cNvPr>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228;p41">
                <a:extLst>
                  <a:ext uri="{FF2B5EF4-FFF2-40B4-BE49-F238E27FC236}">
                    <a16:creationId xmlns:a16="http://schemas.microsoft.com/office/drawing/2014/main" id="{EE66992F-D424-B3FA-3AB9-EAB7BDDB485A}"/>
                  </a:ext>
                </a:extLst>
              </p:cNvPr>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2229;p41">
                <a:extLst>
                  <a:ext uri="{FF2B5EF4-FFF2-40B4-BE49-F238E27FC236}">
                    <a16:creationId xmlns:a16="http://schemas.microsoft.com/office/drawing/2014/main" id="{E7344A2F-F5C9-43A2-FB23-BECE71C4411C}"/>
                  </a:ext>
                </a:extLst>
              </p:cNvPr>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230;p41">
                <a:extLst>
                  <a:ext uri="{FF2B5EF4-FFF2-40B4-BE49-F238E27FC236}">
                    <a16:creationId xmlns:a16="http://schemas.microsoft.com/office/drawing/2014/main" id="{5D4485F5-F63E-DF9D-AFF1-2008DF937EA2}"/>
                  </a:ext>
                </a:extLst>
              </p:cNvPr>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231;p41">
                <a:extLst>
                  <a:ext uri="{FF2B5EF4-FFF2-40B4-BE49-F238E27FC236}">
                    <a16:creationId xmlns:a16="http://schemas.microsoft.com/office/drawing/2014/main" id="{29FC44BC-D0ED-74BE-F8D5-EF9B23598836}"/>
                  </a:ext>
                </a:extLst>
              </p:cNvPr>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232;p41">
                <a:extLst>
                  <a:ext uri="{FF2B5EF4-FFF2-40B4-BE49-F238E27FC236}">
                    <a16:creationId xmlns:a16="http://schemas.microsoft.com/office/drawing/2014/main" id="{D4776394-FA1C-9668-8BB8-629254FE1448}"/>
                  </a:ext>
                </a:extLst>
              </p:cNvPr>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233;p41">
                <a:extLst>
                  <a:ext uri="{FF2B5EF4-FFF2-40B4-BE49-F238E27FC236}">
                    <a16:creationId xmlns:a16="http://schemas.microsoft.com/office/drawing/2014/main" id="{266304D2-88A9-701F-0418-A364E4391D57}"/>
                  </a:ext>
                </a:extLst>
              </p:cNvPr>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234;p41">
                <a:extLst>
                  <a:ext uri="{FF2B5EF4-FFF2-40B4-BE49-F238E27FC236}">
                    <a16:creationId xmlns:a16="http://schemas.microsoft.com/office/drawing/2014/main" id="{DD6556AE-6016-EDEB-1877-EAD27E405613}"/>
                  </a:ext>
                </a:extLst>
              </p:cNvPr>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2235;p41">
                <a:extLst>
                  <a:ext uri="{FF2B5EF4-FFF2-40B4-BE49-F238E27FC236}">
                    <a16:creationId xmlns:a16="http://schemas.microsoft.com/office/drawing/2014/main" id="{67DFF230-7F04-E918-D8BF-C2D46F8F235B}"/>
                  </a:ext>
                </a:extLst>
              </p:cNvPr>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2236;p41">
                <a:extLst>
                  <a:ext uri="{FF2B5EF4-FFF2-40B4-BE49-F238E27FC236}">
                    <a16:creationId xmlns:a16="http://schemas.microsoft.com/office/drawing/2014/main" id="{388BDA39-F2E8-F7E9-C71A-105533D1F627}"/>
                  </a:ext>
                </a:extLst>
              </p:cNvPr>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2237;p41">
                <a:extLst>
                  <a:ext uri="{FF2B5EF4-FFF2-40B4-BE49-F238E27FC236}">
                    <a16:creationId xmlns:a16="http://schemas.microsoft.com/office/drawing/2014/main" id="{6EB6EB7B-C446-B068-BE90-AD32A0C1C5E0}"/>
                  </a:ext>
                </a:extLst>
              </p:cNvPr>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2238;p41">
                <a:extLst>
                  <a:ext uri="{FF2B5EF4-FFF2-40B4-BE49-F238E27FC236}">
                    <a16:creationId xmlns:a16="http://schemas.microsoft.com/office/drawing/2014/main" id="{AE1F8C2E-31D3-3392-5203-B9BF088755C4}"/>
                  </a:ext>
                </a:extLst>
              </p:cNvPr>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2239;p41">
                <a:extLst>
                  <a:ext uri="{FF2B5EF4-FFF2-40B4-BE49-F238E27FC236}">
                    <a16:creationId xmlns:a16="http://schemas.microsoft.com/office/drawing/2014/main" id="{4C9B69BD-B75B-6422-0669-1F3D2908A115}"/>
                  </a:ext>
                </a:extLst>
              </p:cNvPr>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2240;p41">
                <a:extLst>
                  <a:ext uri="{FF2B5EF4-FFF2-40B4-BE49-F238E27FC236}">
                    <a16:creationId xmlns:a16="http://schemas.microsoft.com/office/drawing/2014/main" id="{82652159-EEE2-3595-ED42-77762AB097A5}"/>
                  </a:ext>
                </a:extLst>
              </p:cNvPr>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2241;p41">
                <a:extLst>
                  <a:ext uri="{FF2B5EF4-FFF2-40B4-BE49-F238E27FC236}">
                    <a16:creationId xmlns:a16="http://schemas.microsoft.com/office/drawing/2014/main" id="{313079DC-196A-26A4-0860-DCD816967CA7}"/>
                  </a:ext>
                </a:extLst>
              </p:cNvPr>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2242;p41">
                <a:extLst>
                  <a:ext uri="{FF2B5EF4-FFF2-40B4-BE49-F238E27FC236}">
                    <a16:creationId xmlns:a16="http://schemas.microsoft.com/office/drawing/2014/main" id="{C16D3464-2B06-C135-D516-5D6BDEE90A7D}"/>
                  </a:ext>
                </a:extLst>
              </p:cNvPr>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2243;p41">
                <a:extLst>
                  <a:ext uri="{FF2B5EF4-FFF2-40B4-BE49-F238E27FC236}">
                    <a16:creationId xmlns:a16="http://schemas.microsoft.com/office/drawing/2014/main" id="{3B981333-938C-BB36-4CD8-9128FE2F4DEB}"/>
                  </a:ext>
                </a:extLst>
              </p:cNvPr>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2244;p41">
                <a:extLst>
                  <a:ext uri="{FF2B5EF4-FFF2-40B4-BE49-F238E27FC236}">
                    <a16:creationId xmlns:a16="http://schemas.microsoft.com/office/drawing/2014/main" id="{B3B832E2-62A8-DEA2-9981-A7F83BBB54F4}"/>
                  </a:ext>
                </a:extLst>
              </p:cNvPr>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2245;p41">
                <a:extLst>
                  <a:ext uri="{FF2B5EF4-FFF2-40B4-BE49-F238E27FC236}">
                    <a16:creationId xmlns:a16="http://schemas.microsoft.com/office/drawing/2014/main" id="{8D8381FE-5FD9-9D6B-6744-427697EDC942}"/>
                  </a:ext>
                </a:extLst>
              </p:cNvPr>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2246;p41">
                <a:extLst>
                  <a:ext uri="{FF2B5EF4-FFF2-40B4-BE49-F238E27FC236}">
                    <a16:creationId xmlns:a16="http://schemas.microsoft.com/office/drawing/2014/main" id="{9B1FC57B-662B-CDB0-C613-90174D423E20}"/>
                  </a:ext>
                </a:extLst>
              </p:cNvPr>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2247;p41">
                <a:extLst>
                  <a:ext uri="{FF2B5EF4-FFF2-40B4-BE49-F238E27FC236}">
                    <a16:creationId xmlns:a16="http://schemas.microsoft.com/office/drawing/2014/main" id="{22CF6528-B89F-3D86-715D-8406DA568531}"/>
                  </a:ext>
                </a:extLst>
              </p:cNvPr>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2248;p41">
                <a:extLst>
                  <a:ext uri="{FF2B5EF4-FFF2-40B4-BE49-F238E27FC236}">
                    <a16:creationId xmlns:a16="http://schemas.microsoft.com/office/drawing/2014/main" id="{AC392518-B150-B28F-1518-F8636DCFD4FD}"/>
                  </a:ext>
                </a:extLst>
              </p:cNvPr>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2249;p41">
                <a:extLst>
                  <a:ext uri="{FF2B5EF4-FFF2-40B4-BE49-F238E27FC236}">
                    <a16:creationId xmlns:a16="http://schemas.microsoft.com/office/drawing/2014/main" id="{E809B771-9C3A-54AE-8B5B-10E6DE88E67D}"/>
                  </a:ext>
                </a:extLst>
              </p:cNvPr>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2250;p41">
                <a:extLst>
                  <a:ext uri="{FF2B5EF4-FFF2-40B4-BE49-F238E27FC236}">
                    <a16:creationId xmlns:a16="http://schemas.microsoft.com/office/drawing/2014/main" id="{97F96455-16E8-798B-5294-27373AE26833}"/>
                  </a:ext>
                </a:extLst>
              </p:cNvPr>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2251;p41">
                <a:extLst>
                  <a:ext uri="{FF2B5EF4-FFF2-40B4-BE49-F238E27FC236}">
                    <a16:creationId xmlns:a16="http://schemas.microsoft.com/office/drawing/2014/main" id="{83383BE0-38CC-D501-AEC1-126069EA1265}"/>
                  </a:ext>
                </a:extLst>
              </p:cNvPr>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2252;p41">
                <a:extLst>
                  <a:ext uri="{FF2B5EF4-FFF2-40B4-BE49-F238E27FC236}">
                    <a16:creationId xmlns:a16="http://schemas.microsoft.com/office/drawing/2014/main" id="{18460920-71B9-24E3-82A9-9E4A618D1075}"/>
                  </a:ext>
                </a:extLst>
              </p:cNvPr>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2253;p41">
                <a:extLst>
                  <a:ext uri="{FF2B5EF4-FFF2-40B4-BE49-F238E27FC236}">
                    <a16:creationId xmlns:a16="http://schemas.microsoft.com/office/drawing/2014/main" id="{45D027A1-8454-FEA1-C4E2-7D22FDE7D97B}"/>
                  </a:ext>
                </a:extLst>
              </p:cNvPr>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2254;p41">
                <a:extLst>
                  <a:ext uri="{FF2B5EF4-FFF2-40B4-BE49-F238E27FC236}">
                    <a16:creationId xmlns:a16="http://schemas.microsoft.com/office/drawing/2014/main" id="{BAD6C93E-8800-A67D-38CB-5FEDA5B02811}"/>
                  </a:ext>
                </a:extLst>
              </p:cNvPr>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2255;p41">
                <a:extLst>
                  <a:ext uri="{FF2B5EF4-FFF2-40B4-BE49-F238E27FC236}">
                    <a16:creationId xmlns:a16="http://schemas.microsoft.com/office/drawing/2014/main" id="{FFE25C18-CDF1-5C1C-8084-0577A4223CC6}"/>
                  </a:ext>
                </a:extLst>
              </p:cNvPr>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2256;p41">
                <a:extLst>
                  <a:ext uri="{FF2B5EF4-FFF2-40B4-BE49-F238E27FC236}">
                    <a16:creationId xmlns:a16="http://schemas.microsoft.com/office/drawing/2014/main" id="{490D8937-9FB5-DCE0-0013-3F1280A664FF}"/>
                  </a:ext>
                </a:extLst>
              </p:cNvPr>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2257;p41">
                <a:extLst>
                  <a:ext uri="{FF2B5EF4-FFF2-40B4-BE49-F238E27FC236}">
                    <a16:creationId xmlns:a16="http://schemas.microsoft.com/office/drawing/2014/main" id="{BEE998CC-4A77-1E6B-711A-2B5AC84335E5}"/>
                  </a:ext>
                </a:extLst>
              </p:cNvPr>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2258;p41">
                <a:extLst>
                  <a:ext uri="{FF2B5EF4-FFF2-40B4-BE49-F238E27FC236}">
                    <a16:creationId xmlns:a16="http://schemas.microsoft.com/office/drawing/2014/main" id="{8399D5EA-DEED-86AC-3AAA-79EBEC56B385}"/>
                  </a:ext>
                </a:extLst>
              </p:cNvPr>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2259;p41">
                <a:extLst>
                  <a:ext uri="{FF2B5EF4-FFF2-40B4-BE49-F238E27FC236}">
                    <a16:creationId xmlns:a16="http://schemas.microsoft.com/office/drawing/2014/main" id="{02D3F21E-51EE-FB86-F0D6-8427A84C1D78}"/>
                  </a:ext>
                </a:extLst>
              </p:cNvPr>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2260;p41">
                <a:extLst>
                  <a:ext uri="{FF2B5EF4-FFF2-40B4-BE49-F238E27FC236}">
                    <a16:creationId xmlns:a16="http://schemas.microsoft.com/office/drawing/2014/main" id="{168C662E-C94D-002F-1111-E0BE98D1D445}"/>
                  </a:ext>
                </a:extLst>
              </p:cNvPr>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2261;p41">
                <a:extLst>
                  <a:ext uri="{FF2B5EF4-FFF2-40B4-BE49-F238E27FC236}">
                    <a16:creationId xmlns:a16="http://schemas.microsoft.com/office/drawing/2014/main" id="{E4239B5A-158F-D72A-72B5-C5FD5C1572D5}"/>
                  </a:ext>
                </a:extLst>
              </p:cNvPr>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2262;p41">
                <a:extLst>
                  <a:ext uri="{FF2B5EF4-FFF2-40B4-BE49-F238E27FC236}">
                    <a16:creationId xmlns:a16="http://schemas.microsoft.com/office/drawing/2014/main" id="{ED61963C-906F-D1D2-7665-F6CD363CF2DA}"/>
                  </a:ext>
                </a:extLst>
              </p:cNvPr>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2263;p41">
                <a:extLst>
                  <a:ext uri="{FF2B5EF4-FFF2-40B4-BE49-F238E27FC236}">
                    <a16:creationId xmlns:a16="http://schemas.microsoft.com/office/drawing/2014/main" id="{F67C5732-1557-A123-F316-76149A771CFE}"/>
                  </a:ext>
                </a:extLst>
              </p:cNvPr>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2264;p41">
                <a:extLst>
                  <a:ext uri="{FF2B5EF4-FFF2-40B4-BE49-F238E27FC236}">
                    <a16:creationId xmlns:a16="http://schemas.microsoft.com/office/drawing/2014/main" id="{C474E567-8669-5C97-EAE3-949A9A0D9BE0}"/>
                  </a:ext>
                </a:extLst>
              </p:cNvPr>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2265;p41">
                <a:extLst>
                  <a:ext uri="{FF2B5EF4-FFF2-40B4-BE49-F238E27FC236}">
                    <a16:creationId xmlns:a16="http://schemas.microsoft.com/office/drawing/2014/main" id="{C1DDEE74-E1A4-DD24-9A1F-57E0E3483AD8}"/>
                  </a:ext>
                </a:extLst>
              </p:cNvPr>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2266;p41">
                <a:extLst>
                  <a:ext uri="{FF2B5EF4-FFF2-40B4-BE49-F238E27FC236}">
                    <a16:creationId xmlns:a16="http://schemas.microsoft.com/office/drawing/2014/main" id="{1861DBE2-B734-864E-C1D2-FE745302C9D7}"/>
                  </a:ext>
                </a:extLst>
              </p:cNvPr>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2267;p41">
                <a:extLst>
                  <a:ext uri="{FF2B5EF4-FFF2-40B4-BE49-F238E27FC236}">
                    <a16:creationId xmlns:a16="http://schemas.microsoft.com/office/drawing/2014/main" id="{E66B58A8-0EA7-A8A6-DCEA-D0F3CAECFDB5}"/>
                  </a:ext>
                </a:extLst>
              </p:cNvPr>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2268;p41">
                <a:extLst>
                  <a:ext uri="{FF2B5EF4-FFF2-40B4-BE49-F238E27FC236}">
                    <a16:creationId xmlns:a16="http://schemas.microsoft.com/office/drawing/2014/main" id="{F8EB6C69-67AA-E409-9963-07137DFF9E80}"/>
                  </a:ext>
                </a:extLst>
              </p:cNvPr>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2269;p41">
                <a:extLst>
                  <a:ext uri="{FF2B5EF4-FFF2-40B4-BE49-F238E27FC236}">
                    <a16:creationId xmlns:a16="http://schemas.microsoft.com/office/drawing/2014/main" id="{57AF1D74-FA0E-60EC-3C6A-5FD14F6C8414}"/>
                  </a:ext>
                </a:extLst>
              </p:cNvPr>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2270;p41">
                <a:extLst>
                  <a:ext uri="{FF2B5EF4-FFF2-40B4-BE49-F238E27FC236}">
                    <a16:creationId xmlns:a16="http://schemas.microsoft.com/office/drawing/2014/main" id="{F96164FA-BAA8-DCD3-845B-E09D85CF24BA}"/>
                  </a:ext>
                </a:extLst>
              </p:cNvPr>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2271;p41">
                <a:extLst>
                  <a:ext uri="{FF2B5EF4-FFF2-40B4-BE49-F238E27FC236}">
                    <a16:creationId xmlns:a16="http://schemas.microsoft.com/office/drawing/2014/main" id="{B0BB2F0E-E3BF-AE9E-3370-FCB9961666B8}"/>
                  </a:ext>
                </a:extLst>
              </p:cNvPr>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2272;p41">
                <a:extLst>
                  <a:ext uri="{FF2B5EF4-FFF2-40B4-BE49-F238E27FC236}">
                    <a16:creationId xmlns:a16="http://schemas.microsoft.com/office/drawing/2014/main" id="{E94D4D32-C29B-BB0C-C560-19B3DCB9CD77}"/>
                  </a:ext>
                </a:extLst>
              </p:cNvPr>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2273;p41">
                <a:extLst>
                  <a:ext uri="{FF2B5EF4-FFF2-40B4-BE49-F238E27FC236}">
                    <a16:creationId xmlns:a16="http://schemas.microsoft.com/office/drawing/2014/main" id="{05FB66DC-2C5B-4EDA-3496-0F65E87D8956}"/>
                  </a:ext>
                </a:extLst>
              </p:cNvPr>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2274;p41">
                <a:extLst>
                  <a:ext uri="{FF2B5EF4-FFF2-40B4-BE49-F238E27FC236}">
                    <a16:creationId xmlns:a16="http://schemas.microsoft.com/office/drawing/2014/main" id="{033B70EF-3609-08CC-C0C4-9DF3A7400930}"/>
                  </a:ext>
                </a:extLst>
              </p:cNvPr>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2275;p41">
                <a:extLst>
                  <a:ext uri="{FF2B5EF4-FFF2-40B4-BE49-F238E27FC236}">
                    <a16:creationId xmlns:a16="http://schemas.microsoft.com/office/drawing/2014/main" id="{F6184C79-131B-B892-039C-77ABF23DD012}"/>
                  </a:ext>
                </a:extLst>
              </p:cNvPr>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276;p41">
                <a:extLst>
                  <a:ext uri="{FF2B5EF4-FFF2-40B4-BE49-F238E27FC236}">
                    <a16:creationId xmlns:a16="http://schemas.microsoft.com/office/drawing/2014/main" id="{B050355E-A5C3-9D18-F8DA-981777B4D9DD}"/>
                  </a:ext>
                </a:extLst>
              </p:cNvPr>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277;p41">
                <a:extLst>
                  <a:ext uri="{FF2B5EF4-FFF2-40B4-BE49-F238E27FC236}">
                    <a16:creationId xmlns:a16="http://schemas.microsoft.com/office/drawing/2014/main" id="{0083DB1C-6CD6-38FC-AAA0-B1CB84012DC3}"/>
                  </a:ext>
                </a:extLst>
              </p:cNvPr>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278;p41">
                <a:extLst>
                  <a:ext uri="{FF2B5EF4-FFF2-40B4-BE49-F238E27FC236}">
                    <a16:creationId xmlns:a16="http://schemas.microsoft.com/office/drawing/2014/main" id="{6F500743-D4C3-FE87-1495-AB999A31EDCC}"/>
                  </a:ext>
                </a:extLst>
              </p:cNvPr>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279;p41">
                <a:extLst>
                  <a:ext uri="{FF2B5EF4-FFF2-40B4-BE49-F238E27FC236}">
                    <a16:creationId xmlns:a16="http://schemas.microsoft.com/office/drawing/2014/main" id="{D88D0B61-9876-B1A5-2380-86A2EDAC2A92}"/>
                  </a:ext>
                </a:extLst>
              </p:cNvPr>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980454165"/>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89DFD-F0B8-C191-FDBA-C0E5B9F86FB1}"/>
              </a:ext>
            </a:extLst>
          </p:cNvPr>
          <p:cNvPicPr>
            <a:picLocks noChangeAspect="1"/>
          </p:cNvPicPr>
          <p:nvPr/>
        </p:nvPicPr>
        <p:blipFill>
          <a:blip r:embed="rId2"/>
          <a:srcRect r="80822" b="64931"/>
          <a:stretch/>
        </p:blipFill>
        <p:spPr>
          <a:xfrm>
            <a:off x="0" y="1039660"/>
            <a:ext cx="3823918" cy="3933173"/>
          </a:xfrm>
          <a:prstGeom prst="rect">
            <a:avLst/>
          </a:prstGeom>
        </p:spPr>
      </p:pic>
      <p:sp>
        <p:nvSpPr>
          <p:cNvPr id="6" name="Speech Bubble: Rectangle with Corners Rounded 5">
            <a:extLst>
              <a:ext uri="{FF2B5EF4-FFF2-40B4-BE49-F238E27FC236}">
                <a16:creationId xmlns:a16="http://schemas.microsoft.com/office/drawing/2014/main" id="{A3154264-F1CC-B136-1634-1670FD07AFCE}"/>
              </a:ext>
            </a:extLst>
          </p:cNvPr>
          <p:cNvSpPr/>
          <p:nvPr/>
        </p:nvSpPr>
        <p:spPr>
          <a:xfrm>
            <a:off x="3970751" y="1202499"/>
            <a:ext cx="4371583" cy="1966586"/>
          </a:xfrm>
          <a:prstGeom prst="wedgeRoundRectCallout">
            <a:avLst>
              <a:gd name="adj1" fmla="val -50919"/>
              <a:gd name="adj2" fmla="val 71389"/>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Tổng kết </a:t>
            </a:r>
            <a:r>
              <a:rPr lang="vi-VN" sz="2000" b="1" dirty="0">
                <a:solidFill>
                  <a:srgbClr val="000000"/>
                </a:solidFill>
              </a:rPr>
              <a:t>nội dung </a:t>
            </a:r>
            <a:r>
              <a:rPr lang="vi-VN" sz="2000" dirty="0">
                <a:solidFill>
                  <a:srgbClr val="000000"/>
                </a:solidFill>
              </a:rPr>
              <a:t>và </a:t>
            </a:r>
            <a:r>
              <a:rPr lang="vi-VN" sz="2000" b="1" dirty="0">
                <a:solidFill>
                  <a:srgbClr val="000000"/>
                </a:solidFill>
              </a:rPr>
              <a:t>nghệ thuật </a:t>
            </a:r>
            <a:r>
              <a:rPr lang="vi-VN" sz="2000" dirty="0">
                <a:solidFill>
                  <a:srgbClr val="000000"/>
                </a:solidFill>
              </a:rPr>
              <a:t>văn bản “</a:t>
            </a:r>
            <a:r>
              <a:rPr lang="vi-VN" sz="2000" i="1" dirty="0">
                <a:solidFill>
                  <a:srgbClr val="000000"/>
                </a:solidFill>
              </a:rPr>
              <a:t>Nhân vật lí tưởng trong kết thúc của truyện cổ tích thần kì”.</a:t>
            </a:r>
            <a:endParaRPr lang="en-US" sz="2000" i="1" dirty="0">
              <a:solidFill>
                <a:srgbClr val="000000"/>
              </a:solidFill>
            </a:endParaRPr>
          </a:p>
        </p:txBody>
      </p:sp>
      <p:sp>
        <p:nvSpPr>
          <p:cNvPr id="7" name="TextBox 6">
            <a:extLst>
              <a:ext uri="{FF2B5EF4-FFF2-40B4-BE49-F238E27FC236}">
                <a16:creationId xmlns:a16="http://schemas.microsoft.com/office/drawing/2014/main" id="{9B17DA85-BB56-C8A0-D049-8FFD9BF3C533}"/>
              </a:ext>
            </a:extLst>
          </p:cNvPr>
          <p:cNvSpPr txBox="1"/>
          <p:nvPr/>
        </p:nvSpPr>
        <p:spPr>
          <a:xfrm>
            <a:off x="2298526" y="376142"/>
            <a:ext cx="4546947" cy="400110"/>
          </a:xfrm>
          <a:prstGeom prst="rect">
            <a:avLst/>
          </a:prstGeom>
          <a:noFill/>
        </p:spPr>
        <p:txBody>
          <a:bodyPr wrap="square" rtlCol="0">
            <a:spAutoFit/>
          </a:bodyPr>
          <a:lstStyle/>
          <a:p>
            <a:pPr algn="ctr"/>
            <a:r>
              <a:rPr lang="en-US" sz="2000" b="1" dirty="0">
                <a:solidFill>
                  <a:srgbClr val="00B050"/>
                </a:solidFill>
              </a:rPr>
              <a:t>HOẠT ĐỘNG CÁ NHÂN</a:t>
            </a:r>
          </a:p>
        </p:txBody>
      </p:sp>
      <p:pic>
        <p:nvPicPr>
          <p:cNvPr id="2" name="Google Shape;281;p5">
            <a:extLst>
              <a:ext uri="{FF2B5EF4-FFF2-40B4-BE49-F238E27FC236}">
                <a16:creationId xmlns:a16="http://schemas.microsoft.com/office/drawing/2014/main" id="{942F9538-C010-E43E-215B-A216226BC563}"/>
              </a:ext>
            </a:extLst>
          </p:cNvPr>
          <p:cNvPicPr preferRelativeResize="0"/>
          <p:nvPr/>
        </p:nvPicPr>
        <p:blipFill rotWithShape="1">
          <a:blip r:embed="rId3">
            <a:alphaModFix/>
          </a:blip>
          <a:srcRect/>
          <a:stretch/>
        </p:blipFill>
        <p:spPr>
          <a:xfrm>
            <a:off x="7541497" y="4675118"/>
            <a:ext cx="1267894" cy="239451"/>
          </a:xfrm>
          <a:prstGeom prst="rect">
            <a:avLst/>
          </a:prstGeom>
          <a:noFill/>
          <a:ln>
            <a:noFill/>
          </a:ln>
        </p:spPr>
      </p:pic>
    </p:spTree>
    <p:extLst>
      <p:ext uri="{BB962C8B-B14F-4D97-AF65-F5344CB8AC3E}">
        <p14:creationId xmlns:p14="http://schemas.microsoft.com/office/powerpoint/2010/main" val="190708702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6BBCBB-BFF2-7F40-4A95-5EEC1CB80543}"/>
              </a:ext>
            </a:extLst>
          </p:cNvPr>
          <p:cNvSpPr/>
          <p:nvPr/>
        </p:nvSpPr>
        <p:spPr>
          <a:xfrm>
            <a:off x="3841315" y="200421"/>
            <a:ext cx="2455101" cy="544882"/>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err="1">
                <a:solidFill>
                  <a:srgbClr val="FFFFFF"/>
                </a:solidFill>
              </a:rPr>
              <a:t>Tổng</a:t>
            </a:r>
            <a:r>
              <a:rPr lang="en-US" sz="2000" b="1" dirty="0">
                <a:solidFill>
                  <a:srgbClr val="FFFFFF"/>
                </a:solidFill>
              </a:rPr>
              <a:t> </a:t>
            </a:r>
            <a:r>
              <a:rPr lang="en-US" sz="2000" b="1" dirty="0" err="1">
                <a:solidFill>
                  <a:srgbClr val="FFFFFF"/>
                </a:solidFill>
              </a:rPr>
              <a:t>kết</a:t>
            </a:r>
            <a:endParaRPr lang="en-US" sz="2000" b="1" dirty="0">
              <a:solidFill>
                <a:srgbClr val="FFFFFF"/>
              </a:solidFill>
            </a:endParaRPr>
          </a:p>
        </p:txBody>
      </p:sp>
      <p:sp>
        <p:nvSpPr>
          <p:cNvPr id="5" name="Rectangle: Rounded Corners 4">
            <a:extLst>
              <a:ext uri="{FF2B5EF4-FFF2-40B4-BE49-F238E27FC236}">
                <a16:creationId xmlns:a16="http://schemas.microsoft.com/office/drawing/2014/main" id="{49E9980B-C671-04E2-B82D-887050008D07}"/>
              </a:ext>
            </a:extLst>
          </p:cNvPr>
          <p:cNvSpPr/>
          <p:nvPr/>
        </p:nvSpPr>
        <p:spPr>
          <a:xfrm>
            <a:off x="1949885" y="1158658"/>
            <a:ext cx="1891430" cy="557408"/>
          </a:xfrm>
          <a:prstGeom prst="roundRect">
            <a:avLst/>
          </a:prstGeom>
          <a:solidFill>
            <a:schemeClr val="bg1">
              <a:lumMod val="90000"/>
            </a:schemeClr>
          </a:solidFill>
          <a:ln>
            <a:solidFill>
              <a:srgbClr val="0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solidFill>
                  <a:srgbClr val="000000"/>
                </a:solidFill>
              </a:rPr>
              <a:t>1. </a:t>
            </a:r>
            <a:r>
              <a:rPr lang="en-US" sz="2000" b="1" dirty="0" err="1">
                <a:solidFill>
                  <a:srgbClr val="000000"/>
                </a:solidFill>
              </a:rPr>
              <a:t>Nội</a:t>
            </a:r>
            <a:r>
              <a:rPr lang="en-US" sz="2000" b="1" dirty="0">
                <a:solidFill>
                  <a:srgbClr val="000000"/>
                </a:solidFill>
              </a:rPr>
              <a:t> dung</a:t>
            </a:r>
          </a:p>
        </p:txBody>
      </p:sp>
      <p:sp>
        <p:nvSpPr>
          <p:cNvPr id="6" name="Rectangle: Rounded Corners 5">
            <a:extLst>
              <a:ext uri="{FF2B5EF4-FFF2-40B4-BE49-F238E27FC236}">
                <a16:creationId xmlns:a16="http://schemas.microsoft.com/office/drawing/2014/main" id="{828FEC0F-F961-A782-E6F2-844EE43271BD}"/>
              </a:ext>
            </a:extLst>
          </p:cNvPr>
          <p:cNvSpPr/>
          <p:nvPr/>
        </p:nvSpPr>
        <p:spPr>
          <a:xfrm>
            <a:off x="6413327" y="1114815"/>
            <a:ext cx="1891430" cy="601251"/>
          </a:xfrm>
          <a:prstGeom prst="roundRect">
            <a:avLst/>
          </a:prstGeom>
          <a:solidFill>
            <a:schemeClr val="bg1">
              <a:lumMod val="90000"/>
            </a:schemeClr>
          </a:solidFill>
          <a:ln>
            <a:solidFill>
              <a:srgbClr val="0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solidFill>
                  <a:srgbClr val="000000"/>
                </a:solidFill>
              </a:rPr>
              <a:t>2. </a:t>
            </a:r>
            <a:r>
              <a:rPr lang="en-US" sz="2000" b="1" dirty="0" err="1">
                <a:solidFill>
                  <a:srgbClr val="000000"/>
                </a:solidFill>
              </a:rPr>
              <a:t>Nghệ</a:t>
            </a:r>
            <a:r>
              <a:rPr lang="en-US" sz="2000" b="1" dirty="0">
                <a:solidFill>
                  <a:srgbClr val="000000"/>
                </a:solidFill>
              </a:rPr>
              <a:t> </a:t>
            </a:r>
            <a:r>
              <a:rPr lang="en-US" sz="2000" b="1" dirty="0" err="1">
                <a:solidFill>
                  <a:srgbClr val="000000"/>
                </a:solidFill>
              </a:rPr>
              <a:t>thuật</a:t>
            </a:r>
            <a:endParaRPr lang="en-US" sz="2000" b="1" dirty="0">
              <a:solidFill>
                <a:srgbClr val="000000"/>
              </a:solidFill>
            </a:endParaRPr>
          </a:p>
        </p:txBody>
      </p:sp>
      <p:sp>
        <p:nvSpPr>
          <p:cNvPr id="7" name="Rectangle: Rounded Corners 6">
            <a:extLst>
              <a:ext uri="{FF2B5EF4-FFF2-40B4-BE49-F238E27FC236}">
                <a16:creationId xmlns:a16="http://schemas.microsoft.com/office/drawing/2014/main" id="{E0D2CE99-9C47-0830-48C2-975EEC02890B}"/>
              </a:ext>
            </a:extLst>
          </p:cNvPr>
          <p:cNvSpPr/>
          <p:nvPr/>
        </p:nvSpPr>
        <p:spPr>
          <a:xfrm>
            <a:off x="250521" y="2104372"/>
            <a:ext cx="2455100" cy="2780778"/>
          </a:xfrm>
          <a:prstGeom prst="roundRect">
            <a:avLst>
              <a:gd name="adj" fmla="val 9323"/>
            </a:avLst>
          </a:prstGeom>
          <a:solidFill>
            <a:srgbClr val="FFFF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just">
              <a:lnSpc>
                <a:spcPct val="150000"/>
              </a:lnSpc>
            </a:pPr>
            <a:r>
              <a:rPr lang="en-US" sz="2000" dirty="0">
                <a:solidFill>
                  <a:srgbClr val="000000"/>
                </a:solidFill>
              </a:rPr>
              <a:t>N</a:t>
            </a:r>
            <a:r>
              <a:rPr lang="vi-VN" sz="2000" dirty="0">
                <a:solidFill>
                  <a:srgbClr val="000000"/>
                </a:solidFill>
              </a:rPr>
              <a:t>êu những đặc điểm nổi bật của những nhân vật lí tưởng trong kết thúc của truyện của tích thần kì</a:t>
            </a:r>
            <a:r>
              <a:rPr lang="en-US" sz="2000" dirty="0">
                <a:solidFill>
                  <a:srgbClr val="000000"/>
                </a:solidFill>
              </a:rPr>
              <a:t>.</a:t>
            </a:r>
          </a:p>
        </p:txBody>
      </p:sp>
      <p:sp>
        <p:nvSpPr>
          <p:cNvPr id="8" name="Rectangle: Rounded Corners 7">
            <a:extLst>
              <a:ext uri="{FF2B5EF4-FFF2-40B4-BE49-F238E27FC236}">
                <a16:creationId xmlns:a16="http://schemas.microsoft.com/office/drawing/2014/main" id="{451BC405-C98D-9B3D-1E29-241A104596E7}"/>
              </a:ext>
            </a:extLst>
          </p:cNvPr>
          <p:cNvSpPr/>
          <p:nvPr/>
        </p:nvSpPr>
        <p:spPr>
          <a:xfrm>
            <a:off x="2895600" y="2104372"/>
            <a:ext cx="2455100" cy="2780778"/>
          </a:xfrm>
          <a:prstGeom prst="roundRect">
            <a:avLst>
              <a:gd name="adj" fmla="val 9323"/>
            </a:avLst>
          </a:prstGeom>
          <a:solidFill>
            <a:srgbClr val="FFFF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just">
              <a:lnSpc>
                <a:spcPct val="150000"/>
              </a:lnSpc>
            </a:pPr>
            <a:r>
              <a:rPr lang="vi-VN" sz="2000" dirty="0">
                <a:solidFill>
                  <a:srgbClr val="000000"/>
                </a:solidFill>
              </a:rPr>
              <a:t>Phản ánh ước mơ về một xã hội công bằng, cái thiện luôn chiến thắng cái ác.</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6B578B2B-B934-AA25-2D6C-0A7930B1949F}"/>
              </a:ext>
            </a:extLst>
          </p:cNvPr>
          <p:cNvSpPr/>
          <p:nvPr/>
        </p:nvSpPr>
        <p:spPr>
          <a:xfrm>
            <a:off x="6131492" y="2104372"/>
            <a:ext cx="2455100" cy="2780778"/>
          </a:xfrm>
          <a:prstGeom prst="roundRect">
            <a:avLst>
              <a:gd name="adj" fmla="val 9323"/>
            </a:avLst>
          </a:prstGeom>
          <a:solidFill>
            <a:srgbClr val="FFFF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just">
              <a:lnSpc>
                <a:spcPct val="150000"/>
              </a:lnSpc>
            </a:pPr>
            <a:r>
              <a:rPr lang="vi-VN" sz="2000" dirty="0">
                <a:solidFill>
                  <a:srgbClr val="000000"/>
                </a:solidFill>
              </a:rPr>
              <a:t>Lập luận sắc bén, dẫn chứng, lí lẽ cụ thể, logic, giàu sức thuyết phục.</a:t>
            </a:r>
            <a:endParaRPr lang="en-US" sz="2000" dirty="0">
              <a:solidFill>
                <a:srgbClr val="000000"/>
              </a:solidFill>
            </a:endParaRPr>
          </a:p>
        </p:txBody>
      </p:sp>
      <p:cxnSp>
        <p:nvCxnSpPr>
          <p:cNvPr id="11" name="Connector: Elbow 10">
            <a:extLst>
              <a:ext uri="{FF2B5EF4-FFF2-40B4-BE49-F238E27FC236}">
                <a16:creationId xmlns:a16="http://schemas.microsoft.com/office/drawing/2014/main" id="{BE3196E1-EF7C-558B-C112-DD18AF6E917D}"/>
              </a:ext>
            </a:extLst>
          </p:cNvPr>
          <p:cNvCxnSpPr>
            <a:stCxn id="4" idx="1"/>
            <a:endCxn id="5" idx="0"/>
          </p:cNvCxnSpPr>
          <p:nvPr/>
        </p:nvCxnSpPr>
        <p:spPr>
          <a:xfrm rot="10800000" flipV="1">
            <a:off x="2895601" y="472862"/>
            <a:ext cx="945715" cy="68579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nector: Elbow 12">
            <a:extLst>
              <a:ext uri="{FF2B5EF4-FFF2-40B4-BE49-F238E27FC236}">
                <a16:creationId xmlns:a16="http://schemas.microsoft.com/office/drawing/2014/main" id="{632B5A79-97EC-5ADA-77A7-A05B822F44EC}"/>
              </a:ext>
            </a:extLst>
          </p:cNvPr>
          <p:cNvCxnSpPr>
            <a:stCxn id="4" idx="3"/>
            <a:endCxn id="6" idx="0"/>
          </p:cNvCxnSpPr>
          <p:nvPr/>
        </p:nvCxnSpPr>
        <p:spPr>
          <a:xfrm>
            <a:off x="6296416" y="472862"/>
            <a:ext cx="1062626" cy="641953"/>
          </a:xfrm>
          <a:prstGeom prst="bentConnector2">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id="{71404D1C-24CD-8F16-8487-2C221284646A}"/>
              </a:ext>
            </a:extLst>
          </p:cNvPr>
          <p:cNvCxnSpPr>
            <a:stCxn id="5" idx="1"/>
            <a:endCxn id="7" idx="0"/>
          </p:cNvCxnSpPr>
          <p:nvPr/>
        </p:nvCxnSpPr>
        <p:spPr>
          <a:xfrm rot="10800000" flipV="1">
            <a:off x="1478071" y="1437362"/>
            <a:ext cx="471814" cy="66701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ctor: Elbow 16">
            <a:extLst>
              <a:ext uri="{FF2B5EF4-FFF2-40B4-BE49-F238E27FC236}">
                <a16:creationId xmlns:a16="http://schemas.microsoft.com/office/drawing/2014/main" id="{BA0777AC-FD10-870B-0FEA-396DF08B3E51}"/>
              </a:ext>
            </a:extLst>
          </p:cNvPr>
          <p:cNvCxnSpPr>
            <a:stCxn id="5" idx="3"/>
            <a:endCxn id="8" idx="0"/>
          </p:cNvCxnSpPr>
          <p:nvPr/>
        </p:nvCxnSpPr>
        <p:spPr>
          <a:xfrm>
            <a:off x="3841315" y="1437362"/>
            <a:ext cx="281835" cy="66701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AC58A2A-5860-84B4-A8E2-D147FFDA3D12}"/>
              </a:ext>
            </a:extLst>
          </p:cNvPr>
          <p:cNvCxnSpPr>
            <a:stCxn id="6" idx="2"/>
            <a:endCxn id="9" idx="0"/>
          </p:cNvCxnSpPr>
          <p:nvPr/>
        </p:nvCxnSpPr>
        <p:spPr>
          <a:xfrm>
            <a:off x="7359042" y="1716066"/>
            <a:ext cx="0" cy="3883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86076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B8CDEC-6441-9E52-0674-77A987D55207}"/>
              </a:ext>
            </a:extLst>
          </p:cNvPr>
          <p:cNvSpPr txBox="1"/>
          <p:nvPr/>
        </p:nvSpPr>
        <p:spPr>
          <a:xfrm>
            <a:off x="2686831" y="291749"/>
            <a:ext cx="3770334" cy="523220"/>
          </a:xfrm>
          <a:prstGeom prst="rect">
            <a:avLst/>
          </a:prstGeom>
          <a:noFill/>
        </p:spPr>
        <p:txBody>
          <a:bodyPr wrap="square" rtlCol="0">
            <a:spAutoFit/>
          </a:bodyPr>
          <a:lstStyle/>
          <a:p>
            <a:pPr algn="ctr"/>
            <a:r>
              <a:rPr lang="en-US" sz="2800" b="1" dirty="0">
                <a:solidFill>
                  <a:srgbClr val="00B050"/>
                </a:solidFill>
              </a:rPr>
              <a:t>LUYỆN TẬP</a:t>
            </a:r>
          </a:p>
        </p:txBody>
      </p:sp>
      <p:pic>
        <p:nvPicPr>
          <p:cNvPr id="1026" name="Picture 2" descr="Soạn văn 9 Nhân vật lí tưởng trong kết thúc của truyện cổ tích thần kì CTST">
            <a:extLst>
              <a:ext uri="{FF2B5EF4-FFF2-40B4-BE49-F238E27FC236}">
                <a16:creationId xmlns:a16="http://schemas.microsoft.com/office/drawing/2014/main" id="{5E2B7E81-B940-9AD0-1F88-EF5C5D461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55" y="2250487"/>
            <a:ext cx="3583229" cy="217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DC0840-0DA3-9EF0-70D2-6E430456D8B0}"/>
              </a:ext>
            </a:extLst>
          </p:cNvPr>
          <p:cNvSpPr/>
          <p:nvPr/>
        </p:nvSpPr>
        <p:spPr>
          <a:xfrm>
            <a:off x="2442170" y="951271"/>
            <a:ext cx="4259657" cy="1054510"/>
          </a:xfrm>
          <a:prstGeom prst="round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rPr>
              <a:t>Nhiệm</a:t>
            </a:r>
            <a:r>
              <a:rPr lang="en-US" sz="2000" b="1" dirty="0">
                <a:solidFill>
                  <a:srgbClr val="FF0000"/>
                </a:solidFill>
              </a:rPr>
              <a:t> </a:t>
            </a:r>
            <a:r>
              <a:rPr lang="en-US" sz="2000" b="1" dirty="0" err="1">
                <a:solidFill>
                  <a:srgbClr val="FF0000"/>
                </a:solidFill>
              </a:rPr>
              <a:t>vụ</a:t>
            </a:r>
            <a:r>
              <a:rPr lang="en-US" sz="2000" b="1" dirty="0">
                <a:solidFill>
                  <a:srgbClr val="FF0000"/>
                </a:solidFill>
              </a:rPr>
              <a:t> 1:</a:t>
            </a:r>
          </a:p>
          <a:p>
            <a:pPr algn="ctr">
              <a:lnSpc>
                <a:spcPct val="150000"/>
              </a:lnSpc>
            </a:pPr>
            <a:r>
              <a:rPr lang="en-US" sz="2000" b="1" dirty="0" err="1">
                <a:solidFill>
                  <a:srgbClr val="000000"/>
                </a:solidFill>
              </a:rPr>
              <a:t>Trả</a:t>
            </a:r>
            <a:r>
              <a:rPr lang="en-US" sz="2000" b="1" dirty="0">
                <a:solidFill>
                  <a:srgbClr val="000000"/>
                </a:solidFill>
              </a:rPr>
              <a:t> </a:t>
            </a:r>
            <a:r>
              <a:rPr lang="en-US" sz="2000" b="1" dirty="0" err="1">
                <a:solidFill>
                  <a:srgbClr val="000000"/>
                </a:solidFill>
              </a:rPr>
              <a:t>lời</a:t>
            </a:r>
            <a:r>
              <a:rPr lang="en-US" sz="2000" b="1" dirty="0">
                <a:solidFill>
                  <a:srgbClr val="000000"/>
                </a:solidFill>
              </a:rPr>
              <a:t> </a:t>
            </a:r>
            <a:r>
              <a:rPr lang="en-US" sz="2000" b="1" dirty="0" err="1">
                <a:solidFill>
                  <a:srgbClr val="000000"/>
                </a:solidFill>
              </a:rPr>
              <a:t>câu</a:t>
            </a:r>
            <a:r>
              <a:rPr lang="en-US" sz="2000" b="1" dirty="0">
                <a:solidFill>
                  <a:srgbClr val="000000"/>
                </a:solidFill>
              </a:rPr>
              <a:t> </a:t>
            </a:r>
            <a:r>
              <a:rPr lang="en-US" sz="2000" b="1" dirty="0" err="1">
                <a:solidFill>
                  <a:srgbClr val="000000"/>
                </a:solidFill>
              </a:rPr>
              <a:t>hỏi</a:t>
            </a:r>
            <a:r>
              <a:rPr lang="en-US" sz="2000" b="1" dirty="0">
                <a:solidFill>
                  <a:srgbClr val="000000"/>
                </a:solidFill>
              </a:rPr>
              <a:t> </a:t>
            </a:r>
            <a:r>
              <a:rPr lang="en-US" sz="2000" b="1" dirty="0" err="1">
                <a:solidFill>
                  <a:srgbClr val="000000"/>
                </a:solidFill>
              </a:rPr>
              <a:t>trắc</a:t>
            </a:r>
            <a:r>
              <a:rPr lang="en-US" sz="2000" b="1" dirty="0">
                <a:solidFill>
                  <a:srgbClr val="000000"/>
                </a:solidFill>
              </a:rPr>
              <a:t> </a:t>
            </a:r>
            <a:r>
              <a:rPr lang="en-US" sz="2000" b="1" dirty="0" err="1">
                <a:solidFill>
                  <a:srgbClr val="000000"/>
                </a:solidFill>
              </a:rPr>
              <a:t>nghiệm</a:t>
            </a:r>
            <a:endParaRPr lang="en-US" sz="2000" b="1" dirty="0">
              <a:solidFill>
                <a:srgbClr val="000000"/>
              </a:solidFill>
            </a:endParaRPr>
          </a:p>
        </p:txBody>
      </p:sp>
      <p:pic>
        <p:nvPicPr>
          <p:cNvPr id="5" name="Picture 4">
            <a:extLst>
              <a:ext uri="{FF2B5EF4-FFF2-40B4-BE49-F238E27FC236}">
                <a16:creationId xmlns:a16="http://schemas.microsoft.com/office/drawing/2014/main" id="{A0A06A6F-F112-D6C6-A7B7-3F9520BA3783}"/>
              </a:ext>
            </a:extLst>
          </p:cNvPr>
          <p:cNvPicPr>
            <a:picLocks noChangeAspect="1"/>
          </p:cNvPicPr>
          <p:nvPr/>
        </p:nvPicPr>
        <p:blipFill>
          <a:blip r:embed="rId3"/>
          <a:srcRect l="66774" r="13306" b="78065"/>
          <a:stretch/>
        </p:blipFill>
        <p:spPr>
          <a:xfrm>
            <a:off x="4948084" y="2120080"/>
            <a:ext cx="3932178" cy="2435722"/>
          </a:xfrm>
          <a:prstGeom prst="rect">
            <a:avLst/>
          </a:prstGeom>
        </p:spPr>
      </p:pic>
    </p:spTree>
    <p:extLst>
      <p:ext uri="{BB962C8B-B14F-4D97-AF65-F5344CB8AC3E}">
        <p14:creationId xmlns:p14="http://schemas.microsoft.com/office/powerpoint/2010/main" val="14843946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13215" y="237446"/>
            <a:ext cx="8517570" cy="1502697"/>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b="1" dirty="0" err="1">
                <a:solidFill>
                  <a:srgbClr val="000000"/>
                </a:solidFill>
              </a:rPr>
              <a:t>Câu</a:t>
            </a:r>
            <a:r>
              <a:rPr lang="en-US" sz="2000" b="1" dirty="0">
                <a:solidFill>
                  <a:srgbClr val="000000"/>
                </a:solidFill>
              </a:rPr>
              <a:t> 1: </a:t>
            </a:r>
            <a:r>
              <a:rPr lang="vi-VN" sz="2000" dirty="0">
                <a:solidFill>
                  <a:srgbClr val="000000"/>
                </a:solidFill>
              </a:rPr>
              <a:t>Những vật thần kì như viên ngọc thần, nồi niêu thần, lọ nước thần, cái trống thần, mâm thần, cây thần, hoa thần… thể hiện điều gì trong bức tranh cuộc sống của người Việt xưa?</a:t>
            </a:r>
            <a:endParaRPr lang="en-US" sz="20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313215" y="2015782"/>
            <a:ext cx="4034670" cy="1045315"/>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cs typeface="Arial" panose="020B0604020202020204" pitchFamily="34" charset="0"/>
              </a:rPr>
              <a:t>Cuộc sống của cư dân nông nghiệp lúa nước.</a:t>
            </a:r>
          </a:p>
        </p:txBody>
      </p:sp>
      <p:sp>
        <p:nvSpPr>
          <p:cNvPr id="4" name="Đáp án sai 1">
            <a:extLst>
              <a:ext uri="{FF2B5EF4-FFF2-40B4-BE49-F238E27FC236}">
                <a16:creationId xmlns:a16="http://schemas.microsoft.com/office/drawing/2014/main" id="{3FCD9830-5FD1-BD44-878B-228BD96CE996}"/>
              </a:ext>
            </a:extLst>
          </p:cNvPr>
          <p:cNvSpPr/>
          <p:nvPr/>
        </p:nvSpPr>
        <p:spPr>
          <a:xfrm>
            <a:off x="313215" y="3280388"/>
            <a:ext cx="4034670" cy="1114907"/>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Thờ phụng mọi thứ xung quanh cuộc sống.</a:t>
            </a:r>
            <a:endParaRPr lang="en-US" sz="2000" dirty="0">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796117" y="2015782"/>
            <a:ext cx="4034668" cy="1043344"/>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Quan niệm vạn vật hữu linh.</a:t>
            </a:r>
            <a:endParaRPr lang="en-US" sz="2000" dirty="0">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796117" y="3280388"/>
            <a:ext cx="4034668" cy="1112420"/>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cs typeface="Arial" panose="020B0604020202020204" pitchFamily="34" charset="0"/>
              </a:rPr>
              <a:t>Luôn tích trữ lương thực.</a:t>
            </a:r>
            <a:endParaRPr lang="en-US" sz="2000" dirty="0">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53360" y="2385311"/>
            <a:ext cx="832056" cy="72422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73813" y="2409295"/>
            <a:ext cx="756971" cy="674392"/>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73813" y="3668582"/>
            <a:ext cx="812908" cy="72422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72510" y="3624392"/>
            <a:ext cx="812906" cy="724224"/>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26565276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64799" y="184698"/>
            <a:ext cx="8336234" cy="1946903"/>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Câu</a:t>
            </a:r>
            <a:r>
              <a:rPr lang="en-US" sz="2000" b="1" dirty="0">
                <a:solidFill>
                  <a:srgbClr val="000000"/>
                </a:solidFill>
              </a:rPr>
              <a:t> 2: </a:t>
            </a:r>
            <a:r>
              <a:rPr lang="vi-VN" sz="2000" dirty="0">
                <a:solidFill>
                  <a:srgbClr val="000000"/>
                </a:solidFill>
              </a:rPr>
              <a:t>Những chi tiết như cơm ăn mãi không hết (Thạch Sanh), mâm thần chỉ cần gõ là sơn hào hải vị hiện ra (Chàng đốn củi và con tinh) hay cái nồi thần cứ gõ vào là gạo đầy nồi (Người câu cá trong ao trời)… thể hiện điều gì?</a:t>
            </a:r>
            <a:endParaRPr lang="en-US" sz="20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20704" y="2303983"/>
            <a:ext cx="3893848" cy="1336409"/>
          </a:xfrm>
          <a:prstGeom prst="roundRect">
            <a:avLst>
              <a:gd name="adj" fmla="val 974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cs typeface="Arial" panose="020B0604020202020204" pitchFamily="34" charset="0"/>
              </a:rPr>
              <a:t>Nói lên ước mơ, khát khao về cuộc sống no đủ của cư dân nông nghiệp lúa nước</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75131" y="2303983"/>
            <a:ext cx="3893849" cy="1336409"/>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cs typeface="Arial" panose="020B0604020202020204" pitchFamily="34" charset="0"/>
              </a:rPr>
              <a:t>Nói lên nền văn minh lúa nước có từ lâu đời</a:t>
            </a:r>
            <a:endParaRPr lang="en-US" sz="2000" dirty="0">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24084" y="3738578"/>
            <a:ext cx="3927083" cy="1250138"/>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C. </a:t>
            </a:r>
            <a:r>
              <a:rPr lang="vi-VN" sz="2000" dirty="0">
                <a:solidFill>
                  <a:srgbClr val="000000"/>
                </a:solidFill>
              </a:rPr>
              <a:t>Nói lên sự thiếu thốn về lương thực.</a:t>
            </a:r>
            <a:endParaRPr lang="en-US" sz="2000" dirty="0">
              <a:solidFill>
                <a:srgbClr val="000000"/>
              </a:solidFil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798254" y="3734558"/>
            <a:ext cx="3734371" cy="115597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rPr>
              <a:t>D. </a:t>
            </a:r>
            <a:r>
              <a:rPr lang="vi-VN" sz="2000" dirty="0">
                <a:solidFill>
                  <a:srgbClr val="000000"/>
                </a:solidFill>
              </a:rPr>
              <a:t>Nói lên sự phát triển của nền nông nghiệp.</a:t>
            </a:r>
            <a:endParaRPr lang="en-US" sz="2000" dirty="0">
              <a:solidFill>
                <a:srgbClr val="000000"/>
              </a:solidFil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92303" y="2896704"/>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73559" y="4265461"/>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41676" y="4192152"/>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07667" y="2972187"/>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6890203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21988" y="434644"/>
            <a:ext cx="8657728" cy="1357947"/>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rPr>
              <a:t>Câu</a:t>
            </a:r>
            <a:r>
              <a:rPr lang="en-US" sz="2000" b="1" dirty="0">
                <a:solidFill>
                  <a:srgbClr val="000000"/>
                </a:solidFill>
              </a:rPr>
              <a:t> 3: </a:t>
            </a:r>
            <a:r>
              <a:rPr lang="vi-VN" sz="2000" dirty="0">
                <a:solidFill>
                  <a:srgbClr val="000000"/>
                </a:solidFill>
              </a:rPr>
              <a:t>Đâu không phải vai trò của những yếu tố thần kì trong truyện cổ tích thần kì?</a:t>
            </a:r>
            <a:endParaRPr lang="en-US" sz="20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5133448" y="3032562"/>
            <a:ext cx="3678447" cy="2020191"/>
          </a:xfrm>
          <a:prstGeom prst="roundRect">
            <a:avLst>
              <a:gd name="adj" fmla="val 974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rgbClr val="000000"/>
                </a:solidFill>
                <a:latin typeface="Arial" panose="020B0604020202020204" pitchFamily="34" charset="0"/>
                <a:cs typeface="Arial" panose="020B0604020202020204" pitchFamily="34" charset="0"/>
              </a:rPr>
              <a:t>D. </a:t>
            </a:r>
            <a:r>
              <a:rPr lang="vi-VN" sz="1800" noProof="1">
                <a:solidFill>
                  <a:srgbClr val="000000"/>
                </a:solidFill>
                <a:cs typeface="Arial" panose="020B0604020202020204" pitchFamily="34" charset="0"/>
              </a:rPr>
              <a:t>Thể hiện được một cách sâu sắc nội tâm và tính cách của các nhân vật.</a:t>
            </a:r>
            <a:endParaRPr lang="vi-VN" sz="18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221987" y="1996897"/>
            <a:ext cx="4559525" cy="871787"/>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rgbClr val="000000"/>
                </a:solidFill>
                <a:latin typeface="Arial" panose="020B0604020202020204" pitchFamily="34" charset="0"/>
                <a:cs typeface="Arial" panose="020B0604020202020204" pitchFamily="34" charset="0"/>
              </a:rPr>
              <a:t>A. Giải quyết những xung đột, mâu thuẫn của tác phẩm.</a:t>
            </a:r>
            <a:endParaRPr lang="en-US" sz="1800" dirty="0">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221987" y="3025501"/>
            <a:ext cx="4559525" cy="2027252"/>
          </a:xfrm>
          <a:prstGeom prst="roundRect">
            <a:avLst>
              <a:gd name="adj" fmla="val 1105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rgbClr val="000000"/>
                </a:solidFill>
              </a:rPr>
              <a:t>C. </a:t>
            </a:r>
            <a:r>
              <a:rPr lang="vi-VN" sz="1800" dirty="0">
                <a:solidFill>
                  <a:srgbClr val="000000"/>
                </a:solidFill>
              </a:rPr>
              <a:t>Tạo nên sức hút rất riêng của truyện cổ tích, vẽ nên một thế giới mơ mộng nơi mà người lương thiện luôn chiến thắng đã làm say lòng biết bao thế hệ, đặc biệt gắn liền với tuổi thơ của mỗi người</a:t>
            </a:r>
            <a:endParaRPr lang="en-US" sz="1800" dirty="0">
              <a:solidFill>
                <a:srgbClr val="000000"/>
              </a:solidFil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5136214" y="1996897"/>
            <a:ext cx="3678447" cy="915187"/>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rgbClr val="000000"/>
                </a:solidFill>
              </a:rPr>
              <a:t>B. </a:t>
            </a:r>
            <a:r>
              <a:rPr lang="vi-VN" sz="1800" dirty="0">
                <a:solidFill>
                  <a:srgbClr val="000000"/>
                </a:solidFill>
              </a:rPr>
              <a:t>Tạo dựng những chi tiết sáng tạo, đặc sắc và mới lạ.</a:t>
            </a:r>
            <a:endParaRPr lang="en-US" sz="1800" dirty="0">
              <a:solidFill>
                <a:srgbClr val="000000"/>
              </a:solidFil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8799" y="4280867"/>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3767" y="3807175"/>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17317" y="2228992"/>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879" y="2225079"/>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01509720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13215" y="281636"/>
            <a:ext cx="8517570" cy="1099059"/>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b="1" dirty="0" err="1">
                <a:solidFill>
                  <a:srgbClr val="000000"/>
                </a:solidFill>
              </a:rPr>
              <a:t>Câu</a:t>
            </a:r>
            <a:r>
              <a:rPr lang="en-US" sz="2000" b="1" dirty="0">
                <a:solidFill>
                  <a:srgbClr val="000000"/>
                </a:solidFill>
              </a:rPr>
              <a:t> 4: </a:t>
            </a:r>
            <a:r>
              <a:rPr lang="vi-VN" sz="2000" dirty="0">
                <a:solidFill>
                  <a:srgbClr val="000000"/>
                </a:solidFill>
              </a:rPr>
              <a:t>Việc đưa các lực lượng thuộc thế giới thần tiên vào trong truyện để giải quyết mâu thuẫn có nhược điểm gì?</a:t>
            </a:r>
            <a:endParaRPr lang="en-US" sz="20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257279" y="2908509"/>
            <a:ext cx="4214513" cy="2139479"/>
          </a:xfrm>
          <a:prstGeom prst="roundRect">
            <a:avLst>
              <a:gd name="adj" fmla="val 9864"/>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950" noProof="1">
                <a:solidFill>
                  <a:srgbClr val="000000"/>
                </a:solidFill>
                <a:latin typeface="Arial" panose="020B0604020202020204" pitchFamily="34" charset="0"/>
                <a:cs typeface="Arial" panose="020B0604020202020204" pitchFamily="34" charset="0"/>
              </a:rPr>
              <a:t>C. </a:t>
            </a:r>
            <a:r>
              <a:rPr lang="vi-VN" sz="1950" noProof="1">
                <a:solidFill>
                  <a:srgbClr val="000000"/>
                </a:solidFill>
                <a:cs typeface="Arial" panose="020B0604020202020204" pitchFamily="34" charset="0"/>
              </a:rPr>
              <a:t>Khiến mâu thuẫn được giải quyết quá dễ dàng, nhân vật không có sự đấu tranh mạnh mẽ, không có ý thức cá nhân và chưa biết cách tự mình vượt qua khó khăn</a:t>
            </a:r>
            <a:endParaRPr lang="vi-VN" sz="195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14100" y="1656011"/>
            <a:ext cx="4034670" cy="1114907"/>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Câu chuyện giảm đi sự hấp dẫn, lôi cuốn.</a:t>
            </a:r>
            <a:endParaRPr lang="en-US" sz="2000" dirty="0">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796117" y="1656334"/>
            <a:ext cx="4034668" cy="1043344"/>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cs typeface="Arial" panose="020B0604020202020204" pitchFamily="34" charset="0"/>
              </a:rPr>
              <a:t>Nhân vật lí tưởng bị mờ nhạt</a:t>
            </a:r>
            <a:r>
              <a:rPr lang="en-US" sz="2000" noProof="1">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796117" y="2908509"/>
            <a:ext cx="4034668" cy="2139479"/>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950" noProof="1">
                <a:solidFill>
                  <a:srgbClr val="000000"/>
                </a:solidFill>
                <a:latin typeface="Arial" panose="020B0604020202020204" pitchFamily="34" charset="0"/>
                <a:cs typeface="Arial" panose="020B0604020202020204" pitchFamily="34" charset="0"/>
              </a:rPr>
              <a:t>D. Nhân vật kì ảo quá nổi bật, thay đổi ý nghĩa ban đầu của cốt truyện.</a:t>
            </a:r>
            <a:endParaRPr lang="en-US" sz="1950" dirty="0">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08125" y="4252053"/>
            <a:ext cx="832056" cy="724224"/>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73813" y="2049847"/>
            <a:ext cx="756971" cy="674392"/>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22638" y="4252051"/>
            <a:ext cx="812908" cy="72422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73395" y="2000015"/>
            <a:ext cx="812906" cy="724224"/>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615737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81000" y="421239"/>
            <a:ext cx="8336234" cy="1376095"/>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rPr>
              <a:t>Câu</a:t>
            </a:r>
            <a:r>
              <a:rPr lang="en-US" sz="2000" b="1" dirty="0">
                <a:solidFill>
                  <a:srgbClr val="000000"/>
                </a:solidFill>
              </a:rPr>
              <a:t> 5: </a:t>
            </a:r>
            <a:r>
              <a:rPr lang="vi-VN" sz="2000" dirty="0">
                <a:solidFill>
                  <a:srgbClr val="000000"/>
                </a:solidFill>
              </a:rPr>
              <a:t>Sự chiến thắng và hạnh phúc của nhân vật hiền lành, lương thiện trong truyện cổ tích thần kì gần như chỉ là biểu hiện của niềm tin vào triết lí nào?</a:t>
            </a:r>
            <a:endParaRPr lang="en-US" sz="2000" dirty="0">
              <a:solidFill>
                <a:srgbClr val="000000"/>
              </a:solidFil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18022" y="2135713"/>
            <a:ext cx="3734371" cy="1092197"/>
          </a:xfrm>
          <a:prstGeom prst="roundRect">
            <a:avLst>
              <a:gd name="adj" fmla="val 9748"/>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en-US" sz="2000" noProof="1">
                <a:solidFill>
                  <a:srgbClr val="000000"/>
                </a:solidFill>
                <a:cs typeface="Arial" panose="020B0604020202020204" pitchFamily="34" charset="0"/>
              </a:rPr>
              <a:t>Ở hiền gặp lành.</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426766" y="2135713"/>
            <a:ext cx="3964297" cy="1092197"/>
          </a:xfrm>
          <a:prstGeom prst="roundRect">
            <a:avLst>
              <a:gd name="adj" fmla="val 1236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Ác giả ác báo</a:t>
            </a:r>
            <a:endParaRPr lang="en-US" sz="2000" dirty="0">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21345" y="3472122"/>
            <a:ext cx="3927083" cy="1250138"/>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C. </a:t>
            </a:r>
            <a:r>
              <a:rPr lang="en-US" sz="2000" dirty="0" err="1">
                <a:solidFill>
                  <a:srgbClr val="000000"/>
                </a:solidFill>
              </a:rPr>
              <a:t>Đi</a:t>
            </a:r>
            <a:r>
              <a:rPr lang="en-US" sz="2000" dirty="0">
                <a:solidFill>
                  <a:srgbClr val="000000"/>
                </a:solidFill>
              </a:rPr>
              <a:t> </a:t>
            </a:r>
            <a:r>
              <a:rPr lang="en-US" sz="2000" dirty="0" err="1">
                <a:solidFill>
                  <a:srgbClr val="000000"/>
                </a:solidFill>
              </a:rPr>
              <a:t>đêm</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ngày</a:t>
            </a:r>
            <a:r>
              <a:rPr lang="en-US" sz="2000" dirty="0">
                <a:solidFill>
                  <a:srgbClr val="000000"/>
                </a:solidFill>
              </a:rPr>
              <a:t> </a:t>
            </a:r>
            <a:r>
              <a:rPr lang="en-US" sz="2000" dirty="0" err="1">
                <a:solidFill>
                  <a:srgbClr val="000000"/>
                </a:solidFill>
              </a:rPr>
              <a:t>gặp</a:t>
            </a:r>
            <a:r>
              <a:rPr lang="en-US" sz="2000" dirty="0">
                <a:solidFill>
                  <a:srgbClr val="000000"/>
                </a:solidFill>
              </a:rPr>
              <a:t> ma.</a:t>
            </a:r>
          </a:p>
        </p:txBody>
      </p:sp>
      <p:sp>
        <p:nvSpPr>
          <p:cNvPr id="6" name="Đáp án sai 3">
            <a:extLst>
              <a:ext uri="{FF2B5EF4-FFF2-40B4-BE49-F238E27FC236}">
                <a16:creationId xmlns:a16="http://schemas.microsoft.com/office/drawing/2014/main" id="{2E7D83A4-3758-8699-4DD0-010A80780539}"/>
              </a:ext>
            </a:extLst>
          </p:cNvPr>
          <p:cNvSpPr/>
          <p:nvPr/>
        </p:nvSpPr>
        <p:spPr>
          <a:xfrm>
            <a:off x="4795572" y="3566288"/>
            <a:ext cx="3734371" cy="115597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rPr>
              <a:t>D. Nhân quả báo ứng.</a:t>
            </a:r>
            <a:endParaRPr lang="en-US" sz="2000" dirty="0">
              <a:solidFill>
                <a:srgbClr val="000000"/>
              </a:solidFil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54312" y="2375816"/>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70877" y="4097191"/>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38994" y="4023882"/>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40397" y="2292530"/>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596057"/>
            <a:ext cx="446154" cy="446154"/>
          </a:xfrm>
          <a:prstGeom prst="rect">
            <a:avLst/>
          </a:prstGeom>
        </p:spPr>
      </p:pic>
    </p:spTree>
    <p:extLst>
      <p:ext uri="{BB962C8B-B14F-4D97-AF65-F5344CB8AC3E}">
        <p14:creationId xmlns:p14="http://schemas.microsoft.com/office/powerpoint/2010/main" val="5443702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B8CDEC-6441-9E52-0674-77A987D55207}"/>
              </a:ext>
            </a:extLst>
          </p:cNvPr>
          <p:cNvSpPr txBox="1"/>
          <p:nvPr/>
        </p:nvSpPr>
        <p:spPr>
          <a:xfrm>
            <a:off x="2686833" y="350729"/>
            <a:ext cx="3770334" cy="523220"/>
          </a:xfrm>
          <a:prstGeom prst="rect">
            <a:avLst/>
          </a:prstGeom>
          <a:noFill/>
        </p:spPr>
        <p:txBody>
          <a:bodyPr wrap="square" rtlCol="0">
            <a:spAutoFit/>
          </a:bodyPr>
          <a:lstStyle/>
          <a:p>
            <a:pPr algn="ctr"/>
            <a:r>
              <a:rPr lang="en-US" sz="2800" b="1" dirty="0">
                <a:solidFill>
                  <a:srgbClr val="00B050"/>
                </a:solidFill>
              </a:rPr>
              <a:t>VẬN DỤNG</a:t>
            </a:r>
          </a:p>
        </p:txBody>
      </p:sp>
      <p:sp>
        <p:nvSpPr>
          <p:cNvPr id="2" name="Rectangle: Rounded Corners 1">
            <a:extLst>
              <a:ext uri="{FF2B5EF4-FFF2-40B4-BE49-F238E27FC236}">
                <a16:creationId xmlns:a16="http://schemas.microsoft.com/office/drawing/2014/main" id="{343F31E0-2B6C-4E9B-6390-B87811ADAD48}"/>
              </a:ext>
            </a:extLst>
          </p:cNvPr>
          <p:cNvSpPr/>
          <p:nvPr/>
        </p:nvSpPr>
        <p:spPr>
          <a:xfrm>
            <a:off x="4371585" y="1325409"/>
            <a:ext cx="4271374" cy="295849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rPr>
              <a:t>Yêu</a:t>
            </a:r>
            <a:r>
              <a:rPr lang="en-US" sz="2000" b="1" dirty="0">
                <a:solidFill>
                  <a:srgbClr val="C00000"/>
                </a:solidFill>
              </a:rPr>
              <a:t> </a:t>
            </a:r>
            <a:r>
              <a:rPr lang="en-US" sz="2000" b="1" dirty="0" err="1">
                <a:solidFill>
                  <a:srgbClr val="C00000"/>
                </a:solidFill>
              </a:rPr>
              <a:t>cầu</a:t>
            </a:r>
            <a:r>
              <a:rPr lang="en-US" sz="2000" b="1" dirty="0">
                <a:solidFill>
                  <a:srgbClr val="C00000"/>
                </a:solidFill>
              </a:rPr>
              <a:t>:</a:t>
            </a:r>
          </a:p>
          <a:p>
            <a:pPr algn="just">
              <a:lnSpc>
                <a:spcPct val="150000"/>
              </a:lnSpc>
            </a:pPr>
            <a:r>
              <a:rPr lang="vi-VN" sz="2000" dirty="0">
                <a:solidFill>
                  <a:srgbClr val="000000"/>
                </a:solidFill>
              </a:rPr>
              <a:t>Nêu những hiểu biết và suy nghĩ của em về kiểu nhân vật xấu xí trong truyện cổ tích.</a:t>
            </a:r>
            <a:endParaRPr lang="en-US" sz="2000" dirty="0">
              <a:solidFill>
                <a:srgbClr val="000000"/>
              </a:solidFill>
            </a:endParaRPr>
          </a:p>
        </p:txBody>
      </p:sp>
      <p:pic>
        <p:nvPicPr>
          <p:cNvPr id="5" name="Picture 4">
            <a:extLst>
              <a:ext uri="{FF2B5EF4-FFF2-40B4-BE49-F238E27FC236}">
                <a16:creationId xmlns:a16="http://schemas.microsoft.com/office/drawing/2014/main" id="{3EB1482E-47E1-A4CA-423D-CE20F7839962}"/>
              </a:ext>
            </a:extLst>
          </p:cNvPr>
          <p:cNvPicPr>
            <a:picLocks noChangeAspect="1"/>
          </p:cNvPicPr>
          <p:nvPr/>
        </p:nvPicPr>
        <p:blipFill>
          <a:blip r:embed="rId2"/>
          <a:srcRect l="63836" t="58448" r="16575"/>
          <a:stretch/>
        </p:blipFill>
        <p:spPr>
          <a:xfrm>
            <a:off x="1189971" y="1052330"/>
            <a:ext cx="3281820" cy="3915805"/>
          </a:xfrm>
          <a:prstGeom prst="rect">
            <a:avLst/>
          </a:prstGeom>
        </p:spPr>
      </p:pic>
    </p:spTree>
    <p:extLst>
      <p:ext uri="{BB962C8B-B14F-4D97-AF65-F5344CB8AC3E}">
        <p14:creationId xmlns:p14="http://schemas.microsoft.com/office/powerpoint/2010/main" val="20333606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052" name="Picture 4" descr="Kể hết về Tấm Cám-ông môi giới hôn nhân tên Bụt — Tiếng Việt">
            <a:extLst>
              <a:ext uri="{FF2B5EF4-FFF2-40B4-BE49-F238E27FC236}">
                <a16:creationId xmlns:a16="http://schemas.microsoft.com/office/drawing/2014/main" id="{0F00EAE9-B8BC-0F77-C9AB-506621B64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2" r="2552" b="8308"/>
          <a:stretch/>
        </p:blipFill>
        <p:spPr bwMode="auto">
          <a:xfrm>
            <a:off x="3225452" y="315890"/>
            <a:ext cx="2363267" cy="1432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Danh sách Top 12 Bài văn tả về cô Tấm trong truyện cổ tích 'Tấm Cám' (lớp  5) xuất sắc nhất - Mytour.vn">
            <a:extLst>
              <a:ext uri="{FF2B5EF4-FFF2-40B4-BE49-F238E27FC236}">
                <a16:creationId xmlns:a16="http://schemas.microsoft.com/office/drawing/2014/main" id="{33AD13C2-2C3D-4803-1CF5-E6CD774BD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356"/>
          <a:stretch/>
        </p:blipFill>
        <p:spPr bwMode="auto">
          <a:xfrm>
            <a:off x="448850" y="315890"/>
            <a:ext cx="2181615" cy="1432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Bà tiên của Lọ Lem bất ngờ bị ghét sau nhiều năm, hóa ra vì có loạt hành  động khó hiểu thế này đây!">
            <a:extLst>
              <a:ext uri="{FF2B5EF4-FFF2-40B4-BE49-F238E27FC236}">
                <a16:creationId xmlns:a16="http://schemas.microsoft.com/office/drawing/2014/main" id="{31653B61-6FEA-7AD4-5DF1-E500987AE5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38" t="5860" r="10119"/>
          <a:stretch/>
        </p:blipFill>
        <p:spPr bwMode="auto">
          <a:xfrm>
            <a:off x="6212909" y="315889"/>
            <a:ext cx="2122553" cy="14328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Giải Bài 21: Đọc: Mai An Tiêm SGK Tiếng Việt 2 tập 2 Kết nối tri thức với  cuộc sống | Tiếng Việt 2 - Kết nối tri thức">
            <a:extLst>
              <a:ext uri="{FF2B5EF4-FFF2-40B4-BE49-F238E27FC236}">
                <a16:creationId xmlns:a16="http://schemas.microsoft.com/office/drawing/2014/main" id="{14B3E266-ABD5-9F9D-13C3-03820F020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50" y="2126229"/>
            <a:ext cx="2181615" cy="1237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Nhân Tài Đại Việt: Bí Mật Của Phú Ông | TV360">
            <a:extLst>
              <a:ext uri="{FF2B5EF4-FFF2-40B4-BE49-F238E27FC236}">
                <a16:creationId xmlns:a16="http://schemas.microsoft.com/office/drawing/2014/main" id="{74574C31-5835-27C9-5E0C-1A6497C70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452" y="2126230"/>
            <a:ext cx="2363267" cy="1329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Phòng gương thần | Disney Wiki Tiếng Việt | Fandom">
            <a:extLst>
              <a:ext uri="{FF2B5EF4-FFF2-40B4-BE49-F238E27FC236}">
                <a16:creationId xmlns:a16="http://schemas.microsoft.com/office/drawing/2014/main" id="{FC2838AD-64AE-C6DC-C58B-75C67569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2909" y="2107306"/>
            <a:ext cx="2181615" cy="1329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Nghi vấn nàng Bạch Tuyết và 7 chú lùn là nguyên mẫu có thật? | Báo Pháp  luật Việt Nam điện tử">
            <a:extLst>
              <a:ext uri="{FF2B5EF4-FFF2-40B4-BE49-F238E27FC236}">
                <a16:creationId xmlns:a16="http://schemas.microsoft.com/office/drawing/2014/main" id="{64C6872B-A2CA-8F71-D24E-CC9810868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850" y="3640322"/>
            <a:ext cx="2199808" cy="1237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18" descr="TÌM VỀ NƯỚC TRỜI: CINDERELLA &amp; CÔ BÉ LỌ LEM">
            <a:extLst>
              <a:ext uri="{FF2B5EF4-FFF2-40B4-BE49-F238E27FC236}">
                <a16:creationId xmlns:a16="http://schemas.microsoft.com/office/drawing/2014/main" id="{46D1D79B-0CE2-C779-9C46-3F39BE1319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5451" y="3640323"/>
            <a:ext cx="2363267" cy="1237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8" name="Picture 20" descr="Chỉ có 10 hoàng tử được Disney công nhận chính thức: Mức độ cạnh tranh hơn  cả danh sách công chúa">
            <a:extLst>
              <a:ext uri="{FF2B5EF4-FFF2-40B4-BE49-F238E27FC236}">
                <a16:creationId xmlns:a16="http://schemas.microsoft.com/office/drawing/2014/main" id="{C1D79ED9-B84C-92BA-7E69-F8888983C6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2909" y="3716369"/>
            <a:ext cx="2229419" cy="11613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4601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 calcmode="lin" valueType="num">
                                      <p:cBhvr additive="base">
                                        <p:cTn id="19" dur="500" fill="hold"/>
                                        <p:tgtEl>
                                          <p:spTgt spid="2058"/>
                                        </p:tgtEl>
                                        <p:attrNameLst>
                                          <p:attrName>ppt_x</p:attrName>
                                        </p:attrNameLst>
                                      </p:cBhvr>
                                      <p:tavLst>
                                        <p:tav tm="0">
                                          <p:val>
                                            <p:strVal val="#ppt_x"/>
                                          </p:val>
                                        </p:tav>
                                        <p:tav tm="100000">
                                          <p:val>
                                            <p:strVal val="#ppt_x"/>
                                          </p:val>
                                        </p:tav>
                                      </p:tavLst>
                                    </p:anim>
                                    <p:anim calcmode="lin" valueType="num">
                                      <p:cBhvr additive="base">
                                        <p:cTn id="20" dur="500" fill="hold"/>
                                        <p:tgtEl>
                                          <p:spTgt spid="205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60"/>
                                        </p:tgtEl>
                                        <p:attrNameLst>
                                          <p:attrName>style.visibility</p:attrName>
                                        </p:attrNameLst>
                                      </p:cBhvr>
                                      <p:to>
                                        <p:strVal val="visible"/>
                                      </p:to>
                                    </p:set>
                                    <p:anim calcmode="lin" valueType="num">
                                      <p:cBhvr additive="base">
                                        <p:cTn id="23" dur="500" fill="hold"/>
                                        <p:tgtEl>
                                          <p:spTgt spid="2060"/>
                                        </p:tgtEl>
                                        <p:attrNameLst>
                                          <p:attrName>ppt_x</p:attrName>
                                        </p:attrNameLst>
                                      </p:cBhvr>
                                      <p:tavLst>
                                        <p:tav tm="0">
                                          <p:val>
                                            <p:strVal val="#ppt_x"/>
                                          </p:val>
                                        </p:tav>
                                        <p:tav tm="100000">
                                          <p:val>
                                            <p:strVal val="#ppt_x"/>
                                          </p:val>
                                        </p:tav>
                                      </p:tavLst>
                                    </p:anim>
                                    <p:anim calcmode="lin" valueType="num">
                                      <p:cBhvr additive="base">
                                        <p:cTn id="24" dur="500" fill="hold"/>
                                        <p:tgtEl>
                                          <p:spTgt spid="206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62"/>
                                        </p:tgtEl>
                                        <p:attrNameLst>
                                          <p:attrName>style.visibility</p:attrName>
                                        </p:attrNameLst>
                                      </p:cBhvr>
                                      <p:to>
                                        <p:strVal val="visible"/>
                                      </p:to>
                                    </p:set>
                                    <p:anim calcmode="lin" valueType="num">
                                      <p:cBhvr additive="base">
                                        <p:cTn id="27" dur="500" fill="hold"/>
                                        <p:tgtEl>
                                          <p:spTgt spid="2062"/>
                                        </p:tgtEl>
                                        <p:attrNameLst>
                                          <p:attrName>ppt_x</p:attrName>
                                        </p:attrNameLst>
                                      </p:cBhvr>
                                      <p:tavLst>
                                        <p:tav tm="0">
                                          <p:val>
                                            <p:strVal val="#ppt_x"/>
                                          </p:val>
                                        </p:tav>
                                        <p:tav tm="100000">
                                          <p:val>
                                            <p:strVal val="#ppt_x"/>
                                          </p:val>
                                        </p:tav>
                                      </p:tavLst>
                                    </p:anim>
                                    <p:anim calcmode="lin" valueType="num">
                                      <p:cBhvr additive="base">
                                        <p:cTn id="28" dur="500" fill="hold"/>
                                        <p:tgtEl>
                                          <p:spTgt spid="206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64"/>
                                        </p:tgtEl>
                                        <p:attrNameLst>
                                          <p:attrName>style.visibility</p:attrName>
                                        </p:attrNameLst>
                                      </p:cBhvr>
                                      <p:to>
                                        <p:strVal val="visible"/>
                                      </p:to>
                                    </p:set>
                                    <p:anim calcmode="lin" valueType="num">
                                      <p:cBhvr additive="base">
                                        <p:cTn id="31" dur="500" fill="hold"/>
                                        <p:tgtEl>
                                          <p:spTgt spid="2064"/>
                                        </p:tgtEl>
                                        <p:attrNameLst>
                                          <p:attrName>ppt_x</p:attrName>
                                        </p:attrNameLst>
                                      </p:cBhvr>
                                      <p:tavLst>
                                        <p:tav tm="0">
                                          <p:val>
                                            <p:strVal val="#ppt_x"/>
                                          </p:val>
                                        </p:tav>
                                        <p:tav tm="100000">
                                          <p:val>
                                            <p:strVal val="#ppt_x"/>
                                          </p:val>
                                        </p:tav>
                                      </p:tavLst>
                                    </p:anim>
                                    <p:anim calcmode="lin" valueType="num">
                                      <p:cBhvr additive="base">
                                        <p:cTn id="32" dur="500" fill="hold"/>
                                        <p:tgtEl>
                                          <p:spTgt spid="206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66"/>
                                        </p:tgtEl>
                                        <p:attrNameLst>
                                          <p:attrName>style.visibility</p:attrName>
                                        </p:attrNameLst>
                                      </p:cBhvr>
                                      <p:to>
                                        <p:strVal val="visible"/>
                                      </p:to>
                                    </p:set>
                                    <p:anim calcmode="lin" valueType="num">
                                      <p:cBhvr additive="base">
                                        <p:cTn id="35" dur="500" fill="hold"/>
                                        <p:tgtEl>
                                          <p:spTgt spid="2066"/>
                                        </p:tgtEl>
                                        <p:attrNameLst>
                                          <p:attrName>ppt_x</p:attrName>
                                        </p:attrNameLst>
                                      </p:cBhvr>
                                      <p:tavLst>
                                        <p:tav tm="0">
                                          <p:val>
                                            <p:strVal val="#ppt_x"/>
                                          </p:val>
                                        </p:tav>
                                        <p:tav tm="100000">
                                          <p:val>
                                            <p:strVal val="#ppt_x"/>
                                          </p:val>
                                        </p:tav>
                                      </p:tavLst>
                                    </p:anim>
                                    <p:anim calcmode="lin" valueType="num">
                                      <p:cBhvr additive="base">
                                        <p:cTn id="36" dur="500" fill="hold"/>
                                        <p:tgtEl>
                                          <p:spTgt spid="206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68"/>
                                        </p:tgtEl>
                                        <p:attrNameLst>
                                          <p:attrName>style.visibility</p:attrName>
                                        </p:attrNameLst>
                                      </p:cBhvr>
                                      <p:to>
                                        <p:strVal val="visible"/>
                                      </p:to>
                                    </p:set>
                                    <p:anim calcmode="lin" valueType="num">
                                      <p:cBhvr additive="base">
                                        <p:cTn id="39" dur="500" fill="hold"/>
                                        <p:tgtEl>
                                          <p:spTgt spid="2068"/>
                                        </p:tgtEl>
                                        <p:attrNameLst>
                                          <p:attrName>ppt_x</p:attrName>
                                        </p:attrNameLst>
                                      </p:cBhvr>
                                      <p:tavLst>
                                        <p:tav tm="0">
                                          <p:val>
                                            <p:strVal val="#ppt_x"/>
                                          </p:val>
                                        </p:tav>
                                        <p:tav tm="100000">
                                          <p:val>
                                            <p:strVal val="#ppt_x"/>
                                          </p:val>
                                        </p:tav>
                                      </p:tavLst>
                                    </p:anim>
                                    <p:anim calcmode="lin" valueType="num">
                                      <p:cBhvr additive="base">
                                        <p:cTn id="40"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9C3F005-FC5B-39F6-1723-8DEDBF0C5DFB}"/>
              </a:ext>
            </a:extLst>
          </p:cNvPr>
          <p:cNvSpPr/>
          <p:nvPr/>
        </p:nvSpPr>
        <p:spPr>
          <a:xfrm>
            <a:off x="392705" y="2199541"/>
            <a:ext cx="2179528" cy="80166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Nhân</a:t>
            </a:r>
            <a:r>
              <a:rPr lang="en-US" sz="2000" b="1" dirty="0">
                <a:solidFill>
                  <a:srgbClr val="000000"/>
                </a:solidFill>
              </a:rPr>
              <a:t> </a:t>
            </a:r>
            <a:r>
              <a:rPr lang="en-US" sz="2000" b="1" dirty="0" err="1">
                <a:solidFill>
                  <a:srgbClr val="000000"/>
                </a:solidFill>
              </a:rPr>
              <a:t>vật</a:t>
            </a:r>
            <a:r>
              <a:rPr lang="en-US" sz="2000" b="1" dirty="0">
                <a:solidFill>
                  <a:srgbClr val="000000"/>
                </a:solidFill>
              </a:rPr>
              <a:t> </a:t>
            </a:r>
            <a:r>
              <a:rPr lang="en-US" sz="2000" b="1" dirty="0" err="1">
                <a:solidFill>
                  <a:srgbClr val="000000"/>
                </a:solidFill>
              </a:rPr>
              <a:t>xấu</a:t>
            </a:r>
            <a:r>
              <a:rPr lang="en-US" sz="2000" b="1" dirty="0">
                <a:solidFill>
                  <a:srgbClr val="000000"/>
                </a:solidFill>
              </a:rPr>
              <a:t> </a:t>
            </a:r>
            <a:r>
              <a:rPr lang="en-US" sz="2000" b="1" dirty="0" err="1">
                <a:solidFill>
                  <a:srgbClr val="000000"/>
                </a:solidFill>
              </a:rPr>
              <a:t>xí</a:t>
            </a:r>
            <a:endParaRPr lang="en-US" sz="2000" b="1" dirty="0">
              <a:solidFill>
                <a:srgbClr val="000000"/>
              </a:solidFill>
            </a:endParaRPr>
          </a:p>
        </p:txBody>
      </p:sp>
      <p:sp>
        <p:nvSpPr>
          <p:cNvPr id="5" name="Rectangle: Rounded Corners 4">
            <a:extLst>
              <a:ext uri="{FF2B5EF4-FFF2-40B4-BE49-F238E27FC236}">
                <a16:creationId xmlns:a16="http://schemas.microsoft.com/office/drawing/2014/main" id="{B31242DC-4E16-5263-2BCC-3E37BCB70DEE}"/>
              </a:ext>
            </a:extLst>
          </p:cNvPr>
          <p:cNvSpPr/>
          <p:nvPr/>
        </p:nvSpPr>
        <p:spPr>
          <a:xfrm>
            <a:off x="3281819" y="1489131"/>
            <a:ext cx="5348614" cy="69323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Vẻ</a:t>
            </a:r>
            <a:r>
              <a:rPr lang="en-US" sz="2000" b="1" dirty="0">
                <a:solidFill>
                  <a:srgbClr val="000000"/>
                </a:solidFill>
              </a:rPr>
              <a:t> </a:t>
            </a:r>
            <a:r>
              <a:rPr lang="en-US" sz="2000" b="1" dirty="0" err="1">
                <a:solidFill>
                  <a:srgbClr val="000000"/>
                </a:solidFill>
              </a:rPr>
              <a:t>ngoài</a:t>
            </a:r>
            <a:r>
              <a:rPr lang="en-US" sz="2000" b="1" dirty="0">
                <a:solidFill>
                  <a:srgbClr val="000000"/>
                </a:solidFill>
              </a:rPr>
              <a:t> </a:t>
            </a:r>
            <a:r>
              <a:rPr lang="en-US" sz="2000" b="1" dirty="0" err="1">
                <a:solidFill>
                  <a:srgbClr val="000000"/>
                </a:solidFill>
              </a:rPr>
              <a:t>dị</a:t>
            </a:r>
            <a:r>
              <a:rPr lang="en-US" sz="2000" b="1" dirty="0">
                <a:solidFill>
                  <a:srgbClr val="000000"/>
                </a:solidFill>
              </a:rPr>
              <a:t> </a:t>
            </a:r>
            <a:r>
              <a:rPr lang="en-US" sz="2000" b="1" dirty="0" err="1">
                <a:solidFill>
                  <a:srgbClr val="000000"/>
                </a:solidFill>
              </a:rPr>
              <a:t>dạng</a:t>
            </a:r>
            <a:r>
              <a:rPr lang="en-US" sz="2000" b="1" dirty="0">
                <a:solidFill>
                  <a:srgbClr val="000000"/>
                </a:solidFill>
              </a:rPr>
              <a:t>: </a:t>
            </a:r>
            <a:r>
              <a:rPr lang="en-US" sz="2000" dirty="0">
                <a:solidFill>
                  <a:srgbClr val="000000"/>
                </a:solidFill>
              </a:rPr>
              <a:t>con </a:t>
            </a:r>
            <a:r>
              <a:rPr lang="en-US" sz="2000" dirty="0" err="1">
                <a:solidFill>
                  <a:srgbClr val="000000"/>
                </a:solidFill>
              </a:rPr>
              <a:t>cóc</a:t>
            </a:r>
            <a:r>
              <a:rPr lang="en-US" sz="2000" dirty="0">
                <a:solidFill>
                  <a:srgbClr val="000000"/>
                </a:solidFill>
              </a:rPr>
              <a:t>, con </a:t>
            </a:r>
            <a:r>
              <a:rPr lang="en-US" sz="2000" dirty="0" err="1">
                <a:solidFill>
                  <a:srgbClr val="000000"/>
                </a:solidFill>
              </a:rPr>
              <a:t>dê</a:t>
            </a:r>
            <a:r>
              <a:rPr lang="en-US" sz="2000" dirty="0">
                <a:solidFill>
                  <a:srgbClr val="000000"/>
                </a:solidFill>
              </a:rPr>
              <a:t>, con </a:t>
            </a:r>
            <a:r>
              <a:rPr lang="en-US" sz="2000" dirty="0" err="1">
                <a:solidFill>
                  <a:srgbClr val="000000"/>
                </a:solidFill>
              </a:rPr>
              <a:t>ếch</a:t>
            </a:r>
            <a:r>
              <a:rPr lang="en-US" sz="2000" dirty="0">
                <a:solidFill>
                  <a:srgbClr val="000000"/>
                </a:solidFill>
              </a:rPr>
              <a:t>.</a:t>
            </a:r>
          </a:p>
        </p:txBody>
      </p:sp>
      <p:sp>
        <p:nvSpPr>
          <p:cNvPr id="6" name="Rectangle: Rounded Corners 5">
            <a:extLst>
              <a:ext uri="{FF2B5EF4-FFF2-40B4-BE49-F238E27FC236}">
                <a16:creationId xmlns:a16="http://schemas.microsoft.com/office/drawing/2014/main" id="{757D486A-3095-ECB9-519D-065F7ABCF4A7}"/>
              </a:ext>
            </a:extLst>
          </p:cNvPr>
          <p:cNvSpPr/>
          <p:nvPr/>
        </p:nvSpPr>
        <p:spPr>
          <a:xfrm>
            <a:off x="3281819" y="2433230"/>
            <a:ext cx="5469476" cy="113595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Vẻ</a:t>
            </a:r>
            <a:r>
              <a:rPr lang="en-US" sz="2000" b="1" dirty="0">
                <a:solidFill>
                  <a:srgbClr val="000000"/>
                </a:solidFill>
              </a:rPr>
              <a:t> </a:t>
            </a:r>
            <a:r>
              <a:rPr lang="en-US" sz="2000" b="1" dirty="0" err="1">
                <a:solidFill>
                  <a:srgbClr val="000000"/>
                </a:solidFill>
              </a:rPr>
              <a:t>đẹp</a:t>
            </a:r>
            <a:r>
              <a:rPr lang="en-US" sz="2000" b="1" dirty="0">
                <a:solidFill>
                  <a:srgbClr val="000000"/>
                </a:solidFill>
              </a:rPr>
              <a:t> </a:t>
            </a:r>
            <a:r>
              <a:rPr lang="en-US" sz="2000" b="1" dirty="0" err="1">
                <a:solidFill>
                  <a:srgbClr val="000000"/>
                </a:solidFill>
              </a:rPr>
              <a:t>bên</a:t>
            </a:r>
            <a:r>
              <a:rPr lang="en-US" sz="2000" b="1" dirty="0">
                <a:solidFill>
                  <a:srgbClr val="000000"/>
                </a:solidFill>
              </a:rPr>
              <a:t> </a:t>
            </a:r>
            <a:r>
              <a:rPr lang="en-US" sz="2000" b="1" dirty="0" err="1">
                <a:solidFill>
                  <a:srgbClr val="000000"/>
                </a:solidFill>
              </a:rPr>
              <a:t>trọng</a:t>
            </a:r>
            <a:r>
              <a:rPr lang="en-US" sz="2000" dirty="0">
                <a:solidFill>
                  <a:srgbClr val="000000"/>
                </a:solidFill>
              </a:rPr>
              <a:t>: </a:t>
            </a:r>
            <a:r>
              <a:rPr lang="en-US" sz="2000" dirty="0" err="1">
                <a:solidFill>
                  <a:srgbClr val="000000"/>
                </a:solidFill>
              </a:rPr>
              <a:t>hiền</a:t>
            </a:r>
            <a:r>
              <a:rPr lang="en-US" sz="2000" dirty="0">
                <a:solidFill>
                  <a:srgbClr val="000000"/>
                </a:solidFill>
              </a:rPr>
              <a:t> </a:t>
            </a:r>
            <a:r>
              <a:rPr lang="en-US" sz="2000" dirty="0" err="1">
                <a:solidFill>
                  <a:srgbClr val="000000"/>
                </a:solidFill>
              </a:rPr>
              <a:t>lành</a:t>
            </a:r>
            <a:r>
              <a:rPr lang="en-US" sz="2000" dirty="0">
                <a:solidFill>
                  <a:srgbClr val="000000"/>
                </a:solidFill>
              </a:rPr>
              <a:t>, </a:t>
            </a:r>
            <a:r>
              <a:rPr lang="en-US" sz="2000" dirty="0" err="1">
                <a:solidFill>
                  <a:srgbClr val="000000"/>
                </a:solidFill>
              </a:rPr>
              <a:t>chân</a:t>
            </a:r>
            <a:r>
              <a:rPr lang="en-US" sz="2000" dirty="0">
                <a:solidFill>
                  <a:srgbClr val="000000"/>
                </a:solidFill>
              </a:rPr>
              <a:t> </a:t>
            </a:r>
            <a:r>
              <a:rPr lang="en-US" sz="2000" dirty="0" err="1">
                <a:solidFill>
                  <a:srgbClr val="000000"/>
                </a:solidFill>
              </a:rPr>
              <a:t>thật</a:t>
            </a:r>
            <a:r>
              <a:rPr lang="en-US" sz="2000" dirty="0">
                <a:solidFill>
                  <a:srgbClr val="000000"/>
                </a:solidFill>
              </a:rPr>
              <a:t>, </a:t>
            </a:r>
            <a:r>
              <a:rPr lang="en-US" sz="2000" dirty="0" err="1">
                <a:solidFill>
                  <a:srgbClr val="000000"/>
                </a:solidFill>
              </a:rPr>
              <a:t>cao</a:t>
            </a:r>
            <a:r>
              <a:rPr lang="en-US" sz="2000" dirty="0">
                <a:solidFill>
                  <a:srgbClr val="000000"/>
                </a:solidFill>
              </a:rPr>
              <a:t> </a:t>
            </a:r>
            <a:r>
              <a:rPr lang="en-US" sz="2000" dirty="0" err="1">
                <a:solidFill>
                  <a:srgbClr val="000000"/>
                </a:solidFill>
              </a:rPr>
              <a:t>thượng</a:t>
            </a:r>
            <a:r>
              <a:rPr lang="en-US" sz="2000" dirty="0">
                <a:solidFill>
                  <a:srgbClr val="000000"/>
                </a:solidFill>
              </a:rPr>
              <a:t>, </a:t>
            </a:r>
            <a:r>
              <a:rPr lang="en-US" sz="2000" dirty="0" err="1">
                <a:solidFill>
                  <a:srgbClr val="000000"/>
                </a:solidFill>
              </a:rPr>
              <a:t>tình</a:t>
            </a:r>
            <a:r>
              <a:rPr lang="en-US" sz="2000" dirty="0">
                <a:solidFill>
                  <a:srgbClr val="000000"/>
                </a:solidFill>
              </a:rPr>
              <a:t> </a:t>
            </a:r>
            <a:r>
              <a:rPr lang="en-US" sz="2000" dirty="0" err="1">
                <a:solidFill>
                  <a:srgbClr val="000000"/>
                </a:solidFill>
              </a:rPr>
              <a:t>yêu</a:t>
            </a:r>
            <a:r>
              <a:rPr lang="en-US" sz="2000" dirty="0">
                <a:solidFill>
                  <a:srgbClr val="000000"/>
                </a:solidFill>
              </a:rPr>
              <a:t> </a:t>
            </a:r>
            <a:r>
              <a:rPr lang="en-US" sz="2000" dirty="0" err="1">
                <a:solidFill>
                  <a:srgbClr val="000000"/>
                </a:solidFill>
              </a:rPr>
              <a:t>chân</a:t>
            </a:r>
            <a:r>
              <a:rPr lang="en-US" sz="2000" dirty="0">
                <a:solidFill>
                  <a:srgbClr val="000000"/>
                </a:solidFill>
              </a:rPr>
              <a:t> </a:t>
            </a:r>
            <a:r>
              <a:rPr lang="en-US" sz="2000" dirty="0" err="1">
                <a:solidFill>
                  <a:srgbClr val="000000"/>
                </a:solidFill>
              </a:rPr>
              <a:t>thành</a:t>
            </a:r>
            <a:r>
              <a:rPr lang="en-US" sz="2000" dirty="0">
                <a:solidFill>
                  <a:srgbClr val="000000"/>
                </a:solidFill>
              </a:rPr>
              <a:t>,…</a:t>
            </a:r>
          </a:p>
        </p:txBody>
      </p:sp>
      <p:sp>
        <p:nvSpPr>
          <p:cNvPr id="7" name="Rectangle: Rounded Corners 6">
            <a:extLst>
              <a:ext uri="{FF2B5EF4-FFF2-40B4-BE49-F238E27FC236}">
                <a16:creationId xmlns:a16="http://schemas.microsoft.com/office/drawing/2014/main" id="{FEC54E0E-3444-CA24-9924-DEEF26EE3924}"/>
              </a:ext>
            </a:extLst>
          </p:cNvPr>
          <p:cNvSpPr/>
          <p:nvPr/>
        </p:nvSpPr>
        <p:spPr>
          <a:xfrm>
            <a:off x="3281819" y="3820047"/>
            <a:ext cx="5469476" cy="113595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Bị cộng đồng xa lánh, phải sống trong sự miệt thị, coi khinh</a:t>
            </a:r>
            <a:r>
              <a:rPr lang="en-US" sz="2000" dirty="0">
                <a:solidFill>
                  <a:srgbClr val="000000"/>
                </a:solidFill>
              </a:rPr>
              <a:t>,..</a:t>
            </a:r>
            <a:r>
              <a:rPr lang="vi-VN" sz="2000" dirty="0">
                <a:solidFill>
                  <a:srgbClr val="000000"/>
                </a:solidFill>
              </a:rPr>
              <a:t> </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8EF6C771-9421-C48E-0726-B488BE52DCB8}"/>
              </a:ext>
            </a:extLst>
          </p:cNvPr>
          <p:cNvSpPr/>
          <p:nvPr/>
        </p:nvSpPr>
        <p:spPr>
          <a:xfrm>
            <a:off x="3281819" y="208981"/>
            <a:ext cx="5348614" cy="102928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Có</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sau</a:t>
            </a:r>
            <a:r>
              <a:rPr lang="en-US" sz="2000" dirty="0">
                <a:solidFill>
                  <a:srgbClr val="000000"/>
                </a:solidFill>
              </a:rPr>
              <a:t> </a:t>
            </a:r>
            <a:r>
              <a:rPr lang="en-US" sz="2000" dirty="0" err="1">
                <a:solidFill>
                  <a:srgbClr val="000000"/>
                </a:solidFill>
              </a:rPr>
              <a:t>hạnh</a:t>
            </a:r>
            <a:r>
              <a:rPr lang="en-US" sz="2000" dirty="0">
                <a:solidFill>
                  <a:srgbClr val="000000"/>
                </a:solidFill>
              </a:rPr>
              <a:t> </a:t>
            </a:r>
            <a:r>
              <a:rPr lang="en-US" sz="2000" dirty="0" err="1">
                <a:solidFill>
                  <a:srgbClr val="000000"/>
                </a:solidFill>
              </a:rPr>
              <a:t>phúc</a:t>
            </a:r>
            <a:r>
              <a:rPr lang="en-US" sz="2000" dirty="0">
                <a:solidFill>
                  <a:srgbClr val="000000"/>
                </a:solidFill>
              </a:rPr>
              <a:t>, t</a:t>
            </a:r>
            <a:r>
              <a:rPr lang="vi-VN" sz="2000" dirty="0">
                <a:solidFill>
                  <a:srgbClr val="000000"/>
                </a:solidFill>
              </a:rPr>
              <a:t>rở thành chàng trai hay cô gái xinh đẹp tài năng</a:t>
            </a:r>
            <a:r>
              <a:rPr lang="en-US" sz="2000" dirty="0">
                <a:solidFill>
                  <a:srgbClr val="000000"/>
                </a:solidFill>
              </a:rPr>
              <a:t>.</a:t>
            </a:r>
          </a:p>
        </p:txBody>
      </p:sp>
      <p:cxnSp>
        <p:nvCxnSpPr>
          <p:cNvPr id="12" name="Straight Arrow Connector 11">
            <a:extLst>
              <a:ext uri="{FF2B5EF4-FFF2-40B4-BE49-F238E27FC236}">
                <a16:creationId xmlns:a16="http://schemas.microsoft.com/office/drawing/2014/main" id="{FABB92F3-19BA-8080-E986-D2F8A481C790}"/>
              </a:ext>
            </a:extLst>
          </p:cNvPr>
          <p:cNvCxnSpPr>
            <a:stCxn id="4" idx="3"/>
            <a:endCxn id="10" idx="1"/>
          </p:cNvCxnSpPr>
          <p:nvPr/>
        </p:nvCxnSpPr>
        <p:spPr>
          <a:xfrm flipV="1">
            <a:off x="2572233" y="723625"/>
            <a:ext cx="709586" cy="18767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33DEDDB-2122-1788-77DF-85CBCDC8120B}"/>
              </a:ext>
            </a:extLst>
          </p:cNvPr>
          <p:cNvCxnSpPr>
            <a:stCxn id="4" idx="3"/>
            <a:endCxn id="5" idx="1"/>
          </p:cNvCxnSpPr>
          <p:nvPr/>
        </p:nvCxnSpPr>
        <p:spPr>
          <a:xfrm flipV="1">
            <a:off x="2572233" y="1835750"/>
            <a:ext cx="709586" cy="764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B27D340-42EF-A53F-6C3A-A4B53E8C7A22}"/>
              </a:ext>
            </a:extLst>
          </p:cNvPr>
          <p:cNvCxnSpPr>
            <a:stCxn id="4" idx="3"/>
            <a:endCxn id="6" idx="1"/>
          </p:cNvCxnSpPr>
          <p:nvPr/>
        </p:nvCxnSpPr>
        <p:spPr>
          <a:xfrm>
            <a:off x="2572233" y="2600374"/>
            <a:ext cx="709586" cy="400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6C6766C-0234-BA8E-D594-43F9CB11543A}"/>
              </a:ext>
            </a:extLst>
          </p:cNvPr>
          <p:cNvCxnSpPr>
            <a:stCxn id="4" idx="3"/>
            <a:endCxn id="7" idx="1"/>
          </p:cNvCxnSpPr>
          <p:nvPr/>
        </p:nvCxnSpPr>
        <p:spPr>
          <a:xfrm>
            <a:off x="2572233" y="2600374"/>
            <a:ext cx="709586" cy="1787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99711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8750D9-BAD8-30F1-4E2E-4178E7B1C92D}"/>
              </a:ext>
            </a:extLst>
          </p:cNvPr>
          <p:cNvSpPr/>
          <p:nvPr/>
        </p:nvSpPr>
        <p:spPr>
          <a:xfrm>
            <a:off x="789140" y="358215"/>
            <a:ext cx="7640876" cy="68144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Nhân</a:t>
            </a:r>
            <a:r>
              <a:rPr lang="en-US" sz="2000" b="1" dirty="0">
                <a:solidFill>
                  <a:srgbClr val="000000"/>
                </a:solidFill>
              </a:rPr>
              <a:t> </a:t>
            </a:r>
            <a:r>
              <a:rPr lang="en-US" sz="2000" b="1" dirty="0" err="1">
                <a:solidFill>
                  <a:srgbClr val="000000"/>
                </a:solidFill>
              </a:rPr>
              <a:t>vật</a:t>
            </a:r>
            <a:r>
              <a:rPr lang="en-US" sz="2000" b="1" dirty="0">
                <a:solidFill>
                  <a:srgbClr val="000000"/>
                </a:solidFill>
              </a:rPr>
              <a:t> </a:t>
            </a:r>
            <a:r>
              <a:rPr lang="en-US" sz="2000" b="1" dirty="0" err="1">
                <a:solidFill>
                  <a:srgbClr val="000000"/>
                </a:solidFill>
              </a:rPr>
              <a:t>xấu</a:t>
            </a:r>
            <a:r>
              <a:rPr lang="en-US" sz="2000" b="1" dirty="0">
                <a:solidFill>
                  <a:srgbClr val="000000"/>
                </a:solidFill>
              </a:rPr>
              <a:t> </a:t>
            </a:r>
            <a:r>
              <a:rPr lang="en-US" sz="2000" b="1" dirty="0" err="1">
                <a:solidFill>
                  <a:srgbClr val="000000"/>
                </a:solidFill>
              </a:rPr>
              <a:t>xí</a:t>
            </a:r>
            <a:endParaRPr lang="en-US" sz="2000" b="1" dirty="0">
              <a:solidFill>
                <a:srgbClr val="000000"/>
              </a:solidFill>
            </a:endParaRPr>
          </a:p>
        </p:txBody>
      </p:sp>
      <p:sp>
        <p:nvSpPr>
          <p:cNvPr id="6" name="Arrow: Chevron 5">
            <a:extLst>
              <a:ext uri="{FF2B5EF4-FFF2-40B4-BE49-F238E27FC236}">
                <a16:creationId xmlns:a16="http://schemas.microsoft.com/office/drawing/2014/main" id="{1A73BFB1-1FB0-01FD-7581-15920BFDB8F6}"/>
              </a:ext>
            </a:extLst>
          </p:cNvPr>
          <p:cNvSpPr/>
          <p:nvPr/>
        </p:nvSpPr>
        <p:spPr>
          <a:xfrm rot="5400000">
            <a:off x="2427696" y="1045933"/>
            <a:ext cx="350731" cy="5135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2190DF24-C05C-6B84-B1B4-E51FEF171385}"/>
              </a:ext>
            </a:extLst>
          </p:cNvPr>
          <p:cNvSpPr/>
          <p:nvPr/>
        </p:nvSpPr>
        <p:spPr>
          <a:xfrm>
            <a:off x="716330" y="1653470"/>
            <a:ext cx="3773462" cy="1102275"/>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Luôn</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cô</a:t>
            </a:r>
            <a:r>
              <a:rPr lang="en-US" sz="2000" dirty="0">
                <a:solidFill>
                  <a:srgbClr val="000000"/>
                </a:solidFill>
              </a:rPr>
              <a:t> </a:t>
            </a:r>
            <a:r>
              <a:rPr lang="en-US" sz="2000" dirty="0" err="1">
                <a:solidFill>
                  <a:srgbClr val="000000"/>
                </a:solidFill>
              </a:rPr>
              <a:t>gái</a:t>
            </a:r>
            <a:r>
              <a:rPr lang="en-US" sz="2000" dirty="0">
                <a:solidFill>
                  <a:srgbClr val="000000"/>
                </a:solidFill>
              </a:rPr>
              <a:t> </a:t>
            </a:r>
            <a:r>
              <a:rPr lang="en-US" sz="2000" dirty="0" err="1">
                <a:solidFill>
                  <a:srgbClr val="000000"/>
                </a:solidFill>
              </a:rPr>
              <a:t>khinh</a:t>
            </a:r>
            <a:r>
              <a:rPr lang="en-US" sz="2000" dirty="0">
                <a:solidFill>
                  <a:srgbClr val="000000"/>
                </a:solidFill>
              </a:rPr>
              <a:t> </a:t>
            </a:r>
            <a:r>
              <a:rPr lang="en-US" sz="2000" dirty="0" err="1">
                <a:solidFill>
                  <a:srgbClr val="000000"/>
                </a:solidFill>
              </a:rPr>
              <a:t>thường</a:t>
            </a:r>
            <a:r>
              <a:rPr lang="en-US" sz="2000" dirty="0">
                <a:solidFill>
                  <a:srgbClr val="000000"/>
                </a:solidFill>
              </a:rPr>
              <a:t>, </a:t>
            </a:r>
            <a:r>
              <a:rPr lang="en-US" sz="2000" dirty="0" err="1">
                <a:solidFill>
                  <a:srgbClr val="000000"/>
                </a:solidFill>
              </a:rPr>
              <a:t>ghê</a:t>
            </a:r>
            <a:r>
              <a:rPr lang="en-US" sz="2000" dirty="0">
                <a:solidFill>
                  <a:srgbClr val="000000"/>
                </a:solidFill>
              </a:rPr>
              <a:t> </a:t>
            </a:r>
            <a:r>
              <a:rPr lang="en-US" sz="2000" dirty="0" err="1">
                <a:solidFill>
                  <a:srgbClr val="000000"/>
                </a:solidFill>
              </a:rPr>
              <a:t>sợ</a:t>
            </a:r>
            <a:r>
              <a:rPr lang="en-US" sz="2000" dirty="0">
                <a:solidFill>
                  <a:srgbClr val="000000"/>
                </a:solidFill>
              </a:rPr>
              <a:t>.</a:t>
            </a:r>
          </a:p>
        </p:txBody>
      </p:sp>
      <p:sp>
        <p:nvSpPr>
          <p:cNvPr id="9" name="Rectangle: Rounded Corners 8">
            <a:extLst>
              <a:ext uri="{FF2B5EF4-FFF2-40B4-BE49-F238E27FC236}">
                <a16:creationId xmlns:a16="http://schemas.microsoft.com/office/drawing/2014/main" id="{5D47AA41-6FFD-49A3-F8F3-EA627F8E9347}"/>
              </a:ext>
            </a:extLst>
          </p:cNvPr>
          <p:cNvSpPr/>
          <p:nvPr/>
        </p:nvSpPr>
        <p:spPr>
          <a:xfrm>
            <a:off x="716330" y="3369555"/>
            <a:ext cx="3773461" cy="149838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Cô</a:t>
            </a:r>
            <a:r>
              <a:rPr lang="en-US" sz="2000" dirty="0">
                <a:solidFill>
                  <a:srgbClr val="000000"/>
                </a:solidFill>
              </a:rPr>
              <a:t> </a:t>
            </a:r>
            <a:r>
              <a:rPr lang="en-US" sz="2000" dirty="0" err="1">
                <a:solidFill>
                  <a:srgbClr val="000000"/>
                </a:solidFill>
              </a:rPr>
              <a:t>em</a:t>
            </a:r>
            <a:r>
              <a:rPr lang="en-US" sz="2000" dirty="0">
                <a:solidFill>
                  <a:srgbClr val="000000"/>
                </a:solidFill>
              </a:rPr>
              <a:t> </a:t>
            </a:r>
            <a:r>
              <a:rPr lang="en-US" sz="2000" dirty="0" err="1">
                <a:solidFill>
                  <a:srgbClr val="000000"/>
                </a:solidFill>
              </a:rPr>
              <a:t>út</a:t>
            </a:r>
            <a:r>
              <a:rPr lang="en-US" sz="2000" dirty="0">
                <a:solidFill>
                  <a:srgbClr val="000000"/>
                </a:solidFill>
              </a:rPr>
              <a:t>: </a:t>
            </a:r>
            <a:r>
              <a:rPr lang="en-US" sz="2000" dirty="0" err="1">
                <a:solidFill>
                  <a:srgbClr val="000000"/>
                </a:solidFill>
              </a:rPr>
              <a:t>chấp</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hôn</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cùng</a:t>
            </a:r>
            <a:r>
              <a:rPr lang="en-US" sz="2000" dirty="0">
                <a:solidFill>
                  <a:srgbClr val="000000"/>
                </a:solidFill>
              </a:rPr>
              <a:t> </a:t>
            </a:r>
            <a:r>
              <a:rPr lang="en-US" sz="2000" dirty="0" err="1">
                <a:solidFill>
                  <a:srgbClr val="000000"/>
                </a:solidFill>
              </a:rPr>
              <a:t>chung</a:t>
            </a:r>
            <a:r>
              <a:rPr lang="en-US" sz="2000" dirty="0">
                <a:solidFill>
                  <a:srgbClr val="000000"/>
                </a:solidFill>
              </a:rPr>
              <a:t> </a:t>
            </a:r>
            <a:r>
              <a:rPr lang="en-US" sz="2000" dirty="0" err="1">
                <a:solidFill>
                  <a:srgbClr val="000000"/>
                </a:solidFill>
              </a:rPr>
              <a:t>sống</a:t>
            </a:r>
            <a:r>
              <a:rPr lang="en-US" sz="2000" dirty="0">
                <a:solidFill>
                  <a:srgbClr val="000000"/>
                </a:solidFill>
              </a:rPr>
              <a:t>, chia </a:t>
            </a:r>
            <a:r>
              <a:rPr lang="en-US" sz="2000" dirty="0" err="1">
                <a:solidFill>
                  <a:srgbClr val="000000"/>
                </a:solidFill>
              </a:rPr>
              <a:t>sẻ</a:t>
            </a:r>
            <a:r>
              <a:rPr lang="en-US" sz="2000" dirty="0">
                <a:solidFill>
                  <a:srgbClr val="000000"/>
                </a:solidFill>
              </a:rPr>
              <a:t> </a:t>
            </a:r>
            <a:r>
              <a:rPr lang="en-US" sz="2000" dirty="0" err="1">
                <a:solidFill>
                  <a:srgbClr val="000000"/>
                </a:solidFill>
              </a:rPr>
              <a:t>khó</a:t>
            </a:r>
            <a:r>
              <a:rPr lang="en-US" sz="2000" dirty="0">
                <a:solidFill>
                  <a:srgbClr val="000000"/>
                </a:solidFill>
              </a:rPr>
              <a:t> </a:t>
            </a:r>
            <a:r>
              <a:rPr lang="en-US" sz="2000" dirty="0" err="1">
                <a:solidFill>
                  <a:srgbClr val="000000"/>
                </a:solidFill>
              </a:rPr>
              <a:t>khăn</a:t>
            </a:r>
            <a:r>
              <a:rPr lang="en-US" sz="2000" dirty="0">
                <a:solidFill>
                  <a:srgbClr val="000000"/>
                </a:solidFill>
              </a:rPr>
              <a:t>.</a:t>
            </a:r>
          </a:p>
        </p:txBody>
      </p:sp>
      <p:sp>
        <p:nvSpPr>
          <p:cNvPr id="10" name="Arrow: Chevron 9">
            <a:extLst>
              <a:ext uri="{FF2B5EF4-FFF2-40B4-BE49-F238E27FC236}">
                <a16:creationId xmlns:a16="http://schemas.microsoft.com/office/drawing/2014/main" id="{D0934684-1477-2163-83B8-8E68715C4A6E}"/>
              </a:ext>
            </a:extLst>
          </p:cNvPr>
          <p:cNvSpPr/>
          <p:nvPr/>
        </p:nvSpPr>
        <p:spPr>
          <a:xfrm rot="5400000">
            <a:off x="6510408" y="1045933"/>
            <a:ext cx="350731" cy="5135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B1887A40-31CD-5E3D-2717-773F62120363}"/>
              </a:ext>
            </a:extLst>
          </p:cNvPr>
          <p:cNvSpPr/>
          <p:nvPr/>
        </p:nvSpPr>
        <p:spPr>
          <a:xfrm>
            <a:off x="4932129" y="1565774"/>
            <a:ext cx="3773460" cy="1803781"/>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Muốn</a:t>
            </a:r>
            <a:r>
              <a:rPr lang="en-US" sz="2000" dirty="0">
                <a:solidFill>
                  <a:srgbClr val="000000"/>
                </a:solidFill>
              </a:rPr>
              <a:t> </a:t>
            </a:r>
            <a:r>
              <a:rPr lang="en-US" sz="2000" dirty="0" err="1">
                <a:solidFill>
                  <a:srgbClr val="000000"/>
                </a:solidFill>
              </a:rPr>
              <a:t>lấy</a:t>
            </a:r>
            <a:r>
              <a:rPr lang="en-US" sz="2000" dirty="0">
                <a:solidFill>
                  <a:srgbClr val="000000"/>
                </a:solidFill>
              </a:rPr>
              <a:t> </a:t>
            </a:r>
            <a:r>
              <a:rPr lang="en-US" sz="2000" dirty="0" err="1">
                <a:solidFill>
                  <a:srgbClr val="000000"/>
                </a:solidFill>
              </a:rPr>
              <a:t>cô</a:t>
            </a:r>
            <a:r>
              <a:rPr lang="en-US" sz="2000" dirty="0">
                <a:solidFill>
                  <a:srgbClr val="000000"/>
                </a:solidFill>
              </a:rPr>
              <a:t> </a:t>
            </a:r>
            <a:r>
              <a:rPr lang="en-US" sz="2000" dirty="0" err="1">
                <a:solidFill>
                  <a:srgbClr val="000000"/>
                </a:solidFill>
              </a:rPr>
              <a:t>gái</a:t>
            </a:r>
            <a:r>
              <a:rPr lang="en-US" sz="2000" dirty="0">
                <a:solidFill>
                  <a:srgbClr val="000000"/>
                </a:solidFill>
              </a:rPr>
              <a:t> con </a:t>
            </a:r>
            <a:r>
              <a:rPr lang="en-US" sz="2000" dirty="0" err="1">
                <a:solidFill>
                  <a:srgbClr val="000000"/>
                </a:solidFill>
              </a:rPr>
              <a:t>nhà</a:t>
            </a:r>
            <a:r>
              <a:rPr lang="en-US" sz="2000" dirty="0">
                <a:solidFill>
                  <a:srgbClr val="000000"/>
                </a:solidFill>
              </a:rPr>
              <a:t> </a:t>
            </a:r>
            <a:r>
              <a:rPr lang="en-US" sz="2000" dirty="0" err="1">
                <a:solidFill>
                  <a:srgbClr val="000000"/>
                </a:solidFill>
              </a:rPr>
              <a:t>giàu</a:t>
            </a:r>
            <a:r>
              <a:rPr lang="en-US" sz="2000" dirty="0">
                <a:solidFill>
                  <a:srgbClr val="000000"/>
                </a:solidFill>
              </a:rPr>
              <a:t>, </a:t>
            </a:r>
            <a:r>
              <a:rPr lang="en-US" sz="2000" dirty="0" err="1">
                <a:solidFill>
                  <a:srgbClr val="000000"/>
                </a:solidFill>
              </a:rPr>
              <a:t>tầng</a:t>
            </a:r>
            <a:r>
              <a:rPr lang="en-US" sz="2000" dirty="0">
                <a:solidFill>
                  <a:srgbClr val="000000"/>
                </a:solidFill>
              </a:rPr>
              <a:t> </a:t>
            </a:r>
            <a:r>
              <a:rPr lang="vi-VN" sz="2000" dirty="0">
                <a:solidFill>
                  <a:srgbClr val="000000"/>
                </a:solidFill>
              </a:rPr>
              <a:t>lớp trên hay những người có học thức, nho nhã</a:t>
            </a:r>
            <a:r>
              <a:rPr lang="en-US" sz="2000" dirty="0">
                <a:solidFill>
                  <a:srgbClr val="000000"/>
                </a:solidFill>
              </a:rPr>
              <a:t>.</a:t>
            </a:r>
          </a:p>
        </p:txBody>
      </p:sp>
      <p:sp>
        <p:nvSpPr>
          <p:cNvPr id="12" name="Multiplication Sign 11">
            <a:extLst>
              <a:ext uri="{FF2B5EF4-FFF2-40B4-BE49-F238E27FC236}">
                <a16:creationId xmlns:a16="http://schemas.microsoft.com/office/drawing/2014/main" id="{88CCE530-48FE-24F7-513A-FB63D4EACB6F}"/>
              </a:ext>
            </a:extLst>
          </p:cNvPr>
          <p:cNvSpPr/>
          <p:nvPr/>
        </p:nvSpPr>
        <p:spPr>
          <a:xfrm>
            <a:off x="2346277" y="2843461"/>
            <a:ext cx="513569" cy="526094"/>
          </a:xfrm>
          <a:prstGeom prst="mathMultiply">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81;p5">
            <a:extLst>
              <a:ext uri="{FF2B5EF4-FFF2-40B4-BE49-F238E27FC236}">
                <a16:creationId xmlns:a16="http://schemas.microsoft.com/office/drawing/2014/main" id="{F96BA224-C20A-E47C-92FC-724ACF59F1D3}"/>
              </a:ext>
            </a:extLst>
          </p:cNvPr>
          <p:cNvPicPr preferRelativeResize="0"/>
          <p:nvPr/>
        </p:nvPicPr>
        <p:blipFill rotWithShape="1">
          <a:blip r:embed="rId2">
            <a:alphaModFix/>
          </a:blip>
          <a:srcRect/>
          <a:stretch/>
        </p:blipFill>
        <p:spPr>
          <a:xfrm>
            <a:off x="7541497" y="4675118"/>
            <a:ext cx="1267894" cy="239451"/>
          </a:xfrm>
          <a:prstGeom prst="rect">
            <a:avLst/>
          </a:prstGeom>
          <a:noFill/>
          <a:ln>
            <a:noFill/>
          </a:ln>
        </p:spPr>
      </p:pic>
    </p:spTree>
    <p:extLst>
      <p:ext uri="{BB962C8B-B14F-4D97-AF65-F5344CB8AC3E}">
        <p14:creationId xmlns:p14="http://schemas.microsoft.com/office/powerpoint/2010/main" val="40278668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Horizontal)">
                                      <p:cBhvr>
                                        <p:cTn id="20" dur="500"/>
                                        <p:tgtEl>
                                          <p:spTgt spid="12"/>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FA5CB7-8035-8373-4167-29505FFDEF66}"/>
              </a:ext>
            </a:extLst>
          </p:cNvPr>
          <p:cNvSpPr txBox="1"/>
          <p:nvPr/>
        </p:nvSpPr>
        <p:spPr>
          <a:xfrm>
            <a:off x="2286000" y="465104"/>
            <a:ext cx="4572000" cy="400110"/>
          </a:xfrm>
          <a:prstGeom prst="rect">
            <a:avLst/>
          </a:prstGeom>
          <a:noFill/>
        </p:spPr>
        <p:txBody>
          <a:bodyPr wrap="square">
            <a:spAutoFit/>
          </a:bodyPr>
          <a:lstStyle/>
          <a:p>
            <a:pPr algn="ctr"/>
            <a:r>
              <a:rPr lang="en-US" sz="2000" b="1" dirty="0">
                <a:solidFill>
                  <a:srgbClr val="FF0000"/>
                </a:solidFill>
              </a:rPr>
              <a:t>D</a:t>
            </a:r>
            <a:r>
              <a:rPr lang="vi-VN" sz="2000" b="1" dirty="0">
                <a:solidFill>
                  <a:srgbClr val="FF0000"/>
                </a:solidFill>
              </a:rPr>
              <a:t>ân gian đã gửi gắm</a:t>
            </a:r>
            <a:r>
              <a:rPr lang="en-US" sz="2000" b="1" dirty="0">
                <a:solidFill>
                  <a:srgbClr val="FF0000"/>
                </a:solidFill>
              </a:rPr>
              <a:t> </a:t>
            </a:r>
            <a:r>
              <a:rPr lang="en-US" sz="2000" b="1" dirty="0" err="1">
                <a:solidFill>
                  <a:srgbClr val="FF0000"/>
                </a:solidFill>
              </a:rPr>
              <a:t>ước</a:t>
            </a:r>
            <a:r>
              <a:rPr lang="en-US" sz="2000" b="1" dirty="0">
                <a:solidFill>
                  <a:srgbClr val="FF0000"/>
                </a:solidFill>
              </a:rPr>
              <a:t> </a:t>
            </a:r>
            <a:r>
              <a:rPr lang="en-US" sz="2000" b="1" dirty="0" err="1">
                <a:solidFill>
                  <a:srgbClr val="FF0000"/>
                </a:solidFill>
              </a:rPr>
              <a:t>mơ</a:t>
            </a:r>
            <a:endParaRPr lang="en-US" sz="2000" b="1" dirty="0">
              <a:solidFill>
                <a:srgbClr val="FF0000"/>
              </a:solidFill>
            </a:endParaRPr>
          </a:p>
        </p:txBody>
      </p:sp>
      <p:pic>
        <p:nvPicPr>
          <p:cNvPr id="4" name="Picture 3">
            <a:extLst>
              <a:ext uri="{FF2B5EF4-FFF2-40B4-BE49-F238E27FC236}">
                <a16:creationId xmlns:a16="http://schemas.microsoft.com/office/drawing/2014/main" id="{A9D833A8-D178-AC6F-B3FA-4BB7305FBB9C}"/>
              </a:ext>
            </a:extLst>
          </p:cNvPr>
          <p:cNvPicPr>
            <a:picLocks noChangeAspect="1"/>
          </p:cNvPicPr>
          <p:nvPr/>
        </p:nvPicPr>
        <p:blipFill>
          <a:blip r:embed="rId2"/>
          <a:srcRect l="82603" t="63075"/>
          <a:stretch/>
        </p:blipFill>
        <p:spPr>
          <a:xfrm>
            <a:off x="901873" y="2825505"/>
            <a:ext cx="1941535" cy="2317995"/>
          </a:xfrm>
          <a:prstGeom prst="rect">
            <a:avLst/>
          </a:prstGeom>
        </p:spPr>
      </p:pic>
      <p:sp>
        <p:nvSpPr>
          <p:cNvPr id="5" name="Speech Bubble: Rectangle with Corners Rounded 4">
            <a:extLst>
              <a:ext uri="{FF2B5EF4-FFF2-40B4-BE49-F238E27FC236}">
                <a16:creationId xmlns:a16="http://schemas.microsoft.com/office/drawing/2014/main" id="{E1BAB4D7-A0E8-F6EF-55DE-9974DCB476E9}"/>
              </a:ext>
            </a:extLst>
          </p:cNvPr>
          <p:cNvSpPr/>
          <p:nvPr/>
        </p:nvSpPr>
        <p:spPr>
          <a:xfrm>
            <a:off x="388306" y="1021772"/>
            <a:ext cx="3156559" cy="1549978"/>
          </a:xfrm>
          <a:prstGeom prst="wedgeRoundRectCallout">
            <a:avLst>
              <a:gd name="adj1" fmla="val -10515"/>
              <a:gd name="adj2" fmla="val 67025"/>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Cuộc sống hạnh phúc không có sự phân biệt giàu nghèo</a:t>
            </a:r>
            <a:r>
              <a:rPr lang="en-US" sz="2000" dirty="0">
                <a:solidFill>
                  <a:srgbClr val="000000"/>
                </a:solidFill>
              </a:rPr>
              <a:t>.</a:t>
            </a:r>
          </a:p>
        </p:txBody>
      </p:sp>
      <p:sp>
        <p:nvSpPr>
          <p:cNvPr id="9" name="Rectangle: Rounded Corners 8">
            <a:extLst>
              <a:ext uri="{FF2B5EF4-FFF2-40B4-BE49-F238E27FC236}">
                <a16:creationId xmlns:a16="http://schemas.microsoft.com/office/drawing/2014/main" id="{5604FC49-6815-ABCF-16B2-8AC34577B9DC}"/>
              </a:ext>
            </a:extLst>
          </p:cNvPr>
          <p:cNvSpPr/>
          <p:nvPr/>
        </p:nvSpPr>
        <p:spPr>
          <a:xfrm>
            <a:off x="4133589" y="1155976"/>
            <a:ext cx="4459265" cy="154997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Những người khi sinh ra phải mang hình dáng xấu xí sẽ </a:t>
            </a:r>
            <a:r>
              <a:rPr lang="en-US" sz="2000" dirty="0" err="1">
                <a:solidFill>
                  <a:srgbClr val="000000"/>
                </a:solidFill>
              </a:rPr>
              <a:t>có</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giá</a:t>
            </a:r>
            <a:r>
              <a:rPr lang="en-US" sz="2000" dirty="0">
                <a:solidFill>
                  <a:srgbClr val="000000"/>
                </a:solidFill>
              </a:rPr>
              <a:t>, </a:t>
            </a:r>
            <a:r>
              <a:rPr lang="en-US" sz="2000" dirty="0" err="1">
                <a:solidFill>
                  <a:srgbClr val="000000"/>
                </a:solidFill>
              </a:rPr>
              <a:t>nhìn</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đúng</a:t>
            </a:r>
            <a:r>
              <a:rPr lang="en-US" sz="2000" dirty="0">
                <a:solidFill>
                  <a:srgbClr val="000000"/>
                </a:solidFill>
              </a:rPr>
              <a:t> </a:t>
            </a:r>
            <a:r>
              <a:rPr lang="en-US" sz="2000" dirty="0" err="1">
                <a:solidFill>
                  <a:srgbClr val="000000"/>
                </a:solidFill>
              </a:rPr>
              <a:t>về</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E945C88E-B331-CAC6-C773-5B8E93796092}"/>
              </a:ext>
            </a:extLst>
          </p:cNvPr>
          <p:cNvSpPr/>
          <p:nvPr/>
        </p:nvSpPr>
        <p:spPr>
          <a:xfrm>
            <a:off x="4659682" y="2967035"/>
            <a:ext cx="1528176" cy="759772"/>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Phẩm</a:t>
            </a:r>
            <a:r>
              <a:rPr lang="en-US" sz="2000" dirty="0">
                <a:solidFill>
                  <a:srgbClr val="000000"/>
                </a:solidFill>
              </a:rPr>
              <a:t> </a:t>
            </a:r>
            <a:r>
              <a:rPr lang="en-US" sz="2000" dirty="0" err="1">
                <a:solidFill>
                  <a:srgbClr val="000000"/>
                </a:solidFill>
              </a:rPr>
              <a:t>chất</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F8D74371-8E70-AD80-5403-77611078D0FE}"/>
              </a:ext>
            </a:extLst>
          </p:cNvPr>
          <p:cNvSpPr/>
          <p:nvPr/>
        </p:nvSpPr>
        <p:spPr>
          <a:xfrm>
            <a:off x="4659682" y="3987524"/>
            <a:ext cx="1528176" cy="759772"/>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Đạo</a:t>
            </a:r>
            <a:r>
              <a:rPr lang="en-US" sz="2000" dirty="0">
                <a:solidFill>
                  <a:srgbClr val="000000"/>
                </a:solidFill>
              </a:rPr>
              <a:t> </a:t>
            </a:r>
            <a:r>
              <a:rPr lang="en-US" sz="2000" dirty="0" err="1">
                <a:solidFill>
                  <a:srgbClr val="000000"/>
                </a:solidFill>
              </a:rPr>
              <a:t>đức</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65D2ABE2-8F4F-26A9-5C8D-D9C8857CF2B7}"/>
              </a:ext>
            </a:extLst>
          </p:cNvPr>
          <p:cNvSpPr/>
          <p:nvPr/>
        </p:nvSpPr>
        <p:spPr>
          <a:xfrm>
            <a:off x="6601216" y="2967035"/>
            <a:ext cx="1528176" cy="759772"/>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Tính</a:t>
            </a:r>
            <a:r>
              <a:rPr lang="en-US" sz="2000" dirty="0">
                <a:solidFill>
                  <a:srgbClr val="000000"/>
                </a:solidFill>
              </a:rPr>
              <a:t> </a:t>
            </a:r>
            <a:r>
              <a:rPr lang="en-US" sz="2000" dirty="0" err="1">
                <a:solidFill>
                  <a:srgbClr val="000000"/>
                </a:solidFill>
              </a:rPr>
              <a:t>cách</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id="{0C457626-029A-7260-3CE6-F79D4E94DB34}"/>
              </a:ext>
            </a:extLst>
          </p:cNvPr>
          <p:cNvSpPr/>
          <p:nvPr/>
        </p:nvSpPr>
        <p:spPr>
          <a:xfrm>
            <a:off x="6601216" y="3987524"/>
            <a:ext cx="1528176" cy="759772"/>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Tài</a:t>
            </a:r>
            <a:r>
              <a:rPr lang="en-US" sz="2000" dirty="0">
                <a:solidFill>
                  <a:srgbClr val="000000"/>
                </a:solidFill>
              </a:rPr>
              <a:t> </a:t>
            </a:r>
            <a:r>
              <a:rPr lang="en-US" sz="2000" dirty="0" err="1">
                <a:solidFill>
                  <a:srgbClr val="000000"/>
                </a:solidFill>
              </a:rPr>
              <a:t>năng</a:t>
            </a:r>
            <a:endParaRPr lang="en-US" sz="2000" dirty="0">
              <a:solidFill>
                <a:srgbClr val="000000"/>
              </a:solidFill>
            </a:endParaRPr>
          </a:p>
        </p:txBody>
      </p:sp>
    </p:spTree>
    <p:extLst>
      <p:ext uri="{BB962C8B-B14F-4D97-AF65-F5344CB8AC3E}">
        <p14:creationId xmlns:p14="http://schemas.microsoft.com/office/powerpoint/2010/main" val="28258284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95852B-6D1B-B079-7285-E9F99627219A}"/>
              </a:ext>
            </a:extLst>
          </p:cNvPr>
          <p:cNvSpPr txBox="1"/>
          <p:nvPr/>
        </p:nvSpPr>
        <p:spPr>
          <a:xfrm>
            <a:off x="2239027" y="475989"/>
            <a:ext cx="4665945" cy="523220"/>
          </a:xfrm>
          <a:prstGeom prst="rect">
            <a:avLst/>
          </a:prstGeom>
          <a:noFill/>
        </p:spPr>
        <p:txBody>
          <a:bodyPr wrap="square" rtlCol="0">
            <a:spAutoFit/>
          </a:bodyPr>
          <a:lstStyle/>
          <a:p>
            <a:pPr algn="ctr"/>
            <a:r>
              <a:rPr lang="en-US" sz="2800" b="1" dirty="0">
                <a:solidFill>
                  <a:srgbClr val="00B050"/>
                </a:solidFill>
              </a:rPr>
              <a:t>HƯỚNG DẪN VỀ NHÀ</a:t>
            </a:r>
          </a:p>
        </p:txBody>
      </p:sp>
      <p:sp>
        <p:nvSpPr>
          <p:cNvPr id="5" name="Arrow: Pentagon 4">
            <a:extLst>
              <a:ext uri="{FF2B5EF4-FFF2-40B4-BE49-F238E27FC236}">
                <a16:creationId xmlns:a16="http://schemas.microsoft.com/office/drawing/2014/main" id="{78853D80-AF94-1F0F-5EBE-185A64C944F5}"/>
              </a:ext>
            </a:extLst>
          </p:cNvPr>
          <p:cNvSpPr/>
          <p:nvPr/>
        </p:nvSpPr>
        <p:spPr>
          <a:xfrm>
            <a:off x="0" y="1290181"/>
            <a:ext cx="4133590" cy="814192"/>
          </a:xfrm>
          <a:prstGeom prst="homePlat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0000"/>
                </a:solidFill>
              </a:rPr>
              <a:t>Ôn tập </a:t>
            </a:r>
            <a:r>
              <a:rPr lang="vi-VN" sz="2000" dirty="0">
                <a:solidFill>
                  <a:srgbClr val="000000"/>
                </a:solidFill>
              </a:rPr>
              <a:t>kiến thức đã học</a:t>
            </a:r>
            <a:r>
              <a:rPr lang="en-US" sz="2000" dirty="0">
                <a:solidFill>
                  <a:srgbClr val="000000"/>
                </a:solidFill>
              </a:rPr>
              <a:t>.</a:t>
            </a:r>
          </a:p>
        </p:txBody>
      </p:sp>
      <p:sp>
        <p:nvSpPr>
          <p:cNvPr id="6" name="Arrow: Pentagon 5">
            <a:extLst>
              <a:ext uri="{FF2B5EF4-FFF2-40B4-BE49-F238E27FC236}">
                <a16:creationId xmlns:a16="http://schemas.microsoft.com/office/drawing/2014/main" id="{58E01E90-82C0-EE8F-993F-B6060FB6F6C3}"/>
              </a:ext>
            </a:extLst>
          </p:cNvPr>
          <p:cNvSpPr/>
          <p:nvPr/>
        </p:nvSpPr>
        <p:spPr>
          <a:xfrm>
            <a:off x="-1" y="2252076"/>
            <a:ext cx="5323563" cy="814192"/>
          </a:xfrm>
          <a:prstGeom prst="homePlat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0000"/>
                </a:solidFill>
              </a:rPr>
              <a:t>Hoàn thành </a:t>
            </a:r>
            <a:r>
              <a:rPr lang="vi-VN" sz="2000" dirty="0">
                <a:solidFill>
                  <a:srgbClr val="000000"/>
                </a:solidFill>
              </a:rPr>
              <a:t>bài tập Luyện tập, Vận dụng</a:t>
            </a:r>
            <a:r>
              <a:rPr lang="en-US" sz="2000" dirty="0">
                <a:solidFill>
                  <a:srgbClr val="000000"/>
                </a:solidFill>
              </a:rPr>
              <a:t>.</a:t>
            </a:r>
            <a:r>
              <a:rPr lang="vi-VN" sz="2000" dirty="0">
                <a:solidFill>
                  <a:srgbClr val="000000"/>
                </a:solidFill>
              </a:rPr>
              <a:t> </a:t>
            </a:r>
            <a:endParaRPr lang="en-US" sz="2000" dirty="0">
              <a:solidFill>
                <a:srgbClr val="000000"/>
              </a:solidFill>
            </a:endParaRPr>
          </a:p>
        </p:txBody>
      </p:sp>
      <p:sp>
        <p:nvSpPr>
          <p:cNvPr id="7" name="Arrow: Pentagon 6">
            <a:extLst>
              <a:ext uri="{FF2B5EF4-FFF2-40B4-BE49-F238E27FC236}">
                <a16:creationId xmlns:a16="http://schemas.microsoft.com/office/drawing/2014/main" id="{AF0D6BF1-DFEE-3D58-650E-481499577782}"/>
              </a:ext>
            </a:extLst>
          </p:cNvPr>
          <p:cNvSpPr/>
          <p:nvPr/>
        </p:nvSpPr>
        <p:spPr>
          <a:xfrm>
            <a:off x="0" y="3213971"/>
            <a:ext cx="5937337" cy="1105164"/>
          </a:xfrm>
          <a:prstGeom prst="homePlat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Chuẩn bị </a:t>
            </a:r>
            <a:r>
              <a:rPr lang="en-US" sz="2000" dirty="0">
                <a:solidFill>
                  <a:srgbClr val="000000"/>
                </a:solidFill>
              </a:rPr>
              <a:t>T</a:t>
            </a:r>
            <a:r>
              <a:rPr lang="vi-VN" sz="2000" dirty="0">
                <a:solidFill>
                  <a:srgbClr val="000000"/>
                </a:solidFill>
              </a:rPr>
              <a:t>hực hành tiếng Việt – </a:t>
            </a:r>
            <a:r>
              <a:rPr lang="vi-VN" sz="2000" i="1" dirty="0">
                <a:solidFill>
                  <a:srgbClr val="000000"/>
                </a:solidFill>
              </a:rPr>
              <a:t>Chữ Nôm và chữ Quốc ngữ; Điển tích, điển cố.</a:t>
            </a:r>
            <a:endParaRPr lang="en-US" sz="2000" i="1" dirty="0">
              <a:solidFill>
                <a:srgbClr val="000000"/>
              </a:solidFill>
            </a:endParaRPr>
          </a:p>
        </p:txBody>
      </p:sp>
      <p:pic>
        <p:nvPicPr>
          <p:cNvPr id="11" name="Picture 10">
            <a:extLst>
              <a:ext uri="{FF2B5EF4-FFF2-40B4-BE49-F238E27FC236}">
                <a16:creationId xmlns:a16="http://schemas.microsoft.com/office/drawing/2014/main" id="{844BC07B-B2CE-8915-C0CE-9DC6FA6BF11C}"/>
              </a:ext>
            </a:extLst>
          </p:cNvPr>
          <p:cNvPicPr>
            <a:picLocks noChangeAspect="1"/>
          </p:cNvPicPr>
          <p:nvPr/>
        </p:nvPicPr>
        <p:blipFill>
          <a:blip r:embed="rId2"/>
          <a:srcRect t="59615" r="86849"/>
          <a:stretch/>
        </p:blipFill>
        <p:spPr>
          <a:xfrm>
            <a:off x="6475956" y="1276627"/>
            <a:ext cx="1941534" cy="3353863"/>
          </a:xfrm>
          <a:prstGeom prst="rect">
            <a:avLst/>
          </a:prstGeom>
        </p:spPr>
      </p:pic>
    </p:spTree>
    <p:extLst>
      <p:ext uri="{BB962C8B-B14F-4D97-AF65-F5344CB8AC3E}">
        <p14:creationId xmlns:p14="http://schemas.microsoft.com/office/powerpoint/2010/main" val="22871298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grpSp>
        <p:nvGrpSpPr>
          <p:cNvPr id="3638" name="Google Shape;3638;p55"/>
          <p:cNvGrpSpPr/>
          <p:nvPr/>
        </p:nvGrpSpPr>
        <p:grpSpPr>
          <a:xfrm rot="2485274" flipH="1">
            <a:off x="-170141" y="3711960"/>
            <a:ext cx="1918988" cy="1659296"/>
            <a:chOff x="6755781" y="864379"/>
            <a:chExt cx="3068850" cy="2653550"/>
          </a:xfrm>
        </p:grpSpPr>
        <p:sp>
          <p:nvSpPr>
            <p:cNvPr id="3639" name="Google Shape;3639;p55"/>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0" name="Google Shape;3640;p55"/>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1" name="Google Shape;3641;p55"/>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2" name="Google Shape;3642;p55"/>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3" name="Google Shape;3643;p55"/>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4" name="Google Shape;3644;p55"/>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5" name="Google Shape;3645;p55"/>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6" name="Google Shape;3646;p55"/>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7" name="Google Shape;3647;p55"/>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8" name="Google Shape;3648;p55"/>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9" name="Google Shape;3649;p55"/>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0" name="Google Shape;3650;p55"/>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1" name="Google Shape;3651;p55"/>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2" name="Google Shape;3652;p55"/>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3" name="Google Shape;3653;p55"/>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4" name="Google Shape;3654;p55"/>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5" name="Google Shape;3655;p55"/>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6" name="Google Shape;3656;p55"/>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7" name="Google Shape;3657;p55"/>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8" name="Google Shape;3658;p55"/>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9" name="Google Shape;3659;p55"/>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0" name="Google Shape;3660;p55"/>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1" name="Google Shape;3661;p55"/>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2" name="Google Shape;3662;p55"/>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3" name="Google Shape;3663;p55"/>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4" name="Google Shape;3664;p55"/>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5" name="Google Shape;3665;p55"/>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6" name="Google Shape;3666;p55"/>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7" name="Google Shape;3667;p55"/>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8" name="Google Shape;3668;p55"/>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9" name="Google Shape;3669;p55"/>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0" name="Google Shape;3670;p55"/>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1" name="Google Shape;3671;p55"/>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2" name="Google Shape;3672;p55"/>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3" name="Google Shape;3673;p55"/>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4" name="Google Shape;3674;p55"/>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5" name="Google Shape;3675;p55"/>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6" name="Google Shape;3676;p55"/>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7" name="Google Shape;3677;p55"/>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8" name="Google Shape;3678;p55"/>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9" name="Google Shape;3679;p55"/>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0" name="Google Shape;3680;p55"/>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1" name="Google Shape;3681;p55"/>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2" name="Google Shape;3682;p55"/>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3" name="Google Shape;3683;p55"/>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4" name="Google Shape;3684;p55"/>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5" name="Google Shape;3685;p55"/>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6" name="Google Shape;3686;p55"/>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7" name="Google Shape;3687;p55"/>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8" name="Google Shape;3688;p55"/>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9" name="Google Shape;3689;p55"/>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0" name="Google Shape;3690;p55"/>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1" name="Google Shape;3691;p55"/>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2" name="Google Shape;3692;p55"/>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3" name="Google Shape;3693;p55"/>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4" name="Google Shape;3694;p55"/>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5" name="Google Shape;3695;p55"/>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6" name="Google Shape;3696;p55"/>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7" name="Google Shape;3697;p55"/>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8" name="Google Shape;3698;p55"/>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9" name="Google Shape;3699;p55"/>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0" name="Google Shape;3700;p55"/>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1" name="Google Shape;3701;p55"/>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2" name="Google Shape;3702;p55"/>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3" name="Google Shape;3703;p55"/>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4" name="Google Shape;3704;p55"/>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5" name="Google Shape;3705;p55"/>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6" name="Google Shape;3706;p55"/>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7" name="Google Shape;3707;p55"/>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8" name="Google Shape;3708;p55"/>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9" name="Google Shape;3709;p55"/>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0" name="Google Shape;3710;p55"/>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1" name="Google Shape;3711;p55"/>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2" name="Google Shape;3712;p55"/>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3" name="Google Shape;3713;p55"/>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4" name="Google Shape;3714;p55"/>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5" name="Google Shape;3715;p55"/>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6" name="Google Shape;3716;p55"/>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7" name="Google Shape;3717;p55"/>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8" name="Google Shape;3718;p55"/>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9" name="Google Shape;3719;p55"/>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0" name="Google Shape;3720;p55"/>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1" name="Google Shape;3721;p55"/>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2" name="Google Shape;3722;p55"/>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3" name="Google Shape;3723;p55"/>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4" name="Google Shape;3724;p55"/>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5" name="Google Shape;3725;p55"/>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6" name="Google Shape;3726;p55"/>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7" name="Google Shape;3727;p55"/>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8" name="Google Shape;3728;p55"/>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9" name="Google Shape;3729;p55"/>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0" name="Google Shape;3730;p55"/>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1" name="Google Shape;3731;p55"/>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2" name="Google Shape;3732;p55"/>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3" name="Google Shape;3733;p55"/>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4" name="Google Shape;3734;p55"/>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5" name="Google Shape;3735;p55"/>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6" name="Google Shape;3736;p55"/>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7" name="Google Shape;3737;p55"/>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8" name="Google Shape;3738;p55"/>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9" name="Google Shape;3739;p55"/>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0" name="Google Shape;3740;p55"/>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1" name="Google Shape;3741;p55"/>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2" name="Google Shape;3742;p55"/>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3" name="Google Shape;3743;p55"/>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4" name="Google Shape;3744;p55"/>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5" name="Google Shape;3745;p55"/>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6" name="Google Shape;3746;p55"/>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7" name="Google Shape;3747;p55"/>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8" name="Google Shape;3748;p55"/>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9" name="Google Shape;3749;p55"/>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0" name="Google Shape;3750;p55"/>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1" name="Google Shape;3751;p55"/>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2" name="Google Shape;3752;p55"/>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53" name="Google Shape;3753;p55"/>
          <p:cNvGrpSpPr/>
          <p:nvPr/>
        </p:nvGrpSpPr>
        <p:grpSpPr>
          <a:xfrm rot="-1010462">
            <a:off x="7615649" y="3791931"/>
            <a:ext cx="1562951" cy="1639262"/>
            <a:chOff x="6714863" y="5216513"/>
            <a:chExt cx="877887" cy="920750"/>
          </a:xfrm>
        </p:grpSpPr>
        <p:sp>
          <p:nvSpPr>
            <p:cNvPr id="3754" name="Google Shape;3754;p55"/>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5" name="Google Shape;3755;p55"/>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6" name="Google Shape;3756;p55"/>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7" name="Google Shape;3757;p55"/>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8" name="Google Shape;3758;p55"/>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9" name="Google Shape;3759;p55"/>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0" name="Google Shape;3760;p55"/>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1" name="Google Shape;3761;p55"/>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2" name="Google Shape;3762;p55"/>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3" name="Google Shape;3763;p55"/>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4" name="Google Shape;3764;p55"/>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5" name="Google Shape;3765;p55"/>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6" name="Google Shape;3766;p55"/>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7" name="Google Shape;3767;p55"/>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8" name="Google Shape;3768;p55"/>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9" name="Google Shape;3769;p55"/>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0" name="Google Shape;3770;p55"/>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1" name="Google Shape;3771;p55"/>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2" name="Google Shape;3772;p55"/>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3" name="Google Shape;3773;p55"/>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4" name="Google Shape;3774;p55"/>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5" name="Google Shape;3775;p55"/>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6" name="Google Shape;3776;p55"/>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7" name="Google Shape;3777;p55"/>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8" name="Google Shape;3778;p55"/>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9" name="Google Shape;3779;p55"/>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0" name="Google Shape;3780;p55"/>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1" name="Google Shape;3781;p55"/>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2" name="Google Shape;3782;p55"/>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83" name="Google Shape;3783;p55"/>
          <p:cNvGrpSpPr/>
          <p:nvPr/>
        </p:nvGrpSpPr>
        <p:grpSpPr>
          <a:xfrm rot="-8100095">
            <a:off x="3831661" y="84504"/>
            <a:ext cx="1407977" cy="801539"/>
            <a:chOff x="2213401" y="1272925"/>
            <a:chExt cx="549276" cy="312737"/>
          </a:xfrm>
        </p:grpSpPr>
        <p:sp>
          <p:nvSpPr>
            <p:cNvPr id="3784" name="Google Shape;3784;p55"/>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5" name="Google Shape;3785;p55"/>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6" name="Google Shape;3786;p55"/>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7" name="Google Shape;3787;p55"/>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8" name="Google Shape;3788;p55"/>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9" name="Google Shape;3789;p55"/>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0" name="Google Shape;3790;p55"/>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1" name="Google Shape;3791;p55"/>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55"/>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3" name="Google Shape;3793;p55"/>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4" name="Google Shape;3794;p55"/>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5" name="Google Shape;3795;p55"/>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6" name="Google Shape;3796;p55"/>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7" name="Google Shape;3797;p55"/>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8" name="Google Shape;3798;p55"/>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9" name="Google Shape;3799;p55"/>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0" name="Google Shape;3800;p55"/>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1" name="Google Shape;3801;p55"/>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2" name="Google Shape;3802;p55"/>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3" name="Google Shape;3803;p55"/>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4" name="Google Shape;3804;p55"/>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5" name="Google Shape;3805;p55"/>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6" name="Google Shape;3806;p55"/>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7" name="Google Shape;3807;p55"/>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8" name="Google Shape;3808;p55"/>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9" name="Google Shape;3809;p55"/>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0" name="Google Shape;3810;p55"/>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1" name="Google Shape;3811;p55"/>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2" name="Google Shape;3812;p55"/>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3" name="Google Shape;3813;p55"/>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4" name="Google Shape;3814;p55"/>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5" name="Google Shape;3815;p55"/>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6" name="Google Shape;3816;p55"/>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7" name="Google Shape;3817;p55"/>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8" name="Google Shape;3818;p55"/>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9" name="Google Shape;3819;p55"/>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0" name="Google Shape;3820;p55"/>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 name="TextBox 5">
            <a:extLst>
              <a:ext uri="{FF2B5EF4-FFF2-40B4-BE49-F238E27FC236}">
                <a16:creationId xmlns:a16="http://schemas.microsoft.com/office/drawing/2014/main" id="{637C095E-4646-B39A-4BBF-059E0A5E4681}"/>
              </a:ext>
            </a:extLst>
          </p:cNvPr>
          <p:cNvSpPr txBox="1"/>
          <p:nvPr/>
        </p:nvSpPr>
        <p:spPr>
          <a:xfrm>
            <a:off x="1324060" y="1567000"/>
            <a:ext cx="6282446" cy="1824923"/>
          </a:xfrm>
          <a:prstGeom prst="rect">
            <a:avLst/>
          </a:prstGeom>
          <a:noFill/>
        </p:spPr>
        <p:txBody>
          <a:bodyPr wrap="square" rtlCol="0">
            <a:spAutoFit/>
          </a:bodyPr>
          <a:lstStyle/>
          <a:p>
            <a:pPr algn="ctr">
              <a:lnSpc>
                <a:spcPct val="150000"/>
              </a:lnSpc>
            </a:pPr>
            <a:r>
              <a:rPr lang="en-US" sz="4000" b="1" dirty="0">
                <a:solidFill>
                  <a:srgbClr val="00B050"/>
                </a:solidFill>
              </a:rPr>
              <a:t>XIN CHÀO TẠM BIỆT VÀ HẸN GẶP LẠI!</a:t>
            </a:r>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B02FA8-69E3-E9E0-36A6-23B990BCA55C}"/>
              </a:ext>
            </a:extLst>
          </p:cNvPr>
          <p:cNvSpPr/>
          <p:nvPr/>
        </p:nvSpPr>
        <p:spPr>
          <a:xfrm>
            <a:off x="1045420" y="478341"/>
            <a:ext cx="7053155" cy="774260"/>
          </a:xfrm>
          <a:prstGeom prst="rect">
            <a:avLst/>
          </a:prstGeom>
          <a:solidFill>
            <a:schemeClr val="accent2">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200" b="1" dirty="0" err="1">
                <a:solidFill>
                  <a:srgbClr val="FFFFFF"/>
                </a:solidFill>
                <a:latin typeface="Arial" panose="020B0604020202020204" pitchFamily="34" charset="0"/>
                <a:cs typeface="Arial" panose="020B0604020202020204" pitchFamily="34" charset="0"/>
              </a:rPr>
              <a:t>Bài</a:t>
            </a:r>
            <a:r>
              <a:rPr lang="en-US" sz="3200" b="1" dirty="0">
                <a:solidFill>
                  <a:srgbClr val="FFFFFF"/>
                </a:solidFill>
                <a:latin typeface="Arial" panose="020B0604020202020204" pitchFamily="34" charset="0"/>
                <a:cs typeface="Arial" panose="020B0604020202020204" pitchFamily="34" charset="0"/>
              </a:rPr>
              <a:t> 5: </a:t>
            </a:r>
            <a:r>
              <a:rPr lang="en-US" sz="3200" b="1" dirty="0" err="1">
                <a:solidFill>
                  <a:srgbClr val="FFFFFF"/>
                </a:solidFill>
                <a:latin typeface="Arial" panose="020B0604020202020204" pitchFamily="34" charset="0"/>
                <a:cs typeface="Arial" panose="020B0604020202020204" pitchFamily="34" charset="0"/>
              </a:rPr>
              <a:t>Khát</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vọng</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công</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lí</a:t>
            </a:r>
            <a:endParaRPr lang="en-US" sz="3200" b="1" dirty="0">
              <a:solidFill>
                <a:srgbClr val="FFFFFF"/>
              </a:solidFill>
              <a:latin typeface="Arial" panose="020B0604020202020204" pitchFamily="34" charset="0"/>
              <a:cs typeface="Arial" panose="020B0604020202020204" pitchFamily="34" charset="0"/>
            </a:endParaRPr>
          </a:p>
        </p:txBody>
      </p:sp>
      <p:sp>
        <p:nvSpPr>
          <p:cNvPr id="5" name="Google Shape;150;p31">
            <a:extLst>
              <a:ext uri="{FF2B5EF4-FFF2-40B4-BE49-F238E27FC236}">
                <a16:creationId xmlns:a16="http://schemas.microsoft.com/office/drawing/2014/main" id="{361D7530-EEBB-3742-1C2A-2990B296F082}"/>
              </a:ext>
            </a:extLst>
          </p:cNvPr>
          <p:cNvSpPr txBox="1">
            <a:spLocks/>
          </p:cNvSpPr>
          <p:nvPr/>
        </p:nvSpPr>
        <p:spPr>
          <a:xfrm>
            <a:off x="12522" y="3119579"/>
            <a:ext cx="9118947" cy="876942"/>
          </a:xfrm>
          <a:prstGeom prst="rect">
            <a:avLst/>
          </a:prstGeom>
          <a:no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vi-VN" sz="3500" b="1" dirty="0">
                <a:solidFill>
                  <a:srgbClr val="00B050"/>
                </a:solidFill>
                <a:latin typeface="+mn-lt"/>
              </a:rPr>
              <a:t>NHÂN VẬT LÍ TƯỞNG TRONG KẾT THÚC CỦA TRUYỆN CỔ TÍCH THẦN KÌ</a:t>
            </a:r>
            <a:endParaRPr lang="en-US" sz="3500" b="1" dirty="0">
              <a:solidFill>
                <a:srgbClr val="00B050"/>
              </a:solidFill>
              <a:latin typeface="+mn-lt"/>
            </a:endParaRPr>
          </a:p>
        </p:txBody>
      </p:sp>
      <p:sp>
        <p:nvSpPr>
          <p:cNvPr id="6" name="Google Shape;150;p31">
            <a:extLst>
              <a:ext uri="{FF2B5EF4-FFF2-40B4-BE49-F238E27FC236}">
                <a16:creationId xmlns:a16="http://schemas.microsoft.com/office/drawing/2014/main" id="{4BDCED92-30FB-7F7F-34E4-684E0683D0A4}"/>
              </a:ext>
            </a:extLst>
          </p:cNvPr>
          <p:cNvSpPr txBox="1">
            <a:spLocks/>
          </p:cNvSpPr>
          <p:nvPr/>
        </p:nvSpPr>
        <p:spPr>
          <a:xfrm>
            <a:off x="1625493" y="1691072"/>
            <a:ext cx="5893007" cy="8769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en-US" sz="3600" b="1" dirty="0" err="1">
                <a:solidFill>
                  <a:srgbClr val="C00000"/>
                </a:solidFill>
                <a:latin typeface="Arial" panose="020B0604020202020204" pitchFamily="34" charset="0"/>
                <a:cs typeface="Arial" panose="020B0604020202020204" pitchFamily="34" charset="0"/>
              </a:rPr>
              <a:t>Đọc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kết</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nối</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chủ</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điểm</a:t>
            </a:r>
            <a:r>
              <a:rPr lang="en-US" sz="3600" b="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628940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462"/>
        <p:cNvGrpSpPr/>
        <p:nvPr/>
      </p:nvGrpSpPr>
      <p:grpSpPr>
        <a:xfrm>
          <a:off x="0" y="0"/>
          <a:ext cx="0" cy="0"/>
          <a:chOff x="0" y="0"/>
          <a:chExt cx="0" cy="0"/>
        </a:xfrm>
      </p:grpSpPr>
      <p:sp>
        <p:nvSpPr>
          <p:cNvPr id="6" name="TextBox 5">
            <a:extLst>
              <a:ext uri="{FF2B5EF4-FFF2-40B4-BE49-F238E27FC236}">
                <a16:creationId xmlns:a16="http://schemas.microsoft.com/office/drawing/2014/main" id="{5B18CCF0-C480-E1A4-EC48-7BCEF8A990B5}"/>
              </a:ext>
            </a:extLst>
          </p:cNvPr>
          <p:cNvSpPr txBox="1"/>
          <p:nvPr/>
        </p:nvSpPr>
        <p:spPr>
          <a:xfrm>
            <a:off x="2617939" y="302061"/>
            <a:ext cx="3908121" cy="523220"/>
          </a:xfrm>
          <a:prstGeom prst="rect">
            <a:avLst/>
          </a:prstGeom>
          <a:noFill/>
        </p:spPr>
        <p:txBody>
          <a:bodyPr wrap="square" rtlCol="0">
            <a:spAutoFit/>
          </a:bodyPr>
          <a:lstStyle/>
          <a:p>
            <a:pPr algn="ctr"/>
            <a:r>
              <a:rPr lang="en-US" sz="2800" b="1" dirty="0">
                <a:solidFill>
                  <a:srgbClr val="00B050"/>
                </a:solidFill>
              </a:rPr>
              <a:t>NỘI DUNG BÀI HỌC</a:t>
            </a:r>
          </a:p>
        </p:txBody>
      </p:sp>
      <p:sp>
        <p:nvSpPr>
          <p:cNvPr id="7" name="Hexagon 6">
            <a:extLst>
              <a:ext uri="{FF2B5EF4-FFF2-40B4-BE49-F238E27FC236}">
                <a16:creationId xmlns:a16="http://schemas.microsoft.com/office/drawing/2014/main" id="{A1399A51-C819-027C-7ED0-6AD3E5D675CA}"/>
              </a:ext>
            </a:extLst>
          </p:cNvPr>
          <p:cNvSpPr/>
          <p:nvPr/>
        </p:nvSpPr>
        <p:spPr>
          <a:xfrm>
            <a:off x="326346" y="1271061"/>
            <a:ext cx="718057" cy="637256"/>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I.</a:t>
            </a:r>
          </a:p>
        </p:txBody>
      </p:sp>
      <p:sp>
        <p:nvSpPr>
          <p:cNvPr id="8" name="TextBox 7">
            <a:extLst>
              <a:ext uri="{FF2B5EF4-FFF2-40B4-BE49-F238E27FC236}">
                <a16:creationId xmlns:a16="http://schemas.microsoft.com/office/drawing/2014/main" id="{FE0FEC24-3531-8C38-5273-5E5D6B1E2C43}"/>
              </a:ext>
            </a:extLst>
          </p:cNvPr>
          <p:cNvSpPr txBox="1"/>
          <p:nvPr/>
        </p:nvSpPr>
        <p:spPr>
          <a:xfrm>
            <a:off x="1044230" y="1232559"/>
            <a:ext cx="2060532" cy="496996"/>
          </a:xfrm>
          <a:prstGeom prst="rect">
            <a:avLst/>
          </a:prstGeom>
          <a:noFill/>
        </p:spPr>
        <p:txBody>
          <a:bodyPr wrap="square">
            <a:spAutoFit/>
          </a:bodyPr>
          <a:lstStyle/>
          <a:p>
            <a:pPr algn="just">
              <a:lnSpc>
                <a:spcPct val="150000"/>
              </a:lnSpc>
              <a:spcAft>
                <a:spcPts val="1000"/>
              </a:spcAft>
              <a:tabLst>
                <a:tab pos="170180" algn="l"/>
              </a:tabLst>
            </a:pPr>
            <a:r>
              <a:rPr lang="en-US" sz="2000" b="1" dirty="0" err="1"/>
              <a:t>Tìm</a:t>
            </a:r>
            <a:r>
              <a:rPr lang="en-US" sz="2000" b="1" dirty="0"/>
              <a:t> </a:t>
            </a:r>
            <a:r>
              <a:rPr lang="en-US" sz="2000" b="1" dirty="0" err="1"/>
              <a:t>hiểu</a:t>
            </a:r>
            <a:r>
              <a:rPr lang="en-US" sz="2000" b="1" dirty="0"/>
              <a:t> </a:t>
            </a:r>
            <a:r>
              <a:rPr lang="en-US" sz="2000" b="1" dirty="0" err="1"/>
              <a:t>chung</a:t>
            </a:r>
            <a:endParaRPr lang="en-US" sz="2000" b="1" dirty="0"/>
          </a:p>
        </p:txBody>
      </p:sp>
      <p:sp>
        <p:nvSpPr>
          <p:cNvPr id="9" name="TextBox 8">
            <a:extLst>
              <a:ext uri="{FF2B5EF4-FFF2-40B4-BE49-F238E27FC236}">
                <a16:creationId xmlns:a16="http://schemas.microsoft.com/office/drawing/2014/main" id="{825994FC-33A7-098A-8D7E-CE3ADF2ECE27}"/>
              </a:ext>
            </a:extLst>
          </p:cNvPr>
          <p:cNvSpPr txBox="1"/>
          <p:nvPr/>
        </p:nvSpPr>
        <p:spPr>
          <a:xfrm>
            <a:off x="1115500" y="1729555"/>
            <a:ext cx="2535523" cy="1420325"/>
          </a:xfrm>
          <a:prstGeom prst="rect">
            <a:avLst/>
          </a:prstGeom>
          <a:noFill/>
        </p:spPr>
        <p:txBody>
          <a:bodyPr wrap="square" rtlCol="0" anchor="ctr">
            <a:spAutoFit/>
          </a:bodyPr>
          <a:lstStyle/>
          <a:p>
            <a:pPr marL="457200" indent="-457200">
              <a:lnSpc>
                <a:spcPct val="150000"/>
              </a:lnSpc>
              <a:buAutoNum type="arabicPeriod"/>
            </a:pPr>
            <a:r>
              <a:rPr lang="en-US" sz="2000" dirty="0" err="1"/>
              <a:t>Đọc</a:t>
            </a:r>
            <a:r>
              <a:rPr lang="en-US" sz="2000" dirty="0"/>
              <a:t>.</a:t>
            </a:r>
          </a:p>
          <a:p>
            <a:pPr marL="457200" indent="-457200">
              <a:lnSpc>
                <a:spcPct val="150000"/>
              </a:lnSpc>
              <a:buAutoNum type="arabicPeriod"/>
            </a:pPr>
            <a:r>
              <a:rPr lang="en-US" sz="2000" dirty="0" err="1"/>
              <a:t>Truyện</a:t>
            </a:r>
            <a:r>
              <a:rPr lang="en-US" sz="2000" dirty="0"/>
              <a:t> </a:t>
            </a:r>
            <a:r>
              <a:rPr lang="en-US" sz="2000" dirty="0" err="1"/>
              <a:t>cổ</a:t>
            </a:r>
            <a:r>
              <a:rPr lang="en-US" sz="2000" dirty="0"/>
              <a:t> </a:t>
            </a:r>
            <a:r>
              <a:rPr lang="en-US" sz="2000" dirty="0" err="1"/>
              <a:t>tích</a:t>
            </a:r>
            <a:r>
              <a:rPr lang="en-US" sz="2000" dirty="0"/>
              <a:t>.</a:t>
            </a:r>
          </a:p>
          <a:p>
            <a:pPr marL="457200" indent="-457200">
              <a:lnSpc>
                <a:spcPct val="150000"/>
              </a:lnSpc>
              <a:buAutoNum type="arabicPeriod"/>
            </a:pPr>
            <a:r>
              <a:rPr lang="en-US" sz="2000" dirty="0" err="1"/>
              <a:t>Tác</a:t>
            </a:r>
            <a:r>
              <a:rPr lang="en-US" sz="2000" dirty="0"/>
              <a:t> </a:t>
            </a:r>
            <a:r>
              <a:rPr lang="en-US" sz="2000" dirty="0" err="1"/>
              <a:t>giả</a:t>
            </a:r>
            <a:r>
              <a:rPr lang="en-US" sz="2000" dirty="0"/>
              <a:t>.</a:t>
            </a:r>
          </a:p>
        </p:txBody>
      </p:sp>
      <p:sp>
        <p:nvSpPr>
          <p:cNvPr id="10" name="Hexagon 9">
            <a:extLst>
              <a:ext uri="{FF2B5EF4-FFF2-40B4-BE49-F238E27FC236}">
                <a16:creationId xmlns:a16="http://schemas.microsoft.com/office/drawing/2014/main" id="{941825D9-040D-E310-ECB9-FBFE4FB4D531}"/>
              </a:ext>
            </a:extLst>
          </p:cNvPr>
          <p:cNvSpPr/>
          <p:nvPr/>
        </p:nvSpPr>
        <p:spPr>
          <a:xfrm>
            <a:off x="4003074" y="1271061"/>
            <a:ext cx="718230" cy="637256"/>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II.</a:t>
            </a:r>
          </a:p>
        </p:txBody>
      </p:sp>
      <p:sp>
        <p:nvSpPr>
          <p:cNvPr id="11" name="TextBox 10">
            <a:extLst>
              <a:ext uri="{FF2B5EF4-FFF2-40B4-BE49-F238E27FC236}">
                <a16:creationId xmlns:a16="http://schemas.microsoft.com/office/drawing/2014/main" id="{33499473-B1B5-194C-49DF-BEE6CE800983}"/>
              </a:ext>
            </a:extLst>
          </p:cNvPr>
          <p:cNvSpPr txBox="1"/>
          <p:nvPr/>
        </p:nvSpPr>
        <p:spPr>
          <a:xfrm>
            <a:off x="4721304" y="1271061"/>
            <a:ext cx="2379946" cy="496996"/>
          </a:xfrm>
          <a:prstGeom prst="rect">
            <a:avLst/>
          </a:prstGeom>
          <a:noFill/>
        </p:spPr>
        <p:txBody>
          <a:bodyPr wrap="square">
            <a:spAutoFit/>
          </a:bodyPr>
          <a:lstStyle/>
          <a:p>
            <a:pPr algn="just">
              <a:lnSpc>
                <a:spcPct val="150000"/>
              </a:lnSpc>
              <a:spcAft>
                <a:spcPts val="1000"/>
              </a:spcAft>
              <a:tabLst>
                <a:tab pos="170180" algn="l"/>
              </a:tabLst>
            </a:pPr>
            <a:r>
              <a:rPr lang="en-US" sz="2000" b="1" dirty="0" err="1"/>
              <a:t>Tìm</a:t>
            </a:r>
            <a:r>
              <a:rPr lang="en-US" sz="2000" b="1" dirty="0"/>
              <a:t> </a:t>
            </a:r>
            <a:r>
              <a:rPr lang="en-US" sz="2000" b="1" dirty="0" err="1"/>
              <a:t>hiểu</a:t>
            </a:r>
            <a:r>
              <a:rPr lang="en-US" sz="2000" b="1" dirty="0"/>
              <a:t> chi </a:t>
            </a:r>
            <a:r>
              <a:rPr lang="en-US" sz="2000" b="1" dirty="0" err="1"/>
              <a:t>tiết</a:t>
            </a:r>
            <a:r>
              <a:rPr lang="en-US" sz="2000" b="1" dirty="0"/>
              <a:t>.</a:t>
            </a:r>
          </a:p>
        </p:txBody>
      </p:sp>
      <p:sp>
        <p:nvSpPr>
          <p:cNvPr id="12" name="TextBox 11">
            <a:extLst>
              <a:ext uri="{FF2B5EF4-FFF2-40B4-BE49-F238E27FC236}">
                <a16:creationId xmlns:a16="http://schemas.microsoft.com/office/drawing/2014/main" id="{0B3A4567-2861-F0AF-356B-FF77DD71E511}"/>
              </a:ext>
            </a:extLst>
          </p:cNvPr>
          <p:cNvSpPr txBox="1"/>
          <p:nvPr/>
        </p:nvSpPr>
        <p:spPr>
          <a:xfrm>
            <a:off x="4131268" y="1934932"/>
            <a:ext cx="4707279" cy="1881990"/>
          </a:xfrm>
          <a:prstGeom prst="rect">
            <a:avLst/>
          </a:prstGeom>
          <a:noFill/>
        </p:spPr>
        <p:txBody>
          <a:bodyPr wrap="square" rtlCol="0" anchor="ctr">
            <a:spAutoFit/>
          </a:bodyPr>
          <a:lstStyle/>
          <a:p>
            <a:pPr marL="457200" indent="-457200" algn="just">
              <a:lnSpc>
                <a:spcPct val="150000"/>
              </a:lnSpc>
              <a:buAutoNum type="arabicPeriod"/>
            </a:pPr>
            <a:r>
              <a:rPr lang="en-US" sz="2000" dirty="0" err="1"/>
              <a:t>Kết</a:t>
            </a:r>
            <a:r>
              <a:rPr lang="en-US" sz="2000" dirty="0"/>
              <a:t> </a:t>
            </a:r>
            <a:r>
              <a:rPr lang="en-US" sz="2000" dirty="0" err="1"/>
              <a:t>thúc</a:t>
            </a:r>
            <a:r>
              <a:rPr lang="en-US" sz="2000" dirty="0"/>
              <a:t> </a:t>
            </a:r>
            <a:r>
              <a:rPr lang="en-US" sz="2000" dirty="0" err="1"/>
              <a:t>của</a:t>
            </a:r>
            <a:r>
              <a:rPr lang="en-US" sz="2000" dirty="0"/>
              <a:t> </a:t>
            </a:r>
            <a:r>
              <a:rPr lang="en-US" sz="2000" dirty="0" err="1"/>
              <a:t>truyện</a:t>
            </a:r>
            <a:r>
              <a:rPr lang="en-US" sz="2000" dirty="0"/>
              <a:t> </a:t>
            </a:r>
            <a:r>
              <a:rPr lang="en-US" sz="2000" dirty="0" err="1"/>
              <a:t>cổ</a:t>
            </a:r>
            <a:r>
              <a:rPr lang="en-US" sz="2000" dirty="0"/>
              <a:t> </a:t>
            </a:r>
            <a:r>
              <a:rPr lang="en-US" sz="2000" dirty="0" err="1"/>
              <a:t>tích</a:t>
            </a:r>
            <a:r>
              <a:rPr lang="en-US" sz="2000" dirty="0"/>
              <a:t> </a:t>
            </a:r>
            <a:r>
              <a:rPr lang="en-US" sz="2000" dirty="0" err="1"/>
              <a:t>thần</a:t>
            </a:r>
            <a:r>
              <a:rPr lang="en-US" sz="2000" dirty="0"/>
              <a:t> </a:t>
            </a:r>
            <a:r>
              <a:rPr lang="en-US" sz="2000" dirty="0" err="1"/>
              <a:t>kì</a:t>
            </a:r>
            <a:r>
              <a:rPr lang="en-US" sz="2000" dirty="0"/>
              <a:t>.</a:t>
            </a:r>
          </a:p>
          <a:p>
            <a:pPr marL="457200" indent="-457200" algn="just">
              <a:lnSpc>
                <a:spcPct val="150000"/>
              </a:lnSpc>
              <a:buAutoNum type="arabicPeriod"/>
            </a:pPr>
            <a:r>
              <a:rPr lang="en-US" sz="2000" dirty="0" err="1"/>
              <a:t>Kiểu</a:t>
            </a:r>
            <a:r>
              <a:rPr lang="en-US" sz="2000" dirty="0"/>
              <a:t> </a:t>
            </a:r>
            <a:r>
              <a:rPr lang="en-US" sz="2000" dirty="0" err="1"/>
              <a:t>nhân</a:t>
            </a:r>
            <a:r>
              <a:rPr lang="en-US" sz="2000" dirty="0"/>
              <a:t> </a:t>
            </a:r>
            <a:r>
              <a:rPr lang="en-US" sz="2000" dirty="0" err="1"/>
              <a:t>vật</a:t>
            </a:r>
            <a:r>
              <a:rPr lang="en-US" sz="2000" dirty="0"/>
              <a:t> </a:t>
            </a:r>
            <a:r>
              <a:rPr lang="en-US" sz="2000" dirty="0" err="1"/>
              <a:t>đội</a:t>
            </a:r>
            <a:r>
              <a:rPr lang="en-US" sz="2000" dirty="0"/>
              <a:t> </a:t>
            </a:r>
            <a:r>
              <a:rPr lang="en-US" sz="2000" dirty="0" err="1"/>
              <a:t>lốt</a:t>
            </a:r>
            <a:r>
              <a:rPr lang="en-US" sz="2000" dirty="0"/>
              <a:t> </a:t>
            </a:r>
            <a:r>
              <a:rPr lang="en-US" sz="2000" dirty="0" err="1"/>
              <a:t>người</a:t>
            </a:r>
            <a:r>
              <a:rPr lang="en-US" sz="2000" dirty="0"/>
              <a:t> </a:t>
            </a:r>
            <a:r>
              <a:rPr lang="en-US" sz="2000" dirty="0" err="1"/>
              <a:t>xấu</a:t>
            </a:r>
            <a:r>
              <a:rPr lang="en-US" sz="2000" dirty="0"/>
              <a:t> </a:t>
            </a:r>
            <a:r>
              <a:rPr lang="en-US" sz="2000" dirty="0" err="1"/>
              <a:t>xí</a:t>
            </a:r>
            <a:r>
              <a:rPr lang="en-US" sz="2000" dirty="0"/>
              <a:t>.</a:t>
            </a:r>
          </a:p>
          <a:p>
            <a:pPr marL="457200" indent="-457200" algn="just">
              <a:lnSpc>
                <a:spcPct val="150000"/>
              </a:lnSpc>
              <a:buAutoNum type="arabicPeriod"/>
            </a:pPr>
            <a:r>
              <a:rPr lang="en-US" sz="2000" dirty="0" err="1"/>
              <a:t>Cách</a:t>
            </a:r>
            <a:r>
              <a:rPr lang="en-US" sz="2000" dirty="0"/>
              <a:t> </a:t>
            </a:r>
            <a:r>
              <a:rPr lang="en-US" sz="2000" dirty="0" err="1"/>
              <a:t>thể</a:t>
            </a:r>
            <a:r>
              <a:rPr lang="en-US" sz="2000" dirty="0"/>
              <a:t> </a:t>
            </a:r>
            <a:r>
              <a:rPr lang="en-US" sz="2000" dirty="0" err="1"/>
              <a:t>hiện</a:t>
            </a:r>
            <a:r>
              <a:rPr lang="en-US" sz="2000" dirty="0"/>
              <a:t> </a:t>
            </a:r>
            <a:r>
              <a:rPr lang="en-US" sz="2000" dirty="0" err="1"/>
              <a:t>công</a:t>
            </a:r>
            <a:r>
              <a:rPr lang="en-US" sz="2000" dirty="0"/>
              <a:t> </a:t>
            </a:r>
            <a:r>
              <a:rPr lang="en-US" sz="2000" dirty="0" err="1"/>
              <a:t>lí</a:t>
            </a:r>
            <a:r>
              <a:rPr lang="en-US" sz="2000" dirty="0"/>
              <a:t> </a:t>
            </a:r>
            <a:r>
              <a:rPr lang="en-US" sz="2000" dirty="0" err="1"/>
              <a:t>trong</a:t>
            </a:r>
            <a:r>
              <a:rPr lang="en-US" sz="2000" dirty="0"/>
              <a:t> </a:t>
            </a:r>
            <a:r>
              <a:rPr lang="en-US" sz="2000" dirty="0" err="1"/>
              <a:t>văn</a:t>
            </a:r>
            <a:r>
              <a:rPr lang="en-US" sz="2000" dirty="0"/>
              <a:t> </a:t>
            </a:r>
            <a:r>
              <a:rPr lang="en-US" sz="2000" dirty="0" err="1"/>
              <a:t>bản</a:t>
            </a:r>
            <a:r>
              <a:rPr lang="en-US" sz="2000" dirty="0"/>
              <a:t> “</a:t>
            </a:r>
            <a:r>
              <a:rPr lang="en-US" sz="2000" i="1" dirty="0" err="1"/>
              <a:t>Thuý</a:t>
            </a:r>
            <a:r>
              <a:rPr lang="en-US" sz="2000" i="1" dirty="0"/>
              <a:t> </a:t>
            </a:r>
            <a:r>
              <a:rPr lang="en-US" sz="2000" i="1" dirty="0" err="1"/>
              <a:t>Kiều</a:t>
            </a:r>
            <a:r>
              <a:rPr lang="en-US" sz="2000" i="1" dirty="0"/>
              <a:t> </a:t>
            </a:r>
            <a:r>
              <a:rPr lang="en-US" sz="2000" i="1" dirty="0" err="1"/>
              <a:t>báo</a:t>
            </a:r>
            <a:r>
              <a:rPr lang="en-US" sz="2000" i="1" dirty="0"/>
              <a:t> </a:t>
            </a:r>
            <a:r>
              <a:rPr lang="en-US" sz="2000" i="1" dirty="0" err="1"/>
              <a:t>ân</a:t>
            </a:r>
            <a:r>
              <a:rPr lang="en-US" sz="2000" i="1" dirty="0"/>
              <a:t>, </a:t>
            </a:r>
            <a:r>
              <a:rPr lang="en-US" sz="2000" i="1" dirty="0" err="1"/>
              <a:t>báo</a:t>
            </a:r>
            <a:r>
              <a:rPr lang="en-US" sz="2000" i="1" dirty="0"/>
              <a:t> </a:t>
            </a:r>
            <a:r>
              <a:rPr lang="en-US" sz="2000" i="1" dirty="0" err="1"/>
              <a:t>oán</a:t>
            </a:r>
            <a:r>
              <a:rPr lang="en-US" sz="2000" dirty="0"/>
              <a:t>”.</a:t>
            </a:r>
          </a:p>
        </p:txBody>
      </p:sp>
      <p:sp>
        <p:nvSpPr>
          <p:cNvPr id="13" name="Hexagon 12">
            <a:extLst>
              <a:ext uri="{FF2B5EF4-FFF2-40B4-BE49-F238E27FC236}">
                <a16:creationId xmlns:a16="http://schemas.microsoft.com/office/drawing/2014/main" id="{B7E7AD28-15F3-7B85-39B3-DBE904E72531}"/>
              </a:ext>
            </a:extLst>
          </p:cNvPr>
          <p:cNvSpPr/>
          <p:nvPr/>
        </p:nvSpPr>
        <p:spPr>
          <a:xfrm>
            <a:off x="323301" y="3270589"/>
            <a:ext cx="718057" cy="637256"/>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III.</a:t>
            </a:r>
          </a:p>
        </p:txBody>
      </p:sp>
      <p:sp>
        <p:nvSpPr>
          <p:cNvPr id="14" name="TextBox 13">
            <a:extLst>
              <a:ext uri="{FF2B5EF4-FFF2-40B4-BE49-F238E27FC236}">
                <a16:creationId xmlns:a16="http://schemas.microsoft.com/office/drawing/2014/main" id="{77C280C6-9EAC-31E6-3A3B-2B0087ECEFF3}"/>
              </a:ext>
            </a:extLst>
          </p:cNvPr>
          <p:cNvSpPr txBox="1"/>
          <p:nvPr/>
        </p:nvSpPr>
        <p:spPr>
          <a:xfrm>
            <a:off x="1107374" y="3291193"/>
            <a:ext cx="2060532" cy="496996"/>
          </a:xfrm>
          <a:prstGeom prst="rect">
            <a:avLst/>
          </a:prstGeom>
          <a:noFill/>
        </p:spPr>
        <p:txBody>
          <a:bodyPr wrap="square">
            <a:spAutoFit/>
          </a:bodyPr>
          <a:lstStyle/>
          <a:p>
            <a:pPr algn="just">
              <a:lnSpc>
                <a:spcPct val="150000"/>
              </a:lnSpc>
              <a:spcAft>
                <a:spcPts val="1000"/>
              </a:spcAft>
              <a:tabLst>
                <a:tab pos="170180" algn="l"/>
              </a:tabLst>
            </a:pPr>
            <a:r>
              <a:rPr lang="en-US" sz="2000" b="1" dirty="0" err="1"/>
              <a:t>Tổng</a:t>
            </a:r>
            <a:r>
              <a:rPr lang="en-US" sz="2000" b="1" dirty="0"/>
              <a:t> </a:t>
            </a:r>
            <a:r>
              <a:rPr lang="en-US" sz="2000" b="1" dirty="0" err="1"/>
              <a:t>kết</a:t>
            </a:r>
            <a:r>
              <a:rPr lang="en-US" sz="2000" b="1" dirty="0"/>
              <a:t>.</a:t>
            </a:r>
          </a:p>
        </p:txBody>
      </p:sp>
      <p:sp>
        <p:nvSpPr>
          <p:cNvPr id="15" name="TextBox 14">
            <a:extLst>
              <a:ext uri="{FF2B5EF4-FFF2-40B4-BE49-F238E27FC236}">
                <a16:creationId xmlns:a16="http://schemas.microsoft.com/office/drawing/2014/main" id="{1DCA7B3B-08C7-83F8-3625-66CA550EF361}"/>
              </a:ext>
            </a:extLst>
          </p:cNvPr>
          <p:cNvSpPr txBox="1"/>
          <p:nvPr/>
        </p:nvSpPr>
        <p:spPr>
          <a:xfrm>
            <a:off x="1102268" y="3803104"/>
            <a:ext cx="2192565" cy="958660"/>
          </a:xfrm>
          <a:prstGeom prst="rect">
            <a:avLst/>
          </a:prstGeom>
          <a:noFill/>
        </p:spPr>
        <p:txBody>
          <a:bodyPr wrap="square" rtlCol="0" anchor="ctr">
            <a:spAutoFit/>
          </a:bodyPr>
          <a:lstStyle/>
          <a:p>
            <a:pPr marL="342900" indent="-342900">
              <a:lnSpc>
                <a:spcPct val="150000"/>
              </a:lnSpc>
              <a:buAutoNum type="arabicPeriod"/>
            </a:pPr>
            <a:r>
              <a:rPr lang="en-US" sz="2000" dirty="0" err="1"/>
              <a:t>Nội</a:t>
            </a:r>
            <a:r>
              <a:rPr lang="en-US" sz="2000" dirty="0"/>
              <a:t> dung.</a:t>
            </a:r>
          </a:p>
          <a:p>
            <a:pPr marL="342900" indent="-342900">
              <a:lnSpc>
                <a:spcPct val="150000"/>
              </a:lnSpc>
              <a:buAutoNum type="arabicPeriod"/>
            </a:pPr>
            <a:r>
              <a:rPr lang="en-US" sz="2000" dirty="0" err="1"/>
              <a:t>Nghệ</a:t>
            </a:r>
            <a:r>
              <a:rPr lang="en-US" sz="2000" dirty="0"/>
              <a:t> </a:t>
            </a:r>
            <a:r>
              <a:rPr lang="en-US" sz="2000" dirty="0" err="1"/>
              <a:t>thuật</a:t>
            </a:r>
            <a:r>
              <a:rPr lang="en-US" sz="2000" dirty="0"/>
              <a:t>.</a:t>
            </a:r>
          </a:p>
        </p:txBody>
      </p:sp>
      <p:grpSp>
        <p:nvGrpSpPr>
          <p:cNvPr id="157" name="Google Shape;3783;p55">
            <a:extLst>
              <a:ext uri="{FF2B5EF4-FFF2-40B4-BE49-F238E27FC236}">
                <a16:creationId xmlns:a16="http://schemas.microsoft.com/office/drawing/2014/main" id="{92313F11-9596-D95E-87F5-11969CC2F405}"/>
              </a:ext>
            </a:extLst>
          </p:cNvPr>
          <p:cNvGrpSpPr/>
          <p:nvPr/>
        </p:nvGrpSpPr>
        <p:grpSpPr>
          <a:xfrm rot="-8100095">
            <a:off x="7931713" y="4267469"/>
            <a:ext cx="1407977" cy="801539"/>
            <a:chOff x="2213401" y="1272925"/>
            <a:chExt cx="549276" cy="312737"/>
          </a:xfrm>
        </p:grpSpPr>
        <p:sp>
          <p:nvSpPr>
            <p:cNvPr id="158" name="Google Shape;3784;p55">
              <a:extLst>
                <a:ext uri="{FF2B5EF4-FFF2-40B4-BE49-F238E27FC236}">
                  <a16:creationId xmlns:a16="http://schemas.microsoft.com/office/drawing/2014/main" id="{96B5078C-0173-9B88-B824-E8F3ED19354E}"/>
                </a:ext>
              </a:extLst>
            </p:cNvPr>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785;p55">
              <a:extLst>
                <a:ext uri="{FF2B5EF4-FFF2-40B4-BE49-F238E27FC236}">
                  <a16:creationId xmlns:a16="http://schemas.microsoft.com/office/drawing/2014/main" id="{93C745DE-EA4B-46DB-8FD4-C15036F517BD}"/>
                </a:ext>
              </a:extLst>
            </p:cNvPr>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786;p55">
              <a:extLst>
                <a:ext uri="{FF2B5EF4-FFF2-40B4-BE49-F238E27FC236}">
                  <a16:creationId xmlns:a16="http://schemas.microsoft.com/office/drawing/2014/main" id="{2FDD39A4-18FC-2D2B-DA32-ECD2C2B9FD85}"/>
                </a:ext>
              </a:extLst>
            </p:cNvPr>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787;p55">
              <a:extLst>
                <a:ext uri="{FF2B5EF4-FFF2-40B4-BE49-F238E27FC236}">
                  <a16:creationId xmlns:a16="http://schemas.microsoft.com/office/drawing/2014/main" id="{C8AE8EB4-132F-052D-A026-4BB5C50AC7D0}"/>
                </a:ext>
              </a:extLst>
            </p:cNvPr>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788;p55">
              <a:extLst>
                <a:ext uri="{FF2B5EF4-FFF2-40B4-BE49-F238E27FC236}">
                  <a16:creationId xmlns:a16="http://schemas.microsoft.com/office/drawing/2014/main" id="{E270FA3E-1295-3BFD-648E-969D19A84C1F}"/>
                </a:ext>
              </a:extLst>
            </p:cNvPr>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789;p55">
              <a:extLst>
                <a:ext uri="{FF2B5EF4-FFF2-40B4-BE49-F238E27FC236}">
                  <a16:creationId xmlns:a16="http://schemas.microsoft.com/office/drawing/2014/main" id="{DD72FBBD-E3AA-2F42-61C7-DD6FD6C29AAD}"/>
                </a:ext>
              </a:extLst>
            </p:cNvPr>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790;p55">
              <a:extLst>
                <a:ext uri="{FF2B5EF4-FFF2-40B4-BE49-F238E27FC236}">
                  <a16:creationId xmlns:a16="http://schemas.microsoft.com/office/drawing/2014/main" id="{C6036DFE-EDB3-1F8E-6E16-B55002F70CE4}"/>
                </a:ext>
              </a:extLst>
            </p:cNvPr>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791;p55">
              <a:extLst>
                <a:ext uri="{FF2B5EF4-FFF2-40B4-BE49-F238E27FC236}">
                  <a16:creationId xmlns:a16="http://schemas.microsoft.com/office/drawing/2014/main" id="{635471E8-2579-D7E1-1E0E-B11A01607D50}"/>
                </a:ext>
              </a:extLst>
            </p:cNvPr>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792;p55">
              <a:extLst>
                <a:ext uri="{FF2B5EF4-FFF2-40B4-BE49-F238E27FC236}">
                  <a16:creationId xmlns:a16="http://schemas.microsoft.com/office/drawing/2014/main" id="{D8F9AB8B-7B69-7778-D4CB-ADA66A32FA87}"/>
                </a:ext>
              </a:extLst>
            </p:cNvPr>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793;p55">
              <a:extLst>
                <a:ext uri="{FF2B5EF4-FFF2-40B4-BE49-F238E27FC236}">
                  <a16:creationId xmlns:a16="http://schemas.microsoft.com/office/drawing/2014/main" id="{6F24A3C6-0AF2-53C9-3B20-3587779997CA}"/>
                </a:ext>
              </a:extLst>
            </p:cNvPr>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794;p55">
              <a:extLst>
                <a:ext uri="{FF2B5EF4-FFF2-40B4-BE49-F238E27FC236}">
                  <a16:creationId xmlns:a16="http://schemas.microsoft.com/office/drawing/2014/main" id="{B6D56D07-9A7A-9832-5445-C12EF34C1B5A}"/>
                </a:ext>
              </a:extLst>
            </p:cNvPr>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795;p55">
              <a:extLst>
                <a:ext uri="{FF2B5EF4-FFF2-40B4-BE49-F238E27FC236}">
                  <a16:creationId xmlns:a16="http://schemas.microsoft.com/office/drawing/2014/main" id="{3E9859A4-2A14-075D-5BEF-D42BB7298722}"/>
                </a:ext>
              </a:extLst>
            </p:cNvPr>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796;p55">
              <a:extLst>
                <a:ext uri="{FF2B5EF4-FFF2-40B4-BE49-F238E27FC236}">
                  <a16:creationId xmlns:a16="http://schemas.microsoft.com/office/drawing/2014/main" id="{EEFAC975-70D8-E6E8-19BA-6E00D0E87236}"/>
                </a:ext>
              </a:extLst>
            </p:cNvPr>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797;p55">
              <a:extLst>
                <a:ext uri="{FF2B5EF4-FFF2-40B4-BE49-F238E27FC236}">
                  <a16:creationId xmlns:a16="http://schemas.microsoft.com/office/drawing/2014/main" id="{5543F4D8-8832-FFEE-F097-35F04E9B351F}"/>
                </a:ext>
              </a:extLst>
            </p:cNvPr>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798;p55">
              <a:extLst>
                <a:ext uri="{FF2B5EF4-FFF2-40B4-BE49-F238E27FC236}">
                  <a16:creationId xmlns:a16="http://schemas.microsoft.com/office/drawing/2014/main" id="{1F8B97D9-659B-A2AB-DF21-C7E75C0767EC}"/>
                </a:ext>
              </a:extLst>
            </p:cNvPr>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799;p55">
              <a:extLst>
                <a:ext uri="{FF2B5EF4-FFF2-40B4-BE49-F238E27FC236}">
                  <a16:creationId xmlns:a16="http://schemas.microsoft.com/office/drawing/2014/main" id="{CCCD9591-EB7B-C0DE-521A-4B3AD94E7C5A}"/>
                </a:ext>
              </a:extLst>
            </p:cNvPr>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800;p55">
              <a:extLst>
                <a:ext uri="{FF2B5EF4-FFF2-40B4-BE49-F238E27FC236}">
                  <a16:creationId xmlns:a16="http://schemas.microsoft.com/office/drawing/2014/main" id="{D5047351-93E8-9E40-D1FC-E36E36D6EF4E}"/>
                </a:ext>
              </a:extLst>
            </p:cNvPr>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801;p55">
              <a:extLst>
                <a:ext uri="{FF2B5EF4-FFF2-40B4-BE49-F238E27FC236}">
                  <a16:creationId xmlns:a16="http://schemas.microsoft.com/office/drawing/2014/main" id="{006768A5-2DA6-FF2A-A9C5-9C4741F50285}"/>
                </a:ext>
              </a:extLst>
            </p:cNvPr>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802;p55">
              <a:extLst>
                <a:ext uri="{FF2B5EF4-FFF2-40B4-BE49-F238E27FC236}">
                  <a16:creationId xmlns:a16="http://schemas.microsoft.com/office/drawing/2014/main" id="{677B4C41-08AA-2118-E6F2-9C1A34BEEB15}"/>
                </a:ext>
              </a:extLst>
            </p:cNvPr>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803;p55">
              <a:extLst>
                <a:ext uri="{FF2B5EF4-FFF2-40B4-BE49-F238E27FC236}">
                  <a16:creationId xmlns:a16="http://schemas.microsoft.com/office/drawing/2014/main" id="{90A4A899-0474-E1CA-F344-5728926A786D}"/>
                </a:ext>
              </a:extLst>
            </p:cNvPr>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804;p55">
              <a:extLst>
                <a:ext uri="{FF2B5EF4-FFF2-40B4-BE49-F238E27FC236}">
                  <a16:creationId xmlns:a16="http://schemas.microsoft.com/office/drawing/2014/main" id="{F494DCA1-2D9F-67EB-7ECF-2C3771F7B0F4}"/>
                </a:ext>
              </a:extLst>
            </p:cNvPr>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805;p55">
              <a:extLst>
                <a:ext uri="{FF2B5EF4-FFF2-40B4-BE49-F238E27FC236}">
                  <a16:creationId xmlns:a16="http://schemas.microsoft.com/office/drawing/2014/main" id="{A403FB10-6D6C-003B-0F0E-ACEB06A31E56}"/>
                </a:ext>
              </a:extLst>
            </p:cNvPr>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806;p55">
              <a:extLst>
                <a:ext uri="{FF2B5EF4-FFF2-40B4-BE49-F238E27FC236}">
                  <a16:creationId xmlns:a16="http://schemas.microsoft.com/office/drawing/2014/main" id="{A3ECF82C-92E7-E745-5961-EA7C47C452E2}"/>
                </a:ext>
              </a:extLst>
            </p:cNvPr>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807;p55">
              <a:extLst>
                <a:ext uri="{FF2B5EF4-FFF2-40B4-BE49-F238E27FC236}">
                  <a16:creationId xmlns:a16="http://schemas.microsoft.com/office/drawing/2014/main" id="{88BA688C-F41A-323E-2AD0-0ACE93F4B93E}"/>
                </a:ext>
              </a:extLst>
            </p:cNvPr>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808;p55">
              <a:extLst>
                <a:ext uri="{FF2B5EF4-FFF2-40B4-BE49-F238E27FC236}">
                  <a16:creationId xmlns:a16="http://schemas.microsoft.com/office/drawing/2014/main" id="{34D6654F-A748-8978-6456-E554391AEEFB}"/>
                </a:ext>
              </a:extLst>
            </p:cNvPr>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809;p55">
              <a:extLst>
                <a:ext uri="{FF2B5EF4-FFF2-40B4-BE49-F238E27FC236}">
                  <a16:creationId xmlns:a16="http://schemas.microsoft.com/office/drawing/2014/main" id="{0A1D2DF7-C643-8EB5-0822-76BE69F6BA62}"/>
                </a:ext>
              </a:extLst>
            </p:cNvPr>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810;p55">
              <a:extLst>
                <a:ext uri="{FF2B5EF4-FFF2-40B4-BE49-F238E27FC236}">
                  <a16:creationId xmlns:a16="http://schemas.microsoft.com/office/drawing/2014/main" id="{DD0444FC-C76E-C4AD-4AA2-60EBEA3CE450}"/>
                </a:ext>
              </a:extLst>
            </p:cNvPr>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811;p55">
              <a:extLst>
                <a:ext uri="{FF2B5EF4-FFF2-40B4-BE49-F238E27FC236}">
                  <a16:creationId xmlns:a16="http://schemas.microsoft.com/office/drawing/2014/main" id="{1204789F-208E-56D2-B6FA-1288181DD0B6}"/>
                </a:ext>
              </a:extLst>
            </p:cNvPr>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812;p55">
              <a:extLst>
                <a:ext uri="{FF2B5EF4-FFF2-40B4-BE49-F238E27FC236}">
                  <a16:creationId xmlns:a16="http://schemas.microsoft.com/office/drawing/2014/main" id="{CDF9122E-F6F3-0517-E67B-BFDC46EADC9C}"/>
                </a:ext>
              </a:extLst>
            </p:cNvPr>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813;p55">
              <a:extLst>
                <a:ext uri="{FF2B5EF4-FFF2-40B4-BE49-F238E27FC236}">
                  <a16:creationId xmlns:a16="http://schemas.microsoft.com/office/drawing/2014/main" id="{548B6435-16EC-E303-6CD8-CB801F43173A}"/>
                </a:ext>
              </a:extLst>
            </p:cNvPr>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814;p55">
              <a:extLst>
                <a:ext uri="{FF2B5EF4-FFF2-40B4-BE49-F238E27FC236}">
                  <a16:creationId xmlns:a16="http://schemas.microsoft.com/office/drawing/2014/main" id="{98B7DD84-35C0-4E52-0C59-35345185B225}"/>
                </a:ext>
              </a:extLst>
            </p:cNvPr>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815;p55">
              <a:extLst>
                <a:ext uri="{FF2B5EF4-FFF2-40B4-BE49-F238E27FC236}">
                  <a16:creationId xmlns:a16="http://schemas.microsoft.com/office/drawing/2014/main" id="{14D59807-5FD9-73BB-CAA7-D3DD8E0F49EE}"/>
                </a:ext>
              </a:extLst>
            </p:cNvPr>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816;p55">
              <a:extLst>
                <a:ext uri="{FF2B5EF4-FFF2-40B4-BE49-F238E27FC236}">
                  <a16:creationId xmlns:a16="http://schemas.microsoft.com/office/drawing/2014/main" id="{6A49CB48-B780-F78D-91ED-A34ED554C792}"/>
                </a:ext>
              </a:extLst>
            </p:cNvPr>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817;p55">
              <a:extLst>
                <a:ext uri="{FF2B5EF4-FFF2-40B4-BE49-F238E27FC236}">
                  <a16:creationId xmlns:a16="http://schemas.microsoft.com/office/drawing/2014/main" id="{BE2AC08A-92C3-331A-6D7D-EDC58EC6A9C4}"/>
                </a:ext>
              </a:extLst>
            </p:cNvPr>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818;p55">
              <a:extLst>
                <a:ext uri="{FF2B5EF4-FFF2-40B4-BE49-F238E27FC236}">
                  <a16:creationId xmlns:a16="http://schemas.microsoft.com/office/drawing/2014/main" id="{BE64D6DF-BCEB-AC98-A438-B30323F22F93}"/>
                </a:ext>
              </a:extLst>
            </p:cNvPr>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819;p55">
              <a:extLst>
                <a:ext uri="{FF2B5EF4-FFF2-40B4-BE49-F238E27FC236}">
                  <a16:creationId xmlns:a16="http://schemas.microsoft.com/office/drawing/2014/main" id="{4E61B38E-8087-C998-E6D4-C336CCC4799A}"/>
                </a:ext>
              </a:extLst>
            </p:cNvPr>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820;p55">
              <a:extLst>
                <a:ext uri="{FF2B5EF4-FFF2-40B4-BE49-F238E27FC236}">
                  <a16:creationId xmlns:a16="http://schemas.microsoft.com/office/drawing/2014/main" id="{4753B8B0-17AF-E27A-B20B-988C97774B33}"/>
                </a:ext>
              </a:extLst>
            </p:cNvPr>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Google Shape;281;p5">
            <a:extLst>
              <a:ext uri="{FF2B5EF4-FFF2-40B4-BE49-F238E27FC236}">
                <a16:creationId xmlns:a16="http://schemas.microsoft.com/office/drawing/2014/main" id="{E6473BC4-A8C9-427A-2BAE-8FA0C09219D5}"/>
              </a:ext>
            </a:extLst>
          </p:cNvPr>
          <p:cNvPicPr preferRelativeResize="0"/>
          <p:nvPr/>
        </p:nvPicPr>
        <p:blipFill rotWithShape="1">
          <a:blip r:embed="rId3">
            <a:alphaModFix/>
          </a:blip>
          <a:srcRect/>
          <a:stretch/>
        </p:blipFill>
        <p:spPr>
          <a:xfrm>
            <a:off x="7541497" y="4675118"/>
            <a:ext cx="1267894" cy="23945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P spid="12" grpId="0"/>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grpSp>
        <p:nvGrpSpPr>
          <p:cNvPr id="2175" name="Google Shape;2175;p41"/>
          <p:cNvGrpSpPr/>
          <p:nvPr/>
        </p:nvGrpSpPr>
        <p:grpSpPr>
          <a:xfrm>
            <a:off x="-318037" y="1193322"/>
            <a:ext cx="3952015" cy="3178888"/>
            <a:chOff x="-318037" y="1193322"/>
            <a:chExt cx="3952015" cy="3178888"/>
          </a:xfrm>
        </p:grpSpPr>
        <p:grpSp>
          <p:nvGrpSpPr>
            <p:cNvPr id="2176" name="Google Shape;2176;p41"/>
            <p:cNvGrpSpPr/>
            <p:nvPr/>
          </p:nvGrpSpPr>
          <p:grpSpPr>
            <a:xfrm>
              <a:off x="-318037" y="1193322"/>
              <a:ext cx="2818755" cy="2547960"/>
              <a:chOff x="7894638" y="488950"/>
              <a:chExt cx="1032208" cy="933045"/>
            </a:xfrm>
          </p:grpSpPr>
          <p:sp>
            <p:nvSpPr>
              <p:cNvPr id="2177" name="Google Shape;2177;p41"/>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41"/>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41"/>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41"/>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41"/>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41"/>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41"/>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41"/>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41"/>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41"/>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87" name="Google Shape;2187;p41"/>
            <p:cNvGrpSpPr/>
            <p:nvPr/>
          </p:nvGrpSpPr>
          <p:grpSpPr>
            <a:xfrm flipH="1">
              <a:off x="1149159" y="2547513"/>
              <a:ext cx="2484819" cy="1824696"/>
              <a:chOff x="3369513" y="1752585"/>
              <a:chExt cx="3878288" cy="2847529"/>
            </a:xfrm>
          </p:grpSpPr>
          <p:sp>
            <p:nvSpPr>
              <p:cNvPr id="2188" name="Google Shape;2188;p41"/>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41"/>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41"/>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41"/>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41"/>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41"/>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41"/>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41"/>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41"/>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41"/>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41"/>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41"/>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41"/>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41"/>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41"/>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41"/>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41"/>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41"/>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41"/>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41"/>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41"/>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41"/>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41"/>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41"/>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41"/>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41"/>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41"/>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41"/>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41"/>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41"/>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41"/>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41"/>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41"/>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41"/>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41"/>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41"/>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41"/>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41"/>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41"/>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41"/>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41"/>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41"/>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41"/>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41"/>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41"/>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41"/>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41"/>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41"/>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41"/>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41"/>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41"/>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41"/>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41"/>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41"/>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41"/>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41"/>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41"/>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41"/>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41"/>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41"/>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41"/>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41"/>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41"/>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41"/>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41"/>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41"/>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41"/>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41"/>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41"/>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41"/>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41"/>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41"/>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41"/>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41"/>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41"/>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41"/>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41"/>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41"/>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41"/>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41"/>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41"/>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41"/>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41"/>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41"/>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 name="Hexagon 5">
            <a:extLst>
              <a:ext uri="{FF2B5EF4-FFF2-40B4-BE49-F238E27FC236}">
                <a16:creationId xmlns:a16="http://schemas.microsoft.com/office/drawing/2014/main" id="{F4336ECE-FA9B-257E-C9AF-4D2477411E86}"/>
              </a:ext>
            </a:extLst>
          </p:cNvPr>
          <p:cNvSpPr/>
          <p:nvPr/>
        </p:nvSpPr>
        <p:spPr>
          <a:xfrm>
            <a:off x="5569581" y="1193321"/>
            <a:ext cx="1653948" cy="1432723"/>
          </a:xfrm>
          <a:prstGeom prst="hex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rPr>
              <a:t>I.</a:t>
            </a:r>
          </a:p>
        </p:txBody>
      </p:sp>
      <p:sp>
        <p:nvSpPr>
          <p:cNvPr id="7" name="TextBox 6">
            <a:extLst>
              <a:ext uri="{FF2B5EF4-FFF2-40B4-BE49-F238E27FC236}">
                <a16:creationId xmlns:a16="http://schemas.microsoft.com/office/drawing/2014/main" id="{7BE29876-FF9A-F847-E1E7-BC8C9C59B0F4}"/>
              </a:ext>
            </a:extLst>
          </p:cNvPr>
          <p:cNvSpPr txBox="1"/>
          <p:nvPr/>
        </p:nvSpPr>
        <p:spPr>
          <a:xfrm>
            <a:off x="3966934" y="2868192"/>
            <a:ext cx="4641409" cy="820674"/>
          </a:xfrm>
          <a:prstGeom prst="rect">
            <a:avLst/>
          </a:prstGeom>
          <a:noFill/>
        </p:spPr>
        <p:txBody>
          <a:bodyPr wrap="square">
            <a:spAutoFit/>
          </a:bodyPr>
          <a:lstStyle/>
          <a:p>
            <a:pPr algn="ctr">
              <a:lnSpc>
                <a:spcPct val="150000"/>
              </a:lnSpc>
              <a:spcAft>
                <a:spcPts val="1000"/>
              </a:spcAft>
              <a:tabLst>
                <a:tab pos="170180" algn="l"/>
              </a:tabLst>
            </a:pPr>
            <a:r>
              <a:rPr lang="en-US" sz="3600" b="1" dirty="0">
                <a:solidFill>
                  <a:srgbClr val="00B050"/>
                </a:solidFill>
              </a:rPr>
              <a:t>TÌM HIỂU CHUNG.</a:t>
            </a:r>
          </a:p>
        </p:txBody>
      </p:sp>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651"/>
        <p:cNvGrpSpPr/>
        <p:nvPr/>
      </p:nvGrpSpPr>
      <p:grpSpPr>
        <a:xfrm>
          <a:off x="0" y="0"/>
          <a:ext cx="0" cy="0"/>
          <a:chOff x="0" y="0"/>
          <a:chExt cx="0" cy="0"/>
        </a:xfrm>
      </p:grpSpPr>
      <p:grpSp>
        <p:nvGrpSpPr>
          <p:cNvPr id="14" name="Group 13">
            <a:extLst>
              <a:ext uri="{FF2B5EF4-FFF2-40B4-BE49-F238E27FC236}">
                <a16:creationId xmlns:a16="http://schemas.microsoft.com/office/drawing/2014/main" id="{618C39A6-109C-B35F-6721-5986BC3C8D86}"/>
              </a:ext>
            </a:extLst>
          </p:cNvPr>
          <p:cNvGrpSpPr/>
          <p:nvPr/>
        </p:nvGrpSpPr>
        <p:grpSpPr>
          <a:xfrm>
            <a:off x="369516" y="1039398"/>
            <a:ext cx="5235881" cy="3592883"/>
            <a:chOff x="488514" y="926664"/>
            <a:chExt cx="5235881" cy="3592883"/>
          </a:xfrm>
        </p:grpSpPr>
        <p:sp>
          <p:nvSpPr>
            <p:cNvPr id="13" name="Rectangle 12">
              <a:extLst>
                <a:ext uri="{FF2B5EF4-FFF2-40B4-BE49-F238E27FC236}">
                  <a16:creationId xmlns:a16="http://schemas.microsoft.com/office/drawing/2014/main" id="{3186E150-C9E0-86B5-B14A-BFE0EC9FCC52}"/>
                </a:ext>
              </a:extLst>
            </p:cNvPr>
            <p:cNvSpPr/>
            <p:nvPr/>
          </p:nvSpPr>
          <p:spPr>
            <a:xfrm>
              <a:off x="613775" y="926664"/>
              <a:ext cx="5110620" cy="349476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tabLst>
                  <a:tab pos="198120" algn="l"/>
                </a:tabLst>
              </a:pPr>
              <a:endParaRPr lang="en-US" sz="2000" dirty="0">
                <a:solidFill>
                  <a:srgbClr val="000000"/>
                </a:solidFill>
              </a:endParaRPr>
            </a:p>
          </p:txBody>
        </p:sp>
        <p:sp>
          <p:nvSpPr>
            <p:cNvPr id="12" name="Rectangle 11">
              <a:extLst>
                <a:ext uri="{FF2B5EF4-FFF2-40B4-BE49-F238E27FC236}">
                  <a16:creationId xmlns:a16="http://schemas.microsoft.com/office/drawing/2014/main" id="{87385E70-5FEF-0894-7F98-E4F8A99B9BE9}"/>
                </a:ext>
              </a:extLst>
            </p:cNvPr>
            <p:cNvSpPr/>
            <p:nvPr/>
          </p:nvSpPr>
          <p:spPr>
            <a:xfrm>
              <a:off x="488514" y="1024785"/>
              <a:ext cx="5110620" cy="3494762"/>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tabLst>
                  <a:tab pos="198120" algn="l"/>
                </a:tabLst>
              </a:pPr>
              <a:r>
                <a:rPr lang="en-US" sz="2000" b="1" dirty="0" err="1">
                  <a:solidFill>
                    <a:srgbClr val="FF0000"/>
                  </a:solidFill>
                </a:rPr>
                <a:t>Yêu</a:t>
              </a:r>
              <a:r>
                <a:rPr lang="en-US" sz="2000" b="1" dirty="0">
                  <a:solidFill>
                    <a:srgbClr val="FF0000"/>
                  </a:solidFill>
                </a:rPr>
                <a:t> </a:t>
              </a:r>
              <a:r>
                <a:rPr lang="en-US" sz="2000" b="1" dirty="0" err="1">
                  <a:solidFill>
                    <a:srgbClr val="FF0000"/>
                  </a:solidFill>
                </a:rPr>
                <a:t>cầu</a:t>
              </a:r>
              <a:r>
                <a:rPr lang="en-US" sz="2000" b="1" dirty="0">
                  <a:solidFill>
                    <a:srgbClr val="FF0000"/>
                  </a:solidFill>
                </a:rPr>
                <a:t>:</a:t>
              </a:r>
            </a:p>
            <a:p>
              <a:pPr marL="342900" indent="-342900" algn="just">
                <a:lnSpc>
                  <a:spcPct val="150000"/>
                </a:lnSpc>
                <a:buFont typeface="Arial" panose="020B0604020202020204" pitchFamily="34" charset="0"/>
                <a:buChar char="•"/>
                <a:tabLst>
                  <a:tab pos="198120" algn="l"/>
                </a:tabLst>
              </a:pPr>
              <a:r>
                <a:rPr lang="vi-VN" sz="2000" dirty="0">
                  <a:solidFill>
                    <a:srgbClr val="000000"/>
                  </a:solidFill>
                </a:rPr>
                <a:t>Đọc thông tin phần chú giải trong SGK và cho biết những đặc điểm cơ bản của truyện cổ tích thần kì.</a:t>
              </a:r>
              <a:endParaRPr lang="en-US" sz="2000" dirty="0">
                <a:solidFill>
                  <a:srgbClr val="000000"/>
                </a:solidFill>
              </a:endParaRPr>
            </a:p>
            <a:p>
              <a:pPr marL="342900" indent="-342900">
                <a:lnSpc>
                  <a:spcPct val="150000"/>
                </a:lnSpc>
                <a:buFont typeface="Arial" panose="020B0604020202020204" pitchFamily="34" charset="0"/>
                <a:buChar char="•"/>
              </a:pPr>
              <a:r>
                <a:rPr lang="vi-VN" sz="2000" dirty="0">
                  <a:solidFill>
                    <a:srgbClr val="000000"/>
                  </a:solidFill>
                </a:rPr>
                <a:t>Trình bày một vài thông tin về hai tác giả Bùi Mạnh Nhị và Nguyễn Tấn Phát</a:t>
              </a:r>
              <a:endParaRPr lang="en-US" sz="2000" dirty="0">
                <a:solidFill>
                  <a:srgbClr val="000000"/>
                </a:solidFill>
              </a:endParaRPr>
            </a:p>
          </p:txBody>
        </p:sp>
      </p:grpSp>
      <p:sp>
        <p:nvSpPr>
          <p:cNvPr id="15" name="TextBox 14">
            <a:extLst>
              <a:ext uri="{FF2B5EF4-FFF2-40B4-BE49-F238E27FC236}">
                <a16:creationId xmlns:a16="http://schemas.microsoft.com/office/drawing/2014/main" id="{8DD143DE-9879-A3C6-EEE1-6EE9F4EFBBBE}"/>
              </a:ext>
            </a:extLst>
          </p:cNvPr>
          <p:cNvSpPr txBox="1"/>
          <p:nvPr/>
        </p:nvSpPr>
        <p:spPr>
          <a:xfrm>
            <a:off x="2987457" y="441420"/>
            <a:ext cx="3169085" cy="400110"/>
          </a:xfrm>
          <a:prstGeom prst="rect">
            <a:avLst/>
          </a:prstGeom>
          <a:noFill/>
        </p:spPr>
        <p:txBody>
          <a:bodyPr wrap="square" rtlCol="0">
            <a:spAutoFit/>
          </a:bodyPr>
          <a:lstStyle/>
          <a:p>
            <a:pPr algn="ctr"/>
            <a:r>
              <a:rPr lang="en-US" sz="2000" b="1" dirty="0">
                <a:solidFill>
                  <a:srgbClr val="00B050"/>
                </a:solidFill>
              </a:rPr>
              <a:t>HOẠT ĐỘNG CÁ NHÂN</a:t>
            </a:r>
          </a:p>
        </p:txBody>
      </p:sp>
      <p:pic>
        <p:nvPicPr>
          <p:cNvPr id="17" name="Picture 16">
            <a:extLst>
              <a:ext uri="{FF2B5EF4-FFF2-40B4-BE49-F238E27FC236}">
                <a16:creationId xmlns:a16="http://schemas.microsoft.com/office/drawing/2014/main" id="{16C344BD-3363-F3E7-696D-E5A366ED03C3}"/>
              </a:ext>
            </a:extLst>
          </p:cNvPr>
          <p:cNvPicPr>
            <a:picLocks noChangeAspect="1"/>
          </p:cNvPicPr>
          <p:nvPr/>
        </p:nvPicPr>
        <p:blipFill>
          <a:blip r:embed="rId3"/>
          <a:srcRect l="62671" t="4870" r="23014" b="76134"/>
          <a:stretch/>
        </p:blipFill>
        <p:spPr>
          <a:xfrm>
            <a:off x="131520" y="231437"/>
            <a:ext cx="2164918" cy="1615922"/>
          </a:xfrm>
          <a:prstGeom prst="rect">
            <a:avLst/>
          </a:prstGeom>
        </p:spPr>
      </p:pic>
      <p:pic>
        <p:nvPicPr>
          <p:cNvPr id="19" name="Picture 18">
            <a:extLst>
              <a:ext uri="{FF2B5EF4-FFF2-40B4-BE49-F238E27FC236}">
                <a16:creationId xmlns:a16="http://schemas.microsoft.com/office/drawing/2014/main" id="{3691CBFD-CE9B-B392-957D-D47F22CF42FF}"/>
              </a:ext>
            </a:extLst>
          </p:cNvPr>
          <p:cNvPicPr>
            <a:picLocks noChangeAspect="1"/>
          </p:cNvPicPr>
          <p:nvPr/>
        </p:nvPicPr>
        <p:blipFill>
          <a:blip r:embed="rId4"/>
          <a:srcRect t="50000" r="77397"/>
          <a:stretch/>
        </p:blipFill>
        <p:spPr>
          <a:xfrm>
            <a:off x="5605397" y="1309247"/>
            <a:ext cx="3241031" cy="403287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out)">
                                      <p:cBhvr>
                                        <p:cTn id="12" dur="750"/>
                                        <p:tgtEl>
                                          <p:spTgt spid="17"/>
                                        </p:tgtEl>
                                      </p:cBhvr>
                                    </p:animEffect>
                                  </p:childTnLst>
                                </p:cTn>
                              </p:par>
                              <p:par>
                                <p:cTn id="13" presetID="6" presetClass="entr" presetSubtype="3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out)">
                                      <p:cBhvr>
                                        <p:cTn id="15" dur="750"/>
                                        <p:tgtEl>
                                          <p:spTgt spid="14"/>
                                        </p:tgtEl>
                                      </p:cBhvr>
                                    </p:animEffect>
                                  </p:childTnLst>
                                </p:cTn>
                              </p:par>
                              <p:par>
                                <p:cTn id="16" presetID="6" presetClass="entr" presetSubtype="3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678"/>
        <p:cNvGrpSpPr/>
        <p:nvPr/>
      </p:nvGrpSpPr>
      <p:grpSpPr>
        <a:xfrm>
          <a:off x="0" y="0"/>
          <a:ext cx="0" cy="0"/>
          <a:chOff x="0" y="0"/>
          <a:chExt cx="0" cy="0"/>
        </a:xfrm>
      </p:grpSpPr>
      <p:sp>
        <p:nvSpPr>
          <p:cNvPr id="16" name="Arrow: Pentagon 15">
            <a:extLst>
              <a:ext uri="{FF2B5EF4-FFF2-40B4-BE49-F238E27FC236}">
                <a16:creationId xmlns:a16="http://schemas.microsoft.com/office/drawing/2014/main" id="{AF72D3E9-5C7C-94B3-4EAB-9AAA70BA1645}"/>
              </a:ext>
            </a:extLst>
          </p:cNvPr>
          <p:cNvSpPr/>
          <p:nvPr/>
        </p:nvSpPr>
        <p:spPr>
          <a:xfrm>
            <a:off x="0" y="450937"/>
            <a:ext cx="2267211" cy="651353"/>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1. </a:t>
            </a:r>
            <a:r>
              <a:rPr lang="en-US" sz="2400" b="1" dirty="0" err="1">
                <a:solidFill>
                  <a:srgbClr val="000000"/>
                </a:solidFill>
              </a:rPr>
              <a:t>Đọc</a:t>
            </a:r>
            <a:r>
              <a:rPr lang="en-US" sz="2400" b="1" dirty="0">
                <a:solidFill>
                  <a:srgbClr val="000000"/>
                </a:solidFill>
              </a:rPr>
              <a:t>.</a:t>
            </a:r>
          </a:p>
        </p:txBody>
      </p:sp>
      <p:pic>
        <p:nvPicPr>
          <p:cNvPr id="20" name="Picture 19">
            <a:extLst>
              <a:ext uri="{FF2B5EF4-FFF2-40B4-BE49-F238E27FC236}">
                <a16:creationId xmlns:a16="http://schemas.microsoft.com/office/drawing/2014/main" id="{1FD2DB3D-69B7-18B9-6328-3807A3457F65}"/>
              </a:ext>
            </a:extLst>
          </p:cNvPr>
          <p:cNvPicPr>
            <a:picLocks noChangeAspect="1"/>
          </p:cNvPicPr>
          <p:nvPr/>
        </p:nvPicPr>
        <p:blipFill>
          <a:blip r:embed="rId3"/>
          <a:srcRect l="60137" t="19483" r="20822" b="46728"/>
          <a:stretch/>
        </p:blipFill>
        <p:spPr>
          <a:xfrm>
            <a:off x="4697260" y="593981"/>
            <a:ext cx="3962723" cy="3955538"/>
          </a:xfrm>
          <a:prstGeom prst="rect">
            <a:avLst/>
          </a:prstGeom>
        </p:spPr>
      </p:pic>
      <p:sp>
        <p:nvSpPr>
          <p:cNvPr id="21" name="Rectangle: Rounded Corners 20">
            <a:extLst>
              <a:ext uri="{FF2B5EF4-FFF2-40B4-BE49-F238E27FC236}">
                <a16:creationId xmlns:a16="http://schemas.microsoft.com/office/drawing/2014/main" id="{B34E5B8A-9D76-73CE-4538-434213C361DD}"/>
              </a:ext>
            </a:extLst>
          </p:cNvPr>
          <p:cNvSpPr/>
          <p:nvPr/>
        </p:nvSpPr>
        <p:spPr>
          <a:xfrm>
            <a:off x="748431" y="1932113"/>
            <a:ext cx="4186824" cy="1515650"/>
          </a:xfrm>
          <a:prstGeom prst="roundRect">
            <a:avLst/>
          </a:prstGeom>
          <a:solidFill>
            <a:srgbClr val="FFFFFF"/>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b="1" dirty="0">
                <a:solidFill>
                  <a:srgbClr val="000000"/>
                </a:solidFill>
              </a:rPr>
              <a:t>Cách đọc: </a:t>
            </a:r>
            <a:r>
              <a:rPr lang="vi-VN" sz="2000" dirty="0">
                <a:solidFill>
                  <a:srgbClr val="000000"/>
                </a:solidFill>
              </a:rPr>
              <a:t>diễn cảm, ngắt nghỉ đúng nhịp</a:t>
            </a:r>
            <a:r>
              <a:rPr lang="en-US" sz="2000" dirty="0">
                <a:solidFill>
                  <a:srgbClr val="000000"/>
                </a:solidFill>
              </a:rPr>
              <a:t>.</a:t>
            </a:r>
          </a:p>
        </p:txBody>
      </p:sp>
      <p:grpSp>
        <p:nvGrpSpPr>
          <p:cNvPr id="2" name="Google Shape;3638;p55">
            <a:extLst>
              <a:ext uri="{FF2B5EF4-FFF2-40B4-BE49-F238E27FC236}">
                <a16:creationId xmlns:a16="http://schemas.microsoft.com/office/drawing/2014/main" id="{B86EC448-4879-D350-9EED-CE1B4EC3CA2F}"/>
              </a:ext>
            </a:extLst>
          </p:cNvPr>
          <p:cNvGrpSpPr/>
          <p:nvPr/>
        </p:nvGrpSpPr>
        <p:grpSpPr>
          <a:xfrm rot="2485274" flipH="1">
            <a:off x="-295616" y="3639542"/>
            <a:ext cx="1918988" cy="1659296"/>
            <a:chOff x="6755781" y="864379"/>
            <a:chExt cx="3068850" cy="2653550"/>
          </a:xfrm>
        </p:grpSpPr>
        <p:sp>
          <p:nvSpPr>
            <p:cNvPr id="3" name="Google Shape;3639;p55">
              <a:extLst>
                <a:ext uri="{FF2B5EF4-FFF2-40B4-BE49-F238E27FC236}">
                  <a16:creationId xmlns:a16="http://schemas.microsoft.com/office/drawing/2014/main" id="{2940F4C8-AF11-828C-95EF-FFAB6D34526C}"/>
                </a:ext>
              </a:extLst>
            </p:cNvPr>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3640;p55">
              <a:extLst>
                <a:ext uri="{FF2B5EF4-FFF2-40B4-BE49-F238E27FC236}">
                  <a16:creationId xmlns:a16="http://schemas.microsoft.com/office/drawing/2014/main" id="{3AB8A2D3-FD06-1E56-5A52-B0D84E3CC833}"/>
                </a:ext>
              </a:extLst>
            </p:cNvPr>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3641;p55">
              <a:extLst>
                <a:ext uri="{FF2B5EF4-FFF2-40B4-BE49-F238E27FC236}">
                  <a16:creationId xmlns:a16="http://schemas.microsoft.com/office/drawing/2014/main" id="{86E05BE7-38B0-508A-F0B8-2D8AB51BCA13}"/>
                </a:ext>
              </a:extLst>
            </p:cNvPr>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642;p55">
              <a:extLst>
                <a:ext uri="{FF2B5EF4-FFF2-40B4-BE49-F238E27FC236}">
                  <a16:creationId xmlns:a16="http://schemas.microsoft.com/office/drawing/2014/main" id="{D4371AF8-6877-392D-FA6D-BE4CB6976546}"/>
                </a:ext>
              </a:extLst>
            </p:cNvPr>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643;p55">
              <a:extLst>
                <a:ext uri="{FF2B5EF4-FFF2-40B4-BE49-F238E27FC236}">
                  <a16:creationId xmlns:a16="http://schemas.microsoft.com/office/drawing/2014/main" id="{F011278C-2817-DAC2-1968-73D0A81A1589}"/>
                </a:ext>
              </a:extLst>
            </p:cNvPr>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644;p55">
              <a:extLst>
                <a:ext uri="{FF2B5EF4-FFF2-40B4-BE49-F238E27FC236}">
                  <a16:creationId xmlns:a16="http://schemas.microsoft.com/office/drawing/2014/main" id="{F7049E5D-F6F4-64E9-3298-2F0C09829021}"/>
                </a:ext>
              </a:extLst>
            </p:cNvPr>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645;p55">
              <a:extLst>
                <a:ext uri="{FF2B5EF4-FFF2-40B4-BE49-F238E27FC236}">
                  <a16:creationId xmlns:a16="http://schemas.microsoft.com/office/drawing/2014/main" id="{CB704462-C244-E4E7-F46E-6207ECB8725D}"/>
                </a:ext>
              </a:extLst>
            </p:cNvPr>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646;p55">
              <a:extLst>
                <a:ext uri="{FF2B5EF4-FFF2-40B4-BE49-F238E27FC236}">
                  <a16:creationId xmlns:a16="http://schemas.microsoft.com/office/drawing/2014/main" id="{C899C4A5-EE6F-70A4-9C2D-2DC10807F243}"/>
                </a:ext>
              </a:extLst>
            </p:cNvPr>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647;p55">
              <a:extLst>
                <a:ext uri="{FF2B5EF4-FFF2-40B4-BE49-F238E27FC236}">
                  <a16:creationId xmlns:a16="http://schemas.microsoft.com/office/drawing/2014/main" id="{66B6834C-29E8-159F-DD16-8C6BA0A8F2E9}"/>
                </a:ext>
              </a:extLst>
            </p:cNvPr>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648;p55">
              <a:extLst>
                <a:ext uri="{FF2B5EF4-FFF2-40B4-BE49-F238E27FC236}">
                  <a16:creationId xmlns:a16="http://schemas.microsoft.com/office/drawing/2014/main" id="{65778845-93EA-2700-49AB-3BC8FCE9A6E7}"/>
                </a:ext>
              </a:extLst>
            </p:cNvPr>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649;p55">
              <a:extLst>
                <a:ext uri="{FF2B5EF4-FFF2-40B4-BE49-F238E27FC236}">
                  <a16:creationId xmlns:a16="http://schemas.microsoft.com/office/drawing/2014/main" id="{937EA610-A2CA-513B-70C1-94B8286B2F29}"/>
                </a:ext>
              </a:extLst>
            </p:cNvPr>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650;p55">
              <a:extLst>
                <a:ext uri="{FF2B5EF4-FFF2-40B4-BE49-F238E27FC236}">
                  <a16:creationId xmlns:a16="http://schemas.microsoft.com/office/drawing/2014/main" id="{118D6A9E-4F85-7F82-CDE1-553EE639A80E}"/>
                </a:ext>
              </a:extLst>
            </p:cNvPr>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651;p55">
              <a:extLst>
                <a:ext uri="{FF2B5EF4-FFF2-40B4-BE49-F238E27FC236}">
                  <a16:creationId xmlns:a16="http://schemas.microsoft.com/office/drawing/2014/main" id="{09223E15-2F9D-C553-4CED-2A02F2553A9A}"/>
                </a:ext>
              </a:extLst>
            </p:cNvPr>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652;p55">
              <a:extLst>
                <a:ext uri="{FF2B5EF4-FFF2-40B4-BE49-F238E27FC236}">
                  <a16:creationId xmlns:a16="http://schemas.microsoft.com/office/drawing/2014/main" id="{2FB130FB-0404-CC2F-31ED-D7585F8670B9}"/>
                </a:ext>
              </a:extLst>
            </p:cNvPr>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653;p55">
              <a:extLst>
                <a:ext uri="{FF2B5EF4-FFF2-40B4-BE49-F238E27FC236}">
                  <a16:creationId xmlns:a16="http://schemas.microsoft.com/office/drawing/2014/main" id="{E55EB8A1-DED2-B0A0-370F-BEA5C7DD5611}"/>
                </a:ext>
              </a:extLst>
            </p:cNvPr>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54;p55">
              <a:extLst>
                <a:ext uri="{FF2B5EF4-FFF2-40B4-BE49-F238E27FC236}">
                  <a16:creationId xmlns:a16="http://schemas.microsoft.com/office/drawing/2014/main" id="{6A6A4D06-35DA-C593-E2BA-55CEA3380AE1}"/>
                </a:ext>
              </a:extLst>
            </p:cNvPr>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55;p55">
              <a:extLst>
                <a:ext uri="{FF2B5EF4-FFF2-40B4-BE49-F238E27FC236}">
                  <a16:creationId xmlns:a16="http://schemas.microsoft.com/office/drawing/2014/main" id="{44EC32B6-00B6-DA04-E3C1-6FA7CC7C4AB0}"/>
                </a:ext>
              </a:extLst>
            </p:cNvPr>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56;p55">
              <a:extLst>
                <a:ext uri="{FF2B5EF4-FFF2-40B4-BE49-F238E27FC236}">
                  <a16:creationId xmlns:a16="http://schemas.microsoft.com/office/drawing/2014/main" id="{0642A834-FB8F-DF53-C47D-29465BCBF617}"/>
                </a:ext>
              </a:extLst>
            </p:cNvPr>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7;p55">
              <a:extLst>
                <a:ext uri="{FF2B5EF4-FFF2-40B4-BE49-F238E27FC236}">
                  <a16:creationId xmlns:a16="http://schemas.microsoft.com/office/drawing/2014/main" id="{B76FE4BD-05D7-9B5C-4175-4DFA15DBC8CF}"/>
                </a:ext>
              </a:extLst>
            </p:cNvPr>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658;p55">
              <a:extLst>
                <a:ext uri="{FF2B5EF4-FFF2-40B4-BE49-F238E27FC236}">
                  <a16:creationId xmlns:a16="http://schemas.microsoft.com/office/drawing/2014/main" id="{2DAD1694-C15D-E738-9661-337E0DCC2B14}"/>
                </a:ext>
              </a:extLst>
            </p:cNvPr>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59;p55">
              <a:extLst>
                <a:ext uri="{FF2B5EF4-FFF2-40B4-BE49-F238E27FC236}">
                  <a16:creationId xmlns:a16="http://schemas.microsoft.com/office/drawing/2014/main" id="{71D9A902-ECEA-03B3-390A-DE7306E84A53}"/>
                </a:ext>
              </a:extLst>
            </p:cNvPr>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60;p55">
              <a:extLst>
                <a:ext uri="{FF2B5EF4-FFF2-40B4-BE49-F238E27FC236}">
                  <a16:creationId xmlns:a16="http://schemas.microsoft.com/office/drawing/2014/main" id="{A258966F-FE2A-6825-6AD7-4C11B17AFEE6}"/>
                </a:ext>
              </a:extLst>
            </p:cNvPr>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61;p55">
              <a:extLst>
                <a:ext uri="{FF2B5EF4-FFF2-40B4-BE49-F238E27FC236}">
                  <a16:creationId xmlns:a16="http://schemas.microsoft.com/office/drawing/2014/main" id="{0A6A83DC-615C-2D49-3207-4964CAAD0843}"/>
                </a:ext>
              </a:extLst>
            </p:cNvPr>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62;p55">
              <a:extLst>
                <a:ext uri="{FF2B5EF4-FFF2-40B4-BE49-F238E27FC236}">
                  <a16:creationId xmlns:a16="http://schemas.microsoft.com/office/drawing/2014/main" id="{D9575FF4-BF02-E3AF-0D8D-D70DE9693D0C}"/>
                </a:ext>
              </a:extLst>
            </p:cNvPr>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63;p55">
              <a:extLst>
                <a:ext uri="{FF2B5EF4-FFF2-40B4-BE49-F238E27FC236}">
                  <a16:creationId xmlns:a16="http://schemas.microsoft.com/office/drawing/2014/main" id="{0C67029A-F5FD-2D6F-85DB-D164A659DE37}"/>
                </a:ext>
              </a:extLst>
            </p:cNvPr>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664;p55">
              <a:extLst>
                <a:ext uri="{FF2B5EF4-FFF2-40B4-BE49-F238E27FC236}">
                  <a16:creationId xmlns:a16="http://schemas.microsoft.com/office/drawing/2014/main" id="{8D123568-244E-C1EB-880F-D977A2A21ADE}"/>
                </a:ext>
              </a:extLst>
            </p:cNvPr>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5;p55">
              <a:extLst>
                <a:ext uri="{FF2B5EF4-FFF2-40B4-BE49-F238E27FC236}">
                  <a16:creationId xmlns:a16="http://schemas.microsoft.com/office/drawing/2014/main" id="{762E0A43-A2BC-61E8-AE53-FA7108FF4EA1}"/>
                </a:ext>
              </a:extLst>
            </p:cNvPr>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66;p55">
              <a:extLst>
                <a:ext uri="{FF2B5EF4-FFF2-40B4-BE49-F238E27FC236}">
                  <a16:creationId xmlns:a16="http://schemas.microsoft.com/office/drawing/2014/main" id="{D9B5A2B7-42EC-D544-93B0-C7979F4742B0}"/>
                </a:ext>
              </a:extLst>
            </p:cNvPr>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67;p55">
              <a:extLst>
                <a:ext uri="{FF2B5EF4-FFF2-40B4-BE49-F238E27FC236}">
                  <a16:creationId xmlns:a16="http://schemas.microsoft.com/office/drawing/2014/main" id="{8E347ADC-C360-FBFC-6436-986420D136AD}"/>
                </a:ext>
              </a:extLst>
            </p:cNvPr>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68;p55">
              <a:extLst>
                <a:ext uri="{FF2B5EF4-FFF2-40B4-BE49-F238E27FC236}">
                  <a16:creationId xmlns:a16="http://schemas.microsoft.com/office/drawing/2014/main" id="{ADD3831D-BAA7-4F74-7D25-9734C9BB00B5}"/>
                </a:ext>
              </a:extLst>
            </p:cNvPr>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69;p55">
              <a:extLst>
                <a:ext uri="{FF2B5EF4-FFF2-40B4-BE49-F238E27FC236}">
                  <a16:creationId xmlns:a16="http://schemas.microsoft.com/office/drawing/2014/main" id="{2F1BA97C-D2DB-25F4-D7D2-1BBA73D9DF31}"/>
                </a:ext>
              </a:extLst>
            </p:cNvPr>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670;p55">
              <a:extLst>
                <a:ext uri="{FF2B5EF4-FFF2-40B4-BE49-F238E27FC236}">
                  <a16:creationId xmlns:a16="http://schemas.microsoft.com/office/drawing/2014/main" id="{F736AE15-E452-30F8-DB94-E4DE6E86D5AA}"/>
                </a:ext>
              </a:extLst>
            </p:cNvPr>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671;p55">
              <a:extLst>
                <a:ext uri="{FF2B5EF4-FFF2-40B4-BE49-F238E27FC236}">
                  <a16:creationId xmlns:a16="http://schemas.microsoft.com/office/drawing/2014/main" id="{B7C14B53-1CFC-9A1A-BBEE-BDB6E31CCE55}"/>
                </a:ext>
              </a:extLst>
            </p:cNvPr>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672;p55">
              <a:extLst>
                <a:ext uri="{FF2B5EF4-FFF2-40B4-BE49-F238E27FC236}">
                  <a16:creationId xmlns:a16="http://schemas.microsoft.com/office/drawing/2014/main" id="{B99E7165-97CF-4304-F698-57F28003B6C6}"/>
                </a:ext>
              </a:extLst>
            </p:cNvPr>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673;p55">
              <a:extLst>
                <a:ext uri="{FF2B5EF4-FFF2-40B4-BE49-F238E27FC236}">
                  <a16:creationId xmlns:a16="http://schemas.microsoft.com/office/drawing/2014/main" id="{F491277E-6B7A-0070-6943-C20BCBD51EFA}"/>
                </a:ext>
              </a:extLst>
            </p:cNvPr>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674;p55">
              <a:extLst>
                <a:ext uri="{FF2B5EF4-FFF2-40B4-BE49-F238E27FC236}">
                  <a16:creationId xmlns:a16="http://schemas.microsoft.com/office/drawing/2014/main" id="{7B09AB4F-597B-8789-49B1-E869010B76A9}"/>
                </a:ext>
              </a:extLst>
            </p:cNvPr>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675;p55">
              <a:extLst>
                <a:ext uri="{FF2B5EF4-FFF2-40B4-BE49-F238E27FC236}">
                  <a16:creationId xmlns:a16="http://schemas.microsoft.com/office/drawing/2014/main" id="{E6655961-3F10-5B3C-7D09-3FA3827C8B41}"/>
                </a:ext>
              </a:extLst>
            </p:cNvPr>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676;p55">
              <a:extLst>
                <a:ext uri="{FF2B5EF4-FFF2-40B4-BE49-F238E27FC236}">
                  <a16:creationId xmlns:a16="http://schemas.microsoft.com/office/drawing/2014/main" id="{4CD545EC-8D14-3FDA-6774-C68985E97D50}"/>
                </a:ext>
              </a:extLst>
            </p:cNvPr>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677;p55">
              <a:extLst>
                <a:ext uri="{FF2B5EF4-FFF2-40B4-BE49-F238E27FC236}">
                  <a16:creationId xmlns:a16="http://schemas.microsoft.com/office/drawing/2014/main" id="{C6137B54-6B6B-CA1B-5ECC-B5B86C8627E0}"/>
                </a:ext>
              </a:extLst>
            </p:cNvPr>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678;p55">
              <a:extLst>
                <a:ext uri="{FF2B5EF4-FFF2-40B4-BE49-F238E27FC236}">
                  <a16:creationId xmlns:a16="http://schemas.microsoft.com/office/drawing/2014/main" id="{96E30D42-74AD-60A1-11CE-B91FCC824C82}"/>
                </a:ext>
              </a:extLst>
            </p:cNvPr>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679;p55">
              <a:extLst>
                <a:ext uri="{FF2B5EF4-FFF2-40B4-BE49-F238E27FC236}">
                  <a16:creationId xmlns:a16="http://schemas.microsoft.com/office/drawing/2014/main" id="{FF1B2790-5EE0-64D5-4FE5-B7907970B975}"/>
                </a:ext>
              </a:extLst>
            </p:cNvPr>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680;p55">
              <a:extLst>
                <a:ext uri="{FF2B5EF4-FFF2-40B4-BE49-F238E27FC236}">
                  <a16:creationId xmlns:a16="http://schemas.microsoft.com/office/drawing/2014/main" id="{8BC0002B-9C31-2079-8036-454FEC624AF9}"/>
                </a:ext>
              </a:extLst>
            </p:cNvPr>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681;p55">
              <a:extLst>
                <a:ext uri="{FF2B5EF4-FFF2-40B4-BE49-F238E27FC236}">
                  <a16:creationId xmlns:a16="http://schemas.microsoft.com/office/drawing/2014/main" id="{E3191B8E-BCB4-8985-4A86-CCDAB811506A}"/>
                </a:ext>
              </a:extLst>
            </p:cNvPr>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682;p55">
              <a:extLst>
                <a:ext uri="{FF2B5EF4-FFF2-40B4-BE49-F238E27FC236}">
                  <a16:creationId xmlns:a16="http://schemas.microsoft.com/office/drawing/2014/main" id="{BBB1B7BA-E5FE-5342-84D7-381380A6D2A9}"/>
                </a:ext>
              </a:extLst>
            </p:cNvPr>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683;p55">
              <a:extLst>
                <a:ext uri="{FF2B5EF4-FFF2-40B4-BE49-F238E27FC236}">
                  <a16:creationId xmlns:a16="http://schemas.microsoft.com/office/drawing/2014/main" id="{DED6A883-DD4B-7569-42A2-2C1A7803B3C2}"/>
                </a:ext>
              </a:extLst>
            </p:cNvPr>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684;p55">
              <a:extLst>
                <a:ext uri="{FF2B5EF4-FFF2-40B4-BE49-F238E27FC236}">
                  <a16:creationId xmlns:a16="http://schemas.microsoft.com/office/drawing/2014/main" id="{33747BE9-F90D-60D5-713E-273033415A15}"/>
                </a:ext>
              </a:extLst>
            </p:cNvPr>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685;p55">
              <a:extLst>
                <a:ext uri="{FF2B5EF4-FFF2-40B4-BE49-F238E27FC236}">
                  <a16:creationId xmlns:a16="http://schemas.microsoft.com/office/drawing/2014/main" id="{AE12D350-D7A5-B141-3CF1-D4C3216E4369}"/>
                </a:ext>
              </a:extLst>
            </p:cNvPr>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686;p55">
              <a:extLst>
                <a:ext uri="{FF2B5EF4-FFF2-40B4-BE49-F238E27FC236}">
                  <a16:creationId xmlns:a16="http://schemas.microsoft.com/office/drawing/2014/main" id="{D4F40C10-2491-094C-A4EB-3683D8688063}"/>
                </a:ext>
              </a:extLst>
            </p:cNvPr>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687;p55">
              <a:extLst>
                <a:ext uri="{FF2B5EF4-FFF2-40B4-BE49-F238E27FC236}">
                  <a16:creationId xmlns:a16="http://schemas.microsoft.com/office/drawing/2014/main" id="{B9ED8CB3-265F-CDC7-B5B6-500ED3B90207}"/>
                </a:ext>
              </a:extLst>
            </p:cNvPr>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688;p55">
              <a:extLst>
                <a:ext uri="{FF2B5EF4-FFF2-40B4-BE49-F238E27FC236}">
                  <a16:creationId xmlns:a16="http://schemas.microsoft.com/office/drawing/2014/main" id="{DEBA85A7-5E18-0A80-79AD-4C05D8DAEEB5}"/>
                </a:ext>
              </a:extLst>
            </p:cNvPr>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689;p55">
              <a:extLst>
                <a:ext uri="{FF2B5EF4-FFF2-40B4-BE49-F238E27FC236}">
                  <a16:creationId xmlns:a16="http://schemas.microsoft.com/office/drawing/2014/main" id="{5BB29E32-3153-5E4E-7EDF-974F2A348002}"/>
                </a:ext>
              </a:extLst>
            </p:cNvPr>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690;p55">
              <a:extLst>
                <a:ext uri="{FF2B5EF4-FFF2-40B4-BE49-F238E27FC236}">
                  <a16:creationId xmlns:a16="http://schemas.microsoft.com/office/drawing/2014/main" id="{D97B75D2-5EBC-ADEC-3A1B-84EA9D4BA2FA}"/>
                </a:ext>
              </a:extLst>
            </p:cNvPr>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691;p55">
              <a:extLst>
                <a:ext uri="{FF2B5EF4-FFF2-40B4-BE49-F238E27FC236}">
                  <a16:creationId xmlns:a16="http://schemas.microsoft.com/office/drawing/2014/main" id="{6AE51987-B4F6-441B-FE64-D812ADB80AAD}"/>
                </a:ext>
              </a:extLst>
            </p:cNvPr>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692;p55">
              <a:extLst>
                <a:ext uri="{FF2B5EF4-FFF2-40B4-BE49-F238E27FC236}">
                  <a16:creationId xmlns:a16="http://schemas.microsoft.com/office/drawing/2014/main" id="{548968BE-DE7C-004C-7909-995A02A30890}"/>
                </a:ext>
              </a:extLst>
            </p:cNvPr>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693;p55">
              <a:extLst>
                <a:ext uri="{FF2B5EF4-FFF2-40B4-BE49-F238E27FC236}">
                  <a16:creationId xmlns:a16="http://schemas.microsoft.com/office/drawing/2014/main" id="{F6CCBB00-67E6-C82C-E117-C9C20DBFF8BE}"/>
                </a:ext>
              </a:extLst>
            </p:cNvPr>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694;p55">
              <a:extLst>
                <a:ext uri="{FF2B5EF4-FFF2-40B4-BE49-F238E27FC236}">
                  <a16:creationId xmlns:a16="http://schemas.microsoft.com/office/drawing/2014/main" id="{B7D4A8B9-1374-2A74-C69C-1A9708C00F66}"/>
                </a:ext>
              </a:extLst>
            </p:cNvPr>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695;p55">
              <a:extLst>
                <a:ext uri="{FF2B5EF4-FFF2-40B4-BE49-F238E27FC236}">
                  <a16:creationId xmlns:a16="http://schemas.microsoft.com/office/drawing/2014/main" id="{BDCA069B-2157-4132-1BD2-9FF22CE9647A}"/>
                </a:ext>
              </a:extLst>
            </p:cNvPr>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696;p55">
              <a:extLst>
                <a:ext uri="{FF2B5EF4-FFF2-40B4-BE49-F238E27FC236}">
                  <a16:creationId xmlns:a16="http://schemas.microsoft.com/office/drawing/2014/main" id="{2F655580-4D17-F304-BB4D-41CE6EA86FB4}"/>
                </a:ext>
              </a:extLst>
            </p:cNvPr>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3697;p55">
              <a:extLst>
                <a:ext uri="{FF2B5EF4-FFF2-40B4-BE49-F238E27FC236}">
                  <a16:creationId xmlns:a16="http://schemas.microsoft.com/office/drawing/2014/main" id="{C156C317-03DA-0049-41E6-49E5A0A72EA5}"/>
                </a:ext>
              </a:extLst>
            </p:cNvPr>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3698;p55">
              <a:extLst>
                <a:ext uri="{FF2B5EF4-FFF2-40B4-BE49-F238E27FC236}">
                  <a16:creationId xmlns:a16="http://schemas.microsoft.com/office/drawing/2014/main" id="{3CF66E33-15D8-F9ED-66D4-E4CC4AC85CAA}"/>
                </a:ext>
              </a:extLst>
            </p:cNvPr>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3699;p55">
              <a:extLst>
                <a:ext uri="{FF2B5EF4-FFF2-40B4-BE49-F238E27FC236}">
                  <a16:creationId xmlns:a16="http://schemas.microsoft.com/office/drawing/2014/main" id="{898FC322-A041-51C5-A76B-DBA751008553}"/>
                </a:ext>
              </a:extLst>
            </p:cNvPr>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3700;p55">
              <a:extLst>
                <a:ext uri="{FF2B5EF4-FFF2-40B4-BE49-F238E27FC236}">
                  <a16:creationId xmlns:a16="http://schemas.microsoft.com/office/drawing/2014/main" id="{B20E6879-D696-9D6E-6B25-DD14D8F398A1}"/>
                </a:ext>
              </a:extLst>
            </p:cNvPr>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3701;p55">
              <a:extLst>
                <a:ext uri="{FF2B5EF4-FFF2-40B4-BE49-F238E27FC236}">
                  <a16:creationId xmlns:a16="http://schemas.microsoft.com/office/drawing/2014/main" id="{C24B8C38-CC1C-BC11-208F-53DE0C367AD3}"/>
                </a:ext>
              </a:extLst>
            </p:cNvPr>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3702;p55">
              <a:extLst>
                <a:ext uri="{FF2B5EF4-FFF2-40B4-BE49-F238E27FC236}">
                  <a16:creationId xmlns:a16="http://schemas.microsoft.com/office/drawing/2014/main" id="{6A0D3B1F-D9EF-D0BF-2A02-440FD6FD63A0}"/>
                </a:ext>
              </a:extLst>
            </p:cNvPr>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3703;p55">
              <a:extLst>
                <a:ext uri="{FF2B5EF4-FFF2-40B4-BE49-F238E27FC236}">
                  <a16:creationId xmlns:a16="http://schemas.microsoft.com/office/drawing/2014/main" id="{77CA99C6-83F1-8857-3679-CF65F36FB23C}"/>
                </a:ext>
              </a:extLst>
            </p:cNvPr>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704;p55">
              <a:extLst>
                <a:ext uri="{FF2B5EF4-FFF2-40B4-BE49-F238E27FC236}">
                  <a16:creationId xmlns:a16="http://schemas.microsoft.com/office/drawing/2014/main" id="{71781277-17FD-0D5D-C47A-549135A5F9AD}"/>
                </a:ext>
              </a:extLst>
            </p:cNvPr>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705;p55">
              <a:extLst>
                <a:ext uri="{FF2B5EF4-FFF2-40B4-BE49-F238E27FC236}">
                  <a16:creationId xmlns:a16="http://schemas.microsoft.com/office/drawing/2014/main" id="{C02E4FBA-F6D1-95A7-6BBD-A5493D5553A6}"/>
                </a:ext>
              </a:extLst>
            </p:cNvPr>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706;p55">
              <a:extLst>
                <a:ext uri="{FF2B5EF4-FFF2-40B4-BE49-F238E27FC236}">
                  <a16:creationId xmlns:a16="http://schemas.microsoft.com/office/drawing/2014/main" id="{5BFC906A-0DE1-342D-00D1-3523906576C2}"/>
                </a:ext>
              </a:extLst>
            </p:cNvPr>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707;p55">
              <a:extLst>
                <a:ext uri="{FF2B5EF4-FFF2-40B4-BE49-F238E27FC236}">
                  <a16:creationId xmlns:a16="http://schemas.microsoft.com/office/drawing/2014/main" id="{A583F7DF-DBE7-E9C4-71C4-16EF51F49CC4}"/>
                </a:ext>
              </a:extLst>
            </p:cNvPr>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708;p55">
              <a:extLst>
                <a:ext uri="{FF2B5EF4-FFF2-40B4-BE49-F238E27FC236}">
                  <a16:creationId xmlns:a16="http://schemas.microsoft.com/office/drawing/2014/main" id="{648B1820-029D-22CC-E3BE-5F5622D94729}"/>
                </a:ext>
              </a:extLst>
            </p:cNvPr>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709;p55">
              <a:extLst>
                <a:ext uri="{FF2B5EF4-FFF2-40B4-BE49-F238E27FC236}">
                  <a16:creationId xmlns:a16="http://schemas.microsoft.com/office/drawing/2014/main" id="{C677BFE7-A1D0-84C9-09D3-E163EA024068}"/>
                </a:ext>
              </a:extLst>
            </p:cNvPr>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710;p55">
              <a:extLst>
                <a:ext uri="{FF2B5EF4-FFF2-40B4-BE49-F238E27FC236}">
                  <a16:creationId xmlns:a16="http://schemas.microsoft.com/office/drawing/2014/main" id="{BDBB055A-A558-2BED-5CBA-9492CA09E322}"/>
                </a:ext>
              </a:extLst>
            </p:cNvPr>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711;p55">
              <a:extLst>
                <a:ext uri="{FF2B5EF4-FFF2-40B4-BE49-F238E27FC236}">
                  <a16:creationId xmlns:a16="http://schemas.microsoft.com/office/drawing/2014/main" id="{477E96EE-8B7D-DE97-B2B4-A9B6E58166D9}"/>
                </a:ext>
              </a:extLst>
            </p:cNvPr>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712;p55">
              <a:extLst>
                <a:ext uri="{FF2B5EF4-FFF2-40B4-BE49-F238E27FC236}">
                  <a16:creationId xmlns:a16="http://schemas.microsoft.com/office/drawing/2014/main" id="{4E8B46BE-0221-6CB2-AF93-07E3816E449C}"/>
                </a:ext>
              </a:extLst>
            </p:cNvPr>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713;p55">
              <a:extLst>
                <a:ext uri="{FF2B5EF4-FFF2-40B4-BE49-F238E27FC236}">
                  <a16:creationId xmlns:a16="http://schemas.microsoft.com/office/drawing/2014/main" id="{982B01EA-21F5-D2E3-D81A-5C28F754B5DD}"/>
                </a:ext>
              </a:extLst>
            </p:cNvPr>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714;p55">
              <a:extLst>
                <a:ext uri="{FF2B5EF4-FFF2-40B4-BE49-F238E27FC236}">
                  <a16:creationId xmlns:a16="http://schemas.microsoft.com/office/drawing/2014/main" id="{AA7B65C6-C5EA-B785-D721-190A8D956E69}"/>
                </a:ext>
              </a:extLst>
            </p:cNvPr>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715;p55">
              <a:extLst>
                <a:ext uri="{FF2B5EF4-FFF2-40B4-BE49-F238E27FC236}">
                  <a16:creationId xmlns:a16="http://schemas.microsoft.com/office/drawing/2014/main" id="{F19B0956-ACCD-E01C-DC97-EEAC84F8BC94}"/>
                </a:ext>
              </a:extLst>
            </p:cNvPr>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716;p55">
              <a:extLst>
                <a:ext uri="{FF2B5EF4-FFF2-40B4-BE49-F238E27FC236}">
                  <a16:creationId xmlns:a16="http://schemas.microsoft.com/office/drawing/2014/main" id="{AACE2EB0-310D-5284-D396-A463F31F4DE0}"/>
                </a:ext>
              </a:extLst>
            </p:cNvPr>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717;p55">
              <a:extLst>
                <a:ext uri="{FF2B5EF4-FFF2-40B4-BE49-F238E27FC236}">
                  <a16:creationId xmlns:a16="http://schemas.microsoft.com/office/drawing/2014/main" id="{05844E9C-7A5C-1E3C-1CBB-7687B6AD3CE4}"/>
                </a:ext>
              </a:extLst>
            </p:cNvPr>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718;p55">
              <a:extLst>
                <a:ext uri="{FF2B5EF4-FFF2-40B4-BE49-F238E27FC236}">
                  <a16:creationId xmlns:a16="http://schemas.microsoft.com/office/drawing/2014/main" id="{7B197F87-4097-29B9-4AFE-2D9D03057DDF}"/>
                </a:ext>
              </a:extLst>
            </p:cNvPr>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719;p55">
              <a:extLst>
                <a:ext uri="{FF2B5EF4-FFF2-40B4-BE49-F238E27FC236}">
                  <a16:creationId xmlns:a16="http://schemas.microsoft.com/office/drawing/2014/main" id="{42B357A7-852A-DD67-1059-58683774262C}"/>
                </a:ext>
              </a:extLst>
            </p:cNvPr>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720;p55">
              <a:extLst>
                <a:ext uri="{FF2B5EF4-FFF2-40B4-BE49-F238E27FC236}">
                  <a16:creationId xmlns:a16="http://schemas.microsoft.com/office/drawing/2014/main" id="{7F188D8B-6764-A12C-6134-6C7A691B6BAB}"/>
                </a:ext>
              </a:extLst>
            </p:cNvPr>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721;p55">
              <a:extLst>
                <a:ext uri="{FF2B5EF4-FFF2-40B4-BE49-F238E27FC236}">
                  <a16:creationId xmlns:a16="http://schemas.microsoft.com/office/drawing/2014/main" id="{C690997C-A6FF-B1F9-244F-5EB1F64A18D7}"/>
                </a:ext>
              </a:extLst>
            </p:cNvPr>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722;p55">
              <a:extLst>
                <a:ext uri="{FF2B5EF4-FFF2-40B4-BE49-F238E27FC236}">
                  <a16:creationId xmlns:a16="http://schemas.microsoft.com/office/drawing/2014/main" id="{9E8D4790-CE9B-E4E8-4E05-13794BC01826}"/>
                </a:ext>
              </a:extLst>
            </p:cNvPr>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723;p55">
              <a:extLst>
                <a:ext uri="{FF2B5EF4-FFF2-40B4-BE49-F238E27FC236}">
                  <a16:creationId xmlns:a16="http://schemas.microsoft.com/office/drawing/2014/main" id="{B7A4DC44-137B-0DD5-B698-4D22B2A13E99}"/>
                </a:ext>
              </a:extLst>
            </p:cNvPr>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724;p55">
              <a:extLst>
                <a:ext uri="{FF2B5EF4-FFF2-40B4-BE49-F238E27FC236}">
                  <a16:creationId xmlns:a16="http://schemas.microsoft.com/office/drawing/2014/main" id="{0CEA8B40-BFDA-29B1-DA1A-6E0366FE34A6}"/>
                </a:ext>
              </a:extLst>
            </p:cNvPr>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3725;p55">
              <a:extLst>
                <a:ext uri="{FF2B5EF4-FFF2-40B4-BE49-F238E27FC236}">
                  <a16:creationId xmlns:a16="http://schemas.microsoft.com/office/drawing/2014/main" id="{619524B8-AF7F-7D75-7F24-E4761D154C45}"/>
                </a:ext>
              </a:extLst>
            </p:cNvPr>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3726;p55">
              <a:extLst>
                <a:ext uri="{FF2B5EF4-FFF2-40B4-BE49-F238E27FC236}">
                  <a16:creationId xmlns:a16="http://schemas.microsoft.com/office/drawing/2014/main" id="{B49DAC96-E07B-E0FC-143E-E29F42C1C8BD}"/>
                </a:ext>
              </a:extLst>
            </p:cNvPr>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3727;p55">
              <a:extLst>
                <a:ext uri="{FF2B5EF4-FFF2-40B4-BE49-F238E27FC236}">
                  <a16:creationId xmlns:a16="http://schemas.microsoft.com/office/drawing/2014/main" id="{7440F7E3-840A-3F22-6F02-775A93AB0443}"/>
                </a:ext>
              </a:extLst>
            </p:cNvPr>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3728;p55">
              <a:extLst>
                <a:ext uri="{FF2B5EF4-FFF2-40B4-BE49-F238E27FC236}">
                  <a16:creationId xmlns:a16="http://schemas.microsoft.com/office/drawing/2014/main" id="{9827C6C8-1B91-A170-F35C-DEC686BEE8B1}"/>
                </a:ext>
              </a:extLst>
            </p:cNvPr>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3729;p55">
              <a:extLst>
                <a:ext uri="{FF2B5EF4-FFF2-40B4-BE49-F238E27FC236}">
                  <a16:creationId xmlns:a16="http://schemas.microsoft.com/office/drawing/2014/main" id="{9183493A-E502-3678-1EC4-8D4030ACB738}"/>
                </a:ext>
              </a:extLst>
            </p:cNvPr>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3730;p55">
              <a:extLst>
                <a:ext uri="{FF2B5EF4-FFF2-40B4-BE49-F238E27FC236}">
                  <a16:creationId xmlns:a16="http://schemas.microsoft.com/office/drawing/2014/main" id="{E5D6C3E9-06B5-3CB7-B378-596B46ABEBD3}"/>
                </a:ext>
              </a:extLst>
            </p:cNvPr>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3731;p55">
              <a:extLst>
                <a:ext uri="{FF2B5EF4-FFF2-40B4-BE49-F238E27FC236}">
                  <a16:creationId xmlns:a16="http://schemas.microsoft.com/office/drawing/2014/main" id="{4977190F-C88F-0130-C8EF-A2C166BB7649}"/>
                </a:ext>
              </a:extLst>
            </p:cNvPr>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3732;p55">
              <a:extLst>
                <a:ext uri="{FF2B5EF4-FFF2-40B4-BE49-F238E27FC236}">
                  <a16:creationId xmlns:a16="http://schemas.microsoft.com/office/drawing/2014/main" id="{639E355B-3D81-9FF3-F173-828FDF02320E}"/>
                </a:ext>
              </a:extLst>
            </p:cNvPr>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3733;p55">
              <a:extLst>
                <a:ext uri="{FF2B5EF4-FFF2-40B4-BE49-F238E27FC236}">
                  <a16:creationId xmlns:a16="http://schemas.microsoft.com/office/drawing/2014/main" id="{957506A6-899D-AFE6-3D04-F1D81F5F033B}"/>
                </a:ext>
              </a:extLst>
            </p:cNvPr>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3734;p55">
              <a:extLst>
                <a:ext uri="{FF2B5EF4-FFF2-40B4-BE49-F238E27FC236}">
                  <a16:creationId xmlns:a16="http://schemas.microsoft.com/office/drawing/2014/main" id="{C4C1914B-0D31-15C8-F355-CF9B9185039C}"/>
                </a:ext>
              </a:extLst>
            </p:cNvPr>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3735;p55">
              <a:extLst>
                <a:ext uri="{FF2B5EF4-FFF2-40B4-BE49-F238E27FC236}">
                  <a16:creationId xmlns:a16="http://schemas.microsoft.com/office/drawing/2014/main" id="{46C0D972-81BA-FA83-E82D-7B06DDBE3D05}"/>
                </a:ext>
              </a:extLst>
            </p:cNvPr>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3736;p55">
              <a:extLst>
                <a:ext uri="{FF2B5EF4-FFF2-40B4-BE49-F238E27FC236}">
                  <a16:creationId xmlns:a16="http://schemas.microsoft.com/office/drawing/2014/main" id="{8352F8FF-A4A4-D175-4782-5E613A5B65F4}"/>
                </a:ext>
              </a:extLst>
            </p:cNvPr>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3737;p55">
              <a:extLst>
                <a:ext uri="{FF2B5EF4-FFF2-40B4-BE49-F238E27FC236}">
                  <a16:creationId xmlns:a16="http://schemas.microsoft.com/office/drawing/2014/main" id="{EEE75134-D810-2CEF-AAD7-C015BE639008}"/>
                </a:ext>
              </a:extLst>
            </p:cNvPr>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3738;p55">
              <a:extLst>
                <a:ext uri="{FF2B5EF4-FFF2-40B4-BE49-F238E27FC236}">
                  <a16:creationId xmlns:a16="http://schemas.microsoft.com/office/drawing/2014/main" id="{1A39D2E6-41BB-FAD1-A178-07B61D6B85B9}"/>
                </a:ext>
              </a:extLst>
            </p:cNvPr>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3739;p55">
              <a:extLst>
                <a:ext uri="{FF2B5EF4-FFF2-40B4-BE49-F238E27FC236}">
                  <a16:creationId xmlns:a16="http://schemas.microsoft.com/office/drawing/2014/main" id="{3BFEEA58-891D-1B12-044E-E3C64484DBC3}"/>
                </a:ext>
              </a:extLst>
            </p:cNvPr>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3740;p55">
              <a:extLst>
                <a:ext uri="{FF2B5EF4-FFF2-40B4-BE49-F238E27FC236}">
                  <a16:creationId xmlns:a16="http://schemas.microsoft.com/office/drawing/2014/main" id="{0CD08684-9CEF-1E86-DF6E-E4DDF8829328}"/>
                </a:ext>
              </a:extLst>
            </p:cNvPr>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3741;p55">
              <a:extLst>
                <a:ext uri="{FF2B5EF4-FFF2-40B4-BE49-F238E27FC236}">
                  <a16:creationId xmlns:a16="http://schemas.microsoft.com/office/drawing/2014/main" id="{8274504C-A244-CD01-8B43-BF3D610F6B24}"/>
                </a:ext>
              </a:extLst>
            </p:cNvPr>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3742;p55">
              <a:extLst>
                <a:ext uri="{FF2B5EF4-FFF2-40B4-BE49-F238E27FC236}">
                  <a16:creationId xmlns:a16="http://schemas.microsoft.com/office/drawing/2014/main" id="{B51DC26D-0011-29EC-230D-ED374B97091A}"/>
                </a:ext>
              </a:extLst>
            </p:cNvPr>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743;p55">
              <a:extLst>
                <a:ext uri="{FF2B5EF4-FFF2-40B4-BE49-F238E27FC236}">
                  <a16:creationId xmlns:a16="http://schemas.microsoft.com/office/drawing/2014/main" id="{8ADAFFBD-E71C-22B6-9687-C48C99C2E7C6}"/>
                </a:ext>
              </a:extLst>
            </p:cNvPr>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744;p55">
              <a:extLst>
                <a:ext uri="{FF2B5EF4-FFF2-40B4-BE49-F238E27FC236}">
                  <a16:creationId xmlns:a16="http://schemas.microsoft.com/office/drawing/2014/main" id="{5A446D87-774E-5C77-A530-E47EB51DFF6E}"/>
                </a:ext>
              </a:extLst>
            </p:cNvPr>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745;p55">
              <a:extLst>
                <a:ext uri="{FF2B5EF4-FFF2-40B4-BE49-F238E27FC236}">
                  <a16:creationId xmlns:a16="http://schemas.microsoft.com/office/drawing/2014/main" id="{F5129046-C52F-DE39-D8C4-245046ABE9FC}"/>
                </a:ext>
              </a:extLst>
            </p:cNvPr>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746;p55">
              <a:extLst>
                <a:ext uri="{FF2B5EF4-FFF2-40B4-BE49-F238E27FC236}">
                  <a16:creationId xmlns:a16="http://schemas.microsoft.com/office/drawing/2014/main" id="{CF2E3D38-C62A-C067-9D0E-358AD523CC1A}"/>
                </a:ext>
              </a:extLst>
            </p:cNvPr>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747;p55">
              <a:extLst>
                <a:ext uri="{FF2B5EF4-FFF2-40B4-BE49-F238E27FC236}">
                  <a16:creationId xmlns:a16="http://schemas.microsoft.com/office/drawing/2014/main" id="{12EF7B93-D01A-D0B1-E7C2-DB3A7381E087}"/>
                </a:ext>
              </a:extLst>
            </p:cNvPr>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748;p55">
              <a:extLst>
                <a:ext uri="{FF2B5EF4-FFF2-40B4-BE49-F238E27FC236}">
                  <a16:creationId xmlns:a16="http://schemas.microsoft.com/office/drawing/2014/main" id="{12998CD7-933D-560F-9DF8-1CCCF4494DF5}"/>
                </a:ext>
              </a:extLst>
            </p:cNvPr>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749;p55">
              <a:extLst>
                <a:ext uri="{FF2B5EF4-FFF2-40B4-BE49-F238E27FC236}">
                  <a16:creationId xmlns:a16="http://schemas.microsoft.com/office/drawing/2014/main" id="{0AE08F9B-97CB-A9A2-D65B-4E6B782387FE}"/>
                </a:ext>
              </a:extLst>
            </p:cNvPr>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750;p55">
              <a:extLst>
                <a:ext uri="{FF2B5EF4-FFF2-40B4-BE49-F238E27FC236}">
                  <a16:creationId xmlns:a16="http://schemas.microsoft.com/office/drawing/2014/main" id="{7B585C1E-5C7A-49A3-F56A-B09E4EE12A4B}"/>
                </a:ext>
              </a:extLst>
            </p:cNvPr>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3751;p55">
              <a:extLst>
                <a:ext uri="{FF2B5EF4-FFF2-40B4-BE49-F238E27FC236}">
                  <a16:creationId xmlns:a16="http://schemas.microsoft.com/office/drawing/2014/main" id="{4B22E9DB-E8EE-31ED-9194-4803BE0370ED}"/>
                </a:ext>
              </a:extLst>
            </p:cNvPr>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3752;p55">
              <a:extLst>
                <a:ext uri="{FF2B5EF4-FFF2-40B4-BE49-F238E27FC236}">
                  <a16:creationId xmlns:a16="http://schemas.microsoft.com/office/drawing/2014/main" id="{4E9EC3F6-F53D-B04C-B004-DDC7E2487A4E}"/>
                </a:ext>
              </a:extLst>
            </p:cNvPr>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 name="Google Shape;3783;p55">
            <a:extLst>
              <a:ext uri="{FF2B5EF4-FFF2-40B4-BE49-F238E27FC236}">
                <a16:creationId xmlns:a16="http://schemas.microsoft.com/office/drawing/2014/main" id="{8B553288-75CB-B071-6A0D-DB1E64907F3F}"/>
              </a:ext>
            </a:extLst>
          </p:cNvPr>
          <p:cNvGrpSpPr/>
          <p:nvPr/>
        </p:nvGrpSpPr>
        <p:grpSpPr>
          <a:xfrm rot="-8100095">
            <a:off x="8023648" y="-83317"/>
            <a:ext cx="1407977" cy="801539"/>
            <a:chOff x="2213401" y="1272925"/>
            <a:chExt cx="549276" cy="312737"/>
          </a:xfrm>
        </p:grpSpPr>
        <p:sp>
          <p:nvSpPr>
            <p:cNvPr id="121" name="Google Shape;3784;p55">
              <a:extLst>
                <a:ext uri="{FF2B5EF4-FFF2-40B4-BE49-F238E27FC236}">
                  <a16:creationId xmlns:a16="http://schemas.microsoft.com/office/drawing/2014/main" id="{43577A18-DA86-DD24-5FF2-2F206CFC8AEB}"/>
                </a:ext>
              </a:extLst>
            </p:cNvPr>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3785;p55">
              <a:extLst>
                <a:ext uri="{FF2B5EF4-FFF2-40B4-BE49-F238E27FC236}">
                  <a16:creationId xmlns:a16="http://schemas.microsoft.com/office/drawing/2014/main" id="{9D985F34-2FCF-BA13-87E8-505BDD80D8E0}"/>
                </a:ext>
              </a:extLst>
            </p:cNvPr>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3786;p55">
              <a:extLst>
                <a:ext uri="{FF2B5EF4-FFF2-40B4-BE49-F238E27FC236}">
                  <a16:creationId xmlns:a16="http://schemas.microsoft.com/office/drawing/2014/main" id="{D266D9A4-20E3-BB8A-77D8-DC5A9691A121}"/>
                </a:ext>
              </a:extLst>
            </p:cNvPr>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3787;p55">
              <a:extLst>
                <a:ext uri="{FF2B5EF4-FFF2-40B4-BE49-F238E27FC236}">
                  <a16:creationId xmlns:a16="http://schemas.microsoft.com/office/drawing/2014/main" id="{13DC7FF8-36C5-23F4-50E9-8A2E7F9BC52C}"/>
                </a:ext>
              </a:extLst>
            </p:cNvPr>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3788;p55">
              <a:extLst>
                <a:ext uri="{FF2B5EF4-FFF2-40B4-BE49-F238E27FC236}">
                  <a16:creationId xmlns:a16="http://schemas.microsoft.com/office/drawing/2014/main" id="{6495D38F-C9D2-C84A-E982-02DF39C342EC}"/>
                </a:ext>
              </a:extLst>
            </p:cNvPr>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3789;p55">
              <a:extLst>
                <a:ext uri="{FF2B5EF4-FFF2-40B4-BE49-F238E27FC236}">
                  <a16:creationId xmlns:a16="http://schemas.microsoft.com/office/drawing/2014/main" id="{309C6054-864C-78C1-550B-2BAB8A9B896B}"/>
                </a:ext>
              </a:extLst>
            </p:cNvPr>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3790;p55">
              <a:extLst>
                <a:ext uri="{FF2B5EF4-FFF2-40B4-BE49-F238E27FC236}">
                  <a16:creationId xmlns:a16="http://schemas.microsoft.com/office/drawing/2014/main" id="{8DFB2545-4724-CC7C-1EEA-E5B7698C3915}"/>
                </a:ext>
              </a:extLst>
            </p:cNvPr>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3791;p55">
              <a:extLst>
                <a:ext uri="{FF2B5EF4-FFF2-40B4-BE49-F238E27FC236}">
                  <a16:creationId xmlns:a16="http://schemas.microsoft.com/office/drawing/2014/main" id="{3614E8DC-EFCA-BCDB-7A44-B19AC58005AF}"/>
                </a:ext>
              </a:extLst>
            </p:cNvPr>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3792;p55">
              <a:extLst>
                <a:ext uri="{FF2B5EF4-FFF2-40B4-BE49-F238E27FC236}">
                  <a16:creationId xmlns:a16="http://schemas.microsoft.com/office/drawing/2014/main" id="{74761796-7E9B-0A47-6707-3C3409508204}"/>
                </a:ext>
              </a:extLst>
            </p:cNvPr>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3793;p55">
              <a:extLst>
                <a:ext uri="{FF2B5EF4-FFF2-40B4-BE49-F238E27FC236}">
                  <a16:creationId xmlns:a16="http://schemas.microsoft.com/office/drawing/2014/main" id="{18EF2EA0-8BBD-0E8C-834C-849A24AC25BB}"/>
                </a:ext>
              </a:extLst>
            </p:cNvPr>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3794;p55">
              <a:extLst>
                <a:ext uri="{FF2B5EF4-FFF2-40B4-BE49-F238E27FC236}">
                  <a16:creationId xmlns:a16="http://schemas.microsoft.com/office/drawing/2014/main" id="{FE46C421-2C2F-53AF-D065-B4BE0E20A6B9}"/>
                </a:ext>
              </a:extLst>
            </p:cNvPr>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3795;p55">
              <a:extLst>
                <a:ext uri="{FF2B5EF4-FFF2-40B4-BE49-F238E27FC236}">
                  <a16:creationId xmlns:a16="http://schemas.microsoft.com/office/drawing/2014/main" id="{577EBB03-3B2E-EAAF-E22C-3CC776BB6F47}"/>
                </a:ext>
              </a:extLst>
            </p:cNvPr>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3796;p55">
              <a:extLst>
                <a:ext uri="{FF2B5EF4-FFF2-40B4-BE49-F238E27FC236}">
                  <a16:creationId xmlns:a16="http://schemas.microsoft.com/office/drawing/2014/main" id="{160ABB0F-37BE-1C05-4CCC-E3581EC2193A}"/>
                </a:ext>
              </a:extLst>
            </p:cNvPr>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3797;p55">
              <a:extLst>
                <a:ext uri="{FF2B5EF4-FFF2-40B4-BE49-F238E27FC236}">
                  <a16:creationId xmlns:a16="http://schemas.microsoft.com/office/drawing/2014/main" id="{644E1818-5A9C-F91E-18A6-C66AE2B191AC}"/>
                </a:ext>
              </a:extLst>
            </p:cNvPr>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3798;p55">
              <a:extLst>
                <a:ext uri="{FF2B5EF4-FFF2-40B4-BE49-F238E27FC236}">
                  <a16:creationId xmlns:a16="http://schemas.microsoft.com/office/drawing/2014/main" id="{EB9221F5-9945-9F3A-62A1-8C4BB4E46BF0}"/>
                </a:ext>
              </a:extLst>
            </p:cNvPr>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3799;p55">
              <a:extLst>
                <a:ext uri="{FF2B5EF4-FFF2-40B4-BE49-F238E27FC236}">
                  <a16:creationId xmlns:a16="http://schemas.microsoft.com/office/drawing/2014/main" id="{082498DA-4D05-9154-B7A0-8D29602514AF}"/>
                </a:ext>
              </a:extLst>
            </p:cNvPr>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3800;p55">
              <a:extLst>
                <a:ext uri="{FF2B5EF4-FFF2-40B4-BE49-F238E27FC236}">
                  <a16:creationId xmlns:a16="http://schemas.microsoft.com/office/drawing/2014/main" id="{473E4309-C4DE-6883-135D-BE1539CBFA0F}"/>
                </a:ext>
              </a:extLst>
            </p:cNvPr>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3801;p55">
              <a:extLst>
                <a:ext uri="{FF2B5EF4-FFF2-40B4-BE49-F238E27FC236}">
                  <a16:creationId xmlns:a16="http://schemas.microsoft.com/office/drawing/2014/main" id="{1CFD5F0D-6E98-46DE-0F0D-E8F704D1118A}"/>
                </a:ext>
              </a:extLst>
            </p:cNvPr>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3802;p55">
              <a:extLst>
                <a:ext uri="{FF2B5EF4-FFF2-40B4-BE49-F238E27FC236}">
                  <a16:creationId xmlns:a16="http://schemas.microsoft.com/office/drawing/2014/main" id="{FD4AA212-BE3A-B46C-DD9E-E4BDE78BDA34}"/>
                </a:ext>
              </a:extLst>
            </p:cNvPr>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803;p55">
              <a:extLst>
                <a:ext uri="{FF2B5EF4-FFF2-40B4-BE49-F238E27FC236}">
                  <a16:creationId xmlns:a16="http://schemas.microsoft.com/office/drawing/2014/main" id="{20691EA8-0379-0269-F867-6F21F56AF2C9}"/>
                </a:ext>
              </a:extLst>
            </p:cNvPr>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804;p55">
              <a:extLst>
                <a:ext uri="{FF2B5EF4-FFF2-40B4-BE49-F238E27FC236}">
                  <a16:creationId xmlns:a16="http://schemas.microsoft.com/office/drawing/2014/main" id="{99B1FB7E-3DA3-676E-101A-870C6849D8A8}"/>
                </a:ext>
              </a:extLst>
            </p:cNvPr>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3805;p55">
              <a:extLst>
                <a:ext uri="{FF2B5EF4-FFF2-40B4-BE49-F238E27FC236}">
                  <a16:creationId xmlns:a16="http://schemas.microsoft.com/office/drawing/2014/main" id="{75E694A0-35F6-41B9-2321-FEE55C2B7339}"/>
                </a:ext>
              </a:extLst>
            </p:cNvPr>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3806;p55">
              <a:extLst>
                <a:ext uri="{FF2B5EF4-FFF2-40B4-BE49-F238E27FC236}">
                  <a16:creationId xmlns:a16="http://schemas.microsoft.com/office/drawing/2014/main" id="{ACC728F9-DB9B-4BF1-322E-4426325D38C1}"/>
                </a:ext>
              </a:extLst>
            </p:cNvPr>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807;p55">
              <a:extLst>
                <a:ext uri="{FF2B5EF4-FFF2-40B4-BE49-F238E27FC236}">
                  <a16:creationId xmlns:a16="http://schemas.microsoft.com/office/drawing/2014/main" id="{81AE0AB8-3D19-B6CC-8146-2B65A5789D65}"/>
                </a:ext>
              </a:extLst>
            </p:cNvPr>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808;p55">
              <a:extLst>
                <a:ext uri="{FF2B5EF4-FFF2-40B4-BE49-F238E27FC236}">
                  <a16:creationId xmlns:a16="http://schemas.microsoft.com/office/drawing/2014/main" id="{465F6F4A-5E91-DA0B-9DFB-B79C5E451229}"/>
                </a:ext>
              </a:extLst>
            </p:cNvPr>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809;p55">
              <a:extLst>
                <a:ext uri="{FF2B5EF4-FFF2-40B4-BE49-F238E27FC236}">
                  <a16:creationId xmlns:a16="http://schemas.microsoft.com/office/drawing/2014/main" id="{422B25D6-410F-0E19-2D7E-DE01850A4D84}"/>
                </a:ext>
              </a:extLst>
            </p:cNvPr>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810;p55">
              <a:extLst>
                <a:ext uri="{FF2B5EF4-FFF2-40B4-BE49-F238E27FC236}">
                  <a16:creationId xmlns:a16="http://schemas.microsoft.com/office/drawing/2014/main" id="{21CE3E6B-82CE-0C3F-F9E4-514BD1B6B2EF}"/>
                </a:ext>
              </a:extLst>
            </p:cNvPr>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811;p55">
              <a:extLst>
                <a:ext uri="{FF2B5EF4-FFF2-40B4-BE49-F238E27FC236}">
                  <a16:creationId xmlns:a16="http://schemas.microsoft.com/office/drawing/2014/main" id="{DD7B9DF6-17D3-D946-C032-DE5D50B3BDE5}"/>
                </a:ext>
              </a:extLst>
            </p:cNvPr>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812;p55">
              <a:extLst>
                <a:ext uri="{FF2B5EF4-FFF2-40B4-BE49-F238E27FC236}">
                  <a16:creationId xmlns:a16="http://schemas.microsoft.com/office/drawing/2014/main" id="{82E49F54-CED0-6EBC-EE57-A86EC203C496}"/>
                </a:ext>
              </a:extLst>
            </p:cNvPr>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813;p55">
              <a:extLst>
                <a:ext uri="{FF2B5EF4-FFF2-40B4-BE49-F238E27FC236}">
                  <a16:creationId xmlns:a16="http://schemas.microsoft.com/office/drawing/2014/main" id="{60707760-D9A6-32F2-B5E0-CC81B9819352}"/>
                </a:ext>
              </a:extLst>
            </p:cNvPr>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814;p55">
              <a:extLst>
                <a:ext uri="{FF2B5EF4-FFF2-40B4-BE49-F238E27FC236}">
                  <a16:creationId xmlns:a16="http://schemas.microsoft.com/office/drawing/2014/main" id="{87C6B4F5-ED3A-C0E8-4C16-1E182336338D}"/>
                </a:ext>
              </a:extLst>
            </p:cNvPr>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815;p55">
              <a:extLst>
                <a:ext uri="{FF2B5EF4-FFF2-40B4-BE49-F238E27FC236}">
                  <a16:creationId xmlns:a16="http://schemas.microsoft.com/office/drawing/2014/main" id="{861612CF-5424-0E55-DAC4-B93AF39B56BE}"/>
                </a:ext>
              </a:extLst>
            </p:cNvPr>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816;p55">
              <a:extLst>
                <a:ext uri="{FF2B5EF4-FFF2-40B4-BE49-F238E27FC236}">
                  <a16:creationId xmlns:a16="http://schemas.microsoft.com/office/drawing/2014/main" id="{4CF03F29-30C1-B734-A3D7-D6FDBA98B571}"/>
                </a:ext>
              </a:extLst>
            </p:cNvPr>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817;p55">
              <a:extLst>
                <a:ext uri="{FF2B5EF4-FFF2-40B4-BE49-F238E27FC236}">
                  <a16:creationId xmlns:a16="http://schemas.microsoft.com/office/drawing/2014/main" id="{9392A25A-CFC5-9889-A898-C87BF3990B1F}"/>
                </a:ext>
              </a:extLst>
            </p:cNvPr>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818;p55">
              <a:extLst>
                <a:ext uri="{FF2B5EF4-FFF2-40B4-BE49-F238E27FC236}">
                  <a16:creationId xmlns:a16="http://schemas.microsoft.com/office/drawing/2014/main" id="{8849D856-E695-D18C-F227-534DAC15EC58}"/>
                </a:ext>
              </a:extLst>
            </p:cNvPr>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819;p55">
              <a:extLst>
                <a:ext uri="{FF2B5EF4-FFF2-40B4-BE49-F238E27FC236}">
                  <a16:creationId xmlns:a16="http://schemas.microsoft.com/office/drawing/2014/main" id="{945F248F-0D39-9A73-2FBE-EC02CDF5C872}"/>
                </a:ext>
              </a:extLst>
            </p:cNvPr>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820;p55">
              <a:extLst>
                <a:ext uri="{FF2B5EF4-FFF2-40B4-BE49-F238E27FC236}">
                  <a16:creationId xmlns:a16="http://schemas.microsoft.com/office/drawing/2014/main" id="{9CC05FB1-6BD7-CFB0-6FE8-D366D17583B1}"/>
                </a:ext>
              </a:extLst>
            </p:cNvPr>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58" name="Google Shape;281;p5">
            <a:extLst>
              <a:ext uri="{FF2B5EF4-FFF2-40B4-BE49-F238E27FC236}">
                <a16:creationId xmlns:a16="http://schemas.microsoft.com/office/drawing/2014/main" id="{BEDD8887-1614-C23E-2AE4-D765F53A54CE}"/>
              </a:ext>
            </a:extLst>
          </p:cNvPr>
          <p:cNvPicPr preferRelativeResize="0"/>
          <p:nvPr/>
        </p:nvPicPr>
        <p:blipFill rotWithShape="1">
          <a:blip r:embed="rId4">
            <a:alphaModFix/>
          </a:blip>
          <a:srcRect/>
          <a:stretch/>
        </p:blipFill>
        <p:spPr>
          <a:xfrm>
            <a:off x="7541497" y="4675118"/>
            <a:ext cx="1267894" cy="239451"/>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theme/theme1.xml><?xml version="1.0" encoding="utf-8"?>
<a:theme xmlns:a="http://schemas.openxmlformats.org/drawingml/2006/main" name="Traditions and Culture in Vietnam by Slidesgo">
  <a:themeElements>
    <a:clrScheme name="Simple Light">
      <a:dk1>
        <a:srgbClr val="730302"/>
      </a:dk1>
      <a:lt1>
        <a:srgbClr val="FFF4E3"/>
      </a:lt1>
      <a:dk2>
        <a:srgbClr val="B9222F"/>
      </a:dk2>
      <a:lt2>
        <a:srgbClr val="F17826"/>
      </a:lt2>
      <a:accent1>
        <a:srgbClr val="E64595"/>
      </a:accent1>
      <a:accent2>
        <a:srgbClr val="C3A25F"/>
      </a:accent2>
      <a:accent3>
        <a:srgbClr val="8FAD8B"/>
      </a:accent3>
      <a:accent4>
        <a:srgbClr val="617F39"/>
      </a:accent4>
      <a:accent5>
        <a:srgbClr val="2F5071"/>
      </a:accent5>
      <a:accent6>
        <a:srgbClr val="171516"/>
      </a:accent6>
      <a:hlink>
        <a:srgbClr val="7303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2306</Words>
  <Application>Microsoft Office PowerPoint</Application>
  <PresentationFormat>On-screen Show (16:9)</PresentationFormat>
  <Paragraphs>217</Paragraphs>
  <Slides>44</Slides>
  <Notes>13</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Sawarabi Gothic</vt:lpstr>
      <vt:lpstr>Arimo</vt:lpstr>
      <vt:lpstr>Nunito Light</vt:lpstr>
      <vt:lpstr>Arial</vt:lpstr>
      <vt:lpstr>Calibri</vt:lpstr>
      <vt:lpstr>Aharoni</vt:lpstr>
      <vt:lpstr>Traditions and Culture in Vietnam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Nguyen Thao</cp:lastModifiedBy>
  <cp:revision>9</cp:revision>
  <dcterms:modified xsi:type="dcterms:W3CDTF">2024-09-27T01:14:25Z</dcterms:modified>
</cp:coreProperties>
</file>